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619-3CA2-C34C-9DD8-5C6ED8D50A93}" type="datetimeFigureOut">
              <a:rPr lang="en-US" smtClean="0"/>
              <a:t>10/30/09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5380-56C6-0A42-B238-015E6A034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619-3CA2-C34C-9DD8-5C6ED8D50A93}" type="datetimeFigureOut">
              <a:rPr lang="en-US" smtClean="0"/>
              <a:t>10/30/09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5380-56C6-0A42-B238-015E6A034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619-3CA2-C34C-9DD8-5C6ED8D50A93}" type="datetimeFigureOut">
              <a:rPr lang="en-US" smtClean="0"/>
              <a:t>10/30/09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5380-56C6-0A42-B238-015E6A034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619-3CA2-C34C-9DD8-5C6ED8D50A93}" type="datetimeFigureOut">
              <a:rPr lang="en-US" smtClean="0"/>
              <a:t>10/30/09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5380-56C6-0A42-B238-015E6A034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619-3CA2-C34C-9DD8-5C6ED8D50A93}" type="datetimeFigureOut">
              <a:rPr lang="en-US" smtClean="0"/>
              <a:t>10/30/09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5380-56C6-0A42-B238-015E6A034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619-3CA2-C34C-9DD8-5C6ED8D50A93}" type="datetimeFigureOut">
              <a:rPr lang="en-US" smtClean="0"/>
              <a:t>10/30/09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5380-56C6-0A42-B238-015E6A034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619-3CA2-C34C-9DD8-5C6ED8D50A93}" type="datetimeFigureOut">
              <a:rPr lang="en-US" smtClean="0"/>
              <a:t>10/30/09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5380-56C6-0A42-B238-015E6A034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619-3CA2-C34C-9DD8-5C6ED8D50A93}" type="datetimeFigureOut">
              <a:rPr lang="en-US" smtClean="0"/>
              <a:t>10/30/09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5380-56C6-0A42-B238-015E6A034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619-3CA2-C34C-9DD8-5C6ED8D50A93}" type="datetimeFigureOut">
              <a:rPr lang="en-US" smtClean="0"/>
              <a:t>10/30/09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5380-56C6-0A42-B238-015E6A034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619-3CA2-C34C-9DD8-5C6ED8D50A93}" type="datetimeFigureOut">
              <a:rPr lang="en-US" smtClean="0"/>
              <a:t>10/30/09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5380-56C6-0A42-B238-015E6A034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619-3CA2-C34C-9DD8-5C6ED8D50A93}" type="datetimeFigureOut">
              <a:rPr lang="en-US" smtClean="0"/>
              <a:t>10/30/09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5380-56C6-0A42-B238-015E6A034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A3619-3CA2-C34C-9DD8-5C6ED8D50A93}" type="datetimeFigureOut">
              <a:rPr lang="en-US" smtClean="0"/>
              <a:t>10/30/09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15380-56C6-0A42-B238-015E6A034B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1442983"/>
            <a:ext cx="5080000" cy="292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99862" y="4580759"/>
            <a:ext cx="3013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FOCUS </a:t>
            </a:r>
            <a:r>
              <a:rPr lang="en-US" dirty="0" err="1" smtClean="0"/>
              <a:t>FastSilver</a:t>
            </a:r>
            <a:r>
              <a:rPr lang="en-US" dirty="0" smtClean="0"/>
              <a:t> G-Bioscience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UVM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Janet Murray</dc:creator>
  <cp:lastModifiedBy>Janet Murray</cp:lastModifiedBy>
  <cp:revision>1</cp:revision>
  <dcterms:created xsi:type="dcterms:W3CDTF">2009-10-30T18:01:53Z</dcterms:created>
  <dcterms:modified xsi:type="dcterms:W3CDTF">2009-10-30T18:35:19Z</dcterms:modified>
</cp:coreProperties>
</file>