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722"/>
  </p:normalViewPr>
  <p:slideViewPr>
    <p:cSldViewPr snapToGrid="0" snapToObjects="1">
      <p:cViewPr varScale="1">
        <p:scale>
          <a:sx n="116" d="100"/>
          <a:sy n="116" d="100"/>
        </p:scale>
        <p:origin x="4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82A6-30A8-5047-8D1B-B9A4E542B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65A4FC-14F2-C240-84F7-E0CDD36E86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69726F-D416-A240-9091-867653EEC7E9}"/>
              </a:ext>
            </a:extLst>
          </p:cNvPr>
          <p:cNvSpPr>
            <a:spLocks noGrp="1"/>
          </p:cNvSpPr>
          <p:nvPr>
            <p:ph type="dt" sz="half" idx="10"/>
          </p:nvPr>
        </p:nvSpPr>
        <p:spPr/>
        <p:txBody>
          <a:bodyPr/>
          <a:lstStyle/>
          <a:p>
            <a:fld id="{70F91108-E2BD-4A4D-98EB-E45EB0507E4B}" type="datetimeFigureOut">
              <a:rPr lang="en-US" smtClean="0"/>
              <a:t>3/13/20</a:t>
            </a:fld>
            <a:endParaRPr lang="en-US"/>
          </a:p>
        </p:txBody>
      </p:sp>
      <p:sp>
        <p:nvSpPr>
          <p:cNvPr id="5" name="Footer Placeholder 4">
            <a:extLst>
              <a:ext uri="{FF2B5EF4-FFF2-40B4-BE49-F238E27FC236}">
                <a16:creationId xmlns:a16="http://schemas.microsoft.com/office/drawing/2014/main" id="{F65C842E-3A21-0D46-BEB4-2B855A3F5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CFC7C-0A44-B743-B3DF-4FB48EFA7FD2}"/>
              </a:ext>
            </a:extLst>
          </p:cNvPr>
          <p:cNvSpPr>
            <a:spLocks noGrp="1"/>
          </p:cNvSpPr>
          <p:nvPr>
            <p:ph type="sldNum" sz="quarter" idx="12"/>
          </p:nvPr>
        </p:nvSpPr>
        <p:spPr/>
        <p:txBody>
          <a:bodyPr/>
          <a:lstStyle/>
          <a:p>
            <a:fld id="{9E5D41A8-3FAC-474F-9074-FA7275F5F8D7}" type="slidenum">
              <a:rPr lang="en-US" smtClean="0"/>
              <a:t>‹#›</a:t>
            </a:fld>
            <a:endParaRPr lang="en-US"/>
          </a:p>
        </p:txBody>
      </p:sp>
    </p:spTree>
    <p:extLst>
      <p:ext uri="{BB962C8B-B14F-4D97-AF65-F5344CB8AC3E}">
        <p14:creationId xmlns:p14="http://schemas.microsoft.com/office/powerpoint/2010/main" val="337735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5C06-6008-E644-95C3-94ED02EA0D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AC3B23-83F1-8543-A794-C9944F4DF4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275E4-0988-C343-AFD8-D8D82B00A51B}"/>
              </a:ext>
            </a:extLst>
          </p:cNvPr>
          <p:cNvSpPr>
            <a:spLocks noGrp="1"/>
          </p:cNvSpPr>
          <p:nvPr>
            <p:ph type="dt" sz="half" idx="10"/>
          </p:nvPr>
        </p:nvSpPr>
        <p:spPr/>
        <p:txBody>
          <a:bodyPr/>
          <a:lstStyle/>
          <a:p>
            <a:fld id="{70F91108-E2BD-4A4D-98EB-E45EB0507E4B}" type="datetimeFigureOut">
              <a:rPr lang="en-US" smtClean="0"/>
              <a:t>3/13/20</a:t>
            </a:fld>
            <a:endParaRPr lang="en-US"/>
          </a:p>
        </p:txBody>
      </p:sp>
      <p:sp>
        <p:nvSpPr>
          <p:cNvPr id="5" name="Footer Placeholder 4">
            <a:extLst>
              <a:ext uri="{FF2B5EF4-FFF2-40B4-BE49-F238E27FC236}">
                <a16:creationId xmlns:a16="http://schemas.microsoft.com/office/drawing/2014/main" id="{38A90EBE-751A-E942-9F78-B38A2A94E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187D9-450D-A14B-AD2A-6B6FB15803BA}"/>
              </a:ext>
            </a:extLst>
          </p:cNvPr>
          <p:cNvSpPr>
            <a:spLocks noGrp="1"/>
          </p:cNvSpPr>
          <p:nvPr>
            <p:ph type="sldNum" sz="quarter" idx="12"/>
          </p:nvPr>
        </p:nvSpPr>
        <p:spPr/>
        <p:txBody>
          <a:bodyPr/>
          <a:lstStyle/>
          <a:p>
            <a:fld id="{9E5D41A8-3FAC-474F-9074-FA7275F5F8D7}" type="slidenum">
              <a:rPr lang="en-US" smtClean="0"/>
              <a:t>‹#›</a:t>
            </a:fld>
            <a:endParaRPr lang="en-US"/>
          </a:p>
        </p:txBody>
      </p:sp>
    </p:spTree>
    <p:extLst>
      <p:ext uri="{BB962C8B-B14F-4D97-AF65-F5344CB8AC3E}">
        <p14:creationId xmlns:p14="http://schemas.microsoft.com/office/powerpoint/2010/main" val="235637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BA242D-8C6B-FE41-9E88-98ED572B86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8FEA35-0D7A-4040-BCB9-F6065AF1DB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24737-4FA0-BB45-B2E7-2B813D077994}"/>
              </a:ext>
            </a:extLst>
          </p:cNvPr>
          <p:cNvSpPr>
            <a:spLocks noGrp="1"/>
          </p:cNvSpPr>
          <p:nvPr>
            <p:ph type="dt" sz="half" idx="10"/>
          </p:nvPr>
        </p:nvSpPr>
        <p:spPr/>
        <p:txBody>
          <a:bodyPr/>
          <a:lstStyle/>
          <a:p>
            <a:fld id="{70F91108-E2BD-4A4D-98EB-E45EB0507E4B}" type="datetimeFigureOut">
              <a:rPr lang="en-US" smtClean="0"/>
              <a:t>3/13/20</a:t>
            </a:fld>
            <a:endParaRPr lang="en-US"/>
          </a:p>
        </p:txBody>
      </p:sp>
      <p:sp>
        <p:nvSpPr>
          <p:cNvPr id="5" name="Footer Placeholder 4">
            <a:extLst>
              <a:ext uri="{FF2B5EF4-FFF2-40B4-BE49-F238E27FC236}">
                <a16:creationId xmlns:a16="http://schemas.microsoft.com/office/drawing/2014/main" id="{C7F4134F-BA00-9147-9A03-05054DB3B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8D897-4B1B-A54C-80FD-0E03A6EB06B6}"/>
              </a:ext>
            </a:extLst>
          </p:cNvPr>
          <p:cNvSpPr>
            <a:spLocks noGrp="1"/>
          </p:cNvSpPr>
          <p:nvPr>
            <p:ph type="sldNum" sz="quarter" idx="12"/>
          </p:nvPr>
        </p:nvSpPr>
        <p:spPr/>
        <p:txBody>
          <a:bodyPr/>
          <a:lstStyle/>
          <a:p>
            <a:fld id="{9E5D41A8-3FAC-474F-9074-FA7275F5F8D7}" type="slidenum">
              <a:rPr lang="en-US" smtClean="0"/>
              <a:t>‹#›</a:t>
            </a:fld>
            <a:endParaRPr lang="en-US"/>
          </a:p>
        </p:txBody>
      </p:sp>
    </p:spTree>
    <p:extLst>
      <p:ext uri="{BB962C8B-B14F-4D97-AF65-F5344CB8AC3E}">
        <p14:creationId xmlns:p14="http://schemas.microsoft.com/office/powerpoint/2010/main" val="370697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C118-61BA-EE4F-B910-8732635271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A26420-1D2D-D944-BFE7-5CC8624FF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609D3-B5AB-9046-9626-35643A4368EB}"/>
              </a:ext>
            </a:extLst>
          </p:cNvPr>
          <p:cNvSpPr>
            <a:spLocks noGrp="1"/>
          </p:cNvSpPr>
          <p:nvPr>
            <p:ph type="dt" sz="half" idx="10"/>
          </p:nvPr>
        </p:nvSpPr>
        <p:spPr/>
        <p:txBody>
          <a:bodyPr/>
          <a:lstStyle/>
          <a:p>
            <a:fld id="{70F91108-E2BD-4A4D-98EB-E45EB0507E4B}" type="datetimeFigureOut">
              <a:rPr lang="en-US" smtClean="0"/>
              <a:t>3/13/20</a:t>
            </a:fld>
            <a:endParaRPr lang="en-US"/>
          </a:p>
        </p:txBody>
      </p:sp>
      <p:sp>
        <p:nvSpPr>
          <p:cNvPr id="5" name="Footer Placeholder 4">
            <a:extLst>
              <a:ext uri="{FF2B5EF4-FFF2-40B4-BE49-F238E27FC236}">
                <a16:creationId xmlns:a16="http://schemas.microsoft.com/office/drawing/2014/main" id="{DAC4F6C7-0424-BE42-97C1-CB5E2F325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78C2C-4FDC-A14C-B449-0BB43942D4F4}"/>
              </a:ext>
            </a:extLst>
          </p:cNvPr>
          <p:cNvSpPr>
            <a:spLocks noGrp="1"/>
          </p:cNvSpPr>
          <p:nvPr>
            <p:ph type="sldNum" sz="quarter" idx="12"/>
          </p:nvPr>
        </p:nvSpPr>
        <p:spPr/>
        <p:txBody>
          <a:bodyPr/>
          <a:lstStyle/>
          <a:p>
            <a:fld id="{9E5D41A8-3FAC-474F-9074-FA7275F5F8D7}" type="slidenum">
              <a:rPr lang="en-US" smtClean="0"/>
              <a:t>‹#›</a:t>
            </a:fld>
            <a:endParaRPr lang="en-US"/>
          </a:p>
        </p:txBody>
      </p:sp>
    </p:spTree>
    <p:extLst>
      <p:ext uri="{BB962C8B-B14F-4D97-AF65-F5344CB8AC3E}">
        <p14:creationId xmlns:p14="http://schemas.microsoft.com/office/powerpoint/2010/main" val="51273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0283C-5F25-3849-BB1C-10E420F85E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6D41B1-73FB-2747-9590-304403E0EE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2C10C-77ED-0641-AE19-7CB8C3A9985D}"/>
              </a:ext>
            </a:extLst>
          </p:cNvPr>
          <p:cNvSpPr>
            <a:spLocks noGrp="1"/>
          </p:cNvSpPr>
          <p:nvPr>
            <p:ph type="dt" sz="half" idx="10"/>
          </p:nvPr>
        </p:nvSpPr>
        <p:spPr/>
        <p:txBody>
          <a:bodyPr/>
          <a:lstStyle/>
          <a:p>
            <a:fld id="{70F91108-E2BD-4A4D-98EB-E45EB0507E4B}" type="datetimeFigureOut">
              <a:rPr lang="en-US" smtClean="0"/>
              <a:t>3/13/20</a:t>
            </a:fld>
            <a:endParaRPr lang="en-US"/>
          </a:p>
        </p:txBody>
      </p:sp>
      <p:sp>
        <p:nvSpPr>
          <p:cNvPr id="5" name="Footer Placeholder 4">
            <a:extLst>
              <a:ext uri="{FF2B5EF4-FFF2-40B4-BE49-F238E27FC236}">
                <a16:creationId xmlns:a16="http://schemas.microsoft.com/office/drawing/2014/main" id="{65CA5D25-BF44-E444-A1BA-F3184FB8B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558D8-BA59-CC45-9A0F-343D62372BC2}"/>
              </a:ext>
            </a:extLst>
          </p:cNvPr>
          <p:cNvSpPr>
            <a:spLocks noGrp="1"/>
          </p:cNvSpPr>
          <p:nvPr>
            <p:ph type="sldNum" sz="quarter" idx="12"/>
          </p:nvPr>
        </p:nvSpPr>
        <p:spPr/>
        <p:txBody>
          <a:bodyPr/>
          <a:lstStyle/>
          <a:p>
            <a:fld id="{9E5D41A8-3FAC-474F-9074-FA7275F5F8D7}" type="slidenum">
              <a:rPr lang="en-US" smtClean="0"/>
              <a:t>‹#›</a:t>
            </a:fld>
            <a:endParaRPr lang="en-US"/>
          </a:p>
        </p:txBody>
      </p:sp>
    </p:spTree>
    <p:extLst>
      <p:ext uri="{BB962C8B-B14F-4D97-AF65-F5344CB8AC3E}">
        <p14:creationId xmlns:p14="http://schemas.microsoft.com/office/powerpoint/2010/main" val="304514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6D47-93BE-A145-A8AA-7E79F8C74D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B27829-4DA9-9846-9AE2-11A4430396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BACA01-1CC0-A542-A01D-DF57A6AE2C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DE3423-4B48-ED4D-A94D-744787BFDFF4}"/>
              </a:ext>
            </a:extLst>
          </p:cNvPr>
          <p:cNvSpPr>
            <a:spLocks noGrp="1"/>
          </p:cNvSpPr>
          <p:nvPr>
            <p:ph type="dt" sz="half" idx="10"/>
          </p:nvPr>
        </p:nvSpPr>
        <p:spPr/>
        <p:txBody>
          <a:bodyPr/>
          <a:lstStyle/>
          <a:p>
            <a:fld id="{70F91108-E2BD-4A4D-98EB-E45EB0507E4B}" type="datetimeFigureOut">
              <a:rPr lang="en-US" smtClean="0"/>
              <a:t>3/13/20</a:t>
            </a:fld>
            <a:endParaRPr lang="en-US"/>
          </a:p>
        </p:txBody>
      </p:sp>
      <p:sp>
        <p:nvSpPr>
          <p:cNvPr id="6" name="Footer Placeholder 5">
            <a:extLst>
              <a:ext uri="{FF2B5EF4-FFF2-40B4-BE49-F238E27FC236}">
                <a16:creationId xmlns:a16="http://schemas.microsoft.com/office/drawing/2014/main" id="{2E530636-8C45-4B4A-A6CF-6014BF8CC3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2A28A5-11CC-E64F-9FFA-0704BA6F9763}"/>
              </a:ext>
            </a:extLst>
          </p:cNvPr>
          <p:cNvSpPr>
            <a:spLocks noGrp="1"/>
          </p:cNvSpPr>
          <p:nvPr>
            <p:ph type="sldNum" sz="quarter" idx="12"/>
          </p:nvPr>
        </p:nvSpPr>
        <p:spPr/>
        <p:txBody>
          <a:bodyPr/>
          <a:lstStyle/>
          <a:p>
            <a:fld id="{9E5D41A8-3FAC-474F-9074-FA7275F5F8D7}" type="slidenum">
              <a:rPr lang="en-US" smtClean="0"/>
              <a:t>‹#›</a:t>
            </a:fld>
            <a:endParaRPr lang="en-US"/>
          </a:p>
        </p:txBody>
      </p:sp>
    </p:spTree>
    <p:extLst>
      <p:ext uri="{BB962C8B-B14F-4D97-AF65-F5344CB8AC3E}">
        <p14:creationId xmlns:p14="http://schemas.microsoft.com/office/powerpoint/2010/main" val="137757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1DF0-9B74-AD49-9197-33E3AB57DE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4168F0-E76C-B444-8538-8C2332558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F79124-E4BB-0A41-A672-D876D32F2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ABC6AF-BAA1-464C-B79A-56B30452A7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5E80EB-068D-B442-8CB4-7D9DF1F0DD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DA8F24-8D55-2B40-8E39-077B4ADC1556}"/>
              </a:ext>
            </a:extLst>
          </p:cNvPr>
          <p:cNvSpPr>
            <a:spLocks noGrp="1"/>
          </p:cNvSpPr>
          <p:nvPr>
            <p:ph type="dt" sz="half" idx="10"/>
          </p:nvPr>
        </p:nvSpPr>
        <p:spPr/>
        <p:txBody>
          <a:bodyPr/>
          <a:lstStyle/>
          <a:p>
            <a:fld id="{70F91108-E2BD-4A4D-98EB-E45EB0507E4B}" type="datetimeFigureOut">
              <a:rPr lang="en-US" smtClean="0"/>
              <a:t>3/13/20</a:t>
            </a:fld>
            <a:endParaRPr lang="en-US"/>
          </a:p>
        </p:txBody>
      </p:sp>
      <p:sp>
        <p:nvSpPr>
          <p:cNvPr id="8" name="Footer Placeholder 7">
            <a:extLst>
              <a:ext uri="{FF2B5EF4-FFF2-40B4-BE49-F238E27FC236}">
                <a16:creationId xmlns:a16="http://schemas.microsoft.com/office/drawing/2014/main" id="{2B621AD9-B153-9743-B0C3-4A15BF2E35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81B524-8149-544E-809C-5F65103FB014}"/>
              </a:ext>
            </a:extLst>
          </p:cNvPr>
          <p:cNvSpPr>
            <a:spLocks noGrp="1"/>
          </p:cNvSpPr>
          <p:nvPr>
            <p:ph type="sldNum" sz="quarter" idx="12"/>
          </p:nvPr>
        </p:nvSpPr>
        <p:spPr/>
        <p:txBody>
          <a:bodyPr/>
          <a:lstStyle/>
          <a:p>
            <a:fld id="{9E5D41A8-3FAC-474F-9074-FA7275F5F8D7}" type="slidenum">
              <a:rPr lang="en-US" smtClean="0"/>
              <a:t>‹#›</a:t>
            </a:fld>
            <a:endParaRPr lang="en-US"/>
          </a:p>
        </p:txBody>
      </p:sp>
    </p:spTree>
    <p:extLst>
      <p:ext uri="{BB962C8B-B14F-4D97-AF65-F5344CB8AC3E}">
        <p14:creationId xmlns:p14="http://schemas.microsoft.com/office/powerpoint/2010/main" val="8090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679C-E0AB-444A-9DBF-44001C033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2BA8A-61F7-8343-B93C-B329B6370F32}"/>
              </a:ext>
            </a:extLst>
          </p:cNvPr>
          <p:cNvSpPr>
            <a:spLocks noGrp="1"/>
          </p:cNvSpPr>
          <p:nvPr>
            <p:ph type="dt" sz="half" idx="10"/>
          </p:nvPr>
        </p:nvSpPr>
        <p:spPr/>
        <p:txBody>
          <a:bodyPr/>
          <a:lstStyle/>
          <a:p>
            <a:fld id="{70F91108-E2BD-4A4D-98EB-E45EB0507E4B}" type="datetimeFigureOut">
              <a:rPr lang="en-US" smtClean="0"/>
              <a:t>3/13/20</a:t>
            </a:fld>
            <a:endParaRPr lang="en-US"/>
          </a:p>
        </p:txBody>
      </p:sp>
      <p:sp>
        <p:nvSpPr>
          <p:cNvPr id="4" name="Footer Placeholder 3">
            <a:extLst>
              <a:ext uri="{FF2B5EF4-FFF2-40B4-BE49-F238E27FC236}">
                <a16:creationId xmlns:a16="http://schemas.microsoft.com/office/drawing/2014/main" id="{89383F4F-F012-294A-8F19-BD5DDA7183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4E20F-90F5-774D-B441-27F4A7D24D73}"/>
              </a:ext>
            </a:extLst>
          </p:cNvPr>
          <p:cNvSpPr>
            <a:spLocks noGrp="1"/>
          </p:cNvSpPr>
          <p:nvPr>
            <p:ph type="sldNum" sz="quarter" idx="12"/>
          </p:nvPr>
        </p:nvSpPr>
        <p:spPr/>
        <p:txBody>
          <a:bodyPr/>
          <a:lstStyle/>
          <a:p>
            <a:fld id="{9E5D41A8-3FAC-474F-9074-FA7275F5F8D7}" type="slidenum">
              <a:rPr lang="en-US" smtClean="0"/>
              <a:t>‹#›</a:t>
            </a:fld>
            <a:endParaRPr lang="en-US"/>
          </a:p>
        </p:txBody>
      </p:sp>
    </p:spTree>
    <p:extLst>
      <p:ext uri="{BB962C8B-B14F-4D97-AF65-F5344CB8AC3E}">
        <p14:creationId xmlns:p14="http://schemas.microsoft.com/office/powerpoint/2010/main" val="200083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FC830-AA36-2F49-8113-6010E22BD7E2}"/>
              </a:ext>
            </a:extLst>
          </p:cNvPr>
          <p:cNvSpPr>
            <a:spLocks noGrp="1"/>
          </p:cNvSpPr>
          <p:nvPr>
            <p:ph type="dt" sz="half" idx="10"/>
          </p:nvPr>
        </p:nvSpPr>
        <p:spPr/>
        <p:txBody>
          <a:bodyPr/>
          <a:lstStyle/>
          <a:p>
            <a:fld id="{70F91108-E2BD-4A4D-98EB-E45EB0507E4B}" type="datetimeFigureOut">
              <a:rPr lang="en-US" smtClean="0"/>
              <a:t>3/13/20</a:t>
            </a:fld>
            <a:endParaRPr lang="en-US"/>
          </a:p>
        </p:txBody>
      </p:sp>
      <p:sp>
        <p:nvSpPr>
          <p:cNvPr id="3" name="Footer Placeholder 2">
            <a:extLst>
              <a:ext uri="{FF2B5EF4-FFF2-40B4-BE49-F238E27FC236}">
                <a16:creationId xmlns:a16="http://schemas.microsoft.com/office/drawing/2014/main" id="{7434B4CE-4457-2F43-B37F-A5526E07B8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384F09-D119-6649-9448-69A5F661A0EE}"/>
              </a:ext>
            </a:extLst>
          </p:cNvPr>
          <p:cNvSpPr>
            <a:spLocks noGrp="1"/>
          </p:cNvSpPr>
          <p:nvPr>
            <p:ph type="sldNum" sz="quarter" idx="12"/>
          </p:nvPr>
        </p:nvSpPr>
        <p:spPr/>
        <p:txBody>
          <a:bodyPr/>
          <a:lstStyle/>
          <a:p>
            <a:fld id="{9E5D41A8-3FAC-474F-9074-FA7275F5F8D7}" type="slidenum">
              <a:rPr lang="en-US" smtClean="0"/>
              <a:t>‹#›</a:t>
            </a:fld>
            <a:endParaRPr lang="en-US"/>
          </a:p>
        </p:txBody>
      </p:sp>
    </p:spTree>
    <p:extLst>
      <p:ext uri="{BB962C8B-B14F-4D97-AF65-F5344CB8AC3E}">
        <p14:creationId xmlns:p14="http://schemas.microsoft.com/office/powerpoint/2010/main" val="120897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6F25-381C-EA4C-92E6-20178C2AB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7DA4A3-D4EF-8E40-969E-80A11DA882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D57991-FA95-A943-896A-E708BA068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B8DF35-A8C2-BF42-B38A-034D12C73028}"/>
              </a:ext>
            </a:extLst>
          </p:cNvPr>
          <p:cNvSpPr>
            <a:spLocks noGrp="1"/>
          </p:cNvSpPr>
          <p:nvPr>
            <p:ph type="dt" sz="half" idx="10"/>
          </p:nvPr>
        </p:nvSpPr>
        <p:spPr/>
        <p:txBody>
          <a:bodyPr/>
          <a:lstStyle/>
          <a:p>
            <a:fld id="{70F91108-E2BD-4A4D-98EB-E45EB0507E4B}" type="datetimeFigureOut">
              <a:rPr lang="en-US" smtClean="0"/>
              <a:t>3/13/20</a:t>
            </a:fld>
            <a:endParaRPr lang="en-US"/>
          </a:p>
        </p:txBody>
      </p:sp>
      <p:sp>
        <p:nvSpPr>
          <p:cNvPr id="6" name="Footer Placeholder 5">
            <a:extLst>
              <a:ext uri="{FF2B5EF4-FFF2-40B4-BE49-F238E27FC236}">
                <a16:creationId xmlns:a16="http://schemas.microsoft.com/office/drawing/2014/main" id="{78CE312A-97F8-0F4C-BEA2-7E52CA5AD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5DFFB-EE33-4446-BD7D-64D50D9CD281}"/>
              </a:ext>
            </a:extLst>
          </p:cNvPr>
          <p:cNvSpPr>
            <a:spLocks noGrp="1"/>
          </p:cNvSpPr>
          <p:nvPr>
            <p:ph type="sldNum" sz="quarter" idx="12"/>
          </p:nvPr>
        </p:nvSpPr>
        <p:spPr/>
        <p:txBody>
          <a:bodyPr/>
          <a:lstStyle/>
          <a:p>
            <a:fld id="{9E5D41A8-3FAC-474F-9074-FA7275F5F8D7}" type="slidenum">
              <a:rPr lang="en-US" smtClean="0"/>
              <a:t>‹#›</a:t>
            </a:fld>
            <a:endParaRPr lang="en-US"/>
          </a:p>
        </p:txBody>
      </p:sp>
    </p:spTree>
    <p:extLst>
      <p:ext uri="{BB962C8B-B14F-4D97-AF65-F5344CB8AC3E}">
        <p14:creationId xmlns:p14="http://schemas.microsoft.com/office/powerpoint/2010/main" val="970263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45DC-0DA8-B74F-A1AF-8D8D3FEFE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EEC284-CE4F-7044-AF69-458C249B1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C3B183-9799-8843-9E4A-EC2C6F712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25380D-7E0D-E84A-97F9-BBA3CA19EDD6}"/>
              </a:ext>
            </a:extLst>
          </p:cNvPr>
          <p:cNvSpPr>
            <a:spLocks noGrp="1"/>
          </p:cNvSpPr>
          <p:nvPr>
            <p:ph type="dt" sz="half" idx="10"/>
          </p:nvPr>
        </p:nvSpPr>
        <p:spPr/>
        <p:txBody>
          <a:bodyPr/>
          <a:lstStyle/>
          <a:p>
            <a:fld id="{70F91108-E2BD-4A4D-98EB-E45EB0507E4B}" type="datetimeFigureOut">
              <a:rPr lang="en-US" smtClean="0"/>
              <a:t>3/13/20</a:t>
            </a:fld>
            <a:endParaRPr lang="en-US"/>
          </a:p>
        </p:txBody>
      </p:sp>
      <p:sp>
        <p:nvSpPr>
          <p:cNvPr id="6" name="Footer Placeholder 5">
            <a:extLst>
              <a:ext uri="{FF2B5EF4-FFF2-40B4-BE49-F238E27FC236}">
                <a16:creationId xmlns:a16="http://schemas.microsoft.com/office/drawing/2014/main" id="{C27AADD7-11B0-4843-8DAC-A10D19C8D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8D4088-08BB-6940-B25B-93FD2325A667}"/>
              </a:ext>
            </a:extLst>
          </p:cNvPr>
          <p:cNvSpPr>
            <a:spLocks noGrp="1"/>
          </p:cNvSpPr>
          <p:nvPr>
            <p:ph type="sldNum" sz="quarter" idx="12"/>
          </p:nvPr>
        </p:nvSpPr>
        <p:spPr/>
        <p:txBody>
          <a:bodyPr/>
          <a:lstStyle/>
          <a:p>
            <a:fld id="{9E5D41A8-3FAC-474F-9074-FA7275F5F8D7}" type="slidenum">
              <a:rPr lang="en-US" smtClean="0"/>
              <a:t>‹#›</a:t>
            </a:fld>
            <a:endParaRPr lang="en-US"/>
          </a:p>
        </p:txBody>
      </p:sp>
    </p:spTree>
    <p:extLst>
      <p:ext uri="{BB962C8B-B14F-4D97-AF65-F5344CB8AC3E}">
        <p14:creationId xmlns:p14="http://schemas.microsoft.com/office/powerpoint/2010/main" val="390750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5D848-47D5-364D-A4CF-1EAC35FB3D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3E179C-CD31-4B46-A4B1-E041A91B8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FF66C-0CCC-8543-BEB2-3060A23771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91108-E2BD-4A4D-98EB-E45EB0507E4B}" type="datetimeFigureOut">
              <a:rPr lang="en-US" smtClean="0"/>
              <a:t>3/13/20</a:t>
            </a:fld>
            <a:endParaRPr lang="en-US"/>
          </a:p>
        </p:txBody>
      </p:sp>
      <p:sp>
        <p:nvSpPr>
          <p:cNvPr id="5" name="Footer Placeholder 4">
            <a:extLst>
              <a:ext uri="{FF2B5EF4-FFF2-40B4-BE49-F238E27FC236}">
                <a16:creationId xmlns:a16="http://schemas.microsoft.com/office/drawing/2014/main" id="{42B2CE2E-ED13-9949-9028-23A98E5BDA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E200B8-32B9-164C-BB5C-04869103E5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D41A8-3FAC-474F-9074-FA7275F5F8D7}" type="slidenum">
              <a:rPr lang="en-US" smtClean="0"/>
              <a:t>‹#›</a:t>
            </a:fld>
            <a:endParaRPr lang="en-US"/>
          </a:p>
        </p:txBody>
      </p:sp>
    </p:spTree>
    <p:extLst>
      <p:ext uri="{BB962C8B-B14F-4D97-AF65-F5344CB8AC3E}">
        <p14:creationId xmlns:p14="http://schemas.microsoft.com/office/powerpoint/2010/main" val="475494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CC84-D4BF-1647-BD08-35443CE105D0}"/>
              </a:ext>
            </a:extLst>
          </p:cNvPr>
          <p:cNvSpPr>
            <a:spLocks noGrp="1"/>
          </p:cNvSpPr>
          <p:nvPr>
            <p:ph type="ctrTitle"/>
          </p:nvPr>
        </p:nvSpPr>
        <p:spPr/>
        <p:txBody>
          <a:bodyPr/>
          <a:lstStyle/>
          <a:p>
            <a:r>
              <a:rPr lang="en-US" dirty="0"/>
              <a:t>Germanic to Old English:</a:t>
            </a:r>
            <a:br>
              <a:rPr lang="en-US" dirty="0"/>
            </a:br>
            <a:r>
              <a:rPr lang="en-US" dirty="0"/>
              <a:t>Vowel grades</a:t>
            </a:r>
          </a:p>
        </p:txBody>
      </p:sp>
      <p:sp>
        <p:nvSpPr>
          <p:cNvPr id="3" name="Subtitle 2">
            <a:extLst>
              <a:ext uri="{FF2B5EF4-FFF2-40B4-BE49-F238E27FC236}">
                <a16:creationId xmlns:a16="http://schemas.microsoft.com/office/drawing/2014/main" id="{0CC0AA51-6D6B-714A-B89C-A8B4875BB036}"/>
              </a:ext>
            </a:extLst>
          </p:cNvPr>
          <p:cNvSpPr>
            <a:spLocks noGrp="1"/>
          </p:cNvSpPr>
          <p:nvPr>
            <p:ph type="subTitle" idx="1"/>
          </p:nvPr>
        </p:nvSpPr>
        <p:spPr/>
        <p:txBody>
          <a:bodyPr/>
          <a:lstStyle/>
          <a:p>
            <a:r>
              <a:rPr lang="en-US" dirty="0"/>
              <a:t>Fortson exercise 15.5</a:t>
            </a:r>
          </a:p>
          <a:p>
            <a:r>
              <a:rPr lang="en-US" dirty="0"/>
              <a:t>Using §15.14-17 and §15.60</a:t>
            </a:r>
          </a:p>
        </p:txBody>
      </p:sp>
    </p:spTree>
    <p:extLst>
      <p:ext uri="{BB962C8B-B14F-4D97-AF65-F5344CB8AC3E}">
        <p14:creationId xmlns:p14="http://schemas.microsoft.com/office/powerpoint/2010/main" val="369548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6AE2-7739-F94D-922E-DFC4E9C6A39F}"/>
              </a:ext>
            </a:extLst>
          </p:cNvPr>
          <p:cNvSpPr>
            <a:spLocks noGrp="1"/>
          </p:cNvSpPr>
          <p:nvPr>
            <p:ph type="title"/>
          </p:nvPr>
        </p:nvSpPr>
        <p:spPr/>
        <p:txBody>
          <a:bodyPr/>
          <a:lstStyle/>
          <a:p>
            <a:r>
              <a:rPr lang="en-US" dirty="0"/>
              <a:t>First things first</a:t>
            </a:r>
          </a:p>
        </p:txBody>
      </p:sp>
      <p:sp>
        <p:nvSpPr>
          <p:cNvPr id="3" name="Content Placeholder 2">
            <a:extLst>
              <a:ext uri="{FF2B5EF4-FFF2-40B4-BE49-F238E27FC236}">
                <a16:creationId xmlns:a16="http://schemas.microsoft.com/office/drawing/2014/main" id="{A9BA3AFB-2BA7-BB46-8242-274D62F71277}"/>
              </a:ext>
            </a:extLst>
          </p:cNvPr>
          <p:cNvSpPr>
            <a:spLocks noGrp="1"/>
          </p:cNvSpPr>
          <p:nvPr>
            <p:ph idx="1"/>
          </p:nvPr>
        </p:nvSpPr>
        <p:spPr/>
        <p:txBody>
          <a:bodyPr/>
          <a:lstStyle/>
          <a:p>
            <a:r>
              <a:rPr lang="en-US" dirty="0"/>
              <a:t>If you have not read Fortson 15.14-17 and 15.60 and understood it at a basic level, go do so. If you want more explanation or can’t understand something, remember to go online and try Wikipedia (search for “Old English phonology” and look under the vowels)</a:t>
            </a:r>
          </a:p>
        </p:txBody>
      </p:sp>
    </p:spTree>
    <p:extLst>
      <p:ext uri="{BB962C8B-B14F-4D97-AF65-F5344CB8AC3E}">
        <p14:creationId xmlns:p14="http://schemas.microsoft.com/office/powerpoint/2010/main" val="365095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E1284-F388-CB40-B46A-775CC2F312A8}"/>
              </a:ext>
            </a:extLst>
          </p:cNvPr>
          <p:cNvSpPr>
            <a:spLocks noGrp="1"/>
          </p:cNvSpPr>
          <p:nvPr>
            <p:ph type="title"/>
          </p:nvPr>
        </p:nvSpPr>
        <p:spPr/>
        <p:txBody>
          <a:bodyPr/>
          <a:lstStyle/>
          <a:p>
            <a:r>
              <a:rPr lang="en-US" dirty="0"/>
              <a:t>15.5 the example	</a:t>
            </a:r>
          </a:p>
        </p:txBody>
      </p:sp>
      <p:sp>
        <p:nvSpPr>
          <p:cNvPr id="3" name="Content Placeholder 2">
            <a:extLst>
              <a:ext uri="{FF2B5EF4-FFF2-40B4-BE49-F238E27FC236}">
                <a16:creationId xmlns:a16="http://schemas.microsoft.com/office/drawing/2014/main" id="{4CC9326F-F21F-8146-A191-10E8EB393B97}"/>
              </a:ext>
            </a:extLst>
          </p:cNvPr>
          <p:cNvSpPr>
            <a:spLocks noGrp="1"/>
          </p:cNvSpPr>
          <p:nvPr>
            <p:ph idx="1"/>
          </p:nvPr>
        </p:nvSpPr>
        <p:spPr/>
        <p:txBody>
          <a:bodyPr>
            <a:normAutofit fontScale="85000" lnSpcReduction="20000"/>
          </a:bodyPr>
          <a:lstStyle/>
          <a:p>
            <a:r>
              <a:rPr lang="en-US" dirty="0"/>
              <a:t>Fortson gives us *sed- ‘sit’ as the PIE root of OE </a:t>
            </a:r>
            <a:r>
              <a:rPr lang="en-US" i="1" dirty="0" err="1"/>
              <a:t>sadol</a:t>
            </a:r>
            <a:r>
              <a:rPr lang="en-US" dirty="0"/>
              <a:t> ’saddle.</a:t>
            </a:r>
          </a:p>
          <a:p>
            <a:r>
              <a:rPr lang="en-US" dirty="0"/>
              <a:t>We are supposed to determine what ablaut grade OE comes from: basically, it’s an ablaut grade, so an e grade, an o grade, or zero grade.</a:t>
            </a:r>
          </a:p>
          <a:p>
            <a:r>
              <a:rPr lang="en-US" dirty="0"/>
              <a:t>Fortson tells us “the </a:t>
            </a:r>
            <a:r>
              <a:rPr lang="en-US" i="1" dirty="0"/>
              <a:t>a</a:t>
            </a:r>
            <a:r>
              <a:rPr lang="en-US" dirty="0"/>
              <a:t> in OE must come from PIE *o, hence </a:t>
            </a:r>
            <a:r>
              <a:rPr lang="en-US" i="1" dirty="0" err="1"/>
              <a:t>sadol</a:t>
            </a:r>
            <a:r>
              <a:rPr lang="en-US" dirty="0"/>
              <a:t> continues a PIE o-grade *sod-”</a:t>
            </a:r>
          </a:p>
          <a:p>
            <a:r>
              <a:rPr lang="en-US" dirty="0"/>
              <a:t>If you are like me, you want to know “How does Fortson know that the </a:t>
            </a:r>
            <a:r>
              <a:rPr lang="en-US" i="1" dirty="0"/>
              <a:t>a</a:t>
            </a:r>
            <a:r>
              <a:rPr lang="en-US" dirty="0"/>
              <a:t> in OE </a:t>
            </a:r>
            <a:r>
              <a:rPr lang="en-US" u="sng" dirty="0"/>
              <a:t>must</a:t>
            </a:r>
            <a:r>
              <a:rPr lang="en-US" dirty="0"/>
              <a:t> come from PIE *o?”</a:t>
            </a:r>
          </a:p>
          <a:p>
            <a:r>
              <a:rPr lang="en-US" dirty="0"/>
              <a:t>15.14 tells us that PIE *</a:t>
            </a:r>
            <a:r>
              <a:rPr lang="en-US" i="1" dirty="0"/>
              <a:t>a</a:t>
            </a:r>
            <a:r>
              <a:rPr lang="en-US" dirty="0"/>
              <a:t> and *</a:t>
            </a:r>
            <a:r>
              <a:rPr lang="en-US" i="1" dirty="0"/>
              <a:t>o</a:t>
            </a:r>
            <a:r>
              <a:rPr lang="en-US" dirty="0"/>
              <a:t> merged and all became Germanic </a:t>
            </a:r>
            <a:r>
              <a:rPr lang="en-US" i="1" dirty="0"/>
              <a:t>a.</a:t>
            </a:r>
          </a:p>
          <a:p>
            <a:r>
              <a:rPr lang="en-US" dirty="0"/>
              <a:t>15.15 says that PIE *</a:t>
            </a:r>
            <a:r>
              <a:rPr lang="en-US" i="1" dirty="0"/>
              <a:t>e</a:t>
            </a:r>
            <a:r>
              <a:rPr lang="en-US" dirty="0"/>
              <a:t> tended to become </a:t>
            </a:r>
            <a:r>
              <a:rPr lang="en-US" i="1" dirty="0"/>
              <a:t>*</a:t>
            </a:r>
            <a:r>
              <a:rPr lang="en-US" i="1" dirty="0" err="1"/>
              <a:t>i</a:t>
            </a:r>
            <a:r>
              <a:rPr lang="en-US" i="1" dirty="0"/>
              <a:t>.</a:t>
            </a:r>
            <a:endParaRPr lang="en-US" dirty="0"/>
          </a:p>
          <a:p>
            <a:r>
              <a:rPr lang="en-US" dirty="0"/>
              <a:t>So when we ask, whether </a:t>
            </a:r>
            <a:r>
              <a:rPr lang="en-US" i="1" dirty="0" err="1"/>
              <a:t>sadol</a:t>
            </a:r>
            <a:r>
              <a:rPr lang="en-US" dirty="0"/>
              <a:t> came from *</a:t>
            </a:r>
            <a:r>
              <a:rPr lang="en-US" i="1" dirty="0"/>
              <a:t>sed- </a:t>
            </a:r>
            <a:r>
              <a:rPr lang="en-US" dirty="0"/>
              <a:t>or </a:t>
            </a:r>
            <a:r>
              <a:rPr lang="en-US" i="1" dirty="0"/>
              <a:t>sod-</a:t>
            </a:r>
            <a:r>
              <a:rPr lang="en-US" dirty="0"/>
              <a:t>, we conclude that it came from *</a:t>
            </a:r>
            <a:r>
              <a:rPr lang="en-US" i="1" dirty="0"/>
              <a:t>sod- </a:t>
            </a:r>
            <a:r>
              <a:rPr lang="en-US" dirty="0"/>
              <a:t>from the info we gathered from 15.14: *</a:t>
            </a:r>
            <a:r>
              <a:rPr lang="en-US" i="1" dirty="0"/>
              <a:t>sod-</a:t>
            </a:r>
            <a:r>
              <a:rPr lang="en-US" dirty="0"/>
              <a:t> changed to Germanic </a:t>
            </a:r>
            <a:r>
              <a:rPr lang="en-US" i="1" dirty="0"/>
              <a:t>*sad-</a:t>
            </a:r>
            <a:r>
              <a:rPr lang="en-US" dirty="0"/>
              <a:t>. </a:t>
            </a:r>
          </a:p>
          <a:p>
            <a:r>
              <a:rPr lang="en-US" dirty="0"/>
              <a:t>SO, that’s an example of how we’re supposed to do these.</a:t>
            </a:r>
          </a:p>
        </p:txBody>
      </p:sp>
    </p:spTree>
    <p:extLst>
      <p:ext uri="{BB962C8B-B14F-4D97-AF65-F5344CB8AC3E}">
        <p14:creationId xmlns:p14="http://schemas.microsoft.com/office/powerpoint/2010/main" val="98666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29A6-4BA6-1B46-9352-266569A17195}"/>
              </a:ext>
            </a:extLst>
          </p:cNvPr>
          <p:cNvSpPr>
            <a:spLocks noGrp="1"/>
          </p:cNvSpPr>
          <p:nvPr>
            <p:ph type="title"/>
          </p:nvPr>
        </p:nvSpPr>
        <p:spPr/>
        <p:txBody>
          <a:bodyPr/>
          <a:lstStyle/>
          <a:p>
            <a:r>
              <a:rPr lang="en-US" dirty="0"/>
              <a:t>15.5a</a:t>
            </a:r>
          </a:p>
        </p:txBody>
      </p:sp>
      <p:sp>
        <p:nvSpPr>
          <p:cNvPr id="3" name="Content Placeholder 2">
            <a:extLst>
              <a:ext uri="{FF2B5EF4-FFF2-40B4-BE49-F238E27FC236}">
                <a16:creationId xmlns:a16="http://schemas.microsoft.com/office/drawing/2014/main" id="{74828BDE-2EF3-2A41-9E4B-7BB33FAF8335}"/>
              </a:ext>
            </a:extLst>
          </p:cNvPr>
          <p:cNvSpPr>
            <a:spLocks noGrp="1"/>
          </p:cNvSpPr>
          <p:nvPr>
            <p:ph idx="1"/>
          </p:nvPr>
        </p:nvSpPr>
        <p:spPr/>
        <p:txBody>
          <a:bodyPr/>
          <a:lstStyle/>
          <a:p>
            <a:r>
              <a:rPr lang="en-US" dirty="0"/>
              <a:t>PIE *leg- &gt; OE </a:t>
            </a:r>
            <a:r>
              <a:rPr lang="en-US" dirty="0" err="1"/>
              <a:t>lǣċe</a:t>
            </a:r>
            <a:endParaRPr lang="en-US" dirty="0"/>
          </a:p>
          <a:p>
            <a:r>
              <a:rPr lang="en-US" dirty="0"/>
              <a:t>What ablaut grade of *leg- did OE </a:t>
            </a:r>
            <a:r>
              <a:rPr lang="en-US" dirty="0" err="1"/>
              <a:t>lǣċe</a:t>
            </a:r>
            <a:r>
              <a:rPr lang="en-US" dirty="0"/>
              <a:t> come from?</a:t>
            </a:r>
          </a:p>
          <a:p>
            <a:r>
              <a:rPr lang="en-US" dirty="0"/>
              <a:t>Search thru Fortson to find where OE </a:t>
            </a:r>
            <a:r>
              <a:rPr lang="en-US" dirty="0" err="1"/>
              <a:t>ǣ</a:t>
            </a:r>
            <a:r>
              <a:rPr lang="en-US" dirty="0"/>
              <a:t> can come from: 15.60 gives two ways. The first is in the second sentence of 15.60 and the second is an umlauted form in the table of forms in 15.60.</a:t>
            </a:r>
          </a:p>
          <a:p>
            <a:r>
              <a:rPr lang="en-US" dirty="0"/>
              <a:t>Now, go to Wiktionary and look up ‘leech’ and see if you can figure out which is the source of the </a:t>
            </a:r>
            <a:r>
              <a:rPr lang="en-US" dirty="0" err="1"/>
              <a:t>ǣ</a:t>
            </a:r>
            <a:r>
              <a:rPr lang="en-US" dirty="0"/>
              <a:t> in </a:t>
            </a:r>
            <a:r>
              <a:rPr lang="en-US" dirty="0" err="1"/>
              <a:t>lǣċe</a:t>
            </a:r>
            <a:r>
              <a:rPr lang="en-US" dirty="0"/>
              <a:t>.</a:t>
            </a:r>
          </a:p>
          <a:p>
            <a:r>
              <a:rPr lang="en-US" dirty="0"/>
              <a:t>Remember, most of the forms given in Wiktionary are links: click around.</a:t>
            </a:r>
          </a:p>
        </p:txBody>
      </p:sp>
      <p:pic>
        <p:nvPicPr>
          <p:cNvPr id="5" name="Online Media 4" descr="Recorded Sound">
            <a:hlinkClick r:id="" action="ppaction://media"/>
            <a:extLst>
              <a:ext uri="{FF2B5EF4-FFF2-40B4-BE49-F238E27FC236}">
                <a16:creationId xmlns:a16="http://schemas.microsoft.com/office/drawing/2014/main" id="{82F5D8EF-C7E2-E845-AF75-134DE51D83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86236" y="639724"/>
            <a:ext cx="812800" cy="812800"/>
          </a:xfrm>
          <a:prstGeom prst="rect">
            <a:avLst/>
          </a:prstGeom>
        </p:spPr>
      </p:pic>
    </p:spTree>
    <p:extLst>
      <p:ext uri="{BB962C8B-B14F-4D97-AF65-F5344CB8AC3E}">
        <p14:creationId xmlns:p14="http://schemas.microsoft.com/office/powerpoint/2010/main" val="269020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8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F32F6-E0E8-8C43-9823-4ECF23855B06}"/>
              </a:ext>
            </a:extLst>
          </p:cNvPr>
          <p:cNvSpPr>
            <a:spLocks noGrp="1"/>
          </p:cNvSpPr>
          <p:nvPr>
            <p:ph type="title"/>
          </p:nvPr>
        </p:nvSpPr>
        <p:spPr/>
        <p:txBody>
          <a:bodyPr/>
          <a:lstStyle/>
          <a:p>
            <a:r>
              <a:rPr lang="en-US" dirty="0"/>
              <a:t>15.5b</a:t>
            </a:r>
          </a:p>
        </p:txBody>
      </p:sp>
      <p:sp>
        <p:nvSpPr>
          <p:cNvPr id="3" name="Content Placeholder 2">
            <a:extLst>
              <a:ext uri="{FF2B5EF4-FFF2-40B4-BE49-F238E27FC236}">
                <a16:creationId xmlns:a16="http://schemas.microsoft.com/office/drawing/2014/main" id="{E89BC51B-E678-1F4A-B2B0-476B070DB7CB}"/>
              </a:ext>
            </a:extLst>
          </p:cNvPr>
          <p:cNvSpPr>
            <a:spLocks noGrp="1"/>
          </p:cNvSpPr>
          <p:nvPr>
            <p:ph idx="1"/>
          </p:nvPr>
        </p:nvSpPr>
        <p:spPr/>
        <p:txBody>
          <a:bodyPr/>
          <a:lstStyle/>
          <a:p>
            <a:r>
              <a:rPr lang="en-US" dirty="0"/>
              <a:t>Looks a lot like the example: can you see any reason why it might be different?</a:t>
            </a:r>
          </a:p>
          <a:p>
            <a:r>
              <a:rPr lang="en-US" dirty="0"/>
              <a:t>I can’t.</a:t>
            </a:r>
          </a:p>
        </p:txBody>
      </p:sp>
      <p:pic>
        <p:nvPicPr>
          <p:cNvPr id="4" name="Online Media 3" descr="Recorded Sound">
            <a:hlinkClick r:id="" action="ppaction://media"/>
            <a:extLst>
              <a:ext uri="{FF2B5EF4-FFF2-40B4-BE49-F238E27FC236}">
                <a16:creationId xmlns:a16="http://schemas.microsoft.com/office/drawing/2014/main" id="{879445FC-5A66-A643-92E4-25D3C1B601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74371" y="621506"/>
            <a:ext cx="812800" cy="812800"/>
          </a:xfrm>
          <a:prstGeom prst="rect">
            <a:avLst/>
          </a:prstGeom>
        </p:spPr>
      </p:pic>
    </p:spTree>
    <p:extLst>
      <p:ext uri="{BB962C8B-B14F-4D97-AF65-F5344CB8AC3E}">
        <p14:creationId xmlns:p14="http://schemas.microsoft.com/office/powerpoint/2010/main" val="15789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3653-4C22-AC41-A144-A122C13A7D82}"/>
              </a:ext>
            </a:extLst>
          </p:cNvPr>
          <p:cNvSpPr>
            <a:spLocks noGrp="1"/>
          </p:cNvSpPr>
          <p:nvPr>
            <p:ph type="title"/>
          </p:nvPr>
        </p:nvSpPr>
        <p:spPr/>
        <p:txBody>
          <a:bodyPr/>
          <a:lstStyle/>
          <a:p>
            <a:r>
              <a:rPr lang="en-US" dirty="0"/>
              <a:t>15.5c</a:t>
            </a:r>
          </a:p>
        </p:txBody>
      </p:sp>
      <p:sp>
        <p:nvSpPr>
          <p:cNvPr id="3" name="Content Placeholder 2">
            <a:extLst>
              <a:ext uri="{FF2B5EF4-FFF2-40B4-BE49-F238E27FC236}">
                <a16:creationId xmlns:a16="http://schemas.microsoft.com/office/drawing/2014/main" id="{D4B77A20-F6B2-0043-9AE6-5852FDD14126}"/>
              </a:ext>
            </a:extLst>
          </p:cNvPr>
          <p:cNvSpPr>
            <a:spLocks noGrp="1"/>
          </p:cNvSpPr>
          <p:nvPr>
            <p:ph idx="1"/>
          </p:nvPr>
        </p:nvSpPr>
        <p:spPr/>
        <p:txBody>
          <a:bodyPr/>
          <a:lstStyle/>
          <a:p>
            <a:r>
              <a:rPr lang="en-US" dirty="0"/>
              <a:t>*</a:t>
            </a:r>
            <a:r>
              <a:rPr lang="en-US" dirty="0" err="1"/>
              <a:t>wes</a:t>
            </a:r>
            <a:r>
              <a:rPr lang="en-US" dirty="0"/>
              <a:t>-  is the root of the causative verb *</a:t>
            </a:r>
            <a:r>
              <a:rPr lang="en-US" dirty="0" err="1"/>
              <a:t>wos-éye-ti</a:t>
            </a:r>
            <a:r>
              <a:rPr lang="en-US" dirty="0"/>
              <a:t>, which became </a:t>
            </a:r>
            <a:r>
              <a:rPr lang="en-US" dirty="0" err="1"/>
              <a:t>proto-Germanic</a:t>
            </a:r>
            <a:r>
              <a:rPr lang="en-US" dirty="0"/>
              <a:t> *</a:t>
            </a:r>
            <a:r>
              <a:rPr lang="en-US" dirty="0" err="1"/>
              <a:t>wazjaną</a:t>
            </a:r>
            <a:r>
              <a:rPr lang="en-US" dirty="0"/>
              <a:t>, which became OE </a:t>
            </a:r>
            <a:r>
              <a:rPr lang="en-US" dirty="0" err="1"/>
              <a:t>werian</a:t>
            </a:r>
            <a:endParaRPr lang="en-US" dirty="0"/>
          </a:p>
          <a:p>
            <a:r>
              <a:rPr lang="en-US" dirty="0"/>
              <a:t>Remember causatives from the verb chapter!</a:t>
            </a:r>
          </a:p>
          <a:p>
            <a:r>
              <a:rPr lang="en-US" dirty="0"/>
              <a:t>Oops, just gave away the answer.</a:t>
            </a:r>
          </a:p>
          <a:p>
            <a:endParaRPr lang="en-US" dirty="0"/>
          </a:p>
        </p:txBody>
      </p:sp>
      <p:pic>
        <p:nvPicPr>
          <p:cNvPr id="4" name="Online Media 3" descr="Recorded Sound">
            <a:hlinkClick r:id="" action="ppaction://media"/>
            <a:extLst>
              <a:ext uri="{FF2B5EF4-FFF2-40B4-BE49-F238E27FC236}">
                <a16:creationId xmlns:a16="http://schemas.microsoft.com/office/drawing/2014/main" id="{DDE6E11B-903E-804F-9E71-B9715F23A7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97253" y="621506"/>
            <a:ext cx="812800" cy="812800"/>
          </a:xfrm>
          <a:prstGeom prst="rect">
            <a:avLst/>
          </a:prstGeom>
        </p:spPr>
      </p:pic>
    </p:spTree>
    <p:extLst>
      <p:ext uri="{BB962C8B-B14F-4D97-AF65-F5344CB8AC3E}">
        <p14:creationId xmlns:p14="http://schemas.microsoft.com/office/powerpoint/2010/main" val="22073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B7E6-72A8-B346-AFD8-674EAE291925}"/>
              </a:ext>
            </a:extLst>
          </p:cNvPr>
          <p:cNvSpPr>
            <a:spLocks noGrp="1"/>
          </p:cNvSpPr>
          <p:nvPr>
            <p:ph type="title"/>
          </p:nvPr>
        </p:nvSpPr>
        <p:spPr/>
        <p:txBody>
          <a:bodyPr/>
          <a:lstStyle/>
          <a:p>
            <a:r>
              <a:rPr lang="en-US" dirty="0"/>
              <a:t>15.5d-i</a:t>
            </a:r>
          </a:p>
        </p:txBody>
      </p:sp>
      <p:sp>
        <p:nvSpPr>
          <p:cNvPr id="3" name="Content Placeholder 2">
            <a:extLst>
              <a:ext uri="{FF2B5EF4-FFF2-40B4-BE49-F238E27FC236}">
                <a16:creationId xmlns:a16="http://schemas.microsoft.com/office/drawing/2014/main" id="{FA0D25CB-C039-E94E-AFE9-6371FF356A84}"/>
              </a:ext>
            </a:extLst>
          </p:cNvPr>
          <p:cNvSpPr>
            <a:spLocks noGrp="1"/>
          </p:cNvSpPr>
          <p:nvPr>
            <p:ph idx="1"/>
          </p:nvPr>
        </p:nvSpPr>
        <p:spPr/>
        <p:txBody>
          <a:bodyPr/>
          <a:lstStyle/>
          <a:p>
            <a:r>
              <a:rPr lang="en-US" dirty="0"/>
              <a:t>Do the best you can for these. </a:t>
            </a:r>
          </a:p>
          <a:p>
            <a:r>
              <a:rPr lang="en-US" dirty="0"/>
              <a:t>Write down your reasoning as far as you can (the paragraph numbers which you think particularly apply, how they work, </a:t>
            </a:r>
            <a:r>
              <a:rPr lang="en-US" dirty="0" err="1"/>
              <a:t>etc</a:t>
            </a:r>
            <a:r>
              <a:rPr lang="en-US" dirty="0"/>
              <a:t>) as well as what you think the answer is, if you get to an answer.</a:t>
            </a:r>
          </a:p>
        </p:txBody>
      </p:sp>
    </p:spTree>
    <p:extLst>
      <p:ext uri="{BB962C8B-B14F-4D97-AF65-F5344CB8AC3E}">
        <p14:creationId xmlns:p14="http://schemas.microsoft.com/office/powerpoint/2010/main" val="3901187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4483</TotalTime>
  <Words>470</Words>
  <Application>Microsoft Macintosh PowerPoint</Application>
  <PresentationFormat>Widescreen</PresentationFormat>
  <Paragraphs>30</Paragraphs>
  <Slides>7</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Germanic to Old English: Vowel grades</vt:lpstr>
      <vt:lpstr>First things first</vt:lpstr>
      <vt:lpstr>15.5 the example </vt:lpstr>
      <vt:lpstr>15.5a</vt:lpstr>
      <vt:lpstr>15.5b</vt:lpstr>
      <vt:lpstr>15.5c</vt:lpstr>
      <vt:lpstr>15.5d-i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Germanic to Old English Vowel grads</dc:title>
  <dc:creator>Microsoft Office User</dc:creator>
  <cp:lastModifiedBy>Microsoft Office User</cp:lastModifiedBy>
  <cp:revision>10</cp:revision>
  <dcterms:created xsi:type="dcterms:W3CDTF">2020-03-13T17:55:12Z</dcterms:created>
  <dcterms:modified xsi:type="dcterms:W3CDTF">2020-03-16T20:38:57Z</dcterms:modified>
</cp:coreProperties>
</file>