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7DD10A-0F20-4D17-92CF-8E5BCE0ABEC7}" v="4" dt="2025-03-18T01:35:05.2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5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ah Zumwalt" userId="4d87dc09-8bd4-4953-89f8-99a6f53b3138" providerId="ADAL" clId="{AF7DD10A-0F20-4D17-92CF-8E5BCE0ABEC7}"/>
    <pc:docChg chg="undo custSel addSld delSld modSld">
      <pc:chgData name="Hannah Zumwalt" userId="4d87dc09-8bd4-4953-89f8-99a6f53b3138" providerId="ADAL" clId="{AF7DD10A-0F20-4D17-92CF-8E5BCE0ABEC7}" dt="2025-03-18T01:34:13.045" v="3862" actId="27636"/>
      <pc:docMkLst>
        <pc:docMk/>
      </pc:docMkLst>
      <pc:sldChg chg="modSp">
        <pc:chgData name="Hannah Zumwalt" userId="4d87dc09-8bd4-4953-89f8-99a6f53b3138" providerId="ADAL" clId="{AF7DD10A-0F20-4D17-92CF-8E5BCE0ABEC7}" dt="2025-03-18T01:34:12.962" v="3859"/>
        <pc:sldMkLst>
          <pc:docMk/>
          <pc:sldMk cId="65445938" sldId="256"/>
        </pc:sldMkLst>
        <pc:spChg chg="mod">
          <ac:chgData name="Hannah Zumwalt" userId="4d87dc09-8bd4-4953-89f8-99a6f53b3138" providerId="ADAL" clId="{AF7DD10A-0F20-4D17-92CF-8E5BCE0ABEC7}" dt="2025-03-18T01:34:12.962" v="3859"/>
          <ac:spMkLst>
            <pc:docMk/>
            <pc:sldMk cId="65445938" sldId="256"/>
            <ac:spMk id="2" creationId="{4266282F-CE0C-3FFB-115B-166060227652}"/>
          </ac:spMkLst>
        </pc:spChg>
        <pc:spChg chg="mod">
          <ac:chgData name="Hannah Zumwalt" userId="4d87dc09-8bd4-4953-89f8-99a6f53b3138" providerId="ADAL" clId="{AF7DD10A-0F20-4D17-92CF-8E5BCE0ABEC7}" dt="2025-03-18T01:34:12.962" v="3859"/>
          <ac:spMkLst>
            <pc:docMk/>
            <pc:sldMk cId="65445938" sldId="256"/>
            <ac:spMk id="3" creationId="{ED48E8A0-F576-384E-571E-BA2E3FFB3EF6}"/>
          </ac:spMkLst>
        </pc:spChg>
      </pc:sldChg>
      <pc:sldChg chg="modSp new mod">
        <pc:chgData name="Hannah Zumwalt" userId="4d87dc09-8bd4-4953-89f8-99a6f53b3138" providerId="ADAL" clId="{AF7DD10A-0F20-4D17-92CF-8E5BCE0ABEC7}" dt="2025-03-18T01:34:13.028" v="3860" actId="27636"/>
        <pc:sldMkLst>
          <pc:docMk/>
          <pc:sldMk cId="51656830" sldId="257"/>
        </pc:sldMkLst>
        <pc:spChg chg="mod">
          <ac:chgData name="Hannah Zumwalt" userId="4d87dc09-8bd4-4953-89f8-99a6f53b3138" providerId="ADAL" clId="{AF7DD10A-0F20-4D17-92CF-8E5BCE0ABEC7}" dt="2025-03-18T01:34:12.962" v="3859"/>
          <ac:spMkLst>
            <pc:docMk/>
            <pc:sldMk cId="51656830" sldId="257"/>
            <ac:spMk id="2" creationId="{EB1CF3F0-F7BD-C7BF-2376-5190B29901A5}"/>
          </ac:spMkLst>
        </pc:spChg>
        <pc:spChg chg="mod">
          <ac:chgData name="Hannah Zumwalt" userId="4d87dc09-8bd4-4953-89f8-99a6f53b3138" providerId="ADAL" clId="{AF7DD10A-0F20-4D17-92CF-8E5BCE0ABEC7}" dt="2025-03-18T01:34:13.028" v="3860" actId="27636"/>
          <ac:spMkLst>
            <pc:docMk/>
            <pc:sldMk cId="51656830" sldId="257"/>
            <ac:spMk id="3" creationId="{7B581D02-FE31-CDA9-AF58-88DD26547191}"/>
          </ac:spMkLst>
        </pc:spChg>
      </pc:sldChg>
      <pc:sldChg chg="modSp new mod">
        <pc:chgData name="Hannah Zumwalt" userId="4d87dc09-8bd4-4953-89f8-99a6f53b3138" providerId="ADAL" clId="{AF7DD10A-0F20-4D17-92CF-8E5BCE0ABEC7}" dt="2025-03-18T01:34:13.037" v="3861" actId="27636"/>
        <pc:sldMkLst>
          <pc:docMk/>
          <pc:sldMk cId="1864238293" sldId="258"/>
        </pc:sldMkLst>
        <pc:spChg chg="mod">
          <ac:chgData name="Hannah Zumwalt" userId="4d87dc09-8bd4-4953-89f8-99a6f53b3138" providerId="ADAL" clId="{AF7DD10A-0F20-4D17-92CF-8E5BCE0ABEC7}" dt="2025-03-18T01:34:12.962" v="3859"/>
          <ac:spMkLst>
            <pc:docMk/>
            <pc:sldMk cId="1864238293" sldId="258"/>
            <ac:spMk id="2" creationId="{BCC05E1C-5364-2C65-7B78-37E4E48416FB}"/>
          </ac:spMkLst>
        </pc:spChg>
        <pc:spChg chg="mod">
          <ac:chgData name="Hannah Zumwalt" userId="4d87dc09-8bd4-4953-89f8-99a6f53b3138" providerId="ADAL" clId="{AF7DD10A-0F20-4D17-92CF-8E5BCE0ABEC7}" dt="2025-03-18T01:34:13.037" v="3861" actId="27636"/>
          <ac:spMkLst>
            <pc:docMk/>
            <pc:sldMk cId="1864238293" sldId="258"/>
            <ac:spMk id="3" creationId="{BF8E09DB-0212-7FE5-7C6C-9CDB1CCA2090}"/>
          </ac:spMkLst>
        </pc:spChg>
      </pc:sldChg>
      <pc:sldChg chg="modSp new del mod">
        <pc:chgData name="Hannah Zumwalt" userId="4d87dc09-8bd4-4953-89f8-99a6f53b3138" providerId="ADAL" clId="{AF7DD10A-0F20-4D17-92CF-8E5BCE0ABEC7}" dt="2025-03-17T13:07:37.016" v="2790" actId="47"/>
        <pc:sldMkLst>
          <pc:docMk/>
          <pc:sldMk cId="1048260320" sldId="259"/>
        </pc:sldMkLst>
        <pc:spChg chg="mod">
          <ac:chgData name="Hannah Zumwalt" userId="4d87dc09-8bd4-4953-89f8-99a6f53b3138" providerId="ADAL" clId="{AF7DD10A-0F20-4D17-92CF-8E5BCE0ABEC7}" dt="2025-03-17T12:50:59.785" v="939" actId="20577"/>
          <ac:spMkLst>
            <pc:docMk/>
            <pc:sldMk cId="1048260320" sldId="259"/>
            <ac:spMk id="2" creationId="{26AE73C6-AB9E-9622-D47A-D6540EE22582}"/>
          </ac:spMkLst>
        </pc:spChg>
        <pc:spChg chg="mod">
          <ac:chgData name="Hannah Zumwalt" userId="4d87dc09-8bd4-4953-89f8-99a6f53b3138" providerId="ADAL" clId="{AF7DD10A-0F20-4D17-92CF-8E5BCE0ABEC7}" dt="2025-03-17T13:07:25.239" v="2789" actId="20577"/>
          <ac:spMkLst>
            <pc:docMk/>
            <pc:sldMk cId="1048260320" sldId="259"/>
            <ac:spMk id="3" creationId="{2F2E5C29-0311-71E9-1A11-EB575EB8F3B6}"/>
          </ac:spMkLst>
        </pc:spChg>
      </pc:sldChg>
      <pc:sldChg chg="modSp new mod">
        <pc:chgData name="Hannah Zumwalt" userId="4d87dc09-8bd4-4953-89f8-99a6f53b3138" providerId="ADAL" clId="{AF7DD10A-0F20-4D17-92CF-8E5BCE0ABEC7}" dt="2025-03-18T01:34:13.045" v="3862" actId="27636"/>
        <pc:sldMkLst>
          <pc:docMk/>
          <pc:sldMk cId="1113303438" sldId="260"/>
        </pc:sldMkLst>
        <pc:spChg chg="mod">
          <ac:chgData name="Hannah Zumwalt" userId="4d87dc09-8bd4-4953-89f8-99a6f53b3138" providerId="ADAL" clId="{AF7DD10A-0F20-4D17-92CF-8E5BCE0ABEC7}" dt="2025-03-18T01:34:12.962" v="3859"/>
          <ac:spMkLst>
            <pc:docMk/>
            <pc:sldMk cId="1113303438" sldId="260"/>
            <ac:spMk id="2" creationId="{35D2F584-9F56-7AC2-7755-F89C0B7BAADD}"/>
          </ac:spMkLst>
        </pc:spChg>
        <pc:spChg chg="mod">
          <ac:chgData name="Hannah Zumwalt" userId="4d87dc09-8bd4-4953-89f8-99a6f53b3138" providerId="ADAL" clId="{AF7DD10A-0F20-4D17-92CF-8E5BCE0ABEC7}" dt="2025-03-18T01:34:13.045" v="3862" actId="27636"/>
          <ac:spMkLst>
            <pc:docMk/>
            <pc:sldMk cId="1113303438" sldId="260"/>
            <ac:spMk id="3" creationId="{B5715426-DA08-999D-789F-53DC4739765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C8DB34FB-43F0-4552-8131-129280031BF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6726C612-86F7-4CB8-B23E-2F59B72257F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5990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34FB-43F0-4552-8131-129280031BF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C612-86F7-4CB8-B23E-2F59B7225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41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34FB-43F0-4552-8131-129280031BF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C612-86F7-4CB8-B23E-2F59B7225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82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34FB-43F0-4552-8131-129280031BF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C612-86F7-4CB8-B23E-2F59B7225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3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34FB-43F0-4552-8131-129280031BF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C612-86F7-4CB8-B23E-2F59B72257F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32647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34FB-43F0-4552-8131-129280031BF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C612-86F7-4CB8-B23E-2F59B7225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49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34FB-43F0-4552-8131-129280031BF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C612-86F7-4CB8-B23E-2F59B7225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14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34FB-43F0-4552-8131-129280031BF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C612-86F7-4CB8-B23E-2F59B7225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9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34FB-43F0-4552-8131-129280031BF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C612-86F7-4CB8-B23E-2F59B7225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19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34FB-43F0-4552-8131-129280031BF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C612-86F7-4CB8-B23E-2F59B7225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9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34FB-43F0-4552-8131-129280031BF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C612-86F7-4CB8-B23E-2F59B7225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879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C8DB34FB-43F0-4552-8131-129280031BF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6726C612-86F7-4CB8-B23E-2F59B7225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80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6282F-CE0C-3FFB-115B-1660602276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Penelopiad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48E8A0-F576-384E-571E-BA2E3FFB3E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Book by Margaret Atwood</a:t>
            </a:r>
          </a:p>
          <a:p>
            <a:r>
              <a:rPr lang="en-US" dirty="0"/>
              <a:t>Presentation by Hannah &lt;3</a:t>
            </a:r>
          </a:p>
        </p:txBody>
      </p:sp>
    </p:spTree>
    <p:extLst>
      <p:ext uri="{BB962C8B-B14F-4D97-AF65-F5344CB8AC3E}">
        <p14:creationId xmlns:p14="http://schemas.microsoft.com/office/powerpoint/2010/main" val="65445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CF3F0-F7BD-C7BF-2376-5190B2990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81D02-FE31-CDA9-AF58-88DD26547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Penelope reflects on her life from the afterlife</a:t>
            </a:r>
          </a:p>
          <a:p>
            <a:pPr lvl="1"/>
            <a:r>
              <a:rPr lang="en-US" dirty="0"/>
              <a:t>Scenes in underworld, internal monologue, and scenes during the Odyssey</a:t>
            </a:r>
          </a:p>
          <a:p>
            <a:pPr lvl="1"/>
            <a:r>
              <a:rPr lang="en-US" dirty="0"/>
              <a:t>Focus is entirely on home life during and after war</a:t>
            </a:r>
          </a:p>
          <a:p>
            <a:pPr lvl="1"/>
            <a:r>
              <a:rPr lang="en-US" dirty="0"/>
              <a:t>Gives backstory for a lot of characters including herself</a:t>
            </a:r>
          </a:p>
          <a:p>
            <a:r>
              <a:rPr lang="en-US" dirty="0"/>
              <a:t>Characters interpreted in a more human way</a:t>
            </a:r>
          </a:p>
          <a:p>
            <a:pPr lvl="1"/>
            <a:r>
              <a:rPr lang="en-US" dirty="0"/>
              <a:t>No one is as noble or heroic as they were in the epics</a:t>
            </a:r>
          </a:p>
          <a:p>
            <a:pPr lvl="1"/>
            <a:r>
              <a:rPr lang="en-US" dirty="0"/>
              <a:t>The emotions and motivations of Penelope and other women</a:t>
            </a:r>
          </a:p>
          <a:p>
            <a:r>
              <a:rPr lang="en-US" dirty="0"/>
              <a:t>I’m going to focus on character interpretations</a:t>
            </a:r>
          </a:p>
          <a:p>
            <a:pPr lvl="1"/>
            <a:r>
              <a:rPr lang="en-US" dirty="0"/>
              <a:t>There are a lot of other ways to look at the Penelopiad</a:t>
            </a:r>
          </a:p>
          <a:p>
            <a:pPr lvl="1"/>
            <a:r>
              <a:rPr lang="en-US" dirty="0"/>
              <a:t>I’ll start with the more minor characters and end w/ Penelope because I’m a yapper</a:t>
            </a:r>
          </a:p>
        </p:txBody>
      </p:sp>
    </p:spTree>
    <p:extLst>
      <p:ext uri="{BB962C8B-B14F-4D97-AF65-F5344CB8AC3E}">
        <p14:creationId xmlns:p14="http://schemas.microsoft.com/office/powerpoint/2010/main" val="5165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5E1C-5364-2C65-7B78-37E4E4841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Interpretations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E09DB-0212-7FE5-7C6C-9CDB1CCA2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Eurycleia</a:t>
            </a:r>
            <a:r>
              <a:rPr lang="en-US" dirty="0"/>
              <a:t> – overbearing mother-in-law, obsessed with her mediocre son</a:t>
            </a:r>
          </a:p>
          <a:p>
            <a:pPr lvl="1"/>
            <a:r>
              <a:rPr lang="en-US" dirty="0"/>
              <a:t>Mother figure and son figure respectively</a:t>
            </a:r>
          </a:p>
          <a:p>
            <a:r>
              <a:rPr lang="en-US" dirty="0"/>
              <a:t>Maids – young victims of rape and murder</a:t>
            </a:r>
          </a:p>
          <a:p>
            <a:pPr lvl="1"/>
            <a:r>
              <a:rPr lang="en-US" dirty="0"/>
              <a:t>Poems and songs from their point of view</a:t>
            </a:r>
          </a:p>
          <a:p>
            <a:pPr lvl="1"/>
            <a:r>
              <a:rPr lang="en-US" dirty="0"/>
              <a:t>Combination of grief and anger</a:t>
            </a:r>
          </a:p>
          <a:p>
            <a:r>
              <a:rPr lang="en-US" dirty="0"/>
              <a:t>Helen – narcissistic seductress</a:t>
            </a:r>
          </a:p>
          <a:p>
            <a:pPr lvl="1"/>
            <a:r>
              <a:rPr lang="en-US" dirty="0"/>
              <a:t>Affair with Paris and escape to Troy interpreted as consensual</a:t>
            </a:r>
          </a:p>
          <a:p>
            <a:pPr lvl="2"/>
            <a:r>
              <a:rPr lang="en-US" dirty="0"/>
              <a:t>Chapter 11 is called Helen Ruins My Life</a:t>
            </a:r>
          </a:p>
          <a:p>
            <a:pPr lvl="2"/>
            <a:r>
              <a:rPr lang="en-US" dirty="0"/>
              <a:t>Personally blamed for entire war</a:t>
            </a:r>
          </a:p>
          <a:p>
            <a:pPr lvl="1"/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“Cousin Helen, Helen the lovely, Helen the septic bitch, root cause of all my misfortunes.” Pg 131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64238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2F584-9F56-7AC2-7755-F89C0B7BA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Penelope – the faithful yet manipulative people-pleaser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15426-DA08-999D-789F-53DC47397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Married as a teenager, </a:t>
            </a: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her life didn’t belong to her</a:t>
            </a:r>
          </a:p>
          <a:p>
            <a:pPr>
              <a:lnSpc>
                <a:spcPct val="115000"/>
              </a:lnSpc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Manufactured scenes to support Odysseus’s ego</a:t>
            </a:r>
          </a:p>
          <a:p>
            <a:pPr>
              <a:lnSpc>
                <a:spcPct val="115000"/>
              </a:lnSpc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Lonely during Odysseus’s wanderings</a:t>
            </a:r>
          </a:p>
          <a:p>
            <a:pPr lvl="1">
              <a:lnSpc>
                <a:spcPct val="115000"/>
              </a:lnSpc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Moved to husband’s estate – weird</a:t>
            </a:r>
          </a:p>
          <a:p>
            <a:pPr lvl="1">
              <a:lnSpc>
                <a:spcPct val="115000"/>
              </a:lnSpc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Isolated, only outside contact were 12 maids</a:t>
            </a:r>
          </a:p>
          <a:p>
            <a:pPr>
              <a:lnSpc>
                <a:spcPct val="115000"/>
              </a:lnSpc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Cousin to Helen, near-constant comparisons</a:t>
            </a:r>
          </a:p>
          <a:p>
            <a:pPr lvl="1">
              <a:lnSpc>
                <a:spcPct val="115000"/>
              </a:lnSpc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Penelope was the smart one, Helen was the pretty one</a:t>
            </a:r>
          </a:p>
          <a:p>
            <a:pPr lvl="2">
              <a:lnSpc>
                <a:spcPct val="115000"/>
              </a:lnSpc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Both venerated in poetry, but only Helen was wanted in real life</a:t>
            </a:r>
          </a:p>
          <a:p>
            <a:pPr lvl="1">
              <a:lnSpc>
                <a:spcPct val="115000"/>
              </a:lnSpc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Oh boy do I feel that</a:t>
            </a:r>
          </a:p>
        </p:txBody>
      </p:sp>
    </p:spTree>
    <p:extLst>
      <p:ext uri="{BB962C8B-B14F-4D97-AF65-F5344CB8AC3E}">
        <p14:creationId xmlns:p14="http://schemas.microsoft.com/office/powerpoint/2010/main" val="1113303438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34</TotalTime>
  <Words>281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Century Schoolbook</vt:lpstr>
      <vt:lpstr>Wingdings 2</vt:lpstr>
      <vt:lpstr>View</vt:lpstr>
      <vt:lpstr>The Penelopiad</vt:lpstr>
      <vt:lpstr>Overview</vt:lpstr>
      <vt:lpstr>Character Interpretations</vt:lpstr>
      <vt:lpstr>Penelope – the faithful yet manipulative people-pleaser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Hannah Zumwalt</dc:creator>
  <cp:lastModifiedBy>Hannah Zumwalt</cp:lastModifiedBy>
  <cp:revision>1</cp:revision>
  <dcterms:created xsi:type="dcterms:W3CDTF">2025-03-17T12:43:27Z</dcterms:created>
  <dcterms:modified xsi:type="dcterms:W3CDTF">2025-03-18T01:35:14Z</dcterms:modified>
</cp:coreProperties>
</file>