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37.xml"/>
  <Override ContentType="application/vnd.openxmlformats-officedocument.presentationml.slideLayout+xml" PartName="/ppt/slideLayouts/slideLayout62.xml"/>
  <Override ContentType="application/vnd.openxmlformats-officedocument.presentationml.slideLayout+xml" PartName="/ppt/slideLayouts/slideLayout54.xml"/>
  <Override ContentType="application/vnd.openxmlformats-officedocument.presentationml.slideLayout+xml" PartName="/ppt/slideLayouts/slideLayout11.xml"/>
  <Override ContentType="application/vnd.openxmlformats-officedocument.presentationml.slideLayout+xml" PartName="/ppt/slideLayouts/slideLayout29.xml"/>
  <Override ContentType="application/vnd.openxmlformats-officedocument.presentationml.slideLayout+xml" PartName="/ppt/slideLayouts/slideLayout46.xml"/>
  <Override ContentType="application/vnd.openxmlformats-officedocument.presentationml.slideLayout+xml" PartName="/ppt/slideLayouts/slideLayout70.xml"/>
  <Override ContentType="application/vnd.openxmlformats-officedocument.presentationml.slideLayout+xml" PartName="/ppt/slideLayouts/slideLayout20.xml"/>
  <Override ContentType="application/vnd.openxmlformats-officedocument.presentationml.slideLayout+xml" PartName="/ppt/slideLayouts/slideLayout55.xml"/>
  <Override ContentType="application/vnd.openxmlformats-officedocument.presentationml.slideLayout+xml" PartName="/ppt/slideLayouts/slideLayout61.xml"/>
  <Override ContentType="application/vnd.openxmlformats-officedocument.presentationml.slideLayout+xml" PartName="/ppt/slideLayouts/slideLayout38.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52.xml"/>
  <Override ContentType="application/vnd.openxmlformats-officedocument.presentationml.slideLayout+xml" PartName="/ppt/slideLayouts/slideLayout64.xml"/>
  <Override ContentType="application/vnd.openxmlformats-officedocument.presentationml.slideLayout+xml" PartName="/ppt/slideLayouts/slideLayout21.xml"/>
  <Override ContentType="application/vnd.openxmlformats-officedocument.presentationml.slideLayout+xml" PartName="/ppt/slideLayouts/slideLayout60.xml"/>
  <Override ContentType="application/vnd.openxmlformats-officedocument.presentationml.slideLayout+xml" PartName="/ppt/slideLayouts/slideLayout47.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65.xml"/>
  <Override ContentType="application/vnd.openxmlformats-officedocument.presentationml.slideLayout+xml" PartName="/ppt/slideLayouts/slideLayout22.xml"/>
  <Override ContentType="application/vnd.openxmlformats-officedocument.presentationml.slideLayout+xml" PartName="/ppt/slideLayouts/slideLayout35.xml"/>
  <Override ContentType="application/vnd.openxmlformats-officedocument.presentationml.slideLayout+xml" PartName="/ppt/slideLayouts/slideLayout48.xml"/>
  <Override ContentType="application/vnd.openxmlformats-officedocument.presentationml.slideLayout+xml" PartName="/ppt/slideLayouts/slideLayout49.xml"/>
  <Override ContentType="application/vnd.openxmlformats-officedocument.presentationml.slideLayout+xml" PartName="/ppt/slideLayouts/slideLayout19.xml"/>
  <Override ContentType="application/vnd.openxmlformats-officedocument.presentationml.slideLayout+xml" PartName="/ppt/slideLayouts/slideLayout36.xml"/>
  <Override ContentType="application/vnd.openxmlformats-officedocument.presentationml.slideLayout+xml" PartName="/ppt/slideLayouts/slideLayout4.xml"/>
  <Override ContentType="application/vnd.openxmlformats-officedocument.presentationml.slideLayout+xml" PartName="/ppt/slideLayouts/slideLayout66.xml"/>
  <Override ContentType="application/vnd.openxmlformats-officedocument.presentationml.slideLayout+xml" PartName="/ppt/slideLayouts/slideLayout53.xml"/>
  <Override ContentType="application/vnd.openxmlformats-officedocument.presentationml.slideLayout+xml" PartName="/ppt/slideLayouts/slideLayout10.xml"/>
  <Override ContentType="application/vnd.openxmlformats-officedocument.presentationml.slideLayout+xml" PartName="/ppt/slideLayouts/slideLayout41.xml"/>
  <Override ContentType="application/vnd.openxmlformats-officedocument.presentationml.slideLayout+xml" PartName="/ppt/slideLayouts/slideLayout23.xml"/>
  <Override ContentType="application/vnd.openxmlformats-officedocument.presentationml.slideLayout+xml" PartName="/ppt/slideLayouts/slideLayout24.xml"/>
  <Override ContentType="application/vnd.openxmlformats-officedocument.presentationml.slideLayout+xml" PartName="/ppt/slideLayouts/slideLayout67.xml"/>
  <Override ContentType="application/vnd.openxmlformats-officedocument.presentationml.slideLayout+xml" PartName="/ppt/slideLayouts/slideLayout7.xml"/>
  <Override ContentType="application/vnd.openxmlformats-officedocument.presentationml.slideLayout+xml" PartName="/ppt/slideLayouts/slideLayout40.xml"/>
  <Override ContentType="application/vnd.openxmlformats-officedocument.presentationml.slideLayout+xml" PartName="/ppt/slideLayouts/slideLayout16.xml"/>
  <Override ContentType="application/vnd.openxmlformats-officedocument.presentationml.slideLayout+xml" PartName="/ppt/slideLayouts/slideLayout59.xml"/>
  <Override ContentType="application/vnd.openxmlformats-officedocument.presentationml.slideLayout+xml" PartName="/ppt/slideLayouts/slideLayout33.xml"/>
  <Override ContentType="application/vnd.openxmlformats-officedocument.presentationml.slideLayout+xml" PartName="/ppt/slideLayouts/slideLayout25.xml"/>
  <Override ContentType="application/vnd.openxmlformats-officedocument.presentationml.slideLayout+xml" PartName="/ppt/slideLayouts/slideLayout17.xml"/>
  <Override ContentType="application/vnd.openxmlformats-officedocument.presentationml.slideLayout+xml" PartName="/ppt/slideLayouts/slideLayout42.xml"/>
  <Override ContentType="application/vnd.openxmlformats-officedocument.presentationml.slideLayout+xml" PartName="/ppt/slideLayouts/slideLayout68.xml"/>
  <Override ContentType="application/vnd.openxmlformats-officedocument.presentationml.slideLayout+xml" PartName="/ppt/slideLayouts/slideLayout34.xml"/>
  <Override ContentType="application/vnd.openxmlformats-officedocument.presentationml.slideLayout+xml" PartName="/ppt/slideLayouts/slideLayout6.xml"/>
  <Override ContentType="application/vnd.openxmlformats-officedocument.presentationml.slideLayout+xml" PartName="/ppt/slideLayouts/slideLayout30.xml"/>
  <Override ContentType="application/vnd.openxmlformats-officedocument.presentationml.slideLayout+xml" PartName="/ppt/slideLayouts/slideLayout56.xml"/>
  <Override ContentType="application/vnd.openxmlformats-officedocument.presentationml.slideLayout+xml" PartName="/ppt/slideLayouts/slideLayout43.xml"/>
  <Override ContentType="application/vnd.openxmlformats-officedocument.presentationml.slideLayout+xml" PartName="/ppt/slideLayouts/slideLayout26.xml"/>
  <Override ContentType="application/vnd.openxmlformats-officedocument.presentationml.slideLayout+xml" PartName="/ppt/slideLayouts/slideLayout51.xml"/>
  <Override ContentType="application/vnd.openxmlformats-officedocument.presentationml.slideLayout+xml" PartName="/ppt/slideLayouts/slideLayout69.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39.xml"/>
  <Override ContentType="application/vnd.openxmlformats-officedocument.presentationml.slideLayout+xml" PartName="/ppt/slideLayouts/slideLayout57.xml"/>
  <Override ContentType="application/vnd.openxmlformats-officedocument.presentationml.slideLayout+xml" PartName="/ppt/slideLayouts/slideLayout9.xml"/>
  <Override ContentType="application/vnd.openxmlformats-officedocument.presentationml.slideLayout+xml" PartName="/ppt/slideLayouts/slideLayout31.xml"/>
  <Override ContentType="application/vnd.openxmlformats-officedocument.presentationml.slideLayout+xml" PartName="/ppt/slideLayouts/slideLayout50.xml"/>
  <Override ContentType="application/vnd.openxmlformats-officedocument.presentationml.slideLayout+xml" PartName="/ppt/slideLayouts/slideLayout44.xml"/>
  <Override ContentType="application/vnd.openxmlformats-officedocument.presentationml.slideLayout+xml" PartName="/ppt/slideLayouts/slideLayout14.xml"/>
  <Override ContentType="application/vnd.openxmlformats-officedocument.presentationml.slideLayout+xml" PartName="/ppt/slideLayouts/slideLayout63.xml"/>
  <Override ContentType="application/vnd.openxmlformats-officedocument.presentationml.slideLayout+xml" PartName="/ppt/slideLayouts/slideLayout28.xml"/>
  <Override ContentType="application/vnd.openxmlformats-officedocument.presentationml.slideLayout+xml" PartName="/ppt/slideLayouts/slideLayout27.xml"/>
  <Override ContentType="application/vnd.openxmlformats-officedocument.presentationml.slideLayout+xml" PartName="/ppt/slideLayouts/slideLayout58.xml"/>
  <Override ContentType="application/vnd.openxmlformats-officedocument.presentationml.slideLayout+xml" PartName="/ppt/slideLayouts/slideLayout15.xml"/>
  <Override ContentType="application/vnd.openxmlformats-officedocument.presentationml.slideLayout+xml" PartName="/ppt/slideLayouts/slideLayout8.xml"/>
  <Override ContentType="application/vnd.openxmlformats-officedocument.presentationml.slideLayout+xml" PartName="/ppt/slideLayouts/slideLayout45.xml"/>
  <Override ContentType="application/vnd.openxmlformats-officedocument.presentationml.slideLayout+xml" PartName="/ppt/slideLayouts/slideLayout32.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718" r:id="rId4"/>
    <p:sldMasterId id="2147483719" r:id="rId5"/>
  </p:sldMasterIdLst>
  <p:notesMasterIdLst>
    <p:notesMasterId r:id="rId6"/>
  </p:notesMasterIdLst>
  <p:sldIdLst>
    <p:sldId id="256" r:id="rId7"/>
    <p:sldId id="257" r:id="rId8"/>
    <p:sldId id="258" r:id="rId9"/>
    <p:sldId id="259" r:id="rId10"/>
    <p:sldId id="260" r:id="rId11"/>
    <p:sldId id="261" r:id="rId12"/>
  </p:sldIdLst>
  <p:sldSz cy="5143500" cx="9144000"/>
  <p:notesSz cx="6858000" cy="9144000"/>
  <p:embeddedFontLst>
    <p:embeddedFont>
      <p:font typeface="Della Respira"/>
      <p:regular r:id="rId13"/>
    </p:embeddedFont>
    <p:embeddedFont>
      <p:font typeface="DM Sans Light"/>
      <p:regular r:id="rId14"/>
      <p:bold r:id="rId15"/>
      <p:italic r:id="rId16"/>
      <p:boldItalic r:id="rId17"/>
    </p:embeddedFont>
    <p:embeddedFont>
      <p:font typeface="DM Sans"/>
      <p:regular r:id="rId18"/>
      <p:bold r:id="rId19"/>
      <p:italic r:id="rId20"/>
      <p:boldItalic r:id="rId2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5" Type="http://schemas.openxmlformats.org/officeDocument/2006/relationships/slideMaster" Target="slideMasters/slideMaster2.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 Id="rId20" Type="http://schemas.openxmlformats.org/officeDocument/2006/relationships/font" Target="fonts/DMSans-italic.fntdata"/><Relationship Id="rId21" Type="http://schemas.openxmlformats.org/officeDocument/2006/relationships/font" Target="fonts/DMSans-boldItalic.fntdata"/><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font" Target="fonts/DellaRespira-regular.fntdata"/><Relationship Id="rId12" Type="http://schemas.openxmlformats.org/officeDocument/2006/relationships/slide" Target="slides/slide6.xml"/><Relationship Id="rId15" Type="http://schemas.openxmlformats.org/officeDocument/2006/relationships/font" Target="fonts/DMSansLight-bold.fntdata"/><Relationship Id="rId14" Type="http://schemas.openxmlformats.org/officeDocument/2006/relationships/font" Target="fonts/DMSansLight-regular.fntdata"/><Relationship Id="rId17" Type="http://schemas.openxmlformats.org/officeDocument/2006/relationships/font" Target="fonts/DMSansLight-boldItalic.fntdata"/><Relationship Id="rId16" Type="http://schemas.openxmlformats.org/officeDocument/2006/relationships/font" Target="fonts/DMSansLight-italic.fntdata"/><Relationship Id="rId19" Type="http://schemas.openxmlformats.org/officeDocument/2006/relationships/font" Target="fonts/DMSans-bold.fntdata"/><Relationship Id="rId18" Type="http://schemas.openxmlformats.org/officeDocument/2006/relationships/font" Target="fonts/DMSans-regular.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99" name="Shape 499"/>
        <p:cNvGrpSpPr/>
        <p:nvPr/>
      </p:nvGrpSpPr>
      <p:grpSpPr>
        <a:xfrm>
          <a:off x="0" y="0"/>
          <a:ext cx="0" cy="0"/>
          <a:chOff x="0" y="0"/>
          <a:chExt cx="0" cy="0"/>
        </a:xfrm>
      </p:grpSpPr>
      <p:sp>
        <p:nvSpPr>
          <p:cNvPr id="500" name="Google Shape;500;g3522adeedb0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01" name="Google Shape;501;g3522adeedb0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7" name="Shape 507"/>
        <p:cNvGrpSpPr/>
        <p:nvPr/>
      </p:nvGrpSpPr>
      <p:grpSpPr>
        <a:xfrm>
          <a:off x="0" y="0"/>
          <a:ext cx="0" cy="0"/>
          <a:chOff x="0" y="0"/>
          <a:chExt cx="0" cy="0"/>
        </a:xfrm>
      </p:grpSpPr>
      <p:sp>
        <p:nvSpPr>
          <p:cNvPr id="508" name="Google Shape;508;g3522adeedb0_0_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09" name="Google Shape;509;g3522adeedb0_0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Troilus and Cressida is a </a:t>
            </a:r>
            <a:r>
              <a:rPr lang="en"/>
              <a:t>tragedy</a:t>
            </a:r>
            <a:r>
              <a:rPr lang="en"/>
              <a:t> written by William Shakespeare either in 1601 or 1602. It was based on George Chapman’s translation of the Iliad and also two different 15th </a:t>
            </a:r>
            <a:r>
              <a:rPr lang="en"/>
              <a:t>century</a:t>
            </a:r>
            <a:r>
              <a:rPr lang="en"/>
              <a:t> accounts of the Trojan war from John Lydgate and William Caxton. He was </a:t>
            </a:r>
            <a:r>
              <a:rPr lang="en"/>
              <a:t>also</a:t>
            </a:r>
            <a:r>
              <a:rPr lang="en"/>
              <a:t> </a:t>
            </a:r>
            <a:r>
              <a:rPr lang="en"/>
              <a:t>influenced</a:t>
            </a:r>
            <a:r>
              <a:rPr lang="en"/>
              <a:t> by </a:t>
            </a:r>
            <a:r>
              <a:rPr lang="en"/>
              <a:t>Geoffrey</a:t>
            </a:r>
            <a:r>
              <a:rPr lang="en"/>
              <a:t> Chaucer’s love poem Troilus and </a:t>
            </a:r>
            <a:r>
              <a:rPr lang="en"/>
              <a:t>Criseyde. The play mostly focuses on the war and what is going on within the Greek and Trojan forces. </a:t>
            </a:r>
            <a:r>
              <a:rPr lang="en"/>
              <a:t>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4" name="Shape 514"/>
        <p:cNvGrpSpPr/>
        <p:nvPr/>
      </p:nvGrpSpPr>
      <p:grpSpPr>
        <a:xfrm>
          <a:off x="0" y="0"/>
          <a:ext cx="0" cy="0"/>
          <a:chOff x="0" y="0"/>
          <a:chExt cx="0" cy="0"/>
        </a:xfrm>
      </p:grpSpPr>
      <p:sp>
        <p:nvSpPr>
          <p:cNvPr id="515" name="Google Shape;515;g3522adeedb0_0_4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16" name="Google Shape;516;g3522adeedb0_0_4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a:t>
            </a:r>
            <a:r>
              <a:rPr lang="en"/>
              <a:t>tragedy</a:t>
            </a:r>
            <a:r>
              <a:rPr lang="en"/>
              <a:t> of Troilus and Cressida occurs during the seventh year of the Trojan war. Shakespeare generally </a:t>
            </a:r>
            <a:r>
              <a:rPr lang="en"/>
              <a:t>follows</a:t>
            </a:r>
            <a:r>
              <a:rPr lang="en"/>
              <a:t> the story of the war from the Iliad and he assumes that spectators of the play would know what happened in the Trojan war. </a:t>
            </a:r>
            <a:r>
              <a:rPr lang="en"/>
              <a:t>Shakespeare's</a:t>
            </a:r>
            <a:r>
              <a:rPr lang="en"/>
              <a:t> story also has two differing plotlines: the personal storyline of Troilus and Cressida, and the political </a:t>
            </a:r>
            <a:r>
              <a:rPr lang="en"/>
              <a:t>storyline</a:t>
            </a:r>
            <a:r>
              <a:rPr lang="en"/>
              <a:t> of the dynamics of the war. The war storyline has ancient origins </a:t>
            </a:r>
            <a:r>
              <a:rPr lang="en"/>
              <a:t>because</a:t>
            </a:r>
            <a:r>
              <a:rPr lang="en"/>
              <a:t> it closely follows Homer’s epics. While the </a:t>
            </a:r>
            <a:r>
              <a:rPr lang="en"/>
              <a:t>personal</a:t>
            </a:r>
            <a:r>
              <a:rPr lang="en"/>
              <a:t> </a:t>
            </a:r>
            <a:r>
              <a:rPr lang="en"/>
              <a:t>storyline</a:t>
            </a:r>
            <a:r>
              <a:rPr lang="en"/>
              <a:t> is part of the middle ages narrative motif of retelling of popular </a:t>
            </a:r>
            <a:r>
              <a:rPr lang="en"/>
              <a:t>materials</a:t>
            </a:r>
            <a:r>
              <a:rPr lang="en"/>
              <a:t>. Also </a:t>
            </a:r>
            <a:r>
              <a:rPr lang="en"/>
              <a:t>because</a:t>
            </a:r>
            <a:r>
              <a:rPr lang="en"/>
              <a:t> our main characters are from the Trojan side the </a:t>
            </a:r>
            <a:r>
              <a:rPr lang="en"/>
              <a:t>audience</a:t>
            </a:r>
            <a:r>
              <a:rPr lang="en"/>
              <a:t> has much more </a:t>
            </a:r>
            <a:r>
              <a:rPr lang="en"/>
              <a:t>knowledge</a:t>
            </a:r>
            <a:r>
              <a:rPr lang="en"/>
              <a:t> of the Trojan side during the war itself, which was missing from Homer’s epics. The genre of the play is not a tragedy despite it often being associated as one. It is rather a problem play, which are characterized by a mixture of comedic </a:t>
            </a:r>
            <a:r>
              <a:rPr lang="en"/>
              <a:t>and</a:t>
            </a:r>
            <a:r>
              <a:rPr lang="en"/>
              <a:t> tragic elements. Troilus and Cressida is a problem play </a:t>
            </a:r>
            <a:r>
              <a:rPr lang="en"/>
              <a:t>because</a:t>
            </a:r>
            <a:r>
              <a:rPr lang="en"/>
              <a:t> it deals with themes like love, </a:t>
            </a:r>
            <a:r>
              <a:rPr lang="en"/>
              <a:t>betrayal</a:t>
            </a:r>
            <a:r>
              <a:rPr lang="en"/>
              <a:t>, and disillusion within the context of the Trojan War. Despite not being a complete tragedy the play does contain some typical </a:t>
            </a:r>
            <a:r>
              <a:rPr lang="en"/>
              <a:t>shakespearean</a:t>
            </a:r>
            <a:r>
              <a:rPr lang="en"/>
              <a:t> elements of good and </a:t>
            </a:r>
            <a:r>
              <a:rPr lang="en"/>
              <a:t>evil</a:t>
            </a:r>
            <a:r>
              <a:rPr lang="en"/>
              <a:t> being destroyed, and </a:t>
            </a:r>
            <a:r>
              <a:rPr lang="en"/>
              <a:t>poetic</a:t>
            </a:r>
            <a:r>
              <a:rPr lang="en"/>
              <a:t> justice being withheld from the characters. </a:t>
            </a:r>
            <a:endParaRPr/>
          </a:p>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23" name="Shape 523"/>
        <p:cNvGrpSpPr/>
        <p:nvPr/>
      </p:nvGrpSpPr>
      <p:grpSpPr>
        <a:xfrm>
          <a:off x="0" y="0"/>
          <a:ext cx="0" cy="0"/>
          <a:chOff x="0" y="0"/>
          <a:chExt cx="0" cy="0"/>
        </a:xfrm>
      </p:grpSpPr>
      <p:sp>
        <p:nvSpPr>
          <p:cNvPr id="524" name="Google Shape;524;g3522adeedb0_0_5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5" name="Google Shape;525;g3522adeedb0_0_5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These are the main characters from the Tragedy. Troilus and Cressida are both Trojans, with Troilus being a son of King Priam. The rest of these characters were seen in the Iliad or the Odyssey.  Calchas is Cressidas father.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32" name="Shape 532"/>
        <p:cNvGrpSpPr/>
        <p:nvPr/>
      </p:nvGrpSpPr>
      <p:grpSpPr>
        <a:xfrm>
          <a:off x="0" y="0"/>
          <a:ext cx="0" cy="0"/>
          <a:chOff x="0" y="0"/>
          <a:chExt cx="0" cy="0"/>
        </a:xfrm>
      </p:grpSpPr>
      <p:sp>
        <p:nvSpPr>
          <p:cNvPr id="533" name="Google Shape;533;g3522adeedb0_0_5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34" name="Google Shape;534;g3522adeedb0_0_5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a:t>
            </a:r>
            <a:r>
              <a:rPr lang="en"/>
              <a:t>tragedy</a:t>
            </a:r>
            <a:r>
              <a:rPr lang="en"/>
              <a:t> falls in line with the plotline from the iliad from where Achilles is refusing to fight Hector. The play has two plotlines within it. The </a:t>
            </a:r>
            <a:r>
              <a:rPr lang="en"/>
              <a:t>first</a:t>
            </a:r>
            <a:r>
              <a:rPr lang="en"/>
              <a:t> plotline being the story of Troilus, who is a Trojan prince, and Cressida. Cressida’s dad is Calchas who is a Trojan priest that ends up siding with the greeks. Pandarus is Cressida’s uncle and he helps Troilus to win over Cressida and the two pledge to be faithful to each other. Calchas asks the Greeks to exchange a Trojan prisoner for his daughter and they end up agreeing. Once she is in the Greek camp, Cressida betrays Troilus and </a:t>
            </a:r>
            <a:r>
              <a:rPr lang="en"/>
              <a:t>becomes</a:t>
            </a:r>
            <a:r>
              <a:rPr lang="en"/>
              <a:t> Diomedes lover.  </a:t>
            </a:r>
            <a:endParaRPr/>
          </a:p>
          <a:p>
            <a:pPr indent="0" lvl="0" marL="0" rtl="0" algn="l">
              <a:spcBef>
                <a:spcPts val="0"/>
              </a:spcBef>
              <a:spcAft>
                <a:spcPts val="0"/>
              </a:spcAft>
              <a:buNone/>
            </a:pPr>
            <a:r>
              <a:rPr lang="en"/>
              <a:t>Most of the play however is focused on Agamemnon and Priam. Much like what happens in the Iliad, Agamemnon is struggling to rally the greek troops to keep fighting this war, and together with Odysseus they decide the </a:t>
            </a:r>
            <a:r>
              <a:rPr lang="en"/>
              <a:t>problem</a:t>
            </a:r>
            <a:r>
              <a:rPr lang="en"/>
              <a:t> comes from Achilles </a:t>
            </a:r>
            <a:r>
              <a:rPr lang="en"/>
              <a:t>refusal</a:t>
            </a:r>
            <a:r>
              <a:rPr lang="en"/>
              <a:t> to fight. They decide to have Ajax fight Hector to provoke achilles into rejoining the battle. The Trojans are debating on whether or not the war is even worth it and if they should return Helen to the Greeks. Hector is in favor of returning Helen, but Troilus is the one pushing for the fight to continue. Hector and Ajax fight which ends in a tie, </a:t>
            </a:r>
            <a:r>
              <a:rPr lang="en"/>
              <a:t>and</a:t>
            </a:r>
            <a:r>
              <a:rPr lang="en"/>
              <a:t> the next day Hector and Troilus go into battle where patroclus is killed. This brings achilles back into the war and he ends up killing Hector.  The play ends in sadly and in chaos: Troilus is heartbroken because of Cressida’s betrayal, Hector is dead, and the war is still going on with no end in sight.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40" name="Shape 540"/>
        <p:cNvGrpSpPr/>
        <p:nvPr/>
      </p:nvGrpSpPr>
      <p:grpSpPr>
        <a:xfrm>
          <a:off x="0" y="0"/>
          <a:ext cx="0" cy="0"/>
          <a:chOff x="0" y="0"/>
          <a:chExt cx="0" cy="0"/>
        </a:xfrm>
      </p:grpSpPr>
      <p:sp>
        <p:nvSpPr>
          <p:cNvPr id="541" name="Google Shape;541;g3522adeedb0_0_14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42" name="Google Shape;542;g3522adeedb0_0_14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ver">
  <p:cSld name="CUSTOM">
    <p:spTree>
      <p:nvGrpSpPr>
        <p:cNvPr id="54" name="Shape 54"/>
        <p:cNvGrpSpPr/>
        <p:nvPr/>
      </p:nvGrpSpPr>
      <p:grpSpPr>
        <a:xfrm>
          <a:off x="0" y="0"/>
          <a:ext cx="0" cy="0"/>
          <a:chOff x="0" y="0"/>
          <a:chExt cx="0" cy="0"/>
        </a:xfrm>
      </p:grpSpPr>
      <p:sp>
        <p:nvSpPr>
          <p:cNvPr id="55" name="Google Shape;55;p14"/>
          <p:cNvSpPr/>
          <p:nvPr/>
        </p:nvSpPr>
        <p:spPr>
          <a:xfrm>
            <a:off x="274950" y="284775"/>
            <a:ext cx="8598900" cy="2478900"/>
          </a:xfrm>
          <a:prstGeom prst="roundRect">
            <a:avLst>
              <a:gd fmla="val 16667" name="adj"/>
            </a:avLst>
          </a:prstGeom>
          <a:solidFill>
            <a:schemeClr val="dk2"/>
          </a:solidFill>
          <a:ln cap="flat" cmpd="sng" w="9525">
            <a:solidFill>
              <a:schemeClr val="dk1"/>
            </a:solidFill>
            <a:prstDash val="solid"/>
            <a:round/>
            <a:headEnd len="sm" w="sm" type="none"/>
            <a:tailEnd len="sm" w="sm" type="none"/>
          </a:ln>
        </p:spPr>
        <p:txBody>
          <a:bodyPr anchorCtr="0" anchor="ctr" bIns="91425" lIns="91425" spcFirstLastPara="1" rIns="91425" wrap="square" tIns="182875">
            <a:noAutofit/>
          </a:bodyPr>
          <a:lstStyle/>
          <a:p>
            <a:pPr indent="0" lvl="0" marL="0" rtl="0" algn="ctr">
              <a:lnSpc>
                <a:spcPct val="90000"/>
              </a:lnSpc>
              <a:spcBef>
                <a:spcPts val="0"/>
              </a:spcBef>
              <a:spcAft>
                <a:spcPts val="0"/>
              </a:spcAft>
              <a:buNone/>
            </a:pPr>
            <a:r>
              <a:t/>
            </a:r>
            <a:endParaRPr/>
          </a:p>
        </p:txBody>
      </p:sp>
      <p:sp>
        <p:nvSpPr>
          <p:cNvPr id="56" name="Google Shape;56;p14"/>
          <p:cNvSpPr/>
          <p:nvPr/>
        </p:nvSpPr>
        <p:spPr>
          <a:xfrm>
            <a:off x="274950" y="2975835"/>
            <a:ext cx="4201200" cy="1313700"/>
          </a:xfrm>
          <a:prstGeom prst="roundRect">
            <a:avLst>
              <a:gd fmla="val 16667" name="adj"/>
            </a:avLst>
          </a:prstGeom>
          <a:solidFill>
            <a:schemeClr val="lt2"/>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lnSpc>
                <a:spcPct val="90000"/>
              </a:lnSpc>
              <a:spcBef>
                <a:spcPts val="0"/>
              </a:spcBef>
              <a:spcAft>
                <a:spcPts val="0"/>
              </a:spcAft>
              <a:buNone/>
            </a:pPr>
            <a:r>
              <a:t/>
            </a:r>
            <a:endParaRPr sz="600">
              <a:latin typeface="DM Sans Light"/>
              <a:ea typeface="DM Sans Light"/>
              <a:cs typeface="DM Sans Light"/>
              <a:sym typeface="DM Sans Light"/>
            </a:endParaRPr>
          </a:p>
        </p:txBody>
      </p:sp>
      <p:sp>
        <p:nvSpPr>
          <p:cNvPr id="57" name="Google Shape;57;p14"/>
          <p:cNvSpPr/>
          <p:nvPr/>
        </p:nvSpPr>
        <p:spPr>
          <a:xfrm>
            <a:off x="274950" y="4501727"/>
            <a:ext cx="8598900" cy="357000"/>
          </a:xfrm>
          <a:prstGeom prst="roundRect">
            <a:avLst>
              <a:gd fmla="val 34148" name="adj"/>
            </a:avLst>
          </a:prstGeom>
          <a:solidFill>
            <a:schemeClr val="accent1"/>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lnSpc>
                <a:spcPct val="90000"/>
              </a:lnSpc>
              <a:spcBef>
                <a:spcPts val="0"/>
              </a:spcBef>
              <a:spcAft>
                <a:spcPts val="0"/>
              </a:spcAft>
              <a:buNone/>
            </a:pPr>
            <a:r>
              <a:t/>
            </a:r>
            <a:endParaRPr sz="100">
              <a:latin typeface="Della Respira"/>
              <a:ea typeface="Della Respira"/>
              <a:cs typeface="Della Respira"/>
              <a:sym typeface="Della Respira"/>
            </a:endParaRPr>
          </a:p>
        </p:txBody>
      </p:sp>
      <p:sp>
        <p:nvSpPr>
          <p:cNvPr id="58" name="Google Shape;58;p14"/>
          <p:cNvSpPr txBox="1"/>
          <p:nvPr>
            <p:ph type="title"/>
          </p:nvPr>
        </p:nvSpPr>
        <p:spPr>
          <a:xfrm>
            <a:off x="274725" y="312763"/>
            <a:ext cx="8598900" cy="24789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6200"/>
              <a:buNone/>
              <a:defRPr sz="6200"/>
            </a:lvl1pPr>
            <a:lvl2pPr lvl="1" algn="ctr">
              <a:spcBef>
                <a:spcPts val="0"/>
              </a:spcBef>
              <a:spcAft>
                <a:spcPts val="0"/>
              </a:spcAft>
              <a:buSzPts val="6200"/>
              <a:buNone/>
              <a:defRPr sz="6200"/>
            </a:lvl2pPr>
            <a:lvl3pPr lvl="2" algn="ctr">
              <a:spcBef>
                <a:spcPts val="0"/>
              </a:spcBef>
              <a:spcAft>
                <a:spcPts val="0"/>
              </a:spcAft>
              <a:buSzPts val="6200"/>
              <a:buNone/>
              <a:defRPr sz="6200"/>
            </a:lvl3pPr>
            <a:lvl4pPr lvl="3" algn="ctr">
              <a:spcBef>
                <a:spcPts val="0"/>
              </a:spcBef>
              <a:spcAft>
                <a:spcPts val="0"/>
              </a:spcAft>
              <a:buSzPts val="6200"/>
              <a:buNone/>
              <a:defRPr sz="6200"/>
            </a:lvl4pPr>
            <a:lvl5pPr lvl="4" algn="ctr">
              <a:spcBef>
                <a:spcPts val="0"/>
              </a:spcBef>
              <a:spcAft>
                <a:spcPts val="0"/>
              </a:spcAft>
              <a:buSzPts val="6200"/>
              <a:buNone/>
              <a:defRPr sz="6200"/>
            </a:lvl5pPr>
            <a:lvl6pPr lvl="5" algn="ctr">
              <a:spcBef>
                <a:spcPts val="0"/>
              </a:spcBef>
              <a:spcAft>
                <a:spcPts val="0"/>
              </a:spcAft>
              <a:buSzPts val="6200"/>
              <a:buNone/>
              <a:defRPr sz="6200"/>
            </a:lvl6pPr>
            <a:lvl7pPr lvl="6" algn="ctr">
              <a:spcBef>
                <a:spcPts val="0"/>
              </a:spcBef>
              <a:spcAft>
                <a:spcPts val="0"/>
              </a:spcAft>
              <a:buSzPts val="6200"/>
              <a:buNone/>
              <a:defRPr sz="6200"/>
            </a:lvl7pPr>
            <a:lvl8pPr lvl="7" algn="ctr">
              <a:spcBef>
                <a:spcPts val="0"/>
              </a:spcBef>
              <a:spcAft>
                <a:spcPts val="0"/>
              </a:spcAft>
              <a:buSzPts val="6200"/>
              <a:buNone/>
              <a:defRPr sz="6200"/>
            </a:lvl8pPr>
            <a:lvl9pPr lvl="8" algn="ctr">
              <a:spcBef>
                <a:spcPts val="0"/>
              </a:spcBef>
              <a:spcAft>
                <a:spcPts val="0"/>
              </a:spcAft>
              <a:buSzPts val="6200"/>
              <a:buNone/>
              <a:defRPr sz="6200"/>
            </a:lvl9pPr>
          </a:lstStyle>
          <a:p/>
        </p:txBody>
      </p:sp>
      <p:sp>
        <p:nvSpPr>
          <p:cNvPr id="59" name="Google Shape;59;p14"/>
          <p:cNvSpPr txBox="1"/>
          <p:nvPr>
            <p:ph idx="1" type="subTitle"/>
          </p:nvPr>
        </p:nvSpPr>
        <p:spPr>
          <a:xfrm>
            <a:off x="274725" y="2971100"/>
            <a:ext cx="4213200" cy="1313700"/>
          </a:xfrm>
          <a:prstGeom prst="rect">
            <a:avLst/>
          </a:prstGeom>
        </p:spPr>
        <p:txBody>
          <a:bodyPr anchorCtr="0" anchor="ctr" bIns="91425" lIns="91425" spcFirstLastPara="1" rIns="91425" wrap="square" tIns="91425">
            <a:noAutofit/>
          </a:bodyPr>
          <a:lstStyle>
            <a:lvl1pPr lvl="0" algn="ctr">
              <a:spcBef>
                <a:spcPts val="0"/>
              </a:spcBef>
              <a:spcAft>
                <a:spcPts val="0"/>
              </a:spcAft>
              <a:buSzPts val="26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0" name="Google Shape;60;p14"/>
          <p:cNvSpPr txBox="1"/>
          <p:nvPr>
            <p:ph idx="2" type="subTitle"/>
          </p:nvPr>
        </p:nvSpPr>
        <p:spPr>
          <a:xfrm>
            <a:off x="279625" y="4509075"/>
            <a:ext cx="8598900" cy="357000"/>
          </a:xfrm>
          <a:prstGeom prst="rect">
            <a:avLst/>
          </a:prstGeom>
        </p:spPr>
        <p:txBody>
          <a:bodyPr anchorCtr="0" anchor="ctr" bIns="91425" lIns="91425" spcFirstLastPara="1" rIns="91425" wrap="square" tIns="91425">
            <a:noAutofit/>
          </a:bodyPr>
          <a:lstStyle>
            <a:lvl1pPr lvl="0" algn="ctr">
              <a:spcBef>
                <a:spcPts val="0"/>
              </a:spcBef>
              <a:spcAft>
                <a:spcPts val="0"/>
              </a:spcAft>
              <a:buSzPts val="1300"/>
              <a:buFont typeface="Della Respira"/>
              <a:buNone/>
              <a:defRPr sz="1300">
                <a:latin typeface="Della Respira"/>
                <a:ea typeface="Della Respira"/>
                <a:cs typeface="Della Respira"/>
                <a:sym typeface="Della Respir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p:cSld name="CUSTOM_16">
    <p:spTree>
      <p:nvGrpSpPr>
        <p:cNvPr id="61" name="Shape 61"/>
        <p:cNvGrpSpPr/>
        <p:nvPr/>
      </p:nvGrpSpPr>
      <p:grpSpPr>
        <a:xfrm>
          <a:off x="0" y="0"/>
          <a:ext cx="0" cy="0"/>
          <a:chOff x="0" y="0"/>
          <a:chExt cx="0" cy="0"/>
        </a:xfrm>
      </p:grpSpPr>
      <p:sp>
        <p:nvSpPr>
          <p:cNvPr id="62" name="Google Shape;62;p15"/>
          <p:cNvSpPr/>
          <p:nvPr/>
        </p:nvSpPr>
        <p:spPr>
          <a:xfrm>
            <a:off x="274950" y="1318300"/>
            <a:ext cx="8598900" cy="2478900"/>
          </a:xfrm>
          <a:prstGeom prst="roundRect">
            <a:avLst>
              <a:gd fmla="val 16667" name="adj"/>
            </a:avLst>
          </a:prstGeom>
          <a:solidFill>
            <a:schemeClr val="dk2"/>
          </a:solidFill>
          <a:ln cap="flat" cmpd="sng" w="9525">
            <a:solidFill>
              <a:schemeClr val="dk1"/>
            </a:solidFill>
            <a:prstDash val="solid"/>
            <a:round/>
            <a:headEnd len="sm" w="sm" type="none"/>
            <a:tailEnd len="sm" w="sm" type="none"/>
          </a:ln>
        </p:spPr>
        <p:txBody>
          <a:bodyPr anchorCtr="0" anchor="ctr" bIns="91425" lIns="91425" spcFirstLastPara="1" rIns="91425" wrap="square" tIns="182875">
            <a:noAutofit/>
          </a:bodyPr>
          <a:lstStyle/>
          <a:p>
            <a:pPr indent="0" lvl="0" marL="0" rtl="0" algn="ctr">
              <a:lnSpc>
                <a:spcPct val="90000"/>
              </a:lnSpc>
              <a:spcBef>
                <a:spcPts val="0"/>
              </a:spcBef>
              <a:spcAft>
                <a:spcPts val="0"/>
              </a:spcAft>
              <a:buNone/>
            </a:pPr>
            <a:r>
              <a:t/>
            </a:r>
            <a:endParaRPr/>
          </a:p>
        </p:txBody>
      </p:sp>
      <p:sp>
        <p:nvSpPr>
          <p:cNvPr id="63" name="Google Shape;63;p15"/>
          <p:cNvSpPr txBox="1"/>
          <p:nvPr>
            <p:ph type="title"/>
          </p:nvPr>
        </p:nvSpPr>
        <p:spPr>
          <a:xfrm>
            <a:off x="274725" y="1346288"/>
            <a:ext cx="8598900" cy="24789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6200"/>
              <a:buNone/>
              <a:defRPr sz="6200"/>
            </a:lvl1pPr>
            <a:lvl2pPr lvl="1" algn="ctr">
              <a:spcBef>
                <a:spcPts val="0"/>
              </a:spcBef>
              <a:spcAft>
                <a:spcPts val="0"/>
              </a:spcAft>
              <a:buSzPts val="6200"/>
              <a:buNone/>
              <a:defRPr sz="6200"/>
            </a:lvl2pPr>
            <a:lvl3pPr lvl="2" algn="ctr">
              <a:spcBef>
                <a:spcPts val="0"/>
              </a:spcBef>
              <a:spcAft>
                <a:spcPts val="0"/>
              </a:spcAft>
              <a:buSzPts val="6200"/>
              <a:buNone/>
              <a:defRPr sz="6200"/>
            </a:lvl3pPr>
            <a:lvl4pPr lvl="3" algn="ctr">
              <a:spcBef>
                <a:spcPts val="0"/>
              </a:spcBef>
              <a:spcAft>
                <a:spcPts val="0"/>
              </a:spcAft>
              <a:buSzPts val="6200"/>
              <a:buNone/>
              <a:defRPr sz="6200"/>
            </a:lvl4pPr>
            <a:lvl5pPr lvl="4" algn="ctr">
              <a:spcBef>
                <a:spcPts val="0"/>
              </a:spcBef>
              <a:spcAft>
                <a:spcPts val="0"/>
              </a:spcAft>
              <a:buSzPts val="6200"/>
              <a:buNone/>
              <a:defRPr sz="6200"/>
            </a:lvl5pPr>
            <a:lvl6pPr lvl="5" algn="ctr">
              <a:spcBef>
                <a:spcPts val="0"/>
              </a:spcBef>
              <a:spcAft>
                <a:spcPts val="0"/>
              </a:spcAft>
              <a:buSzPts val="6200"/>
              <a:buNone/>
              <a:defRPr sz="6200"/>
            </a:lvl6pPr>
            <a:lvl7pPr lvl="6" algn="ctr">
              <a:spcBef>
                <a:spcPts val="0"/>
              </a:spcBef>
              <a:spcAft>
                <a:spcPts val="0"/>
              </a:spcAft>
              <a:buSzPts val="6200"/>
              <a:buNone/>
              <a:defRPr sz="6200"/>
            </a:lvl7pPr>
            <a:lvl8pPr lvl="7" algn="ctr">
              <a:spcBef>
                <a:spcPts val="0"/>
              </a:spcBef>
              <a:spcAft>
                <a:spcPts val="0"/>
              </a:spcAft>
              <a:buSzPts val="6200"/>
              <a:buNone/>
              <a:defRPr sz="6200"/>
            </a:lvl8pPr>
            <a:lvl9pPr lvl="8" algn="ctr">
              <a:spcBef>
                <a:spcPts val="0"/>
              </a:spcBef>
              <a:spcAft>
                <a:spcPts val="0"/>
              </a:spcAft>
              <a:buSzPts val="6200"/>
              <a:buNone/>
              <a:defRPr sz="6200"/>
            </a:lvl9pPr>
          </a:lstStyle>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ntroduction">
  <p:cSld name="CUSTOM_1">
    <p:spTree>
      <p:nvGrpSpPr>
        <p:cNvPr id="64" name="Shape 64"/>
        <p:cNvGrpSpPr/>
        <p:nvPr/>
      </p:nvGrpSpPr>
      <p:grpSpPr>
        <a:xfrm>
          <a:off x="0" y="0"/>
          <a:ext cx="0" cy="0"/>
          <a:chOff x="0" y="0"/>
          <a:chExt cx="0" cy="0"/>
        </a:xfrm>
      </p:grpSpPr>
      <p:sp>
        <p:nvSpPr>
          <p:cNvPr id="65" name="Google Shape;65;p16"/>
          <p:cNvSpPr/>
          <p:nvPr>
            <p:ph idx="2" type="pic"/>
          </p:nvPr>
        </p:nvSpPr>
        <p:spPr>
          <a:xfrm>
            <a:off x="4676850" y="1342250"/>
            <a:ext cx="4201200" cy="3510600"/>
          </a:xfrm>
          <a:prstGeom prst="roundRect">
            <a:avLst>
              <a:gd fmla="val 5775" name="adj"/>
            </a:avLst>
          </a:prstGeom>
          <a:noFill/>
          <a:ln cap="flat" cmpd="sng" w="9525">
            <a:solidFill>
              <a:schemeClr val="dk1"/>
            </a:solidFill>
            <a:prstDash val="solid"/>
            <a:round/>
            <a:headEnd len="sm" w="sm" type="none"/>
            <a:tailEnd len="sm" w="sm" type="none"/>
          </a:ln>
        </p:spPr>
      </p:sp>
      <p:sp>
        <p:nvSpPr>
          <p:cNvPr id="66" name="Google Shape;66;p16"/>
          <p:cNvSpPr/>
          <p:nvPr/>
        </p:nvSpPr>
        <p:spPr>
          <a:xfrm>
            <a:off x="274950" y="284775"/>
            <a:ext cx="8598900" cy="854400"/>
          </a:xfrm>
          <a:prstGeom prst="roundRect">
            <a:avLst>
              <a:gd fmla="val 25275" name="adj"/>
            </a:avLst>
          </a:prstGeom>
          <a:solidFill>
            <a:schemeClr val="accent1"/>
          </a:solidFill>
          <a:ln cap="flat" cmpd="sng" w="9525">
            <a:solidFill>
              <a:schemeClr val="dk1"/>
            </a:solidFill>
            <a:prstDash val="solid"/>
            <a:round/>
            <a:headEnd len="sm" w="sm" type="none"/>
            <a:tailEnd len="sm" w="sm" type="none"/>
          </a:ln>
        </p:spPr>
        <p:txBody>
          <a:bodyPr anchorCtr="0" anchor="ctr" bIns="91425" lIns="91425" spcFirstLastPara="1" rIns="91425" wrap="square" tIns="182875">
            <a:noAutofit/>
          </a:bodyPr>
          <a:lstStyle/>
          <a:p>
            <a:pPr indent="0" lvl="0" marL="0" rtl="0" algn="ctr">
              <a:lnSpc>
                <a:spcPct val="90000"/>
              </a:lnSpc>
              <a:spcBef>
                <a:spcPts val="0"/>
              </a:spcBef>
              <a:spcAft>
                <a:spcPts val="0"/>
              </a:spcAft>
              <a:buNone/>
            </a:pPr>
            <a:r>
              <a:t/>
            </a:r>
            <a:endParaRPr/>
          </a:p>
        </p:txBody>
      </p:sp>
      <p:sp>
        <p:nvSpPr>
          <p:cNvPr id="67" name="Google Shape;67;p16"/>
          <p:cNvSpPr/>
          <p:nvPr/>
        </p:nvSpPr>
        <p:spPr>
          <a:xfrm>
            <a:off x="274950" y="1348125"/>
            <a:ext cx="4201200" cy="3510600"/>
          </a:xfrm>
          <a:prstGeom prst="roundRect">
            <a:avLst>
              <a:gd fmla="val 5734" name="adj"/>
            </a:avLst>
          </a:prstGeom>
          <a:solidFill>
            <a:schemeClr val="accent2"/>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lnSpc>
                <a:spcPct val="90000"/>
              </a:lnSpc>
              <a:spcBef>
                <a:spcPts val="0"/>
              </a:spcBef>
              <a:spcAft>
                <a:spcPts val="0"/>
              </a:spcAft>
              <a:buNone/>
            </a:pPr>
            <a:r>
              <a:t/>
            </a:r>
            <a:endParaRPr sz="600"/>
          </a:p>
        </p:txBody>
      </p:sp>
      <p:sp>
        <p:nvSpPr>
          <p:cNvPr id="68" name="Google Shape;68;p16"/>
          <p:cNvSpPr txBox="1"/>
          <p:nvPr>
            <p:ph idx="1" type="body"/>
          </p:nvPr>
        </p:nvSpPr>
        <p:spPr>
          <a:xfrm>
            <a:off x="496350" y="1593900"/>
            <a:ext cx="3754200" cy="29850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sz="1800"/>
            </a:lvl1pPr>
            <a:lvl2pPr indent="-342900" lvl="1" marL="914400">
              <a:spcBef>
                <a:spcPts val="0"/>
              </a:spcBef>
              <a:spcAft>
                <a:spcPts val="0"/>
              </a:spcAft>
              <a:buSzPts val="1800"/>
              <a:buChar char="○"/>
              <a:defRPr sz="1800"/>
            </a:lvl2pPr>
            <a:lvl3pPr indent="-342900" lvl="2" marL="1371600">
              <a:spcBef>
                <a:spcPts val="0"/>
              </a:spcBef>
              <a:spcAft>
                <a:spcPts val="0"/>
              </a:spcAft>
              <a:buSzPts val="1800"/>
              <a:buChar char="■"/>
              <a:defRPr sz="1800"/>
            </a:lvl3pPr>
            <a:lvl4pPr indent="-342900" lvl="3" marL="1828800">
              <a:spcBef>
                <a:spcPts val="0"/>
              </a:spcBef>
              <a:spcAft>
                <a:spcPts val="0"/>
              </a:spcAft>
              <a:buSzPts val="1800"/>
              <a:buChar char="●"/>
              <a:defRPr sz="1800"/>
            </a:lvl4pPr>
            <a:lvl5pPr indent="-342900" lvl="4" marL="2286000">
              <a:spcBef>
                <a:spcPts val="0"/>
              </a:spcBef>
              <a:spcAft>
                <a:spcPts val="0"/>
              </a:spcAft>
              <a:buSzPts val="1800"/>
              <a:buChar char="○"/>
              <a:defRPr sz="1800"/>
            </a:lvl5pPr>
            <a:lvl6pPr indent="-342900" lvl="5" marL="2743200">
              <a:spcBef>
                <a:spcPts val="0"/>
              </a:spcBef>
              <a:spcAft>
                <a:spcPts val="0"/>
              </a:spcAft>
              <a:buSzPts val="1800"/>
              <a:buChar char="■"/>
              <a:defRPr sz="1800"/>
            </a:lvl6pPr>
            <a:lvl7pPr indent="-342900" lvl="6" marL="3200400">
              <a:spcBef>
                <a:spcPts val="0"/>
              </a:spcBef>
              <a:spcAft>
                <a:spcPts val="0"/>
              </a:spcAft>
              <a:buSzPts val="1800"/>
              <a:buChar char="●"/>
              <a:defRPr sz="1800"/>
            </a:lvl7pPr>
            <a:lvl8pPr indent="-342900" lvl="7" marL="3657600">
              <a:spcBef>
                <a:spcPts val="0"/>
              </a:spcBef>
              <a:spcAft>
                <a:spcPts val="0"/>
              </a:spcAft>
              <a:buSzPts val="1800"/>
              <a:buChar char="○"/>
              <a:defRPr sz="1800"/>
            </a:lvl8pPr>
            <a:lvl9pPr indent="-342900" lvl="8" marL="4114800">
              <a:spcBef>
                <a:spcPts val="0"/>
              </a:spcBef>
              <a:spcAft>
                <a:spcPts val="0"/>
              </a:spcAft>
              <a:buSzPts val="1800"/>
              <a:buChar char="■"/>
              <a:defRPr sz="1800"/>
            </a:lvl9pPr>
          </a:lstStyle>
          <a:p/>
        </p:txBody>
      </p:sp>
      <p:sp>
        <p:nvSpPr>
          <p:cNvPr id="69" name="Google Shape;69;p16"/>
          <p:cNvSpPr txBox="1"/>
          <p:nvPr>
            <p:ph type="title"/>
          </p:nvPr>
        </p:nvSpPr>
        <p:spPr>
          <a:xfrm>
            <a:off x="272650" y="327115"/>
            <a:ext cx="8601300" cy="8400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4200"/>
              <a:buNone/>
              <a:defRPr/>
            </a:lvl1pPr>
            <a:lvl2pPr lvl="1" algn="ctr">
              <a:spcBef>
                <a:spcPts val="0"/>
              </a:spcBef>
              <a:spcAft>
                <a:spcPts val="0"/>
              </a:spcAft>
              <a:buSzPts val="4200"/>
              <a:buFont typeface="Della Respira"/>
              <a:buNone/>
              <a:defRPr sz="4200"/>
            </a:lvl2pPr>
            <a:lvl3pPr lvl="2" algn="ctr">
              <a:spcBef>
                <a:spcPts val="0"/>
              </a:spcBef>
              <a:spcAft>
                <a:spcPts val="0"/>
              </a:spcAft>
              <a:buSzPts val="4200"/>
              <a:buFont typeface="Della Respira"/>
              <a:buNone/>
              <a:defRPr sz="4200"/>
            </a:lvl3pPr>
            <a:lvl4pPr lvl="3" algn="ctr">
              <a:spcBef>
                <a:spcPts val="0"/>
              </a:spcBef>
              <a:spcAft>
                <a:spcPts val="0"/>
              </a:spcAft>
              <a:buSzPts val="4200"/>
              <a:buFont typeface="Della Respira"/>
              <a:buNone/>
              <a:defRPr sz="4200"/>
            </a:lvl4pPr>
            <a:lvl5pPr lvl="4" algn="ctr">
              <a:spcBef>
                <a:spcPts val="0"/>
              </a:spcBef>
              <a:spcAft>
                <a:spcPts val="0"/>
              </a:spcAft>
              <a:buSzPts val="4200"/>
              <a:buFont typeface="Della Respira"/>
              <a:buNone/>
              <a:defRPr sz="4200"/>
            </a:lvl5pPr>
            <a:lvl6pPr lvl="5" algn="ctr">
              <a:spcBef>
                <a:spcPts val="0"/>
              </a:spcBef>
              <a:spcAft>
                <a:spcPts val="0"/>
              </a:spcAft>
              <a:buSzPts val="4200"/>
              <a:buFont typeface="Della Respira"/>
              <a:buNone/>
              <a:defRPr sz="4200"/>
            </a:lvl6pPr>
            <a:lvl7pPr lvl="6" algn="ctr">
              <a:spcBef>
                <a:spcPts val="0"/>
              </a:spcBef>
              <a:spcAft>
                <a:spcPts val="0"/>
              </a:spcAft>
              <a:buSzPts val="4200"/>
              <a:buFont typeface="Della Respira"/>
              <a:buNone/>
              <a:defRPr sz="4200"/>
            </a:lvl7pPr>
            <a:lvl8pPr lvl="7" algn="ctr">
              <a:spcBef>
                <a:spcPts val="0"/>
              </a:spcBef>
              <a:spcAft>
                <a:spcPts val="0"/>
              </a:spcAft>
              <a:buSzPts val="4200"/>
              <a:buFont typeface="Della Respira"/>
              <a:buNone/>
              <a:defRPr sz="4200"/>
            </a:lvl8pPr>
            <a:lvl9pPr lvl="8" algn="ctr">
              <a:spcBef>
                <a:spcPts val="0"/>
              </a:spcBef>
              <a:spcAft>
                <a:spcPts val="0"/>
              </a:spcAft>
              <a:buSzPts val="4200"/>
              <a:buFont typeface="Della Respira"/>
              <a:buNone/>
              <a:defRPr sz="4200"/>
            </a:lvl9pPr>
          </a:lstStyle>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tudents and Assigned Sections">
  <p:cSld name="CUSTOM_2">
    <p:bg>
      <p:bgPr>
        <a:solidFill>
          <a:schemeClr val="lt2"/>
        </a:solidFill>
      </p:bgPr>
    </p:bg>
    <p:spTree>
      <p:nvGrpSpPr>
        <p:cNvPr id="70" name="Shape 70"/>
        <p:cNvGrpSpPr/>
        <p:nvPr/>
      </p:nvGrpSpPr>
      <p:grpSpPr>
        <a:xfrm>
          <a:off x="0" y="0"/>
          <a:ext cx="0" cy="0"/>
          <a:chOff x="0" y="0"/>
          <a:chExt cx="0" cy="0"/>
        </a:xfrm>
      </p:grpSpPr>
      <p:sp>
        <p:nvSpPr>
          <p:cNvPr id="71" name="Google Shape;71;p17"/>
          <p:cNvSpPr/>
          <p:nvPr>
            <p:ph idx="2" type="pic"/>
          </p:nvPr>
        </p:nvSpPr>
        <p:spPr>
          <a:xfrm>
            <a:off x="383625" y="1328875"/>
            <a:ext cx="1789200" cy="2277900"/>
          </a:xfrm>
          <a:prstGeom prst="ellipse">
            <a:avLst/>
          </a:prstGeom>
          <a:noFill/>
          <a:ln cap="flat" cmpd="sng" w="9525">
            <a:solidFill>
              <a:srgbClr val="000000"/>
            </a:solidFill>
            <a:prstDash val="solid"/>
            <a:round/>
            <a:headEnd len="sm" w="sm" type="none"/>
            <a:tailEnd len="sm" w="sm" type="none"/>
          </a:ln>
        </p:spPr>
      </p:sp>
      <p:sp>
        <p:nvSpPr>
          <p:cNvPr id="72" name="Google Shape;72;p17"/>
          <p:cNvSpPr/>
          <p:nvPr/>
        </p:nvSpPr>
        <p:spPr>
          <a:xfrm>
            <a:off x="274950" y="284775"/>
            <a:ext cx="8598900" cy="854400"/>
          </a:xfrm>
          <a:prstGeom prst="roundRect">
            <a:avLst>
              <a:gd fmla="val 25275" name="adj"/>
            </a:avLst>
          </a:prstGeom>
          <a:solidFill>
            <a:schemeClr val="dk2"/>
          </a:solidFill>
          <a:ln cap="flat" cmpd="sng" w="9525">
            <a:solidFill>
              <a:schemeClr val="dk1"/>
            </a:solidFill>
            <a:prstDash val="solid"/>
            <a:round/>
            <a:headEnd len="sm" w="sm" type="none"/>
            <a:tailEnd len="sm" w="sm" type="none"/>
          </a:ln>
        </p:spPr>
        <p:txBody>
          <a:bodyPr anchorCtr="0" anchor="ctr" bIns="91425" lIns="91425" spcFirstLastPara="1" rIns="91425" wrap="square" tIns="182875">
            <a:noAutofit/>
          </a:bodyPr>
          <a:lstStyle/>
          <a:p>
            <a:pPr indent="0" lvl="0" marL="0" rtl="0" algn="ctr">
              <a:lnSpc>
                <a:spcPct val="90000"/>
              </a:lnSpc>
              <a:spcBef>
                <a:spcPts val="0"/>
              </a:spcBef>
              <a:spcAft>
                <a:spcPts val="0"/>
              </a:spcAft>
              <a:buNone/>
            </a:pPr>
            <a:r>
              <a:t/>
            </a:r>
            <a:endParaRPr/>
          </a:p>
        </p:txBody>
      </p:sp>
      <p:sp>
        <p:nvSpPr>
          <p:cNvPr id="73" name="Google Shape;73;p17"/>
          <p:cNvSpPr/>
          <p:nvPr/>
        </p:nvSpPr>
        <p:spPr>
          <a:xfrm>
            <a:off x="275100" y="3790950"/>
            <a:ext cx="1998300" cy="348900"/>
          </a:xfrm>
          <a:prstGeom prst="roundRect">
            <a:avLst>
              <a:gd fmla="val 28253" name="adj"/>
            </a:avLst>
          </a:prstGeom>
          <a:solidFill>
            <a:schemeClr val="accent1"/>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lnSpc>
                <a:spcPct val="90000"/>
              </a:lnSpc>
              <a:spcBef>
                <a:spcPts val="0"/>
              </a:spcBef>
              <a:spcAft>
                <a:spcPts val="0"/>
              </a:spcAft>
              <a:buNone/>
            </a:pPr>
            <a:r>
              <a:t/>
            </a:r>
            <a:endParaRPr sz="600"/>
          </a:p>
        </p:txBody>
      </p:sp>
      <p:sp>
        <p:nvSpPr>
          <p:cNvPr id="74" name="Google Shape;74;p17"/>
          <p:cNvSpPr/>
          <p:nvPr/>
        </p:nvSpPr>
        <p:spPr>
          <a:xfrm>
            <a:off x="275100" y="4251701"/>
            <a:ext cx="1998300" cy="606900"/>
          </a:xfrm>
          <a:prstGeom prst="roundRect">
            <a:avLst>
              <a:gd fmla="val 17449" name="adj"/>
            </a:avLst>
          </a:prstGeom>
          <a:solidFill>
            <a:schemeClr val="lt1"/>
          </a:solidFill>
          <a:ln cap="flat" cmpd="sng" w="9525">
            <a:solidFill>
              <a:schemeClr val="dk1"/>
            </a:solidFill>
            <a:prstDash val="solid"/>
            <a:round/>
            <a:headEnd len="sm" w="sm" type="none"/>
            <a:tailEnd len="sm" w="sm" type="none"/>
          </a:ln>
        </p:spPr>
        <p:txBody>
          <a:bodyPr anchorCtr="0" anchor="ctr" bIns="91425" lIns="0" spcFirstLastPara="1" rIns="0" wrap="square" tIns="91425">
            <a:noAutofit/>
          </a:bodyPr>
          <a:lstStyle/>
          <a:p>
            <a:pPr indent="0" lvl="0" marL="0" rtl="0" algn="ctr">
              <a:lnSpc>
                <a:spcPct val="90000"/>
              </a:lnSpc>
              <a:spcBef>
                <a:spcPts val="0"/>
              </a:spcBef>
              <a:spcAft>
                <a:spcPts val="0"/>
              </a:spcAft>
              <a:buNone/>
            </a:pPr>
            <a:r>
              <a:t/>
            </a:r>
            <a:endParaRPr sz="100">
              <a:latin typeface="DM Sans"/>
              <a:ea typeface="DM Sans"/>
              <a:cs typeface="DM Sans"/>
              <a:sym typeface="DM Sans"/>
            </a:endParaRPr>
          </a:p>
        </p:txBody>
      </p:sp>
      <p:sp>
        <p:nvSpPr>
          <p:cNvPr id="75" name="Google Shape;75;p17"/>
          <p:cNvSpPr/>
          <p:nvPr/>
        </p:nvSpPr>
        <p:spPr>
          <a:xfrm>
            <a:off x="2477850" y="4251701"/>
            <a:ext cx="1998300" cy="606900"/>
          </a:xfrm>
          <a:prstGeom prst="roundRect">
            <a:avLst>
              <a:gd fmla="val 17449" name="adj"/>
            </a:avLst>
          </a:prstGeom>
          <a:solidFill>
            <a:schemeClr val="lt1"/>
          </a:solidFill>
          <a:ln cap="flat" cmpd="sng" w="9525">
            <a:solidFill>
              <a:schemeClr val="dk1"/>
            </a:solidFill>
            <a:prstDash val="solid"/>
            <a:round/>
            <a:headEnd len="sm" w="sm" type="none"/>
            <a:tailEnd len="sm" w="sm" type="none"/>
          </a:ln>
        </p:spPr>
        <p:txBody>
          <a:bodyPr anchorCtr="0" anchor="ctr" bIns="91425" lIns="0" spcFirstLastPara="1" rIns="0" wrap="square" tIns="91425">
            <a:noAutofit/>
          </a:bodyPr>
          <a:lstStyle/>
          <a:p>
            <a:pPr indent="0" lvl="0" marL="0" rtl="0" algn="ctr">
              <a:lnSpc>
                <a:spcPct val="90000"/>
              </a:lnSpc>
              <a:spcBef>
                <a:spcPts val="0"/>
              </a:spcBef>
              <a:spcAft>
                <a:spcPts val="0"/>
              </a:spcAft>
              <a:buNone/>
            </a:pPr>
            <a:r>
              <a:t/>
            </a:r>
            <a:endParaRPr sz="600">
              <a:latin typeface="DM Sans"/>
              <a:ea typeface="DM Sans"/>
              <a:cs typeface="DM Sans"/>
              <a:sym typeface="DM Sans"/>
            </a:endParaRPr>
          </a:p>
        </p:txBody>
      </p:sp>
      <p:sp>
        <p:nvSpPr>
          <p:cNvPr id="76" name="Google Shape;76;p17"/>
          <p:cNvSpPr/>
          <p:nvPr/>
        </p:nvSpPr>
        <p:spPr>
          <a:xfrm>
            <a:off x="4672725" y="4251701"/>
            <a:ext cx="1998300" cy="606900"/>
          </a:xfrm>
          <a:prstGeom prst="roundRect">
            <a:avLst>
              <a:gd fmla="val 17449" name="adj"/>
            </a:avLst>
          </a:prstGeom>
          <a:solidFill>
            <a:schemeClr val="lt1"/>
          </a:solidFill>
          <a:ln cap="flat" cmpd="sng" w="9525">
            <a:solidFill>
              <a:schemeClr val="dk1"/>
            </a:solidFill>
            <a:prstDash val="solid"/>
            <a:round/>
            <a:headEnd len="sm" w="sm" type="none"/>
            <a:tailEnd len="sm" w="sm" type="none"/>
          </a:ln>
        </p:spPr>
        <p:txBody>
          <a:bodyPr anchorCtr="0" anchor="ctr" bIns="91425" lIns="0" spcFirstLastPara="1" rIns="0" wrap="square" tIns="91425">
            <a:noAutofit/>
          </a:bodyPr>
          <a:lstStyle/>
          <a:p>
            <a:pPr indent="0" lvl="0" marL="0" rtl="0" algn="ctr">
              <a:lnSpc>
                <a:spcPct val="90000"/>
              </a:lnSpc>
              <a:spcBef>
                <a:spcPts val="0"/>
              </a:spcBef>
              <a:spcAft>
                <a:spcPts val="0"/>
              </a:spcAft>
              <a:buNone/>
            </a:pPr>
            <a:r>
              <a:t/>
            </a:r>
            <a:endParaRPr sz="600">
              <a:latin typeface="DM Sans"/>
              <a:ea typeface="DM Sans"/>
              <a:cs typeface="DM Sans"/>
              <a:sym typeface="DM Sans"/>
            </a:endParaRPr>
          </a:p>
        </p:txBody>
      </p:sp>
      <p:sp>
        <p:nvSpPr>
          <p:cNvPr id="77" name="Google Shape;77;p17"/>
          <p:cNvSpPr/>
          <p:nvPr/>
        </p:nvSpPr>
        <p:spPr>
          <a:xfrm>
            <a:off x="6875475" y="4251701"/>
            <a:ext cx="1998300" cy="606900"/>
          </a:xfrm>
          <a:prstGeom prst="roundRect">
            <a:avLst>
              <a:gd fmla="val 17449" name="adj"/>
            </a:avLst>
          </a:prstGeom>
          <a:solidFill>
            <a:schemeClr val="lt1"/>
          </a:solidFill>
          <a:ln cap="flat" cmpd="sng" w="9525">
            <a:solidFill>
              <a:schemeClr val="dk1"/>
            </a:solidFill>
            <a:prstDash val="solid"/>
            <a:round/>
            <a:headEnd len="sm" w="sm" type="none"/>
            <a:tailEnd len="sm" w="sm" type="none"/>
          </a:ln>
        </p:spPr>
        <p:txBody>
          <a:bodyPr anchorCtr="0" anchor="ctr" bIns="91425" lIns="0" spcFirstLastPara="1" rIns="0" wrap="square" tIns="91425">
            <a:noAutofit/>
          </a:bodyPr>
          <a:lstStyle/>
          <a:p>
            <a:pPr indent="0" lvl="0" marL="0" rtl="0" algn="ctr">
              <a:lnSpc>
                <a:spcPct val="90000"/>
              </a:lnSpc>
              <a:spcBef>
                <a:spcPts val="0"/>
              </a:spcBef>
              <a:spcAft>
                <a:spcPts val="0"/>
              </a:spcAft>
              <a:buNone/>
            </a:pPr>
            <a:r>
              <a:t/>
            </a:r>
            <a:endParaRPr sz="600">
              <a:latin typeface="DM Sans"/>
              <a:ea typeface="DM Sans"/>
              <a:cs typeface="DM Sans"/>
              <a:sym typeface="DM Sans"/>
            </a:endParaRPr>
          </a:p>
        </p:txBody>
      </p:sp>
      <p:sp>
        <p:nvSpPr>
          <p:cNvPr id="78" name="Google Shape;78;p17"/>
          <p:cNvSpPr/>
          <p:nvPr/>
        </p:nvSpPr>
        <p:spPr>
          <a:xfrm>
            <a:off x="2477850" y="3790950"/>
            <a:ext cx="1998300" cy="348900"/>
          </a:xfrm>
          <a:prstGeom prst="roundRect">
            <a:avLst>
              <a:gd fmla="val 28253" name="adj"/>
            </a:avLst>
          </a:prstGeom>
          <a:solidFill>
            <a:schemeClr val="accent1"/>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lnSpc>
                <a:spcPct val="90000"/>
              </a:lnSpc>
              <a:spcBef>
                <a:spcPts val="0"/>
              </a:spcBef>
              <a:spcAft>
                <a:spcPts val="0"/>
              </a:spcAft>
              <a:buNone/>
            </a:pPr>
            <a:r>
              <a:t/>
            </a:r>
            <a:endParaRPr sz="600"/>
          </a:p>
        </p:txBody>
      </p:sp>
      <p:sp>
        <p:nvSpPr>
          <p:cNvPr id="79" name="Google Shape;79;p17"/>
          <p:cNvSpPr/>
          <p:nvPr/>
        </p:nvSpPr>
        <p:spPr>
          <a:xfrm>
            <a:off x="4676663" y="3790950"/>
            <a:ext cx="1998300" cy="348900"/>
          </a:xfrm>
          <a:prstGeom prst="roundRect">
            <a:avLst>
              <a:gd fmla="val 28253" name="adj"/>
            </a:avLst>
          </a:prstGeom>
          <a:solidFill>
            <a:schemeClr val="accent1"/>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lnSpc>
                <a:spcPct val="90000"/>
              </a:lnSpc>
              <a:spcBef>
                <a:spcPts val="0"/>
              </a:spcBef>
              <a:spcAft>
                <a:spcPts val="0"/>
              </a:spcAft>
              <a:buNone/>
            </a:pPr>
            <a:r>
              <a:t/>
            </a:r>
            <a:endParaRPr sz="600"/>
          </a:p>
        </p:txBody>
      </p:sp>
      <p:sp>
        <p:nvSpPr>
          <p:cNvPr id="80" name="Google Shape;80;p17"/>
          <p:cNvSpPr/>
          <p:nvPr/>
        </p:nvSpPr>
        <p:spPr>
          <a:xfrm>
            <a:off x="6875475" y="3790950"/>
            <a:ext cx="1998300" cy="348900"/>
          </a:xfrm>
          <a:prstGeom prst="roundRect">
            <a:avLst>
              <a:gd fmla="val 28253" name="adj"/>
            </a:avLst>
          </a:prstGeom>
          <a:solidFill>
            <a:schemeClr val="accent1"/>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lnSpc>
                <a:spcPct val="90000"/>
              </a:lnSpc>
              <a:spcBef>
                <a:spcPts val="0"/>
              </a:spcBef>
              <a:spcAft>
                <a:spcPts val="0"/>
              </a:spcAft>
              <a:buNone/>
            </a:pPr>
            <a:r>
              <a:t/>
            </a:r>
            <a:endParaRPr sz="600"/>
          </a:p>
        </p:txBody>
      </p:sp>
      <p:sp>
        <p:nvSpPr>
          <p:cNvPr id="81" name="Google Shape;81;p17"/>
          <p:cNvSpPr txBox="1"/>
          <p:nvPr>
            <p:ph type="title"/>
          </p:nvPr>
        </p:nvSpPr>
        <p:spPr>
          <a:xfrm>
            <a:off x="272650" y="327115"/>
            <a:ext cx="8601300" cy="8400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4200"/>
              <a:buNone/>
              <a:defRPr/>
            </a:lvl1pPr>
            <a:lvl2pPr lvl="1" algn="ctr">
              <a:spcBef>
                <a:spcPts val="0"/>
              </a:spcBef>
              <a:spcAft>
                <a:spcPts val="0"/>
              </a:spcAft>
              <a:buSzPts val="4200"/>
              <a:buFont typeface="Della Respira"/>
              <a:buNone/>
              <a:defRPr sz="4200"/>
            </a:lvl2pPr>
            <a:lvl3pPr lvl="2" algn="ctr">
              <a:spcBef>
                <a:spcPts val="0"/>
              </a:spcBef>
              <a:spcAft>
                <a:spcPts val="0"/>
              </a:spcAft>
              <a:buSzPts val="4200"/>
              <a:buFont typeface="Della Respira"/>
              <a:buNone/>
              <a:defRPr sz="4200"/>
            </a:lvl3pPr>
            <a:lvl4pPr lvl="3" algn="ctr">
              <a:spcBef>
                <a:spcPts val="0"/>
              </a:spcBef>
              <a:spcAft>
                <a:spcPts val="0"/>
              </a:spcAft>
              <a:buSzPts val="4200"/>
              <a:buFont typeface="Della Respira"/>
              <a:buNone/>
              <a:defRPr sz="4200"/>
            </a:lvl4pPr>
            <a:lvl5pPr lvl="4" algn="ctr">
              <a:spcBef>
                <a:spcPts val="0"/>
              </a:spcBef>
              <a:spcAft>
                <a:spcPts val="0"/>
              </a:spcAft>
              <a:buSzPts val="4200"/>
              <a:buFont typeface="Della Respira"/>
              <a:buNone/>
              <a:defRPr sz="4200"/>
            </a:lvl5pPr>
            <a:lvl6pPr lvl="5" algn="ctr">
              <a:spcBef>
                <a:spcPts val="0"/>
              </a:spcBef>
              <a:spcAft>
                <a:spcPts val="0"/>
              </a:spcAft>
              <a:buSzPts val="4200"/>
              <a:buFont typeface="Della Respira"/>
              <a:buNone/>
              <a:defRPr sz="4200"/>
            </a:lvl6pPr>
            <a:lvl7pPr lvl="6" algn="ctr">
              <a:spcBef>
                <a:spcPts val="0"/>
              </a:spcBef>
              <a:spcAft>
                <a:spcPts val="0"/>
              </a:spcAft>
              <a:buSzPts val="4200"/>
              <a:buFont typeface="Della Respira"/>
              <a:buNone/>
              <a:defRPr sz="4200"/>
            </a:lvl7pPr>
            <a:lvl8pPr lvl="7" algn="ctr">
              <a:spcBef>
                <a:spcPts val="0"/>
              </a:spcBef>
              <a:spcAft>
                <a:spcPts val="0"/>
              </a:spcAft>
              <a:buSzPts val="4200"/>
              <a:buFont typeface="Della Respira"/>
              <a:buNone/>
              <a:defRPr sz="4200"/>
            </a:lvl8pPr>
            <a:lvl9pPr lvl="8" algn="ctr">
              <a:spcBef>
                <a:spcPts val="0"/>
              </a:spcBef>
              <a:spcAft>
                <a:spcPts val="0"/>
              </a:spcAft>
              <a:buSzPts val="4200"/>
              <a:buFont typeface="Della Respira"/>
              <a:buNone/>
              <a:defRPr sz="4200"/>
            </a:lvl9pPr>
          </a:lstStyle>
          <a:p/>
        </p:txBody>
      </p:sp>
      <p:sp>
        <p:nvSpPr>
          <p:cNvPr id="82" name="Google Shape;82;p17"/>
          <p:cNvSpPr txBox="1"/>
          <p:nvPr>
            <p:ph idx="1" type="subTitle"/>
          </p:nvPr>
        </p:nvSpPr>
        <p:spPr>
          <a:xfrm>
            <a:off x="274950" y="3791100"/>
            <a:ext cx="1998300" cy="348900"/>
          </a:xfrm>
          <a:prstGeom prst="rect">
            <a:avLst/>
          </a:prstGeom>
        </p:spPr>
        <p:txBody>
          <a:bodyPr anchorCtr="0" anchor="ctr" bIns="91425" lIns="91425" spcFirstLastPara="1" rIns="91425" wrap="square" tIns="91425">
            <a:noAutofit/>
          </a:bodyPr>
          <a:lstStyle>
            <a:lvl1pPr lvl="0" algn="ctr">
              <a:spcBef>
                <a:spcPts val="0"/>
              </a:spcBef>
              <a:spcAft>
                <a:spcPts val="0"/>
              </a:spcAft>
              <a:buSzPts val="1300"/>
              <a:buFont typeface="Della Respira"/>
              <a:buNone/>
              <a:defRPr sz="1300">
                <a:latin typeface="Della Respira"/>
                <a:ea typeface="Della Respira"/>
                <a:cs typeface="Della Respira"/>
                <a:sym typeface="Della Respira"/>
              </a:defRPr>
            </a:lvl1pPr>
            <a:lvl2pPr lvl="1" algn="ctr">
              <a:spcBef>
                <a:spcPts val="0"/>
              </a:spcBef>
              <a:spcAft>
                <a:spcPts val="0"/>
              </a:spcAft>
              <a:buSzPts val="1300"/>
              <a:buFont typeface="Della Respira"/>
              <a:buNone/>
              <a:defRPr sz="1300">
                <a:latin typeface="Della Respira"/>
                <a:ea typeface="Della Respira"/>
                <a:cs typeface="Della Respira"/>
                <a:sym typeface="Della Respira"/>
              </a:defRPr>
            </a:lvl2pPr>
            <a:lvl3pPr lvl="2" algn="ctr">
              <a:spcBef>
                <a:spcPts val="0"/>
              </a:spcBef>
              <a:spcAft>
                <a:spcPts val="0"/>
              </a:spcAft>
              <a:buSzPts val="1300"/>
              <a:buFont typeface="Della Respira"/>
              <a:buNone/>
              <a:defRPr sz="1300">
                <a:latin typeface="Della Respira"/>
                <a:ea typeface="Della Respira"/>
                <a:cs typeface="Della Respira"/>
                <a:sym typeface="Della Respira"/>
              </a:defRPr>
            </a:lvl3pPr>
            <a:lvl4pPr lvl="3" algn="ctr">
              <a:spcBef>
                <a:spcPts val="0"/>
              </a:spcBef>
              <a:spcAft>
                <a:spcPts val="0"/>
              </a:spcAft>
              <a:buSzPts val="1300"/>
              <a:buFont typeface="Della Respira"/>
              <a:buNone/>
              <a:defRPr sz="1300">
                <a:latin typeface="Della Respira"/>
                <a:ea typeface="Della Respira"/>
                <a:cs typeface="Della Respira"/>
                <a:sym typeface="Della Respira"/>
              </a:defRPr>
            </a:lvl4pPr>
            <a:lvl5pPr lvl="4" algn="ctr">
              <a:spcBef>
                <a:spcPts val="0"/>
              </a:spcBef>
              <a:spcAft>
                <a:spcPts val="0"/>
              </a:spcAft>
              <a:buSzPts val="1300"/>
              <a:buFont typeface="Della Respira"/>
              <a:buNone/>
              <a:defRPr sz="1300">
                <a:latin typeface="Della Respira"/>
                <a:ea typeface="Della Respira"/>
                <a:cs typeface="Della Respira"/>
                <a:sym typeface="Della Respira"/>
              </a:defRPr>
            </a:lvl5pPr>
            <a:lvl6pPr lvl="5" algn="ctr">
              <a:spcBef>
                <a:spcPts val="0"/>
              </a:spcBef>
              <a:spcAft>
                <a:spcPts val="0"/>
              </a:spcAft>
              <a:buSzPts val="1300"/>
              <a:buFont typeface="Della Respira"/>
              <a:buNone/>
              <a:defRPr sz="1300">
                <a:latin typeface="Della Respira"/>
                <a:ea typeface="Della Respira"/>
                <a:cs typeface="Della Respira"/>
                <a:sym typeface="Della Respira"/>
              </a:defRPr>
            </a:lvl6pPr>
            <a:lvl7pPr lvl="6" algn="ctr">
              <a:spcBef>
                <a:spcPts val="0"/>
              </a:spcBef>
              <a:spcAft>
                <a:spcPts val="0"/>
              </a:spcAft>
              <a:buSzPts val="1300"/>
              <a:buFont typeface="Della Respira"/>
              <a:buNone/>
              <a:defRPr sz="1300">
                <a:latin typeface="Della Respira"/>
                <a:ea typeface="Della Respira"/>
                <a:cs typeface="Della Respira"/>
                <a:sym typeface="Della Respira"/>
              </a:defRPr>
            </a:lvl7pPr>
            <a:lvl8pPr lvl="7" algn="ctr">
              <a:spcBef>
                <a:spcPts val="0"/>
              </a:spcBef>
              <a:spcAft>
                <a:spcPts val="0"/>
              </a:spcAft>
              <a:buSzPts val="1300"/>
              <a:buFont typeface="Della Respira"/>
              <a:buNone/>
              <a:defRPr sz="1300">
                <a:latin typeface="Della Respira"/>
                <a:ea typeface="Della Respira"/>
                <a:cs typeface="Della Respira"/>
                <a:sym typeface="Della Respira"/>
              </a:defRPr>
            </a:lvl8pPr>
            <a:lvl9pPr lvl="8" algn="ctr">
              <a:spcBef>
                <a:spcPts val="0"/>
              </a:spcBef>
              <a:spcAft>
                <a:spcPts val="0"/>
              </a:spcAft>
              <a:buSzPts val="1300"/>
              <a:buFont typeface="Della Respira"/>
              <a:buNone/>
              <a:defRPr sz="1300">
                <a:latin typeface="Della Respira"/>
                <a:ea typeface="Della Respira"/>
                <a:cs typeface="Della Respira"/>
                <a:sym typeface="Della Respira"/>
              </a:defRPr>
            </a:lvl9pPr>
          </a:lstStyle>
          <a:p/>
        </p:txBody>
      </p:sp>
      <p:sp>
        <p:nvSpPr>
          <p:cNvPr id="83" name="Google Shape;83;p17"/>
          <p:cNvSpPr txBox="1"/>
          <p:nvPr>
            <p:ph idx="3" type="subTitle"/>
          </p:nvPr>
        </p:nvSpPr>
        <p:spPr>
          <a:xfrm>
            <a:off x="2475813" y="3791100"/>
            <a:ext cx="1998300" cy="348900"/>
          </a:xfrm>
          <a:prstGeom prst="rect">
            <a:avLst/>
          </a:prstGeom>
        </p:spPr>
        <p:txBody>
          <a:bodyPr anchorCtr="0" anchor="ctr" bIns="91425" lIns="91425" spcFirstLastPara="1" rIns="91425" wrap="square" tIns="91425">
            <a:noAutofit/>
          </a:bodyPr>
          <a:lstStyle>
            <a:lvl1pPr lvl="0" algn="ctr">
              <a:spcBef>
                <a:spcPts val="0"/>
              </a:spcBef>
              <a:spcAft>
                <a:spcPts val="0"/>
              </a:spcAft>
              <a:buSzPts val="1300"/>
              <a:buFont typeface="Della Respira"/>
              <a:buNone/>
              <a:defRPr sz="1300">
                <a:latin typeface="Della Respira"/>
                <a:ea typeface="Della Respira"/>
                <a:cs typeface="Della Respira"/>
                <a:sym typeface="Della Respira"/>
              </a:defRPr>
            </a:lvl1pPr>
            <a:lvl2pPr lvl="1" algn="ctr">
              <a:spcBef>
                <a:spcPts val="0"/>
              </a:spcBef>
              <a:spcAft>
                <a:spcPts val="0"/>
              </a:spcAft>
              <a:buSzPts val="1300"/>
              <a:buFont typeface="Della Respira"/>
              <a:buNone/>
              <a:defRPr sz="1300">
                <a:latin typeface="Della Respira"/>
                <a:ea typeface="Della Respira"/>
                <a:cs typeface="Della Respira"/>
                <a:sym typeface="Della Respira"/>
              </a:defRPr>
            </a:lvl2pPr>
            <a:lvl3pPr lvl="2" algn="ctr">
              <a:spcBef>
                <a:spcPts val="0"/>
              </a:spcBef>
              <a:spcAft>
                <a:spcPts val="0"/>
              </a:spcAft>
              <a:buSzPts val="1300"/>
              <a:buFont typeface="Della Respira"/>
              <a:buNone/>
              <a:defRPr sz="1300">
                <a:latin typeface="Della Respira"/>
                <a:ea typeface="Della Respira"/>
                <a:cs typeface="Della Respira"/>
                <a:sym typeface="Della Respira"/>
              </a:defRPr>
            </a:lvl3pPr>
            <a:lvl4pPr lvl="3" algn="ctr">
              <a:spcBef>
                <a:spcPts val="0"/>
              </a:spcBef>
              <a:spcAft>
                <a:spcPts val="0"/>
              </a:spcAft>
              <a:buSzPts val="1300"/>
              <a:buFont typeface="Della Respira"/>
              <a:buNone/>
              <a:defRPr sz="1300">
                <a:latin typeface="Della Respira"/>
                <a:ea typeface="Della Respira"/>
                <a:cs typeface="Della Respira"/>
                <a:sym typeface="Della Respira"/>
              </a:defRPr>
            </a:lvl4pPr>
            <a:lvl5pPr lvl="4" algn="ctr">
              <a:spcBef>
                <a:spcPts val="0"/>
              </a:spcBef>
              <a:spcAft>
                <a:spcPts val="0"/>
              </a:spcAft>
              <a:buSzPts val="1300"/>
              <a:buFont typeface="Della Respira"/>
              <a:buNone/>
              <a:defRPr sz="1300">
                <a:latin typeface="Della Respira"/>
                <a:ea typeface="Della Respira"/>
                <a:cs typeface="Della Respira"/>
                <a:sym typeface="Della Respira"/>
              </a:defRPr>
            </a:lvl5pPr>
            <a:lvl6pPr lvl="5" algn="ctr">
              <a:spcBef>
                <a:spcPts val="0"/>
              </a:spcBef>
              <a:spcAft>
                <a:spcPts val="0"/>
              </a:spcAft>
              <a:buSzPts val="1300"/>
              <a:buFont typeface="Della Respira"/>
              <a:buNone/>
              <a:defRPr sz="1300">
                <a:latin typeface="Della Respira"/>
                <a:ea typeface="Della Respira"/>
                <a:cs typeface="Della Respira"/>
                <a:sym typeface="Della Respira"/>
              </a:defRPr>
            </a:lvl6pPr>
            <a:lvl7pPr lvl="6" algn="ctr">
              <a:spcBef>
                <a:spcPts val="0"/>
              </a:spcBef>
              <a:spcAft>
                <a:spcPts val="0"/>
              </a:spcAft>
              <a:buSzPts val="1300"/>
              <a:buFont typeface="Della Respira"/>
              <a:buNone/>
              <a:defRPr sz="1300">
                <a:latin typeface="Della Respira"/>
                <a:ea typeface="Della Respira"/>
                <a:cs typeface="Della Respira"/>
                <a:sym typeface="Della Respira"/>
              </a:defRPr>
            </a:lvl7pPr>
            <a:lvl8pPr lvl="7" algn="ctr">
              <a:spcBef>
                <a:spcPts val="0"/>
              </a:spcBef>
              <a:spcAft>
                <a:spcPts val="0"/>
              </a:spcAft>
              <a:buSzPts val="1300"/>
              <a:buFont typeface="Della Respira"/>
              <a:buNone/>
              <a:defRPr sz="1300">
                <a:latin typeface="Della Respira"/>
                <a:ea typeface="Della Respira"/>
                <a:cs typeface="Della Respira"/>
                <a:sym typeface="Della Respira"/>
              </a:defRPr>
            </a:lvl8pPr>
            <a:lvl9pPr lvl="8" algn="ctr">
              <a:spcBef>
                <a:spcPts val="0"/>
              </a:spcBef>
              <a:spcAft>
                <a:spcPts val="0"/>
              </a:spcAft>
              <a:buSzPts val="1300"/>
              <a:buFont typeface="Della Respira"/>
              <a:buNone/>
              <a:defRPr sz="1300">
                <a:latin typeface="Della Respira"/>
                <a:ea typeface="Della Respira"/>
                <a:cs typeface="Della Respira"/>
                <a:sym typeface="Della Respira"/>
              </a:defRPr>
            </a:lvl9pPr>
          </a:lstStyle>
          <a:p/>
        </p:txBody>
      </p:sp>
      <p:sp>
        <p:nvSpPr>
          <p:cNvPr id="84" name="Google Shape;84;p17"/>
          <p:cNvSpPr txBox="1"/>
          <p:nvPr>
            <p:ph idx="4" type="subTitle"/>
          </p:nvPr>
        </p:nvSpPr>
        <p:spPr>
          <a:xfrm>
            <a:off x="4675638" y="3791100"/>
            <a:ext cx="1998300" cy="348900"/>
          </a:xfrm>
          <a:prstGeom prst="rect">
            <a:avLst/>
          </a:prstGeom>
        </p:spPr>
        <p:txBody>
          <a:bodyPr anchorCtr="0" anchor="ctr" bIns="91425" lIns="91425" spcFirstLastPara="1" rIns="91425" wrap="square" tIns="91425">
            <a:noAutofit/>
          </a:bodyPr>
          <a:lstStyle>
            <a:lvl1pPr lvl="0" algn="ctr">
              <a:spcBef>
                <a:spcPts val="0"/>
              </a:spcBef>
              <a:spcAft>
                <a:spcPts val="0"/>
              </a:spcAft>
              <a:buSzPts val="1300"/>
              <a:buFont typeface="Della Respira"/>
              <a:buNone/>
              <a:defRPr sz="1300">
                <a:latin typeface="Della Respira"/>
                <a:ea typeface="Della Respira"/>
                <a:cs typeface="Della Respira"/>
                <a:sym typeface="Della Respira"/>
              </a:defRPr>
            </a:lvl1pPr>
            <a:lvl2pPr lvl="1" algn="ctr">
              <a:spcBef>
                <a:spcPts val="0"/>
              </a:spcBef>
              <a:spcAft>
                <a:spcPts val="0"/>
              </a:spcAft>
              <a:buSzPts val="1300"/>
              <a:buFont typeface="Della Respira"/>
              <a:buNone/>
              <a:defRPr sz="1300">
                <a:latin typeface="Della Respira"/>
                <a:ea typeface="Della Respira"/>
                <a:cs typeface="Della Respira"/>
                <a:sym typeface="Della Respira"/>
              </a:defRPr>
            </a:lvl2pPr>
            <a:lvl3pPr lvl="2" algn="ctr">
              <a:spcBef>
                <a:spcPts val="0"/>
              </a:spcBef>
              <a:spcAft>
                <a:spcPts val="0"/>
              </a:spcAft>
              <a:buSzPts val="1300"/>
              <a:buFont typeface="Della Respira"/>
              <a:buNone/>
              <a:defRPr sz="1300">
                <a:latin typeface="Della Respira"/>
                <a:ea typeface="Della Respira"/>
                <a:cs typeface="Della Respira"/>
                <a:sym typeface="Della Respira"/>
              </a:defRPr>
            </a:lvl3pPr>
            <a:lvl4pPr lvl="3" algn="ctr">
              <a:spcBef>
                <a:spcPts val="0"/>
              </a:spcBef>
              <a:spcAft>
                <a:spcPts val="0"/>
              </a:spcAft>
              <a:buSzPts val="1300"/>
              <a:buFont typeface="Della Respira"/>
              <a:buNone/>
              <a:defRPr sz="1300">
                <a:latin typeface="Della Respira"/>
                <a:ea typeface="Della Respira"/>
                <a:cs typeface="Della Respira"/>
                <a:sym typeface="Della Respira"/>
              </a:defRPr>
            </a:lvl4pPr>
            <a:lvl5pPr lvl="4" algn="ctr">
              <a:spcBef>
                <a:spcPts val="0"/>
              </a:spcBef>
              <a:spcAft>
                <a:spcPts val="0"/>
              </a:spcAft>
              <a:buSzPts val="1300"/>
              <a:buFont typeface="Della Respira"/>
              <a:buNone/>
              <a:defRPr sz="1300">
                <a:latin typeface="Della Respira"/>
                <a:ea typeface="Della Respira"/>
                <a:cs typeface="Della Respira"/>
                <a:sym typeface="Della Respira"/>
              </a:defRPr>
            </a:lvl5pPr>
            <a:lvl6pPr lvl="5" algn="ctr">
              <a:spcBef>
                <a:spcPts val="0"/>
              </a:spcBef>
              <a:spcAft>
                <a:spcPts val="0"/>
              </a:spcAft>
              <a:buSzPts val="1300"/>
              <a:buFont typeface="Della Respira"/>
              <a:buNone/>
              <a:defRPr sz="1300">
                <a:latin typeface="Della Respira"/>
                <a:ea typeface="Della Respira"/>
                <a:cs typeface="Della Respira"/>
                <a:sym typeface="Della Respira"/>
              </a:defRPr>
            </a:lvl6pPr>
            <a:lvl7pPr lvl="6" algn="ctr">
              <a:spcBef>
                <a:spcPts val="0"/>
              </a:spcBef>
              <a:spcAft>
                <a:spcPts val="0"/>
              </a:spcAft>
              <a:buSzPts val="1300"/>
              <a:buFont typeface="Della Respira"/>
              <a:buNone/>
              <a:defRPr sz="1300">
                <a:latin typeface="Della Respira"/>
                <a:ea typeface="Della Respira"/>
                <a:cs typeface="Della Respira"/>
                <a:sym typeface="Della Respira"/>
              </a:defRPr>
            </a:lvl7pPr>
            <a:lvl8pPr lvl="7" algn="ctr">
              <a:spcBef>
                <a:spcPts val="0"/>
              </a:spcBef>
              <a:spcAft>
                <a:spcPts val="0"/>
              </a:spcAft>
              <a:buSzPts val="1300"/>
              <a:buFont typeface="Della Respira"/>
              <a:buNone/>
              <a:defRPr sz="1300">
                <a:latin typeface="Della Respira"/>
                <a:ea typeface="Della Respira"/>
                <a:cs typeface="Della Respira"/>
                <a:sym typeface="Della Respira"/>
              </a:defRPr>
            </a:lvl8pPr>
            <a:lvl9pPr lvl="8" algn="ctr">
              <a:spcBef>
                <a:spcPts val="0"/>
              </a:spcBef>
              <a:spcAft>
                <a:spcPts val="0"/>
              </a:spcAft>
              <a:buSzPts val="1300"/>
              <a:buFont typeface="Della Respira"/>
              <a:buNone/>
              <a:defRPr sz="1300">
                <a:latin typeface="Della Respira"/>
                <a:ea typeface="Della Respira"/>
                <a:cs typeface="Della Respira"/>
                <a:sym typeface="Della Respira"/>
              </a:defRPr>
            </a:lvl9pPr>
          </a:lstStyle>
          <a:p/>
        </p:txBody>
      </p:sp>
      <p:sp>
        <p:nvSpPr>
          <p:cNvPr id="85" name="Google Shape;85;p17"/>
          <p:cNvSpPr txBox="1"/>
          <p:nvPr>
            <p:ph idx="5" type="subTitle"/>
          </p:nvPr>
        </p:nvSpPr>
        <p:spPr>
          <a:xfrm>
            <a:off x="6875488" y="3791100"/>
            <a:ext cx="1998300" cy="348900"/>
          </a:xfrm>
          <a:prstGeom prst="rect">
            <a:avLst/>
          </a:prstGeom>
        </p:spPr>
        <p:txBody>
          <a:bodyPr anchorCtr="0" anchor="ctr" bIns="91425" lIns="91425" spcFirstLastPara="1" rIns="91425" wrap="square" tIns="91425">
            <a:noAutofit/>
          </a:bodyPr>
          <a:lstStyle>
            <a:lvl1pPr lvl="0" algn="ctr">
              <a:spcBef>
                <a:spcPts val="0"/>
              </a:spcBef>
              <a:spcAft>
                <a:spcPts val="0"/>
              </a:spcAft>
              <a:buSzPts val="1300"/>
              <a:buFont typeface="Della Respira"/>
              <a:buNone/>
              <a:defRPr sz="1300">
                <a:latin typeface="Della Respira"/>
                <a:ea typeface="Della Respira"/>
                <a:cs typeface="Della Respira"/>
                <a:sym typeface="Della Respira"/>
              </a:defRPr>
            </a:lvl1pPr>
            <a:lvl2pPr lvl="1" algn="ctr">
              <a:spcBef>
                <a:spcPts val="0"/>
              </a:spcBef>
              <a:spcAft>
                <a:spcPts val="0"/>
              </a:spcAft>
              <a:buSzPts val="1300"/>
              <a:buFont typeface="Della Respira"/>
              <a:buNone/>
              <a:defRPr sz="1300">
                <a:latin typeface="Della Respira"/>
                <a:ea typeface="Della Respira"/>
                <a:cs typeface="Della Respira"/>
                <a:sym typeface="Della Respira"/>
              </a:defRPr>
            </a:lvl2pPr>
            <a:lvl3pPr lvl="2" algn="ctr">
              <a:spcBef>
                <a:spcPts val="0"/>
              </a:spcBef>
              <a:spcAft>
                <a:spcPts val="0"/>
              </a:spcAft>
              <a:buSzPts val="1300"/>
              <a:buFont typeface="Della Respira"/>
              <a:buNone/>
              <a:defRPr sz="1300">
                <a:latin typeface="Della Respira"/>
                <a:ea typeface="Della Respira"/>
                <a:cs typeface="Della Respira"/>
                <a:sym typeface="Della Respira"/>
              </a:defRPr>
            </a:lvl3pPr>
            <a:lvl4pPr lvl="3" algn="ctr">
              <a:spcBef>
                <a:spcPts val="0"/>
              </a:spcBef>
              <a:spcAft>
                <a:spcPts val="0"/>
              </a:spcAft>
              <a:buSzPts val="1300"/>
              <a:buFont typeface="Della Respira"/>
              <a:buNone/>
              <a:defRPr sz="1300">
                <a:latin typeface="Della Respira"/>
                <a:ea typeface="Della Respira"/>
                <a:cs typeface="Della Respira"/>
                <a:sym typeface="Della Respira"/>
              </a:defRPr>
            </a:lvl4pPr>
            <a:lvl5pPr lvl="4" algn="ctr">
              <a:spcBef>
                <a:spcPts val="0"/>
              </a:spcBef>
              <a:spcAft>
                <a:spcPts val="0"/>
              </a:spcAft>
              <a:buSzPts val="1300"/>
              <a:buFont typeface="Della Respira"/>
              <a:buNone/>
              <a:defRPr sz="1300">
                <a:latin typeface="Della Respira"/>
                <a:ea typeface="Della Respira"/>
                <a:cs typeface="Della Respira"/>
                <a:sym typeface="Della Respira"/>
              </a:defRPr>
            </a:lvl5pPr>
            <a:lvl6pPr lvl="5" algn="ctr">
              <a:spcBef>
                <a:spcPts val="0"/>
              </a:spcBef>
              <a:spcAft>
                <a:spcPts val="0"/>
              </a:spcAft>
              <a:buSzPts val="1300"/>
              <a:buFont typeface="Della Respira"/>
              <a:buNone/>
              <a:defRPr sz="1300">
                <a:latin typeface="Della Respira"/>
                <a:ea typeface="Della Respira"/>
                <a:cs typeface="Della Respira"/>
                <a:sym typeface="Della Respira"/>
              </a:defRPr>
            </a:lvl6pPr>
            <a:lvl7pPr lvl="6" algn="ctr">
              <a:spcBef>
                <a:spcPts val="0"/>
              </a:spcBef>
              <a:spcAft>
                <a:spcPts val="0"/>
              </a:spcAft>
              <a:buSzPts val="1300"/>
              <a:buFont typeface="Della Respira"/>
              <a:buNone/>
              <a:defRPr sz="1300">
                <a:latin typeface="Della Respira"/>
                <a:ea typeface="Della Respira"/>
                <a:cs typeface="Della Respira"/>
                <a:sym typeface="Della Respira"/>
              </a:defRPr>
            </a:lvl7pPr>
            <a:lvl8pPr lvl="7" algn="ctr">
              <a:spcBef>
                <a:spcPts val="0"/>
              </a:spcBef>
              <a:spcAft>
                <a:spcPts val="0"/>
              </a:spcAft>
              <a:buSzPts val="1300"/>
              <a:buFont typeface="Della Respira"/>
              <a:buNone/>
              <a:defRPr sz="1300">
                <a:latin typeface="Della Respira"/>
                <a:ea typeface="Della Respira"/>
                <a:cs typeface="Della Respira"/>
                <a:sym typeface="Della Respira"/>
              </a:defRPr>
            </a:lvl8pPr>
            <a:lvl9pPr lvl="8" algn="ctr">
              <a:spcBef>
                <a:spcPts val="0"/>
              </a:spcBef>
              <a:spcAft>
                <a:spcPts val="0"/>
              </a:spcAft>
              <a:buSzPts val="1300"/>
              <a:buFont typeface="Della Respira"/>
              <a:buNone/>
              <a:defRPr sz="1300">
                <a:latin typeface="Della Respira"/>
                <a:ea typeface="Della Respira"/>
                <a:cs typeface="Della Respira"/>
                <a:sym typeface="Della Respira"/>
              </a:defRPr>
            </a:lvl9pPr>
          </a:lstStyle>
          <a:p/>
        </p:txBody>
      </p:sp>
      <p:sp>
        <p:nvSpPr>
          <p:cNvPr id="86" name="Google Shape;86;p17"/>
          <p:cNvSpPr txBox="1"/>
          <p:nvPr>
            <p:ph idx="6" type="subTitle"/>
          </p:nvPr>
        </p:nvSpPr>
        <p:spPr>
          <a:xfrm>
            <a:off x="274950" y="4251700"/>
            <a:ext cx="1998300" cy="606900"/>
          </a:xfrm>
          <a:prstGeom prst="rect">
            <a:avLst/>
          </a:prstGeom>
        </p:spPr>
        <p:txBody>
          <a:bodyPr anchorCtr="0" anchor="ctr" bIns="91425" lIns="91425" spcFirstLastPara="1" rIns="91425" wrap="square" tIns="91425">
            <a:noAutofit/>
          </a:bodyPr>
          <a:lstStyle>
            <a:lvl1pPr lvl="0" algn="ctr">
              <a:spcBef>
                <a:spcPts val="0"/>
              </a:spcBef>
              <a:spcAft>
                <a:spcPts val="0"/>
              </a:spcAft>
              <a:buSzPts val="1100"/>
              <a:buFont typeface="DM Sans"/>
              <a:buNone/>
              <a:defRPr sz="1100">
                <a:latin typeface="DM Sans"/>
                <a:ea typeface="DM Sans"/>
                <a:cs typeface="DM Sans"/>
                <a:sym typeface="DM Sans"/>
              </a:defRPr>
            </a:lvl1pPr>
            <a:lvl2pPr lvl="1" algn="ctr">
              <a:spcBef>
                <a:spcPts val="0"/>
              </a:spcBef>
              <a:spcAft>
                <a:spcPts val="0"/>
              </a:spcAft>
              <a:buSzPts val="1100"/>
              <a:buFont typeface="DM Sans"/>
              <a:buNone/>
              <a:defRPr sz="1100"/>
            </a:lvl2pPr>
            <a:lvl3pPr lvl="2" algn="ctr">
              <a:spcBef>
                <a:spcPts val="0"/>
              </a:spcBef>
              <a:spcAft>
                <a:spcPts val="0"/>
              </a:spcAft>
              <a:buSzPts val="1100"/>
              <a:buFont typeface="DM Sans"/>
              <a:buNone/>
              <a:defRPr sz="1100"/>
            </a:lvl3pPr>
            <a:lvl4pPr lvl="3" algn="ctr">
              <a:spcBef>
                <a:spcPts val="0"/>
              </a:spcBef>
              <a:spcAft>
                <a:spcPts val="0"/>
              </a:spcAft>
              <a:buSzPts val="1100"/>
              <a:buFont typeface="DM Sans"/>
              <a:buNone/>
              <a:defRPr sz="1100"/>
            </a:lvl4pPr>
            <a:lvl5pPr lvl="4" algn="ctr">
              <a:spcBef>
                <a:spcPts val="0"/>
              </a:spcBef>
              <a:spcAft>
                <a:spcPts val="0"/>
              </a:spcAft>
              <a:buSzPts val="1100"/>
              <a:buFont typeface="DM Sans"/>
              <a:buNone/>
              <a:defRPr sz="1100"/>
            </a:lvl5pPr>
            <a:lvl6pPr lvl="5" algn="ctr">
              <a:spcBef>
                <a:spcPts val="0"/>
              </a:spcBef>
              <a:spcAft>
                <a:spcPts val="0"/>
              </a:spcAft>
              <a:buSzPts val="1100"/>
              <a:buFont typeface="DM Sans"/>
              <a:buNone/>
              <a:defRPr sz="1100"/>
            </a:lvl6pPr>
            <a:lvl7pPr lvl="6" algn="ctr">
              <a:spcBef>
                <a:spcPts val="0"/>
              </a:spcBef>
              <a:spcAft>
                <a:spcPts val="0"/>
              </a:spcAft>
              <a:buSzPts val="1100"/>
              <a:buFont typeface="DM Sans"/>
              <a:buNone/>
              <a:defRPr sz="1100"/>
            </a:lvl7pPr>
            <a:lvl8pPr lvl="7" algn="ctr">
              <a:spcBef>
                <a:spcPts val="0"/>
              </a:spcBef>
              <a:spcAft>
                <a:spcPts val="0"/>
              </a:spcAft>
              <a:buSzPts val="1100"/>
              <a:buFont typeface="DM Sans"/>
              <a:buNone/>
              <a:defRPr sz="1100"/>
            </a:lvl8pPr>
            <a:lvl9pPr lvl="8" algn="ctr">
              <a:spcBef>
                <a:spcPts val="0"/>
              </a:spcBef>
              <a:spcAft>
                <a:spcPts val="0"/>
              </a:spcAft>
              <a:buSzPts val="1100"/>
              <a:buFont typeface="DM Sans"/>
              <a:buNone/>
              <a:defRPr sz="1100"/>
            </a:lvl9pPr>
          </a:lstStyle>
          <a:p/>
        </p:txBody>
      </p:sp>
      <p:sp>
        <p:nvSpPr>
          <p:cNvPr id="87" name="Google Shape;87;p17"/>
          <p:cNvSpPr txBox="1"/>
          <p:nvPr>
            <p:ph idx="7" type="subTitle"/>
          </p:nvPr>
        </p:nvSpPr>
        <p:spPr>
          <a:xfrm>
            <a:off x="2477850" y="4251700"/>
            <a:ext cx="1998300" cy="606900"/>
          </a:xfrm>
          <a:prstGeom prst="rect">
            <a:avLst/>
          </a:prstGeom>
        </p:spPr>
        <p:txBody>
          <a:bodyPr anchorCtr="0" anchor="ctr" bIns="91425" lIns="91425" spcFirstLastPara="1" rIns="91425" wrap="square" tIns="91425">
            <a:noAutofit/>
          </a:bodyPr>
          <a:lstStyle>
            <a:lvl1pPr lvl="0" algn="ctr">
              <a:spcBef>
                <a:spcPts val="0"/>
              </a:spcBef>
              <a:spcAft>
                <a:spcPts val="0"/>
              </a:spcAft>
              <a:buSzPts val="1100"/>
              <a:buFont typeface="DM Sans"/>
              <a:buNone/>
              <a:defRPr sz="1100">
                <a:latin typeface="DM Sans"/>
                <a:ea typeface="DM Sans"/>
                <a:cs typeface="DM Sans"/>
                <a:sym typeface="DM Sans"/>
              </a:defRPr>
            </a:lvl1pPr>
            <a:lvl2pPr lvl="1" algn="ctr">
              <a:spcBef>
                <a:spcPts val="0"/>
              </a:spcBef>
              <a:spcAft>
                <a:spcPts val="0"/>
              </a:spcAft>
              <a:buSzPts val="1100"/>
              <a:buFont typeface="DM Sans"/>
              <a:buNone/>
              <a:defRPr sz="1100"/>
            </a:lvl2pPr>
            <a:lvl3pPr lvl="2" algn="ctr">
              <a:spcBef>
                <a:spcPts val="0"/>
              </a:spcBef>
              <a:spcAft>
                <a:spcPts val="0"/>
              </a:spcAft>
              <a:buSzPts val="1100"/>
              <a:buFont typeface="DM Sans"/>
              <a:buNone/>
              <a:defRPr sz="1100"/>
            </a:lvl3pPr>
            <a:lvl4pPr lvl="3" algn="ctr">
              <a:spcBef>
                <a:spcPts val="0"/>
              </a:spcBef>
              <a:spcAft>
                <a:spcPts val="0"/>
              </a:spcAft>
              <a:buSzPts val="1100"/>
              <a:buFont typeface="DM Sans"/>
              <a:buNone/>
              <a:defRPr sz="1100"/>
            </a:lvl4pPr>
            <a:lvl5pPr lvl="4" algn="ctr">
              <a:spcBef>
                <a:spcPts val="0"/>
              </a:spcBef>
              <a:spcAft>
                <a:spcPts val="0"/>
              </a:spcAft>
              <a:buSzPts val="1100"/>
              <a:buFont typeface="DM Sans"/>
              <a:buNone/>
              <a:defRPr sz="1100"/>
            </a:lvl5pPr>
            <a:lvl6pPr lvl="5" algn="ctr">
              <a:spcBef>
                <a:spcPts val="0"/>
              </a:spcBef>
              <a:spcAft>
                <a:spcPts val="0"/>
              </a:spcAft>
              <a:buSzPts val="1100"/>
              <a:buFont typeface="DM Sans"/>
              <a:buNone/>
              <a:defRPr sz="1100"/>
            </a:lvl6pPr>
            <a:lvl7pPr lvl="6" algn="ctr">
              <a:spcBef>
                <a:spcPts val="0"/>
              </a:spcBef>
              <a:spcAft>
                <a:spcPts val="0"/>
              </a:spcAft>
              <a:buSzPts val="1100"/>
              <a:buFont typeface="DM Sans"/>
              <a:buNone/>
              <a:defRPr sz="1100"/>
            </a:lvl7pPr>
            <a:lvl8pPr lvl="7" algn="ctr">
              <a:spcBef>
                <a:spcPts val="0"/>
              </a:spcBef>
              <a:spcAft>
                <a:spcPts val="0"/>
              </a:spcAft>
              <a:buSzPts val="1100"/>
              <a:buFont typeface="DM Sans"/>
              <a:buNone/>
              <a:defRPr sz="1100"/>
            </a:lvl8pPr>
            <a:lvl9pPr lvl="8" algn="ctr">
              <a:spcBef>
                <a:spcPts val="0"/>
              </a:spcBef>
              <a:spcAft>
                <a:spcPts val="0"/>
              </a:spcAft>
              <a:buSzPts val="1100"/>
              <a:buFont typeface="DM Sans"/>
              <a:buNone/>
              <a:defRPr sz="1100"/>
            </a:lvl9pPr>
          </a:lstStyle>
          <a:p/>
        </p:txBody>
      </p:sp>
      <p:sp>
        <p:nvSpPr>
          <p:cNvPr id="88" name="Google Shape;88;p17"/>
          <p:cNvSpPr txBox="1"/>
          <p:nvPr>
            <p:ph idx="8" type="subTitle"/>
          </p:nvPr>
        </p:nvSpPr>
        <p:spPr>
          <a:xfrm>
            <a:off x="4676663" y="4251700"/>
            <a:ext cx="1998300" cy="606900"/>
          </a:xfrm>
          <a:prstGeom prst="rect">
            <a:avLst/>
          </a:prstGeom>
        </p:spPr>
        <p:txBody>
          <a:bodyPr anchorCtr="0" anchor="ctr" bIns="91425" lIns="91425" spcFirstLastPara="1" rIns="91425" wrap="square" tIns="91425">
            <a:noAutofit/>
          </a:bodyPr>
          <a:lstStyle>
            <a:lvl1pPr lvl="0" algn="ctr">
              <a:spcBef>
                <a:spcPts val="0"/>
              </a:spcBef>
              <a:spcAft>
                <a:spcPts val="0"/>
              </a:spcAft>
              <a:buSzPts val="1100"/>
              <a:buFont typeface="DM Sans"/>
              <a:buNone/>
              <a:defRPr sz="1100">
                <a:latin typeface="DM Sans"/>
                <a:ea typeface="DM Sans"/>
                <a:cs typeface="DM Sans"/>
                <a:sym typeface="DM Sans"/>
              </a:defRPr>
            </a:lvl1pPr>
            <a:lvl2pPr lvl="1" algn="ctr">
              <a:spcBef>
                <a:spcPts val="0"/>
              </a:spcBef>
              <a:spcAft>
                <a:spcPts val="0"/>
              </a:spcAft>
              <a:buSzPts val="1100"/>
              <a:buFont typeface="DM Sans"/>
              <a:buNone/>
              <a:defRPr sz="1100"/>
            </a:lvl2pPr>
            <a:lvl3pPr lvl="2" algn="ctr">
              <a:spcBef>
                <a:spcPts val="0"/>
              </a:spcBef>
              <a:spcAft>
                <a:spcPts val="0"/>
              </a:spcAft>
              <a:buSzPts val="1100"/>
              <a:buFont typeface="DM Sans"/>
              <a:buNone/>
              <a:defRPr sz="1100"/>
            </a:lvl3pPr>
            <a:lvl4pPr lvl="3" algn="ctr">
              <a:spcBef>
                <a:spcPts val="0"/>
              </a:spcBef>
              <a:spcAft>
                <a:spcPts val="0"/>
              </a:spcAft>
              <a:buSzPts val="1100"/>
              <a:buFont typeface="DM Sans"/>
              <a:buNone/>
              <a:defRPr sz="1100"/>
            </a:lvl4pPr>
            <a:lvl5pPr lvl="4" algn="ctr">
              <a:spcBef>
                <a:spcPts val="0"/>
              </a:spcBef>
              <a:spcAft>
                <a:spcPts val="0"/>
              </a:spcAft>
              <a:buSzPts val="1100"/>
              <a:buFont typeface="DM Sans"/>
              <a:buNone/>
              <a:defRPr sz="1100"/>
            </a:lvl5pPr>
            <a:lvl6pPr lvl="5" algn="ctr">
              <a:spcBef>
                <a:spcPts val="0"/>
              </a:spcBef>
              <a:spcAft>
                <a:spcPts val="0"/>
              </a:spcAft>
              <a:buSzPts val="1100"/>
              <a:buFont typeface="DM Sans"/>
              <a:buNone/>
              <a:defRPr sz="1100"/>
            </a:lvl6pPr>
            <a:lvl7pPr lvl="6" algn="ctr">
              <a:spcBef>
                <a:spcPts val="0"/>
              </a:spcBef>
              <a:spcAft>
                <a:spcPts val="0"/>
              </a:spcAft>
              <a:buSzPts val="1100"/>
              <a:buFont typeface="DM Sans"/>
              <a:buNone/>
              <a:defRPr sz="1100"/>
            </a:lvl7pPr>
            <a:lvl8pPr lvl="7" algn="ctr">
              <a:spcBef>
                <a:spcPts val="0"/>
              </a:spcBef>
              <a:spcAft>
                <a:spcPts val="0"/>
              </a:spcAft>
              <a:buSzPts val="1100"/>
              <a:buFont typeface="DM Sans"/>
              <a:buNone/>
              <a:defRPr sz="1100"/>
            </a:lvl8pPr>
            <a:lvl9pPr lvl="8" algn="ctr">
              <a:spcBef>
                <a:spcPts val="0"/>
              </a:spcBef>
              <a:spcAft>
                <a:spcPts val="0"/>
              </a:spcAft>
              <a:buSzPts val="1100"/>
              <a:buFont typeface="DM Sans"/>
              <a:buNone/>
              <a:defRPr sz="1100"/>
            </a:lvl9pPr>
          </a:lstStyle>
          <a:p/>
        </p:txBody>
      </p:sp>
      <p:sp>
        <p:nvSpPr>
          <p:cNvPr id="89" name="Google Shape;89;p17"/>
          <p:cNvSpPr txBox="1"/>
          <p:nvPr>
            <p:ph idx="9" type="subTitle"/>
          </p:nvPr>
        </p:nvSpPr>
        <p:spPr>
          <a:xfrm>
            <a:off x="6867588" y="4251700"/>
            <a:ext cx="1998300" cy="606900"/>
          </a:xfrm>
          <a:prstGeom prst="rect">
            <a:avLst/>
          </a:prstGeom>
        </p:spPr>
        <p:txBody>
          <a:bodyPr anchorCtr="0" anchor="ctr" bIns="91425" lIns="91425" spcFirstLastPara="1" rIns="91425" wrap="square" tIns="91425">
            <a:noAutofit/>
          </a:bodyPr>
          <a:lstStyle>
            <a:lvl1pPr lvl="0" algn="ctr">
              <a:spcBef>
                <a:spcPts val="0"/>
              </a:spcBef>
              <a:spcAft>
                <a:spcPts val="0"/>
              </a:spcAft>
              <a:buSzPts val="1100"/>
              <a:buFont typeface="DM Sans"/>
              <a:buNone/>
              <a:defRPr sz="1100">
                <a:latin typeface="DM Sans"/>
                <a:ea typeface="DM Sans"/>
                <a:cs typeface="DM Sans"/>
                <a:sym typeface="DM Sans"/>
              </a:defRPr>
            </a:lvl1pPr>
            <a:lvl2pPr lvl="1" algn="ctr">
              <a:spcBef>
                <a:spcPts val="0"/>
              </a:spcBef>
              <a:spcAft>
                <a:spcPts val="0"/>
              </a:spcAft>
              <a:buSzPts val="1100"/>
              <a:buFont typeface="DM Sans"/>
              <a:buNone/>
              <a:defRPr sz="1100"/>
            </a:lvl2pPr>
            <a:lvl3pPr lvl="2" algn="ctr">
              <a:spcBef>
                <a:spcPts val="0"/>
              </a:spcBef>
              <a:spcAft>
                <a:spcPts val="0"/>
              </a:spcAft>
              <a:buSzPts val="1100"/>
              <a:buFont typeface="DM Sans"/>
              <a:buNone/>
              <a:defRPr sz="1100"/>
            </a:lvl3pPr>
            <a:lvl4pPr lvl="3" algn="ctr">
              <a:spcBef>
                <a:spcPts val="0"/>
              </a:spcBef>
              <a:spcAft>
                <a:spcPts val="0"/>
              </a:spcAft>
              <a:buSzPts val="1100"/>
              <a:buFont typeface="DM Sans"/>
              <a:buNone/>
              <a:defRPr sz="1100"/>
            </a:lvl4pPr>
            <a:lvl5pPr lvl="4" algn="ctr">
              <a:spcBef>
                <a:spcPts val="0"/>
              </a:spcBef>
              <a:spcAft>
                <a:spcPts val="0"/>
              </a:spcAft>
              <a:buSzPts val="1100"/>
              <a:buFont typeface="DM Sans"/>
              <a:buNone/>
              <a:defRPr sz="1100"/>
            </a:lvl5pPr>
            <a:lvl6pPr lvl="5" algn="ctr">
              <a:spcBef>
                <a:spcPts val="0"/>
              </a:spcBef>
              <a:spcAft>
                <a:spcPts val="0"/>
              </a:spcAft>
              <a:buSzPts val="1100"/>
              <a:buFont typeface="DM Sans"/>
              <a:buNone/>
              <a:defRPr sz="1100"/>
            </a:lvl6pPr>
            <a:lvl7pPr lvl="6" algn="ctr">
              <a:spcBef>
                <a:spcPts val="0"/>
              </a:spcBef>
              <a:spcAft>
                <a:spcPts val="0"/>
              </a:spcAft>
              <a:buSzPts val="1100"/>
              <a:buFont typeface="DM Sans"/>
              <a:buNone/>
              <a:defRPr sz="1100"/>
            </a:lvl7pPr>
            <a:lvl8pPr lvl="7" algn="ctr">
              <a:spcBef>
                <a:spcPts val="0"/>
              </a:spcBef>
              <a:spcAft>
                <a:spcPts val="0"/>
              </a:spcAft>
              <a:buSzPts val="1100"/>
              <a:buFont typeface="DM Sans"/>
              <a:buNone/>
              <a:defRPr sz="1100"/>
            </a:lvl8pPr>
            <a:lvl9pPr lvl="8" algn="ctr">
              <a:spcBef>
                <a:spcPts val="0"/>
              </a:spcBef>
              <a:spcAft>
                <a:spcPts val="0"/>
              </a:spcAft>
              <a:buSzPts val="1100"/>
              <a:buFont typeface="DM Sans"/>
              <a:buNone/>
              <a:defRPr sz="1100"/>
            </a:lvl9pPr>
          </a:lstStyle>
          <a:p/>
        </p:txBody>
      </p:sp>
      <p:sp>
        <p:nvSpPr>
          <p:cNvPr id="90" name="Google Shape;90;p17"/>
          <p:cNvSpPr/>
          <p:nvPr>
            <p:ph idx="13" type="pic"/>
          </p:nvPr>
        </p:nvSpPr>
        <p:spPr>
          <a:xfrm>
            <a:off x="2579800" y="1328875"/>
            <a:ext cx="1789200" cy="2277900"/>
          </a:xfrm>
          <a:prstGeom prst="ellipse">
            <a:avLst/>
          </a:prstGeom>
          <a:noFill/>
          <a:ln cap="flat" cmpd="sng" w="9525">
            <a:solidFill>
              <a:srgbClr val="000000"/>
            </a:solidFill>
            <a:prstDash val="solid"/>
            <a:round/>
            <a:headEnd len="sm" w="sm" type="none"/>
            <a:tailEnd len="sm" w="sm" type="none"/>
          </a:ln>
        </p:spPr>
      </p:sp>
      <p:sp>
        <p:nvSpPr>
          <p:cNvPr id="91" name="Google Shape;91;p17"/>
          <p:cNvSpPr/>
          <p:nvPr>
            <p:ph idx="14" type="pic"/>
          </p:nvPr>
        </p:nvSpPr>
        <p:spPr>
          <a:xfrm>
            <a:off x="4775975" y="1328875"/>
            <a:ext cx="1789200" cy="2277900"/>
          </a:xfrm>
          <a:prstGeom prst="ellipse">
            <a:avLst/>
          </a:prstGeom>
          <a:noFill/>
          <a:ln cap="flat" cmpd="sng" w="9525">
            <a:solidFill>
              <a:srgbClr val="000000"/>
            </a:solidFill>
            <a:prstDash val="solid"/>
            <a:round/>
            <a:headEnd len="sm" w="sm" type="none"/>
            <a:tailEnd len="sm" w="sm" type="none"/>
          </a:ln>
        </p:spPr>
      </p:sp>
      <p:sp>
        <p:nvSpPr>
          <p:cNvPr id="92" name="Google Shape;92;p17"/>
          <p:cNvSpPr/>
          <p:nvPr>
            <p:ph idx="15" type="pic"/>
          </p:nvPr>
        </p:nvSpPr>
        <p:spPr>
          <a:xfrm>
            <a:off x="6972150" y="1328875"/>
            <a:ext cx="1789200" cy="2277900"/>
          </a:xfrm>
          <a:prstGeom prst="ellipse">
            <a:avLst/>
          </a:prstGeom>
          <a:noFill/>
          <a:ln cap="flat" cmpd="sng" w="9525">
            <a:solidFill>
              <a:srgbClr val="000000"/>
            </a:solidFill>
            <a:prstDash val="solid"/>
            <a:round/>
            <a:headEnd len="sm" w="sm" type="none"/>
            <a:tailEnd len="sm" w="sm" type="none"/>
          </a:ln>
        </p:spPr>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able of Contents">
  <p:cSld name="CUSTOM_3">
    <p:spTree>
      <p:nvGrpSpPr>
        <p:cNvPr id="93" name="Shape 93"/>
        <p:cNvGrpSpPr/>
        <p:nvPr/>
      </p:nvGrpSpPr>
      <p:grpSpPr>
        <a:xfrm>
          <a:off x="0" y="0"/>
          <a:ext cx="0" cy="0"/>
          <a:chOff x="0" y="0"/>
          <a:chExt cx="0" cy="0"/>
        </a:xfrm>
      </p:grpSpPr>
      <p:sp>
        <p:nvSpPr>
          <p:cNvPr id="94" name="Google Shape;94;p18"/>
          <p:cNvSpPr/>
          <p:nvPr/>
        </p:nvSpPr>
        <p:spPr>
          <a:xfrm>
            <a:off x="274950" y="284775"/>
            <a:ext cx="8598900" cy="854400"/>
          </a:xfrm>
          <a:prstGeom prst="roundRect">
            <a:avLst>
              <a:gd fmla="val 25275" name="adj"/>
            </a:avLst>
          </a:prstGeom>
          <a:solidFill>
            <a:schemeClr val="accent2"/>
          </a:solidFill>
          <a:ln cap="flat" cmpd="sng" w="9525">
            <a:solidFill>
              <a:schemeClr val="dk1"/>
            </a:solidFill>
            <a:prstDash val="solid"/>
            <a:round/>
            <a:headEnd len="sm" w="sm" type="none"/>
            <a:tailEnd len="sm" w="sm" type="none"/>
          </a:ln>
        </p:spPr>
        <p:txBody>
          <a:bodyPr anchorCtr="0" anchor="ctr" bIns="91425" lIns="91425" spcFirstLastPara="1" rIns="91425" wrap="square" tIns="182875">
            <a:noAutofit/>
          </a:bodyPr>
          <a:lstStyle/>
          <a:p>
            <a:pPr indent="0" lvl="0" marL="0" rtl="0" algn="ctr">
              <a:lnSpc>
                <a:spcPct val="90000"/>
              </a:lnSpc>
              <a:spcBef>
                <a:spcPts val="0"/>
              </a:spcBef>
              <a:spcAft>
                <a:spcPts val="0"/>
              </a:spcAft>
              <a:buNone/>
            </a:pPr>
            <a:r>
              <a:t/>
            </a:r>
            <a:endParaRPr/>
          </a:p>
        </p:txBody>
      </p:sp>
      <p:sp>
        <p:nvSpPr>
          <p:cNvPr id="95" name="Google Shape;95;p18"/>
          <p:cNvSpPr/>
          <p:nvPr/>
        </p:nvSpPr>
        <p:spPr>
          <a:xfrm>
            <a:off x="1655875" y="1348125"/>
            <a:ext cx="7218000" cy="543300"/>
          </a:xfrm>
          <a:prstGeom prst="roundRect">
            <a:avLst>
              <a:gd fmla="val 32052" name="adj"/>
            </a:avLst>
          </a:prstGeom>
          <a:solidFill>
            <a:schemeClr val="dk2"/>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lnSpc>
                <a:spcPct val="90000"/>
              </a:lnSpc>
              <a:spcBef>
                <a:spcPts val="0"/>
              </a:spcBef>
              <a:spcAft>
                <a:spcPts val="0"/>
              </a:spcAft>
              <a:buNone/>
            </a:pPr>
            <a:r>
              <a:t/>
            </a:r>
            <a:endParaRPr sz="200">
              <a:latin typeface="DM Sans Light"/>
              <a:ea typeface="DM Sans Light"/>
              <a:cs typeface="DM Sans Light"/>
              <a:sym typeface="DM Sans Light"/>
            </a:endParaRPr>
          </a:p>
        </p:txBody>
      </p:sp>
      <p:sp>
        <p:nvSpPr>
          <p:cNvPr id="96" name="Google Shape;96;p18"/>
          <p:cNvSpPr/>
          <p:nvPr/>
        </p:nvSpPr>
        <p:spPr>
          <a:xfrm>
            <a:off x="1655875" y="2100369"/>
            <a:ext cx="7218000" cy="543300"/>
          </a:xfrm>
          <a:prstGeom prst="roundRect">
            <a:avLst>
              <a:gd fmla="val 32052" name="adj"/>
            </a:avLst>
          </a:prstGeom>
          <a:solidFill>
            <a:schemeClr val="dk2"/>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lnSpc>
                <a:spcPct val="90000"/>
              </a:lnSpc>
              <a:spcBef>
                <a:spcPts val="0"/>
              </a:spcBef>
              <a:spcAft>
                <a:spcPts val="0"/>
              </a:spcAft>
              <a:buNone/>
            </a:pPr>
            <a:r>
              <a:t/>
            </a:r>
            <a:endParaRPr sz="200">
              <a:latin typeface="DM Sans Light"/>
              <a:ea typeface="DM Sans Light"/>
              <a:cs typeface="DM Sans Light"/>
              <a:sym typeface="DM Sans Light"/>
            </a:endParaRPr>
          </a:p>
        </p:txBody>
      </p:sp>
      <p:sp>
        <p:nvSpPr>
          <p:cNvPr id="97" name="Google Shape;97;p18"/>
          <p:cNvSpPr/>
          <p:nvPr/>
        </p:nvSpPr>
        <p:spPr>
          <a:xfrm>
            <a:off x="1655875" y="2837025"/>
            <a:ext cx="7218000" cy="543300"/>
          </a:xfrm>
          <a:prstGeom prst="roundRect">
            <a:avLst>
              <a:gd fmla="val 32052" name="adj"/>
            </a:avLst>
          </a:prstGeom>
          <a:solidFill>
            <a:schemeClr val="dk2"/>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lnSpc>
                <a:spcPct val="90000"/>
              </a:lnSpc>
              <a:spcBef>
                <a:spcPts val="0"/>
              </a:spcBef>
              <a:spcAft>
                <a:spcPts val="0"/>
              </a:spcAft>
              <a:buNone/>
            </a:pPr>
            <a:r>
              <a:t/>
            </a:r>
            <a:endParaRPr sz="2200">
              <a:solidFill>
                <a:schemeClr val="dk1"/>
              </a:solidFill>
              <a:latin typeface="DM Sans Light"/>
              <a:ea typeface="DM Sans Light"/>
              <a:cs typeface="DM Sans Light"/>
              <a:sym typeface="DM Sans Light"/>
            </a:endParaRPr>
          </a:p>
        </p:txBody>
      </p:sp>
      <p:sp>
        <p:nvSpPr>
          <p:cNvPr id="98" name="Google Shape;98;p18"/>
          <p:cNvSpPr/>
          <p:nvPr/>
        </p:nvSpPr>
        <p:spPr>
          <a:xfrm>
            <a:off x="1655875" y="3573669"/>
            <a:ext cx="7218000" cy="543300"/>
          </a:xfrm>
          <a:prstGeom prst="roundRect">
            <a:avLst>
              <a:gd fmla="val 32052" name="adj"/>
            </a:avLst>
          </a:prstGeom>
          <a:solidFill>
            <a:schemeClr val="dk2"/>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lnSpc>
                <a:spcPct val="90000"/>
              </a:lnSpc>
              <a:spcBef>
                <a:spcPts val="0"/>
              </a:spcBef>
              <a:spcAft>
                <a:spcPts val="0"/>
              </a:spcAft>
              <a:buNone/>
            </a:pPr>
            <a:r>
              <a:t/>
            </a:r>
            <a:endParaRPr sz="2200">
              <a:solidFill>
                <a:schemeClr val="dk1"/>
              </a:solidFill>
              <a:latin typeface="DM Sans Light"/>
              <a:ea typeface="DM Sans Light"/>
              <a:cs typeface="DM Sans Light"/>
              <a:sym typeface="DM Sans Light"/>
            </a:endParaRPr>
          </a:p>
        </p:txBody>
      </p:sp>
      <p:sp>
        <p:nvSpPr>
          <p:cNvPr id="99" name="Google Shape;99;p18"/>
          <p:cNvSpPr/>
          <p:nvPr/>
        </p:nvSpPr>
        <p:spPr>
          <a:xfrm>
            <a:off x="1655875" y="4315525"/>
            <a:ext cx="7218000" cy="543300"/>
          </a:xfrm>
          <a:prstGeom prst="roundRect">
            <a:avLst>
              <a:gd fmla="val 32052" name="adj"/>
            </a:avLst>
          </a:prstGeom>
          <a:solidFill>
            <a:schemeClr val="dk2"/>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lnSpc>
                <a:spcPct val="90000"/>
              </a:lnSpc>
              <a:spcBef>
                <a:spcPts val="0"/>
              </a:spcBef>
              <a:spcAft>
                <a:spcPts val="0"/>
              </a:spcAft>
              <a:buNone/>
            </a:pPr>
            <a:r>
              <a:t/>
            </a:r>
            <a:endParaRPr sz="200">
              <a:latin typeface="DM Sans Light"/>
              <a:ea typeface="DM Sans Light"/>
              <a:cs typeface="DM Sans Light"/>
              <a:sym typeface="DM Sans Light"/>
            </a:endParaRPr>
          </a:p>
        </p:txBody>
      </p:sp>
      <p:sp>
        <p:nvSpPr>
          <p:cNvPr id="100" name="Google Shape;100;p18"/>
          <p:cNvSpPr/>
          <p:nvPr/>
        </p:nvSpPr>
        <p:spPr>
          <a:xfrm>
            <a:off x="274950" y="1348075"/>
            <a:ext cx="1197900" cy="543300"/>
          </a:xfrm>
          <a:prstGeom prst="ellipse">
            <a:avLst/>
          </a:prstGeom>
          <a:solidFill>
            <a:schemeClr val="accent1"/>
          </a:solidFill>
          <a:ln cap="flat" cmpd="sng" w="9525">
            <a:solidFill>
              <a:schemeClr val="dk1"/>
            </a:solidFill>
            <a:prstDash val="solid"/>
            <a:round/>
            <a:headEnd len="sm" w="sm" type="none"/>
            <a:tailEnd len="sm" w="sm" type="none"/>
          </a:ln>
        </p:spPr>
        <p:txBody>
          <a:bodyPr anchorCtr="0" anchor="ctr" bIns="91425" lIns="91425" spcFirstLastPara="1" rIns="91425" wrap="square" tIns="137150">
            <a:noAutofit/>
          </a:bodyPr>
          <a:lstStyle/>
          <a:p>
            <a:pPr indent="0" lvl="0" marL="0" rtl="0" algn="ctr">
              <a:lnSpc>
                <a:spcPct val="90000"/>
              </a:lnSpc>
              <a:spcBef>
                <a:spcPts val="0"/>
              </a:spcBef>
              <a:spcAft>
                <a:spcPts val="0"/>
              </a:spcAft>
              <a:buClr>
                <a:schemeClr val="dk1"/>
              </a:buClr>
              <a:buSzPts val="1100"/>
              <a:buNone/>
            </a:pPr>
            <a:r>
              <a:t/>
            </a:r>
            <a:endParaRPr sz="100"/>
          </a:p>
        </p:txBody>
      </p:sp>
      <p:sp>
        <p:nvSpPr>
          <p:cNvPr id="101" name="Google Shape;101;p18"/>
          <p:cNvSpPr/>
          <p:nvPr/>
        </p:nvSpPr>
        <p:spPr>
          <a:xfrm>
            <a:off x="274950" y="2092550"/>
            <a:ext cx="1197900" cy="543300"/>
          </a:xfrm>
          <a:prstGeom prst="ellipse">
            <a:avLst/>
          </a:prstGeom>
          <a:solidFill>
            <a:schemeClr val="accent1"/>
          </a:solidFill>
          <a:ln cap="flat" cmpd="sng" w="9525">
            <a:solidFill>
              <a:schemeClr val="dk1"/>
            </a:solidFill>
            <a:prstDash val="solid"/>
            <a:round/>
            <a:headEnd len="sm" w="sm" type="none"/>
            <a:tailEnd len="sm" w="sm" type="none"/>
          </a:ln>
        </p:spPr>
        <p:txBody>
          <a:bodyPr anchorCtr="0" anchor="ctr" bIns="91425" lIns="91425" spcFirstLastPara="1" rIns="91425" wrap="square" tIns="137150">
            <a:noAutofit/>
          </a:bodyPr>
          <a:lstStyle/>
          <a:p>
            <a:pPr indent="0" lvl="0" marL="0" rtl="0" algn="l">
              <a:lnSpc>
                <a:spcPct val="90000"/>
              </a:lnSpc>
              <a:spcBef>
                <a:spcPts val="0"/>
              </a:spcBef>
              <a:spcAft>
                <a:spcPts val="0"/>
              </a:spcAft>
              <a:buNone/>
            </a:pPr>
            <a:r>
              <a:t/>
            </a:r>
            <a:endParaRPr sz="100"/>
          </a:p>
        </p:txBody>
      </p:sp>
      <p:sp>
        <p:nvSpPr>
          <p:cNvPr id="102" name="Google Shape;102;p18"/>
          <p:cNvSpPr/>
          <p:nvPr/>
        </p:nvSpPr>
        <p:spPr>
          <a:xfrm>
            <a:off x="274950" y="2837025"/>
            <a:ext cx="1197900" cy="543300"/>
          </a:xfrm>
          <a:prstGeom prst="ellipse">
            <a:avLst/>
          </a:prstGeom>
          <a:solidFill>
            <a:schemeClr val="accent1"/>
          </a:solidFill>
          <a:ln cap="flat" cmpd="sng" w="9525">
            <a:solidFill>
              <a:schemeClr val="dk1"/>
            </a:solidFill>
            <a:prstDash val="solid"/>
            <a:round/>
            <a:headEnd len="sm" w="sm" type="none"/>
            <a:tailEnd len="sm" w="sm" type="none"/>
          </a:ln>
        </p:spPr>
        <p:txBody>
          <a:bodyPr anchorCtr="0" anchor="ctr" bIns="91425" lIns="91425" spcFirstLastPara="1" rIns="91425" wrap="square" tIns="137150">
            <a:noAutofit/>
          </a:bodyPr>
          <a:lstStyle/>
          <a:p>
            <a:pPr indent="0" lvl="0" marL="0" rtl="0" algn="l">
              <a:lnSpc>
                <a:spcPct val="90000"/>
              </a:lnSpc>
              <a:spcBef>
                <a:spcPts val="0"/>
              </a:spcBef>
              <a:spcAft>
                <a:spcPts val="0"/>
              </a:spcAft>
              <a:buNone/>
            </a:pPr>
            <a:r>
              <a:t/>
            </a:r>
            <a:endParaRPr sz="100"/>
          </a:p>
        </p:txBody>
      </p:sp>
      <p:sp>
        <p:nvSpPr>
          <p:cNvPr id="103" name="Google Shape;103;p18"/>
          <p:cNvSpPr/>
          <p:nvPr/>
        </p:nvSpPr>
        <p:spPr>
          <a:xfrm>
            <a:off x="274950" y="3573675"/>
            <a:ext cx="1197900" cy="543300"/>
          </a:xfrm>
          <a:prstGeom prst="ellipse">
            <a:avLst/>
          </a:prstGeom>
          <a:solidFill>
            <a:schemeClr val="accent1"/>
          </a:solidFill>
          <a:ln cap="flat" cmpd="sng" w="9525">
            <a:solidFill>
              <a:schemeClr val="dk1"/>
            </a:solidFill>
            <a:prstDash val="solid"/>
            <a:round/>
            <a:headEnd len="sm" w="sm" type="none"/>
            <a:tailEnd len="sm" w="sm" type="none"/>
          </a:ln>
        </p:spPr>
        <p:txBody>
          <a:bodyPr anchorCtr="0" anchor="ctr" bIns="91425" lIns="91425" spcFirstLastPara="1" rIns="91425" wrap="square" tIns="137150">
            <a:noAutofit/>
          </a:bodyPr>
          <a:lstStyle/>
          <a:p>
            <a:pPr indent="0" lvl="0" marL="0" rtl="0" algn="ctr">
              <a:lnSpc>
                <a:spcPct val="90000"/>
              </a:lnSpc>
              <a:spcBef>
                <a:spcPts val="0"/>
              </a:spcBef>
              <a:spcAft>
                <a:spcPts val="0"/>
              </a:spcAft>
              <a:buNone/>
            </a:pPr>
            <a:r>
              <a:t/>
            </a:r>
            <a:endParaRPr sz="100"/>
          </a:p>
        </p:txBody>
      </p:sp>
      <p:sp>
        <p:nvSpPr>
          <p:cNvPr id="104" name="Google Shape;104;p18"/>
          <p:cNvSpPr/>
          <p:nvPr/>
        </p:nvSpPr>
        <p:spPr>
          <a:xfrm>
            <a:off x="274950" y="4310325"/>
            <a:ext cx="1197900" cy="543300"/>
          </a:xfrm>
          <a:prstGeom prst="ellipse">
            <a:avLst/>
          </a:prstGeom>
          <a:solidFill>
            <a:schemeClr val="accent1"/>
          </a:solidFill>
          <a:ln cap="flat" cmpd="sng" w="9525">
            <a:solidFill>
              <a:schemeClr val="dk1"/>
            </a:solidFill>
            <a:prstDash val="solid"/>
            <a:round/>
            <a:headEnd len="sm" w="sm" type="none"/>
            <a:tailEnd len="sm" w="sm" type="none"/>
          </a:ln>
        </p:spPr>
        <p:txBody>
          <a:bodyPr anchorCtr="0" anchor="ctr" bIns="91425" lIns="91425" spcFirstLastPara="1" rIns="91425" wrap="square" tIns="137150">
            <a:noAutofit/>
          </a:bodyPr>
          <a:lstStyle/>
          <a:p>
            <a:pPr indent="0" lvl="0" marL="0" rtl="0" algn="ctr">
              <a:lnSpc>
                <a:spcPct val="90000"/>
              </a:lnSpc>
              <a:spcBef>
                <a:spcPts val="0"/>
              </a:spcBef>
              <a:spcAft>
                <a:spcPts val="0"/>
              </a:spcAft>
              <a:buNone/>
            </a:pPr>
            <a:r>
              <a:t/>
            </a:r>
            <a:endParaRPr sz="100"/>
          </a:p>
        </p:txBody>
      </p:sp>
      <p:sp>
        <p:nvSpPr>
          <p:cNvPr id="105" name="Google Shape;105;p18"/>
          <p:cNvSpPr txBox="1"/>
          <p:nvPr>
            <p:ph type="title"/>
          </p:nvPr>
        </p:nvSpPr>
        <p:spPr>
          <a:xfrm>
            <a:off x="272650" y="327115"/>
            <a:ext cx="8601300" cy="8400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4200"/>
              <a:buNone/>
              <a:defRPr/>
            </a:lvl1pPr>
            <a:lvl2pPr lvl="1" algn="ctr">
              <a:spcBef>
                <a:spcPts val="0"/>
              </a:spcBef>
              <a:spcAft>
                <a:spcPts val="0"/>
              </a:spcAft>
              <a:buSzPts val="4200"/>
              <a:buFont typeface="Della Respira"/>
              <a:buNone/>
              <a:defRPr sz="4200"/>
            </a:lvl2pPr>
            <a:lvl3pPr lvl="2" algn="ctr">
              <a:spcBef>
                <a:spcPts val="0"/>
              </a:spcBef>
              <a:spcAft>
                <a:spcPts val="0"/>
              </a:spcAft>
              <a:buSzPts val="4200"/>
              <a:buFont typeface="Della Respira"/>
              <a:buNone/>
              <a:defRPr sz="4200"/>
            </a:lvl3pPr>
            <a:lvl4pPr lvl="3" algn="ctr">
              <a:spcBef>
                <a:spcPts val="0"/>
              </a:spcBef>
              <a:spcAft>
                <a:spcPts val="0"/>
              </a:spcAft>
              <a:buSzPts val="4200"/>
              <a:buFont typeface="Della Respira"/>
              <a:buNone/>
              <a:defRPr sz="4200"/>
            </a:lvl4pPr>
            <a:lvl5pPr lvl="4" algn="ctr">
              <a:spcBef>
                <a:spcPts val="0"/>
              </a:spcBef>
              <a:spcAft>
                <a:spcPts val="0"/>
              </a:spcAft>
              <a:buSzPts val="4200"/>
              <a:buFont typeface="Della Respira"/>
              <a:buNone/>
              <a:defRPr sz="4200"/>
            </a:lvl5pPr>
            <a:lvl6pPr lvl="5" algn="ctr">
              <a:spcBef>
                <a:spcPts val="0"/>
              </a:spcBef>
              <a:spcAft>
                <a:spcPts val="0"/>
              </a:spcAft>
              <a:buSzPts val="4200"/>
              <a:buFont typeface="Della Respira"/>
              <a:buNone/>
              <a:defRPr sz="4200"/>
            </a:lvl6pPr>
            <a:lvl7pPr lvl="6" algn="ctr">
              <a:spcBef>
                <a:spcPts val="0"/>
              </a:spcBef>
              <a:spcAft>
                <a:spcPts val="0"/>
              </a:spcAft>
              <a:buSzPts val="4200"/>
              <a:buFont typeface="Della Respira"/>
              <a:buNone/>
              <a:defRPr sz="4200"/>
            </a:lvl7pPr>
            <a:lvl8pPr lvl="7" algn="ctr">
              <a:spcBef>
                <a:spcPts val="0"/>
              </a:spcBef>
              <a:spcAft>
                <a:spcPts val="0"/>
              </a:spcAft>
              <a:buSzPts val="4200"/>
              <a:buFont typeface="Della Respira"/>
              <a:buNone/>
              <a:defRPr sz="4200"/>
            </a:lvl8pPr>
            <a:lvl9pPr lvl="8" algn="ctr">
              <a:spcBef>
                <a:spcPts val="0"/>
              </a:spcBef>
              <a:spcAft>
                <a:spcPts val="0"/>
              </a:spcAft>
              <a:buSzPts val="4200"/>
              <a:buFont typeface="Della Respira"/>
              <a:buNone/>
              <a:defRPr sz="4200"/>
            </a:lvl9pPr>
          </a:lstStyle>
          <a:p/>
        </p:txBody>
      </p:sp>
      <p:sp>
        <p:nvSpPr>
          <p:cNvPr id="106" name="Google Shape;106;p18"/>
          <p:cNvSpPr txBox="1"/>
          <p:nvPr>
            <p:ph idx="1" type="subTitle"/>
          </p:nvPr>
        </p:nvSpPr>
        <p:spPr>
          <a:xfrm>
            <a:off x="1655875" y="1348075"/>
            <a:ext cx="7218000" cy="543300"/>
          </a:xfrm>
          <a:prstGeom prst="rect">
            <a:avLst/>
          </a:prstGeom>
        </p:spPr>
        <p:txBody>
          <a:bodyPr anchorCtr="0" anchor="ctr" bIns="91425" lIns="91425" spcFirstLastPara="1" rIns="91425" wrap="square" tIns="91425">
            <a:noAutofit/>
          </a:bodyPr>
          <a:lstStyle>
            <a:lvl1pPr lvl="0" algn="ctr">
              <a:spcBef>
                <a:spcPts val="0"/>
              </a:spcBef>
              <a:spcAft>
                <a:spcPts val="0"/>
              </a:spcAft>
              <a:buSzPts val="2200"/>
              <a:buNone/>
              <a:defRPr sz="2200"/>
            </a:lvl1pPr>
            <a:lvl2pPr lvl="1">
              <a:spcBef>
                <a:spcPts val="0"/>
              </a:spcBef>
              <a:spcAft>
                <a:spcPts val="0"/>
              </a:spcAft>
              <a:buSzPts val="2200"/>
              <a:buFont typeface="DM Sans Light"/>
              <a:buNone/>
              <a:defRPr sz="2200">
                <a:latin typeface="DM Sans Light"/>
                <a:ea typeface="DM Sans Light"/>
                <a:cs typeface="DM Sans Light"/>
                <a:sym typeface="DM Sans Light"/>
              </a:defRPr>
            </a:lvl2pPr>
            <a:lvl3pPr lvl="2">
              <a:spcBef>
                <a:spcPts val="0"/>
              </a:spcBef>
              <a:spcAft>
                <a:spcPts val="0"/>
              </a:spcAft>
              <a:buSzPts val="2200"/>
              <a:buFont typeface="DM Sans Light"/>
              <a:buNone/>
              <a:defRPr sz="2200">
                <a:latin typeface="DM Sans Light"/>
                <a:ea typeface="DM Sans Light"/>
                <a:cs typeface="DM Sans Light"/>
                <a:sym typeface="DM Sans Light"/>
              </a:defRPr>
            </a:lvl3pPr>
            <a:lvl4pPr lvl="3">
              <a:spcBef>
                <a:spcPts val="0"/>
              </a:spcBef>
              <a:spcAft>
                <a:spcPts val="0"/>
              </a:spcAft>
              <a:buSzPts val="2200"/>
              <a:buFont typeface="DM Sans Light"/>
              <a:buNone/>
              <a:defRPr sz="2200">
                <a:latin typeface="DM Sans Light"/>
                <a:ea typeface="DM Sans Light"/>
                <a:cs typeface="DM Sans Light"/>
                <a:sym typeface="DM Sans Light"/>
              </a:defRPr>
            </a:lvl4pPr>
            <a:lvl5pPr lvl="4">
              <a:spcBef>
                <a:spcPts val="0"/>
              </a:spcBef>
              <a:spcAft>
                <a:spcPts val="0"/>
              </a:spcAft>
              <a:buSzPts val="2200"/>
              <a:buFont typeface="DM Sans Light"/>
              <a:buNone/>
              <a:defRPr sz="2200">
                <a:latin typeface="DM Sans Light"/>
                <a:ea typeface="DM Sans Light"/>
                <a:cs typeface="DM Sans Light"/>
                <a:sym typeface="DM Sans Light"/>
              </a:defRPr>
            </a:lvl5pPr>
            <a:lvl6pPr lvl="5">
              <a:spcBef>
                <a:spcPts val="0"/>
              </a:spcBef>
              <a:spcAft>
                <a:spcPts val="0"/>
              </a:spcAft>
              <a:buSzPts val="2200"/>
              <a:buFont typeface="DM Sans Light"/>
              <a:buNone/>
              <a:defRPr sz="2200">
                <a:latin typeface="DM Sans Light"/>
                <a:ea typeface="DM Sans Light"/>
                <a:cs typeface="DM Sans Light"/>
                <a:sym typeface="DM Sans Light"/>
              </a:defRPr>
            </a:lvl6pPr>
            <a:lvl7pPr lvl="6">
              <a:spcBef>
                <a:spcPts val="0"/>
              </a:spcBef>
              <a:spcAft>
                <a:spcPts val="0"/>
              </a:spcAft>
              <a:buSzPts val="2200"/>
              <a:buFont typeface="DM Sans Light"/>
              <a:buNone/>
              <a:defRPr sz="2200">
                <a:latin typeface="DM Sans Light"/>
                <a:ea typeface="DM Sans Light"/>
                <a:cs typeface="DM Sans Light"/>
                <a:sym typeface="DM Sans Light"/>
              </a:defRPr>
            </a:lvl7pPr>
            <a:lvl8pPr lvl="7">
              <a:spcBef>
                <a:spcPts val="0"/>
              </a:spcBef>
              <a:spcAft>
                <a:spcPts val="0"/>
              </a:spcAft>
              <a:buSzPts val="2200"/>
              <a:buFont typeface="DM Sans Light"/>
              <a:buNone/>
              <a:defRPr sz="2200">
                <a:latin typeface="DM Sans Light"/>
                <a:ea typeface="DM Sans Light"/>
                <a:cs typeface="DM Sans Light"/>
                <a:sym typeface="DM Sans Light"/>
              </a:defRPr>
            </a:lvl8pPr>
            <a:lvl9pPr lvl="8">
              <a:spcBef>
                <a:spcPts val="0"/>
              </a:spcBef>
              <a:spcAft>
                <a:spcPts val="0"/>
              </a:spcAft>
              <a:buSzPts val="2200"/>
              <a:buFont typeface="DM Sans Light"/>
              <a:buNone/>
              <a:defRPr sz="2200">
                <a:latin typeface="DM Sans Light"/>
                <a:ea typeface="DM Sans Light"/>
                <a:cs typeface="DM Sans Light"/>
                <a:sym typeface="DM Sans Light"/>
              </a:defRPr>
            </a:lvl9pPr>
          </a:lstStyle>
          <a:p/>
        </p:txBody>
      </p:sp>
      <p:sp>
        <p:nvSpPr>
          <p:cNvPr id="107" name="Google Shape;107;p18"/>
          <p:cNvSpPr txBox="1"/>
          <p:nvPr>
            <p:ph idx="2" type="subTitle"/>
          </p:nvPr>
        </p:nvSpPr>
        <p:spPr>
          <a:xfrm>
            <a:off x="1655875" y="2092550"/>
            <a:ext cx="7218000" cy="543300"/>
          </a:xfrm>
          <a:prstGeom prst="rect">
            <a:avLst/>
          </a:prstGeom>
        </p:spPr>
        <p:txBody>
          <a:bodyPr anchorCtr="0" anchor="ctr" bIns="91425" lIns="91425" spcFirstLastPara="1" rIns="91425" wrap="square" tIns="91425">
            <a:noAutofit/>
          </a:bodyPr>
          <a:lstStyle>
            <a:lvl1pPr lvl="0" algn="ctr">
              <a:spcBef>
                <a:spcPts val="0"/>
              </a:spcBef>
              <a:spcAft>
                <a:spcPts val="0"/>
              </a:spcAft>
              <a:buSzPts val="2200"/>
              <a:buNone/>
              <a:defRPr sz="2200"/>
            </a:lvl1pPr>
            <a:lvl2pPr lvl="1">
              <a:spcBef>
                <a:spcPts val="0"/>
              </a:spcBef>
              <a:spcAft>
                <a:spcPts val="0"/>
              </a:spcAft>
              <a:buSzPts val="2200"/>
              <a:buFont typeface="DM Sans Light"/>
              <a:buNone/>
              <a:defRPr sz="2200">
                <a:latin typeface="DM Sans Light"/>
                <a:ea typeface="DM Sans Light"/>
                <a:cs typeface="DM Sans Light"/>
                <a:sym typeface="DM Sans Light"/>
              </a:defRPr>
            </a:lvl2pPr>
            <a:lvl3pPr lvl="2">
              <a:spcBef>
                <a:spcPts val="0"/>
              </a:spcBef>
              <a:spcAft>
                <a:spcPts val="0"/>
              </a:spcAft>
              <a:buSzPts val="2200"/>
              <a:buFont typeface="DM Sans Light"/>
              <a:buNone/>
              <a:defRPr sz="2200">
                <a:latin typeface="DM Sans Light"/>
                <a:ea typeface="DM Sans Light"/>
                <a:cs typeface="DM Sans Light"/>
                <a:sym typeface="DM Sans Light"/>
              </a:defRPr>
            </a:lvl3pPr>
            <a:lvl4pPr lvl="3">
              <a:spcBef>
                <a:spcPts val="0"/>
              </a:spcBef>
              <a:spcAft>
                <a:spcPts val="0"/>
              </a:spcAft>
              <a:buSzPts val="2200"/>
              <a:buFont typeface="DM Sans Light"/>
              <a:buNone/>
              <a:defRPr sz="2200">
                <a:latin typeface="DM Sans Light"/>
                <a:ea typeface="DM Sans Light"/>
                <a:cs typeface="DM Sans Light"/>
                <a:sym typeface="DM Sans Light"/>
              </a:defRPr>
            </a:lvl4pPr>
            <a:lvl5pPr lvl="4">
              <a:spcBef>
                <a:spcPts val="0"/>
              </a:spcBef>
              <a:spcAft>
                <a:spcPts val="0"/>
              </a:spcAft>
              <a:buSzPts val="2200"/>
              <a:buFont typeface="DM Sans Light"/>
              <a:buNone/>
              <a:defRPr sz="2200">
                <a:latin typeface="DM Sans Light"/>
                <a:ea typeface="DM Sans Light"/>
                <a:cs typeface="DM Sans Light"/>
                <a:sym typeface="DM Sans Light"/>
              </a:defRPr>
            </a:lvl5pPr>
            <a:lvl6pPr lvl="5">
              <a:spcBef>
                <a:spcPts val="0"/>
              </a:spcBef>
              <a:spcAft>
                <a:spcPts val="0"/>
              </a:spcAft>
              <a:buSzPts val="2200"/>
              <a:buFont typeface="DM Sans Light"/>
              <a:buNone/>
              <a:defRPr sz="2200">
                <a:latin typeface="DM Sans Light"/>
                <a:ea typeface="DM Sans Light"/>
                <a:cs typeface="DM Sans Light"/>
                <a:sym typeface="DM Sans Light"/>
              </a:defRPr>
            </a:lvl6pPr>
            <a:lvl7pPr lvl="6">
              <a:spcBef>
                <a:spcPts val="0"/>
              </a:spcBef>
              <a:spcAft>
                <a:spcPts val="0"/>
              </a:spcAft>
              <a:buSzPts val="2200"/>
              <a:buFont typeface="DM Sans Light"/>
              <a:buNone/>
              <a:defRPr sz="2200">
                <a:latin typeface="DM Sans Light"/>
                <a:ea typeface="DM Sans Light"/>
                <a:cs typeface="DM Sans Light"/>
                <a:sym typeface="DM Sans Light"/>
              </a:defRPr>
            </a:lvl7pPr>
            <a:lvl8pPr lvl="7">
              <a:spcBef>
                <a:spcPts val="0"/>
              </a:spcBef>
              <a:spcAft>
                <a:spcPts val="0"/>
              </a:spcAft>
              <a:buSzPts val="2200"/>
              <a:buFont typeface="DM Sans Light"/>
              <a:buNone/>
              <a:defRPr sz="2200">
                <a:latin typeface="DM Sans Light"/>
                <a:ea typeface="DM Sans Light"/>
                <a:cs typeface="DM Sans Light"/>
                <a:sym typeface="DM Sans Light"/>
              </a:defRPr>
            </a:lvl8pPr>
            <a:lvl9pPr lvl="8">
              <a:spcBef>
                <a:spcPts val="0"/>
              </a:spcBef>
              <a:spcAft>
                <a:spcPts val="0"/>
              </a:spcAft>
              <a:buSzPts val="2200"/>
              <a:buFont typeface="DM Sans Light"/>
              <a:buNone/>
              <a:defRPr sz="2200">
                <a:latin typeface="DM Sans Light"/>
                <a:ea typeface="DM Sans Light"/>
                <a:cs typeface="DM Sans Light"/>
                <a:sym typeface="DM Sans Light"/>
              </a:defRPr>
            </a:lvl9pPr>
          </a:lstStyle>
          <a:p/>
        </p:txBody>
      </p:sp>
      <p:sp>
        <p:nvSpPr>
          <p:cNvPr id="108" name="Google Shape;108;p18"/>
          <p:cNvSpPr txBox="1"/>
          <p:nvPr>
            <p:ph idx="3" type="subTitle"/>
          </p:nvPr>
        </p:nvSpPr>
        <p:spPr>
          <a:xfrm>
            <a:off x="1655875" y="2837025"/>
            <a:ext cx="7218000" cy="543300"/>
          </a:xfrm>
          <a:prstGeom prst="rect">
            <a:avLst/>
          </a:prstGeom>
        </p:spPr>
        <p:txBody>
          <a:bodyPr anchorCtr="0" anchor="ctr" bIns="91425" lIns="91425" spcFirstLastPara="1" rIns="91425" wrap="square" tIns="91425">
            <a:noAutofit/>
          </a:bodyPr>
          <a:lstStyle>
            <a:lvl1pPr lvl="0" algn="ctr">
              <a:spcBef>
                <a:spcPts val="0"/>
              </a:spcBef>
              <a:spcAft>
                <a:spcPts val="0"/>
              </a:spcAft>
              <a:buSzPts val="2200"/>
              <a:buNone/>
              <a:defRPr sz="2200"/>
            </a:lvl1pPr>
            <a:lvl2pPr lvl="1">
              <a:spcBef>
                <a:spcPts val="0"/>
              </a:spcBef>
              <a:spcAft>
                <a:spcPts val="0"/>
              </a:spcAft>
              <a:buSzPts val="2200"/>
              <a:buFont typeface="DM Sans Light"/>
              <a:buNone/>
              <a:defRPr sz="2200">
                <a:latin typeface="DM Sans Light"/>
                <a:ea typeface="DM Sans Light"/>
                <a:cs typeface="DM Sans Light"/>
                <a:sym typeface="DM Sans Light"/>
              </a:defRPr>
            </a:lvl2pPr>
            <a:lvl3pPr lvl="2">
              <a:spcBef>
                <a:spcPts val="0"/>
              </a:spcBef>
              <a:spcAft>
                <a:spcPts val="0"/>
              </a:spcAft>
              <a:buSzPts val="2200"/>
              <a:buFont typeface="DM Sans Light"/>
              <a:buNone/>
              <a:defRPr sz="2200">
                <a:latin typeface="DM Sans Light"/>
                <a:ea typeface="DM Sans Light"/>
                <a:cs typeface="DM Sans Light"/>
                <a:sym typeface="DM Sans Light"/>
              </a:defRPr>
            </a:lvl3pPr>
            <a:lvl4pPr lvl="3">
              <a:spcBef>
                <a:spcPts val="0"/>
              </a:spcBef>
              <a:spcAft>
                <a:spcPts val="0"/>
              </a:spcAft>
              <a:buSzPts val="2200"/>
              <a:buFont typeface="DM Sans Light"/>
              <a:buNone/>
              <a:defRPr sz="2200">
                <a:latin typeface="DM Sans Light"/>
                <a:ea typeface="DM Sans Light"/>
                <a:cs typeface="DM Sans Light"/>
                <a:sym typeface="DM Sans Light"/>
              </a:defRPr>
            </a:lvl4pPr>
            <a:lvl5pPr lvl="4">
              <a:spcBef>
                <a:spcPts val="0"/>
              </a:spcBef>
              <a:spcAft>
                <a:spcPts val="0"/>
              </a:spcAft>
              <a:buSzPts val="2200"/>
              <a:buFont typeface="DM Sans Light"/>
              <a:buNone/>
              <a:defRPr sz="2200">
                <a:latin typeface="DM Sans Light"/>
                <a:ea typeface="DM Sans Light"/>
                <a:cs typeface="DM Sans Light"/>
                <a:sym typeface="DM Sans Light"/>
              </a:defRPr>
            </a:lvl5pPr>
            <a:lvl6pPr lvl="5">
              <a:spcBef>
                <a:spcPts val="0"/>
              </a:spcBef>
              <a:spcAft>
                <a:spcPts val="0"/>
              </a:spcAft>
              <a:buSzPts val="2200"/>
              <a:buFont typeface="DM Sans Light"/>
              <a:buNone/>
              <a:defRPr sz="2200">
                <a:latin typeface="DM Sans Light"/>
                <a:ea typeface="DM Sans Light"/>
                <a:cs typeface="DM Sans Light"/>
                <a:sym typeface="DM Sans Light"/>
              </a:defRPr>
            </a:lvl6pPr>
            <a:lvl7pPr lvl="6">
              <a:spcBef>
                <a:spcPts val="0"/>
              </a:spcBef>
              <a:spcAft>
                <a:spcPts val="0"/>
              </a:spcAft>
              <a:buSzPts val="2200"/>
              <a:buFont typeface="DM Sans Light"/>
              <a:buNone/>
              <a:defRPr sz="2200">
                <a:latin typeface="DM Sans Light"/>
                <a:ea typeface="DM Sans Light"/>
                <a:cs typeface="DM Sans Light"/>
                <a:sym typeface="DM Sans Light"/>
              </a:defRPr>
            </a:lvl7pPr>
            <a:lvl8pPr lvl="7">
              <a:spcBef>
                <a:spcPts val="0"/>
              </a:spcBef>
              <a:spcAft>
                <a:spcPts val="0"/>
              </a:spcAft>
              <a:buSzPts val="2200"/>
              <a:buFont typeface="DM Sans Light"/>
              <a:buNone/>
              <a:defRPr sz="2200">
                <a:latin typeface="DM Sans Light"/>
                <a:ea typeface="DM Sans Light"/>
                <a:cs typeface="DM Sans Light"/>
                <a:sym typeface="DM Sans Light"/>
              </a:defRPr>
            </a:lvl8pPr>
            <a:lvl9pPr lvl="8">
              <a:spcBef>
                <a:spcPts val="0"/>
              </a:spcBef>
              <a:spcAft>
                <a:spcPts val="0"/>
              </a:spcAft>
              <a:buSzPts val="2200"/>
              <a:buFont typeface="DM Sans Light"/>
              <a:buNone/>
              <a:defRPr sz="2200">
                <a:latin typeface="DM Sans Light"/>
                <a:ea typeface="DM Sans Light"/>
                <a:cs typeface="DM Sans Light"/>
                <a:sym typeface="DM Sans Light"/>
              </a:defRPr>
            </a:lvl9pPr>
          </a:lstStyle>
          <a:p/>
        </p:txBody>
      </p:sp>
      <p:sp>
        <p:nvSpPr>
          <p:cNvPr id="109" name="Google Shape;109;p18"/>
          <p:cNvSpPr txBox="1"/>
          <p:nvPr>
            <p:ph idx="4" type="subTitle"/>
          </p:nvPr>
        </p:nvSpPr>
        <p:spPr>
          <a:xfrm>
            <a:off x="1655875" y="3576275"/>
            <a:ext cx="7218000" cy="543300"/>
          </a:xfrm>
          <a:prstGeom prst="rect">
            <a:avLst/>
          </a:prstGeom>
        </p:spPr>
        <p:txBody>
          <a:bodyPr anchorCtr="0" anchor="ctr" bIns="91425" lIns="91425" spcFirstLastPara="1" rIns="91425" wrap="square" tIns="91425">
            <a:noAutofit/>
          </a:bodyPr>
          <a:lstStyle>
            <a:lvl1pPr lvl="0" algn="ctr">
              <a:spcBef>
                <a:spcPts val="0"/>
              </a:spcBef>
              <a:spcAft>
                <a:spcPts val="0"/>
              </a:spcAft>
              <a:buSzPts val="2200"/>
              <a:buNone/>
              <a:defRPr sz="2200"/>
            </a:lvl1pPr>
            <a:lvl2pPr lvl="1">
              <a:spcBef>
                <a:spcPts val="0"/>
              </a:spcBef>
              <a:spcAft>
                <a:spcPts val="0"/>
              </a:spcAft>
              <a:buSzPts val="2200"/>
              <a:buFont typeface="DM Sans Light"/>
              <a:buNone/>
              <a:defRPr sz="2200">
                <a:latin typeface="DM Sans Light"/>
                <a:ea typeface="DM Sans Light"/>
                <a:cs typeface="DM Sans Light"/>
                <a:sym typeface="DM Sans Light"/>
              </a:defRPr>
            </a:lvl2pPr>
            <a:lvl3pPr lvl="2">
              <a:spcBef>
                <a:spcPts val="0"/>
              </a:spcBef>
              <a:spcAft>
                <a:spcPts val="0"/>
              </a:spcAft>
              <a:buSzPts val="2200"/>
              <a:buFont typeface="DM Sans Light"/>
              <a:buNone/>
              <a:defRPr sz="2200">
                <a:latin typeface="DM Sans Light"/>
                <a:ea typeface="DM Sans Light"/>
                <a:cs typeface="DM Sans Light"/>
                <a:sym typeface="DM Sans Light"/>
              </a:defRPr>
            </a:lvl3pPr>
            <a:lvl4pPr lvl="3">
              <a:spcBef>
                <a:spcPts val="0"/>
              </a:spcBef>
              <a:spcAft>
                <a:spcPts val="0"/>
              </a:spcAft>
              <a:buSzPts val="2200"/>
              <a:buFont typeface="DM Sans Light"/>
              <a:buNone/>
              <a:defRPr sz="2200">
                <a:latin typeface="DM Sans Light"/>
                <a:ea typeface="DM Sans Light"/>
                <a:cs typeface="DM Sans Light"/>
                <a:sym typeface="DM Sans Light"/>
              </a:defRPr>
            </a:lvl4pPr>
            <a:lvl5pPr lvl="4">
              <a:spcBef>
                <a:spcPts val="0"/>
              </a:spcBef>
              <a:spcAft>
                <a:spcPts val="0"/>
              </a:spcAft>
              <a:buSzPts val="2200"/>
              <a:buFont typeface="DM Sans Light"/>
              <a:buNone/>
              <a:defRPr sz="2200">
                <a:latin typeface="DM Sans Light"/>
                <a:ea typeface="DM Sans Light"/>
                <a:cs typeface="DM Sans Light"/>
                <a:sym typeface="DM Sans Light"/>
              </a:defRPr>
            </a:lvl5pPr>
            <a:lvl6pPr lvl="5">
              <a:spcBef>
                <a:spcPts val="0"/>
              </a:spcBef>
              <a:spcAft>
                <a:spcPts val="0"/>
              </a:spcAft>
              <a:buSzPts val="2200"/>
              <a:buFont typeface="DM Sans Light"/>
              <a:buNone/>
              <a:defRPr sz="2200">
                <a:latin typeface="DM Sans Light"/>
                <a:ea typeface="DM Sans Light"/>
                <a:cs typeface="DM Sans Light"/>
                <a:sym typeface="DM Sans Light"/>
              </a:defRPr>
            </a:lvl6pPr>
            <a:lvl7pPr lvl="6">
              <a:spcBef>
                <a:spcPts val="0"/>
              </a:spcBef>
              <a:spcAft>
                <a:spcPts val="0"/>
              </a:spcAft>
              <a:buSzPts val="2200"/>
              <a:buFont typeface="DM Sans Light"/>
              <a:buNone/>
              <a:defRPr sz="2200">
                <a:latin typeface="DM Sans Light"/>
                <a:ea typeface="DM Sans Light"/>
                <a:cs typeface="DM Sans Light"/>
                <a:sym typeface="DM Sans Light"/>
              </a:defRPr>
            </a:lvl7pPr>
            <a:lvl8pPr lvl="7">
              <a:spcBef>
                <a:spcPts val="0"/>
              </a:spcBef>
              <a:spcAft>
                <a:spcPts val="0"/>
              </a:spcAft>
              <a:buSzPts val="2200"/>
              <a:buFont typeface="DM Sans Light"/>
              <a:buNone/>
              <a:defRPr sz="2200">
                <a:latin typeface="DM Sans Light"/>
                <a:ea typeface="DM Sans Light"/>
                <a:cs typeface="DM Sans Light"/>
                <a:sym typeface="DM Sans Light"/>
              </a:defRPr>
            </a:lvl8pPr>
            <a:lvl9pPr lvl="8">
              <a:spcBef>
                <a:spcPts val="0"/>
              </a:spcBef>
              <a:spcAft>
                <a:spcPts val="0"/>
              </a:spcAft>
              <a:buSzPts val="2200"/>
              <a:buFont typeface="DM Sans Light"/>
              <a:buNone/>
              <a:defRPr sz="2200">
                <a:latin typeface="DM Sans Light"/>
                <a:ea typeface="DM Sans Light"/>
                <a:cs typeface="DM Sans Light"/>
                <a:sym typeface="DM Sans Light"/>
              </a:defRPr>
            </a:lvl9pPr>
          </a:lstStyle>
          <a:p/>
        </p:txBody>
      </p:sp>
      <p:sp>
        <p:nvSpPr>
          <p:cNvPr id="110" name="Google Shape;110;p18"/>
          <p:cNvSpPr txBox="1"/>
          <p:nvPr>
            <p:ph idx="5" type="subTitle"/>
          </p:nvPr>
        </p:nvSpPr>
        <p:spPr>
          <a:xfrm>
            <a:off x="1655875" y="4315525"/>
            <a:ext cx="7218000" cy="543300"/>
          </a:xfrm>
          <a:prstGeom prst="rect">
            <a:avLst/>
          </a:prstGeom>
        </p:spPr>
        <p:txBody>
          <a:bodyPr anchorCtr="0" anchor="ctr" bIns="91425" lIns="91425" spcFirstLastPara="1" rIns="91425" wrap="square" tIns="91425">
            <a:noAutofit/>
          </a:bodyPr>
          <a:lstStyle>
            <a:lvl1pPr lvl="0" algn="ctr">
              <a:spcBef>
                <a:spcPts val="0"/>
              </a:spcBef>
              <a:spcAft>
                <a:spcPts val="0"/>
              </a:spcAft>
              <a:buSzPts val="2200"/>
              <a:buNone/>
              <a:defRPr sz="2200"/>
            </a:lvl1pPr>
            <a:lvl2pPr lvl="1">
              <a:spcBef>
                <a:spcPts val="0"/>
              </a:spcBef>
              <a:spcAft>
                <a:spcPts val="0"/>
              </a:spcAft>
              <a:buSzPts val="2200"/>
              <a:buFont typeface="DM Sans Light"/>
              <a:buNone/>
              <a:defRPr sz="2200">
                <a:latin typeface="DM Sans Light"/>
                <a:ea typeface="DM Sans Light"/>
                <a:cs typeface="DM Sans Light"/>
                <a:sym typeface="DM Sans Light"/>
              </a:defRPr>
            </a:lvl2pPr>
            <a:lvl3pPr lvl="2">
              <a:spcBef>
                <a:spcPts val="0"/>
              </a:spcBef>
              <a:spcAft>
                <a:spcPts val="0"/>
              </a:spcAft>
              <a:buSzPts val="2200"/>
              <a:buFont typeface="DM Sans Light"/>
              <a:buNone/>
              <a:defRPr sz="2200">
                <a:latin typeface="DM Sans Light"/>
                <a:ea typeface="DM Sans Light"/>
                <a:cs typeface="DM Sans Light"/>
                <a:sym typeface="DM Sans Light"/>
              </a:defRPr>
            </a:lvl3pPr>
            <a:lvl4pPr lvl="3">
              <a:spcBef>
                <a:spcPts val="0"/>
              </a:spcBef>
              <a:spcAft>
                <a:spcPts val="0"/>
              </a:spcAft>
              <a:buSzPts val="2200"/>
              <a:buFont typeface="DM Sans Light"/>
              <a:buNone/>
              <a:defRPr sz="2200">
                <a:latin typeface="DM Sans Light"/>
                <a:ea typeface="DM Sans Light"/>
                <a:cs typeface="DM Sans Light"/>
                <a:sym typeface="DM Sans Light"/>
              </a:defRPr>
            </a:lvl4pPr>
            <a:lvl5pPr lvl="4">
              <a:spcBef>
                <a:spcPts val="0"/>
              </a:spcBef>
              <a:spcAft>
                <a:spcPts val="0"/>
              </a:spcAft>
              <a:buSzPts val="2200"/>
              <a:buFont typeface="DM Sans Light"/>
              <a:buNone/>
              <a:defRPr sz="2200">
                <a:latin typeface="DM Sans Light"/>
                <a:ea typeface="DM Sans Light"/>
                <a:cs typeface="DM Sans Light"/>
                <a:sym typeface="DM Sans Light"/>
              </a:defRPr>
            </a:lvl5pPr>
            <a:lvl6pPr lvl="5">
              <a:spcBef>
                <a:spcPts val="0"/>
              </a:spcBef>
              <a:spcAft>
                <a:spcPts val="0"/>
              </a:spcAft>
              <a:buSzPts val="2200"/>
              <a:buFont typeface="DM Sans Light"/>
              <a:buNone/>
              <a:defRPr sz="2200">
                <a:latin typeface="DM Sans Light"/>
                <a:ea typeface="DM Sans Light"/>
                <a:cs typeface="DM Sans Light"/>
                <a:sym typeface="DM Sans Light"/>
              </a:defRPr>
            </a:lvl6pPr>
            <a:lvl7pPr lvl="6">
              <a:spcBef>
                <a:spcPts val="0"/>
              </a:spcBef>
              <a:spcAft>
                <a:spcPts val="0"/>
              </a:spcAft>
              <a:buSzPts val="2200"/>
              <a:buFont typeface="DM Sans Light"/>
              <a:buNone/>
              <a:defRPr sz="2200">
                <a:latin typeface="DM Sans Light"/>
                <a:ea typeface="DM Sans Light"/>
                <a:cs typeface="DM Sans Light"/>
                <a:sym typeface="DM Sans Light"/>
              </a:defRPr>
            </a:lvl7pPr>
            <a:lvl8pPr lvl="7">
              <a:spcBef>
                <a:spcPts val="0"/>
              </a:spcBef>
              <a:spcAft>
                <a:spcPts val="0"/>
              </a:spcAft>
              <a:buSzPts val="2200"/>
              <a:buFont typeface="DM Sans Light"/>
              <a:buNone/>
              <a:defRPr sz="2200">
                <a:latin typeface="DM Sans Light"/>
                <a:ea typeface="DM Sans Light"/>
                <a:cs typeface="DM Sans Light"/>
                <a:sym typeface="DM Sans Light"/>
              </a:defRPr>
            </a:lvl8pPr>
            <a:lvl9pPr lvl="8">
              <a:spcBef>
                <a:spcPts val="0"/>
              </a:spcBef>
              <a:spcAft>
                <a:spcPts val="0"/>
              </a:spcAft>
              <a:buSzPts val="2200"/>
              <a:buFont typeface="DM Sans Light"/>
              <a:buNone/>
              <a:defRPr sz="2200">
                <a:latin typeface="DM Sans Light"/>
                <a:ea typeface="DM Sans Light"/>
                <a:cs typeface="DM Sans Light"/>
                <a:sym typeface="DM Sans Light"/>
              </a:defRPr>
            </a:lvl9pPr>
          </a:lstStyle>
          <a:p/>
        </p:txBody>
      </p:sp>
      <p:sp>
        <p:nvSpPr>
          <p:cNvPr id="111" name="Google Shape;111;p18"/>
          <p:cNvSpPr txBox="1"/>
          <p:nvPr>
            <p:ph idx="6" type="subTitle"/>
          </p:nvPr>
        </p:nvSpPr>
        <p:spPr>
          <a:xfrm flipH="1">
            <a:off x="91975" y="1369047"/>
            <a:ext cx="1563900" cy="543300"/>
          </a:xfrm>
          <a:prstGeom prst="rect">
            <a:avLst/>
          </a:prstGeom>
        </p:spPr>
        <p:txBody>
          <a:bodyPr anchorCtr="0" anchor="ctr" bIns="91425" lIns="91425" spcFirstLastPara="1" rIns="91425" wrap="square" tIns="91425">
            <a:noAutofit/>
          </a:bodyPr>
          <a:lstStyle>
            <a:lvl1pPr lvl="0" algn="ctr">
              <a:spcBef>
                <a:spcPts val="0"/>
              </a:spcBef>
              <a:spcAft>
                <a:spcPts val="0"/>
              </a:spcAft>
              <a:buSzPts val="2800"/>
              <a:buFont typeface="Della Respira"/>
              <a:buNone/>
              <a:defRPr b="1" sz="2800">
                <a:latin typeface="Della Respira"/>
                <a:ea typeface="Della Respira"/>
                <a:cs typeface="Della Respira"/>
                <a:sym typeface="Della Respira"/>
              </a:defRPr>
            </a:lvl1pPr>
            <a:lvl2pPr lvl="1">
              <a:spcBef>
                <a:spcPts val="0"/>
              </a:spcBef>
              <a:spcAft>
                <a:spcPts val="0"/>
              </a:spcAft>
              <a:buSzPts val="2800"/>
              <a:buFont typeface="Della Respira"/>
              <a:buNone/>
              <a:defRPr b="1" sz="2800">
                <a:latin typeface="Della Respira"/>
                <a:ea typeface="Della Respira"/>
                <a:cs typeface="Della Respira"/>
                <a:sym typeface="Della Respira"/>
              </a:defRPr>
            </a:lvl2pPr>
            <a:lvl3pPr lvl="2">
              <a:spcBef>
                <a:spcPts val="0"/>
              </a:spcBef>
              <a:spcAft>
                <a:spcPts val="0"/>
              </a:spcAft>
              <a:buSzPts val="2800"/>
              <a:buFont typeface="Della Respira"/>
              <a:buNone/>
              <a:defRPr b="1" sz="2800">
                <a:latin typeface="Della Respira"/>
                <a:ea typeface="Della Respira"/>
                <a:cs typeface="Della Respira"/>
                <a:sym typeface="Della Respira"/>
              </a:defRPr>
            </a:lvl3pPr>
            <a:lvl4pPr lvl="3">
              <a:spcBef>
                <a:spcPts val="0"/>
              </a:spcBef>
              <a:spcAft>
                <a:spcPts val="0"/>
              </a:spcAft>
              <a:buSzPts val="2800"/>
              <a:buFont typeface="Della Respira"/>
              <a:buNone/>
              <a:defRPr b="1" sz="2800">
                <a:latin typeface="Della Respira"/>
                <a:ea typeface="Della Respira"/>
                <a:cs typeface="Della Respira"/>
                <a:sym typeface="Della Respira"/>
              </a:defRPr>
            </a:lvl4pPr>
            <a:lvl5pPr lvl="4">
              <a:spcBef>
                <a:spcPts val="0"/>
              </a:spcBef>
              <a:spcAft>
                <a:spcPts val="0"/>
              </a:spcAft>
              <a:buSzPts val="2800"/>
              <a:buFont typeface="Della Respira"/>
              <a:buNone/>
              <a:defRPr b="1" sz="2800">
                <a:latin typeface="Della Respira"/>
                <a:ea typeface="Della Respira"/>
                <a:cs typeface="Della Respira"/>
                <a:sym typeface="Della Respira"/>
              </a:defRPr>
            </a:lvl5pPr>
            <a:lvl6pPr lvl="5">
              <a:spcBef>
                <a:spcPts val="0"/>
              </a:spcBef>
              <a:spcAft>
                <a:spcPts val="0"/>
              </a:spcAft>
              <a:buSzPts val="2800"/>
              <a:buFont typeface="Della Respira"/>
              <a:buNone/>
              <a:defRPr b="1" sz="2800">
                <a:latin typeface="Della Respira"/>
                <a:ea typeface="Della Respira"/>
                <a:cs typeface="Della Respira"/>
                <a:sym typeface="Della Respira"/>
              </a:defRPr>
            </a:lvl6pPr>
            <a:lvl7pPr lvl="6">
              <a:spcBef>
                <a:spcPts val="0"/>
              </a:spcBef>
              <a:spcAft>
                <a:spcPts val="0"/>
              </a:spcAft>
              <a:buSzPts val="2800"/>
              <a:buFont typeface="Della Respira"/>
              <a:buNone/>
              <a:defRPr b="1" sz="2800">
                <a:latin typeface="Della Respira"/>
                <a:ea typeface="Della Respira"/>
                <a:cs typeface="Della Respira"/>
                <a:sym typeface="Della Respira"/>
              </a:defRPr>
            </a:lvl7pPr>
            <a:lvl8pPr lvl="7">
              <a:spcBef>
                <a:spcPts val="0"/>
              </a:spcBef>
              <a:spcAft>
                <a:spcPts val="0"/>
              </a:spcAft>
              <a:buSzPts val="2800"/>
              <a:buFont typeface="Della Respira"/>
              <a:buNone/>
              <a:defRPr b="1" sz="2800">
                <a:latin typeface="Della Respira"/>
                <a:ea typeface="Della Respira"/>
                <a:cs typeface="Della Respira"/>
                <a:sym typeface="Della Respira"/>
              </a:defRPr>
            </a:lvl8pPr>
            <a:lvl9pPr lvl="8">
              <a:spcBef>
                <a:spcPts val="0"/>
              </a:spcBef>
              <a:spcAft>
                <a:spcPts val="0"/>
              </a:spcAft>
              <a:buSzPts val="2800"/>
              <a:buFont typeface="Della Respira"/>
              <a:buNone/>
              <a:defRPr b="1" sz="2800">
                <a:latin typeface="Della Respira"/>
                <a:ea typeface="Della Respira"/>
                <a:cs typeface="Della Respira"/>
                <a:sym typeface="Della Respira"/>
              </a:defRPr>
            </a:lvl9pPr>
          </a:lstStyle>
          <a:p/>
        </p:txBody>
      </p:sp>
      <p:sp>
        <p:nvSpPr>
          <p:cNvPr id="112" name="Google Shape;112;p18"/>
          <p:cNvSpPr txBox="1"/>
          <p:nvPr>
            <p:ph idx="7" type="subTitle"/>
          </p:nvPr>
        </p:nvSpPr>
        <p:spPr>
          <a:xfrm flipH="1">
            <a:off x="91975" y="2113547"/>
            <a:ext cx="1563900" cy="543300"/>
          </a:xfrm>
          <a:prstGeom prst="rect">
            <a:avLst/>
          </a:prstGeom>
        </p:spPr>
        <p:txBody>
          <a:bodyPr anchorCtr="0" anchor="ctr" bIns="91425" lIns="91425" spcFirstLastPara="1" rIns="91425" wrap="square" tIns="91425">
            <a:noAutofit/>
          </a:bodyPr>
          <a:lstStyle>
            <a:lvl1pPr lvl="0" algn="ctr">
              <a:spcBef>
                <a:spcPts val="0"/>
              </a:spcBef>
              <a:spcAft>
                <a:spcPts val="0"/>
              </a:spcAft>
              <a:buSzPts val="2800"/>
              <a:buFont typeface="Della Respira"/>
              <a:buNone/>
              <a:defRPr b="1" sz="2800">
                <a:latin typeface="Della Respira"/>
                <a:ea typeface="Della Respira"/>
                <a:cs typeface="Della Respira"/>
                <a:sym typeface="Della Respira"/>
              </a:defRPr>
            </a:lvl1pPr>
            <a:lvl2pPr lvl="1">
              <a:spcBef>
                <a:spcPts val="0"/>
              </a:spcBef>
              <a:spcAft>
                <a:spcPts val="0"/>
              </a:spcAft>
              <a:buSzPts val="2800"/>
              <a:buFont typeface="Della Respira"/>
              <a:buNone/>
              <a:defRPr b="1" sz="2800">
                <a:latin typeface="Della Respira"/>
                <a:ea typeface="Della Respira"/>
                <a:cs typeface="Della Respira"/>
                <a:sym typeface="Della Respira"/>
              </a:defRPr>
            </a:lvl2pPr>
            <a:lvl3pPr lvl="2">
              <a:spcBef>
                <a:spcPts val="0"/>
              </a:spcBef>
              <a:spcAft>
                <a:spcPts val="0"/>
              </a:spcAft>
              <a:buSzPts val="2800"/>
              <a:buFont typeface="Della Respira"/>
              <a:buNone/>
              <a:defRPr b="1" sz="2800">
                <a:latin typeface="Della Respira"/>
                <a:ea typeface="Della Respira"/>
                <a:cs typeface="Della Respira"/>
                <a:sym typeface="Della Respira"/>
              </a:defRPr>
            </a:lvl3pPr>
            <a:lvl4pPr lvl="3">
              <a:spcBef>
                <a:spcPts val="0"/>
              </a:spcBef>
              <a:spcAft>
                <a:spcPts val="0"/>
              </a:spcAft>
              <a:buSzPts val="2800"/>
              <a:buFont typeface="Della Respira"/>
              <a:buNone/>
              <a:defRPr b="1" sz="2800">
                <a:latin typeface="Della Respira"/>
                <a:ea typeface="Della Respira"/>
                <a:cs typeface="Della Respira"/>
                <a:sym typeface="Della Respira"/>
              </a:defRPr>
            </a:lvl4pPr>
            <a:lvl5pPr lvl="4">
              <a:spcBef>
                <a:spcPts val="0"/>
              </a:spcBef>
              <a:spcAft>
                <a:spcPts val="0"/>
              </a:spcAft>
              <a:buSzPts val="2800"/>
              <a:buFont typeface="Della Respira"/>
              <a:buNone/>
              <a:defRPr b="1" sz="2800">
                <a:latin typeface="Della Respira"/>
                <a:ea typeface="Della Respira"/>
                <a:cs typeface="Della Respira"/>
                <a:sym typeface="Della Respira"/>
              </a:defRPr>
            </a:lvl5pPr>
            <a:lvl6pPr lvl="5">
              <a:spcBef>
                <a:spcPts val="0"/>
              </a:spcBef>
              <a:spcAft>
                <a:spcPts val="0"/>
              </a:spcAft>
              <a:buSzPts val="2800"/>
              <a:buFont typeface="Della Respira"/>
              <a:buNone/>
              <a:defRPr b="1" sz="2800">
                <a:latin typeface="Della Respira"/>
                <a:ea typeface="Della Respira"/>
                <a:cs typeface="Della Respira"/>
                <a:sym typeface="Della Respira"/>
              </a:defRPr>
            </a:lvl6pPr>
            <a:lvl7pPr lvl="6">
              <a:spcBef>
                <a:spcPts val="0"/>
              </a:spcBef>
              <a:spcAft>
                <a:spcPts val="0"/>
              </a:spcAft>
              <a:buSzPts val="2800"/>
              <a:buFont typeface="Della Respira"/>
              <a:buNone/>
              <a:defRPr b="1" sz="2800">
                <a:latin typeface="Della Respira"/>
                <a:ea typeface="Della Respira"/>
                <a:cs typeface="Della Respira"/>
                <a:sym typeface="Della Respira"/>
              </a:defRPr>
            </a:lvl7pPr>
            <a:lvl8pPr lvl="7">
              <a:spcBef>
                <a:spcPts val="0"/>
              </a:spcBef>
              <a:spcAft>
                <a:spcPts val="0"/>
              </a:spcAft>
              <a:buSzPts val="2800"/>
              <a:buFont typeface="Della Respira"/>
              <a:buNone/>
              <a:defRPr b="1" sz="2800">
                <a:latin typeface="Della Respira"/>
                <a:ea typeface="Della Respira"/>
                <a:cs typeface="Della Respira"/>
                <a:sym typeface="Della Respira"/>
              </a:defRPr>
            </a:lvl8pPr>
            <a:lvl9pPr lvl="8">
              <a:spcBef>
                <a:spcPts val="0"/>
              </a:spcBef>
              <a:spcAft>
                <a:spcPts val="0"/>
              </a:spcAft>
              <a:buSzPts val="2800"/>
              <a:buFont typeface="Della Respira"/>
              <a:buNone/>
              <a:defRPr b="1" sz="2800">
                <a:latin typeface="Della Respira"/>
                <a:ea typeface="Della Respira"/>
                <a:cs typeface="Della Respira"/>
                <a:sym typeface="Della Respira"/>
              </a:defRPr>
            </a:lvl9pPr>
          </a:lstStyle>
          <a:p/>
        </p:txBody>
      </p:sp>
      <p:sp>
        <p:nvSpPr>
          <p:cNvPr id="113" name="Google Shape;113;p18"/>
          <p:cNvSpPr txBox="1"/>
          <p:nvPr>
            <p:ph idx="8" type="subTitle"/>
          </p:nvPr>
        </p:nvSpPr>
        <p:spPr>
          <a:xfrm flipH="1">
            <a:off x="91975" y="2854085"/>
            <a:ext cx="1563900" cy="543300"/>
          </a:xfrm>
          <a:prstGeom prst="rect">
            <a:avLst/>
          </a:prstGeom>
        </p:spPr>
        <p:txBody>
          <a:bodyPr anchorCtr="0" anchor="ctr" bIns="91425" lIns="91425" spcFirstLastPara="1" rIns="91425" wrap="square" tIns="91425">
            <a:noAutofit/>
          </a:bodyPr>
          <a:lstStyle>
            <a:lvl1pPr lvl="0" algn="ctr">
              <a:spcBef>
                <a:spcPts val="0"/>
              </a:spcBef>
              <a:spcAft>
                <a:spcPts val="0"/>
              </a:spcAft>
              <a:buSzPts val="2800"/>
              <a:buFont typeface="Della Respira"/>
              <a:buNone/>
              <a:defRPr b="1" sz="2800">
                <a:latin typeface="Della Respira"/>
                <a:ea typeface="Della Respira"/>
                <a:cs typeface="Della Respira"/>
                <a:sym typeface="Della Respira"/>
              </a:defRPr>
            </a:lvl1pPr>
            <a:lvl2pPr lvl="1">
              <a:spcBef>
                <a:spcPts val="0"/>
              </a:spcBef>
              <a:spcAft>
                <a:spcPts val="0"/>
              </a:spcAft>
              <a:buSzPts val="2800"/>
              <a:buFont typeface="Della Respira"/>
              <a:buNone/>
              <a:defRPr b="1" sz="2800">
                <a:latin typeface="Della Respira"/>
                <a:ea typeface="Della Respira"/>
                <a:cs typeface="Della Respira"/>
                <a:sym typeface="Della Respira"/>
              </a:defRPr>
            </a:lvl2pPr>
            <a:lvl3pPr lvl="2">
              <a:spcBef>
                <a:spcPts val="0"/>
              </a:spcBef>
              <a:spcAft>
                <a:spcPts val="0"/>
              </a:spcAft>
              <a:buSzPts val="2800"/>
              <a:buFont typeface="Della Respira"/>
              <a:buNone/>
              <a:defRPr b="1" sz="2800">
                <a:latin typeface="Della Respira"/>
                <a:ea typeface="Della Respira"/>
                <a:cs typeface="Della Respira"/>
                <a:sym typeface="Della Respira"/>
              </a:defRPr>
            </a:lvl3pPr>
            <a:lvl4pPr lvl="3">
              <a:spcBef>
                <a:spcPts val="0"/>
              </a:spcBef>
              <a:spcAft>
                <a:spcPts val="0"/>
              </a:spcAft>
              <a:buSzPts val="2800"/>
              <a:buFont typeface="Della Respira"/>
              <a:buNone/>
              <a:defRPr b="1" sz="2800">
                <a:latin typeface="Della Respira"/>
                <a:ea typeface="Della Respira"/>
                <a:cs typeface="Della Respira"/>
                <a:sym typeface="Della Respira"/>
              </a:defRPr>
            </a:lvl4pPr>
            <a:lvl5pPr lvl="4">
              <a:spcBef>
                <a:spcPts val="0"/>
              </a:spcBef>
              <a:spcAft>
                <a:spcPts val="0"/>
              </a:spcAft>
              <a:buSzPts val="2800"/>
              <a:buFont typeface="Della Respira"/>
              <a:buNone/>
              <a:defRPr b="1" sz="2800">
                <a:latin typeface="Della Respira"/>
                <a:ea typeface="Della Respira"/>
                <a:cs typeface="Della Respira"/>
                <a:sym typeface="Della Respira"/>
              </a:defRPr>
            </a:lvl5pPr>
            <a:lvl6pPr lvl="5">
              <a:spcBef>
                <a:spcPts val="0"/>
              </a:spcBef>
              <a:spcAft>
                <a:spcPts val="0"/>
              </a:spcAft>
              <a:buSzPts val="2800"/>
              <a:buFont typeface="Della Respira"/>
              <a:buNone/>
              <a:defRPr b="1" sz="2800">
                <a:latin typeface="Della Respira"/>
                <a:ea typeface="Della Respira"/>
                <a:cs typeface="Della Respira"/>
                <a:sym typeface="Della Respira"/>
              </a:defRPr>
            </a:lvl6pPr>
            <a:lvl7pPr lvl="6">
              <a:spcBef>
                <a:spcPts val="0"/>
              </a:spcBef>
              <a:spcAft>
                <a:spcPts val="0"/>
              </a:spcAft>
              <a:buSzPts val="2800"/>
              <a:buFont typeface="Della Respira"/>
              <a:buNone/>
              <a:defRPr b="1" sz="2800">
                <a:latin typeface="Della Respira"/>
                <a:ea typeface="Della Respira"/>
                <a:cs typeface="Della Respira"/>
                <a:sym typeface="Della Respira"/>
              </a:defRPr>
            </a:lvl7pPr>
            <a:lvl8pPr lvl="7">
              <a:spcBef>
                <a:spcPts val="0"/>
              </a:spcBef>
              <a:spcAft>
                <a:spcPts val="0"/>
              </a:spcAft>
              <a:buSzPts val="2800"/>
              <a:buFont typeface="Della Respira"/>
              <a:buNone/>
              <a:defRPr b="1" sz="2800">
                <a:latin typeface="Della Respira"/>
                <a:ea typeface="Della Respira"/>
                <a:cs typeface="Della Respira"/>
                <a:sym typeface="Della Respira"/>
              </a:defRPr>
            </a:lvl8pPr>
            <a:lvl9pPr lvl="8">
              <a:spcBef>
                <a:spcPts val="0"/>
              </a:spcBef>
              <a:spcAft>
                <a:spcPts val="0"/>
              </a:spcAft>
              <a:buSzPts val="2800"/>
              <a:buFont typeface="Della Respira"/>
              <a:buNone/>
              <a:defRPr b="1" sz="2800">
                <a:latin typeface="Della Respira"/>
                <a:ea typeface="Della Respira"/>
                <a:cs typeface="Della Respira"/>
                <a:sym typeface="Della Respira"/>
              </a:defRPr>
            </a:lvl9pPr>
          </a:lstStyle>
          <a:p/>
        </p:txBody>
      </p:sp>
      <p:sp>
        <p:nvSpPr>
          <p:cNvPr id="114" name="Google Shape;114;p18"/>
          <p:cNvSpPr txBox="1"/>
          <p:nvPr>
            <p:ph idx="9" type="subTitle"/>
          </p:nvPr>
        </p:nvSpPr>
        <p:spPr>
          <a:xfrm flipH="1">
            <a:off x="91975" y="3592685"/>
            <a:ext cx="1563900" cy="543300"/>
          </a:xfrm>
          <a:prstGeom prst="rect">
            <a:avLst/>
          </a:prstGeom>
        </p:spPr>
        <p:txBody>
          <a:bodyPr anchorCtr="0" anchor="ctr" bIns="91425" lIns="91425" spcFirstLastPara="1" rIns="91425" wrap="square" tIns="91425">
            <a:noAutofit/>
          </a:bodyPr>
          <a:lstStyle>
            <a:lvl1pPr lvl="0" algn="ctr">
              <a:spcBef>
                <a:spcPts val="0"/>
              </a:spcBef>
              <a:spcAft>
                <a:spcPts val="0"/>
              </a:spcAft>
              <a:buSzPts val="2800"/>
              <a:buFont typeface="Della Respira"/>
              <a:buNone/>
              <a:defRPr b="1" sz="2800">
                <a:latin typeface="Della Respira"/>
                <a:ea typeface="Della Respira"/>
                <a:cs typeface="Della Respira"/>
                <a:sym typeface="Della Respira"/>
              </a:defRPr>
            </a:lvl1pPr>
            <a:lvl2pPr lvl="1">
              <a:spcBef>
                <a:spcPts val="0"/>
              </a:spcBef>
              <a:spcAft>
                <a:spcPts val="0"/>
              </a:spcAft>
              <a:buSzPts val="2800"/>
              <a:buFont typeface="Della Respira"/>
              <a:buNone/>
              <a:defRPr b="1" sz="2800">
                <a:latin typeface="Della Respira"/>
                <a:ea typeface="Della Respira"/>
                <a:cs typeface="Della Respira"/>
                <a:sym typeface="Della Respira"/>
              </a:defRPr>
            </a:lvl2pPr>
            <a:lvl3pPr lvl="2">
              <a:spcBef>
                <a:spcPts val="0"/>
              </a:spcBef>
              <a:spcAft>
                <a:spcPts val="0"/>
              </a:spcAft>
              <a:buSzPts val="2800"/>
              <a:buFont typeface="Della Respira"/>
              <a:buNone/>
              <a:defRPr b="1" sz="2800">
                <a:latin typeface="Della Respira"/>
                <a:ea typeface="Della Respira"/>
                <a:cs typeface="Della Respira"/>
                <a:sym typeface="Della Respira"/>
              </a:defRPr>
            </a:lvl3pPr>
            <a:lvl4pPr lvl="3">
              <a:spcBef>
                <a:spcPts val="0"/>
              </a:spcBef>
              <a:spcAft>
                <a:spcPts val="0"/>
              </a:spcAft>
              <a:buSzPts val="2800"/>
              <a:buFont typeface="Della Respira"/>
              <a:buNone/>
              <a:defRPr b="1" sz="2800">
                <a:latin typeface="Della Respira"/>
                <a:ea typeface="Della Respira"/>
                <a:cs typeface="Della Respira"/>
                <a:sym typeface="Della Respira"/>
              </a:defRPr>
            </a:lvl4pPr>
            <a:lvl5pPr lvl="4">
              <a:spcBef>
                <a:spcPts val="0"/>
              </a:spcBef>
              <a:spcAft>
                <a:spcPts val="0"/>
              </a:spcAft>
              <a:buSzPts val="2800"/>
              <a:buFont typeface="Della Respira"/>
              <a:buNone/>
              <a:defRPr b="1" sz="2800">
                <a:latin typeface="Della Respira"/>
                <a:ea typeface="Della Respira"/>
                <a:cs typeface="Della Respira"/>
                <a:sym typeface="Della Respira"/>
              </a:defRPr>
            </a:lvl5pPr>
            <a:lvl6pPr lvl="5">
              <a:spcBef>
                <a:spcPts val="0"/>
              </a:spcBef>
              <a:spcAft>
                <a:spcPts val="0"/>
              </a:spcAft>
              <a:buSzPts val="2800"/>
              <a:buFont typeface="Della Respira"/>
              <a:buNone/>
              <a:defRPr b="1" sz="2800">
                <a:latin typeface="Della Respira"/>
                <a:ea typeface="Della Respira"/>
                <a:cs typeface="Della Respira"/>
                <a:sym typeface="Della Respira"/>
              </a:defRPr>
            </a:lvl6pPr>
            <a:lvl7pPr lvl="6">
              <a:spcBef>
                <a:spcPts val="0"/>
              </a:spcBef>
              <a:spcAft>
                <a:spcPts val="0"/>
              </a:spcAft>
              <a:buSzPts val="2800"/>
              <a:buFont typeface="Della Respira"/>
              <a:buNone/>
              <a:defRPr b="1" sz="2800">
                <a:latin typeface="Della Respira"/>
                <a:ea typeface="Della Respira"/>
                <a:cs typeface="Della Respira"/>
                <a:sym typeface="Della Respira"/>
              </a:defRPr>
            </a:lvl7pPr>
            <a:lvl8pPr lvl="7">
              <a:spcBef>
                <a:spcPts val="0"/>
              </a:spcBef>
              <a:spcAft>
                <a:spcPts val="0"/>
              </a:spcAft>
              <a:buSzPts val="2800"/>
              <a:buFont typeface="Della Respira"/>
              <a:buNone/>
              <a:defRPr b="1" sz="2800">
                <a:latin typeface="Della Respira"/>
                <a:ea typeface="Della Respira"/>
                <a:cs typeface="Della Respira"/>
                <a:sym typeface="Della Respira"/>
              </a:defRPr>
            </a:lvl8pPr>
            <a:lvl9pPr lvl="8">
              <a:spcBef>
                <a:spcPts val="0"/>
              </a:spcBef>
              <a:spcAft>
                <a:spcPts val="0"/>
              </a:spcAft>
              <a:buSzPts val="2800"/>
              <a:buFont typeface="Della Respira"/>
              <a:buNone/>
              <a:defRPr b="1" sz="2800">
                <a:latin typeface="Della Respira"/>
                <a:ea typeface="Della Respira"/>
                <a:cs typeface="Della Respira"/>
                <a:sym typeface="Della Respira"/>
              </a:defRPr>
            </a:lvl9pPr>
          </a:lstStyle>
          <a:p/>
        </p:txBody>
      </p:sp>
      <p:sp>
        <p:nvSpPr>
          <p:cNvPr id="115" name="Google Shape;115;p18"/>
          <p:cNvSpPr txBox="1"/>
          <p:nvPr>
            <p:ph idx="13" type="subTitle"/>
          </p:nvPr>
        </p:nvSpPr>
        <p:spPr>
          <a:xfrm flipH="1">
            <a:off x="91975" y="4336485"/>
            <a:ext cx="1563900" cy="543300"/>
          </a:xfrm>
          <a:prstGeom prst="rect">
            <a:avLst/>
          </a:prstGeom>
        </p:spPr>
        <p:txBody>
          <a:bodyPr anchorCtr="0" anchor="ctr" bIns="91425" lIns="91425" spcFirstLastPara="1" rIns="91425" wrap="square" tIns="91425">
            <a:noAutofit/>
          </a:bodyPr>
          <a:lstStyle>
            <a:lvl1pPr lvl="0" algn="ctr">
              <a:spcBef>
                <a:spcPts val="0"/>
              </a:spcBef>
              <a:spcAft>
                <a:spcPts val="0"/>
              </a:spcAft>
              <a:buSzPts val="2800"/>
              <a:buFont typeface="Della Respira"/>
              <a:buNone/>
              <a:defRPr b="1" sz="2800">
                <a:latin typeface="Della Respira"/>
                <a:ea typeface="Della Respira"/>
                <a:cs typeface="Della Respira"/>
                <a:sym typeface="Della Respira"/>
              </a:defRPr>
            </a:lvl1pPr>
            <a:lvl2pPr lvl="1">
              <a:spcBef>
                <a:spcPts val="0"/>
              </a:spcBef>
              <a:spcAft>
                <a:spcPts val="0"/>
              </a:spcAft>
              <a:buSzPts val="2800"/>
              <a:buFont typeface="Della Respira"/>
              <a:buNone/>
              <a:defRPr b="1" sz="2800">
                <a:latin typeface="Della Respira"/>
                <a:ea typeface="Della Respira"/>
                <a:cs typeface="Della Respira"/>
                <a:sym typeface="Della Respira"/>
              </a:defRPr>
            </a:lvl2pPr>
            <a:lvl3pPr lvl="2">
              <a:spcBef>
                <a:spcPts val="0"/>
              </a:spcBef>
              <a:spcAft>
                <a:spcPts val="0"/>
              </a:spcAft>
              <a:buSzPts val="2800"/>
              <a:buFont typeface="Della Respira"/>
              <a:buNone/>
              <a:defRPr b="1" sz="2800">
                <a:latin typeface="Della Respira"/>
                <a:ea typeface="Della Respira"/>
                <a:cs typeface="Della Respira"/>
                <a:sym typeface="Della Respira"/>
              </a:defRPr>
            </a:lvl3pPr>
            <a:lvl4pPr lvl="3">
              <a:spcBef>
                <a:spcPts val="0"/>
              </a:spcBef>
              <a:spcAft>
                <a:spcPts val="0"/>
              </a:spcAft>
              <a:buSzPts val="2800"/>
              <a:buFont typeface="Della Respira"/>
              <a:buNone/>
              <a:defRPr b="1" sz="2800">
                <a:latin typeface="Della Respira"/>
                <a:ea typeface="Della Respira"/>
                <a:cs typeface="Della Respira"/>
                <a:sym typeface="Della Respira"/>
              </a:defRPr>
            </a:lvl4pPr>
            <a:lvl5pPr lvl="4">
              <a:spcBef>
                <a:spcPts val="0"/>
              </a:spcBef>
              <a:spcAft>
                <a:spcPts val="0"/>
              </a:spcAft>
              <a:buSzPts val="2800"/>
              <a:buFont typeface="Della Respira"/>
              <a:buNone/>
              <a:defRPr b="1" sz="2800">
                <a:latin typeface="Della Respira"/>
                <a:ea typeface="Della Respira"/>
                <a:cs typeface="Della Respira"/>
                <a:sym typeface="Della Respira"/>
              </a:defRPr>
            </a:lvl5pPr>
            <a:lvl6pPr lvl="5">
              <a:spcBef>
                <a:spcPts val="0"/>
              </a:spcBef>
              <a:spcAft>
                <a:spcPts val="0"/>
              </a:spcAft>
              <a:buSzPts val="2800"/>
              <a:buFont typeface="Della Respira"/>
              <a:buNone/>
              <a:defRPr b="1" sz="2800">
                <a:latin typeface="Della Respira"/>
                <a:ea typeface="Della Respira"/>
                <a:cs typeface="Della Respira"/>
                <a:sym typeface="Della Respira"/>
              </a:defRPr>
            </a:lvl6pPr>
            <a:lvl7pPr lvl="6">
              <a:spcBef>
                <a:spcPts val="0"/>
              </a:spcBef>
              <a:spcAft>
                <a:spcPts val="0"/>
              </a:spcAft>
              <a:buSzPts val="2800"/>
              <a:buFont typeface="Della Respira"/>
              <a:buNone/>
              <a:defRPr b="1" sz="2800">
                <a:latin typeface="Della Respira"/>
                <a:ea typeface="Della Respira"/>
                <a:cs typeface="Della Respira"/>
                <a:sym typeface="Della Respira"/>
              </a:defRPr>
            </a:lvl7pPr>
            <a:lvl8pPr lvl="7">
              <a:spcBef>
                <a:spcPts val="0"/>
              </a:spcBef>
              <a:spcAft>
                <a:spcPts val="0"/>
              </a:spcAft>
              <a:buSzPts val="2800"/>
              <a:buFont typeface="Della Respira"/>
              <a:buNone/>
              <a:defRPr b="1" sz="2800">
                <a:latin typeface="Della Respira"/>
                <a:ea typeface="Della Respira"/>
                <a:cs typeface="Della Respira"/>
                <a:sym typeface="Della Respira"/>
              </a:defRPr>
            </a:lvl8pPr>
            <a:lvl9pPr lvl="8">
              <a:spcBef>
                <a:spcPts val="0"/>
              </a:spcBef>
              <a:spcAft>
                <a:spcPts val="0"/>
              </a:spcAft>
              <a:buSzPts val="2800"/>
              <a:buFont typeface="Della Respira"/>
              <a:buNone/>
              <a:defRPr b="1" sz="2800">
                <a:latin typeface="Della Respira"/>
                <a:ea typeface="Della Respira"/>
                <a:cs typeface="Della Respira"/>
                <a:sym typeface="Della Respira"/>
              </a:defRPr>
            </a:lvl9pPr>
          </a:lstStyle>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torybook 1">
  <p:cSld name="CUSTOM_4">
    <p:bg>
      <p:bgPr>
        <a:solidFill>
          <a:schemeClr val="dk2"/>
        </a:solidFill>
      </p:bgPr>
    </p:bg>
    <p:spTree>
      <p:nvGrpSpPr>
        <p:cNvPr id="116" name="Shape 116"/>
        <p:cNvGrpSpPr/>
        <p:nvPr/>
      </p:nvGrpSpPr>
      <p:grpSpPr>
        <a:xfrm>
          <a:off x="0" y="0"/>
          <a:ext cx="0" cy="0"/>
          <a:chOff x="0" y="0"/>
          <a:chExt cx="0" cy="0"/>
        </a:xfrm>
      </p:grpSpPr>
      <p:sp>
        <p:nvSpPr>
          <p:cNvPr id="117" name="Google Shape;117;p19"/>
          <p:cNvSpPr/>
          <p:nvPr>
            <p:ph idx="2" type="pic"/>
          </p:nvPr>
        </p:nvSpPr>
        <p:spPr>
          <a:xfrm>
            <a:off x="4676850" y="279050"/>
            <a:ext cx="4201200" cy="4573800"/>
          </a:xfrm>
          <a:prstGeom prst="roundRect">
            <a:avLst>
              <a:gd fmla="val 4826" name="adj"/>
            </a:avLst>
          </a:prstGeom>
          <a:noFill/>
          <a:ln cap="flat" cmpd="sng" w="9525">
            <a:solidFill>
              <a:schemeClr val="dk1"/>
            </a:solidFill>
            <a:prstDash val="solid"/>
            <a:round/>
            <a:headEnd len="sm" w="sm" type="none"/>
            <a:tailEnd len="sm" w="sm" type="none"/>
          </a:ln>
        </p:spPr>
      </p:sp>
      <p:sp>
        <p:nvSpPr>
          <p:cNvPr id="118" name="Google Shape;118;p19"/>
          <p:cNvSpPr/>
          <p:nvPr/>
        </p:nvSpPr>
        <p:spPr>
          <a:xfrm>
            <a:off x="274950" y="1164975"/>
            <a:ext cx="4201200" cy="3693600"/>
          </a:xfrm>
          <a:prstGeom prst="roundRect">
            <a:avLst>
              <a:gd fmla="val 5734" name="adj"/>
            </a:avLst>
          </a:prstGeom>
          <a:solidFill>
            <a:schemeClr val="lt1"/>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lnSpc>
                <a:spcPct val="90000"/>
              </a:lnSpc>
              <a:spcBef>
                <a:spcPts val="0"/>
              </a:spcBef>
              <a:spcAft>
                <a:spcPts val="0"/>
              </a:spcAft>
              <a:buNone/>
            </a:pPr>
            <a:r>
              <a:t/>
            </a:r>
            <a:endParaRPr sz="600"/>
          </a:p>
        </p:txBody>
      </p:sp>
      <p:sp>
        <p:nvSpPr>
          <p:cNvPr id="119" name="Google Shape;119;p19"/>
          <p:cNvSpPr txBox="1"/>
          <p:nvPr>
            <p:ph idx="1" type="body"/>
          </p:nvPr>
        </p:nvSpPr>
        <p:spPr>
          <a:xfrm>
            <a:off x="510325" y="1412150"/>
            <a:ext cx="3733200" cy="3166800"/>
          </a:xfrm>
          <a:prstGeom prst="rect">
            <a:avLst/>
          </a:prstGeom>
        </p:spPr>
        <p:txBody>
          <a:bodyPr anchorCtr="0" anchor="t" bIns="91425" lIns="91425" spcFirstLastPara="1" rIns="91425" wrap="square" tIns="91425">
            <a:noAutofit/>
          </a:bodyPr>
          <a:lstStyle>
            <a:lvl1pPr indent="-330200" lvl="0" marL="457200">
              <a:spcBef>
                <a:spcPts val="0"/>
              </a:spcBef>
              <a:spcAft>
                <a:spcPts val="0"/>
              </a:spcAft>
              <a:buSzPts val="1600"/>
              <a:buChar char="●"/>
              <a:defRPr/>
            </a:lvl1pPr>
            <a:lvl2pPr indent="-330200" lvl="1" marL="914400">
              <a:spcBef>
                <a:spcPts val="0"/>
              </a:spcBef>
              <a:spcAft>
                <a:spcPts val="0"/>
              </a:spcAft>
              <a:buSzPts val="1600"/>
              <a:buChar char="○"/>
              <a:defRPr/>
            </a:lvl2pPr>
            <a:lvl3pPr indent="-330200" lvl="2" marL="1371600">
              <a:spcBef>
                <a:spcPts val="0"/>
              </a:spcBef>
              <a:spcAft>
                <a:spcPts val="0"/>
              </a:spcAft>
              <a:buSzPts val="1600"/>
              <a:buChar char="■"/>
              <a:defRPr/>
            </a:lvl3pPr>
            <a:lvl4pPr indent="-330200" lvl="3" marL="1828800">
              <a:spcBef>
                <a:spcPts val="0"/>
              </a:spcBef>
              <a:spcAft>
                <a:spcPts val="0"/>
              </a:spcAft>
              <a:buSzPts val="1600"/>
              <a:buChar char="●"/>
              <a:defRPr/>
            </a:lvl4pPr>
            <a:lvl5pPr indent="-330200" lvl="4" marL="2286000">
              <a:spcBef>
                <a:spcPts val="0"/>
              </a:spcBef>
              <a:spcAft>
                <a:spcPts val="0"/>
              </a:spcAft>
              <a:buSzPts val="1600"/>
              <a:buChar char="○"/>
              <a:defRPr/>
            </a:lvl5pPr>
            <a:lvl6pPr indent="-330200" lvl="5" marL="2743200">
              <a:spcBef>
                <a:spcPts val="0"/>
              </a:spcBef>
              <a:spcAft>
                <a:spcPts val="0"/>
              </a:spcAft>
              <a:buSzPts val="1600"/>
              <a:buChar char="■"/>
              <a:defRPr/>
            </a:lvl6pPr>
            <a:lvl7pPr indent="-330200" lvl="6" marL="3200400">
              <a:spcBef>
                <a:spcPts val="0"/>
              </a:spcBef>
              <a:spcAft>
                <a:spcPts val="0"/>
              </a:spcAft>
              <a:buSzPts val="1600"/>
              <a:buChar char="●"/>
              <a:defRPr/>
            </a:lvl7pPr>
            <a:lvl8pPr indent="-330200" lvl="7" marL="3657600">
              <a:spcBef>
                <a:spcPts val="0"/>
              </a:spcBef>
              <a:spcAft>
                <a:spcPts val="0"/>
              </a:spcAft>
              <a:buSzPts val="1600"/>
              <a:buChar char="○"/>
              <a:defRPr/>
            </a:lvl8pPr>
            <a:lvl9pPr indent="-330200" lvl="8" marL="4114800">
              <a:spcBef>
                <a:spcPts val="0"/>
              </a:spcBef>
              <a:spcAft>
                <a:spcPts val="0"/>
              </a:spcAft>
              <a:buSzPts val="1600"/>
              <a:buChar char="■"/>
              <a:defRPr/>
            </a:lvl9pPr>
          </a:lstStyle>
          <a:p/>
        </p:txBody>
      </p:sp>
      <p:sp>
        <p:nvSpPr>
          <p:cNvPr id="120" name="Google Shape;120;p19"/>
          <p:cNvSpPr/>
          <p:nvPr/>
        </p:nvSpPr>
        <p:spPr>
          <a:xfrm>
            <a:off x="274950" y="284775"/>
            <a:ext cx="4201200" cy="704400"/>
          </a:xfrm>
          <a:prstGeom prst="roundRect">
            <a:avLst>
              <a:gd fmla="val 25275" name="adj"/>
            </a:avLst>
          </a:prstGeom>
          <a:solidFill>
            <a:schemeClr val="lt2"/>
          </a:solidFill>
          <a:ln cap="flat" cmpd="sng" w="9525">
            <a:solidFill>
              <a:schemeClr val="dk1"/>
            </a:solidFill>
            <a:prstDash val="solid"/>
            <a:round/>
            <a:headEnd len="sm" w="sm" type="none"/>
            <a:tailEnd len="sm" w="sm" type="none"/>
          </a:ln>
        </p:spPr>
        <p:txBody>
          <a:bodyPr anchorCtr="0" anchor="ctr" bIns="91425" lIns="91425" spcFirstLastPara="1" rIns="91425" wrap="square" tIns="182875">
            <a:noAutofit/>
          </a:bodyPr>
          <a:lstStyle/>
          <a:p>
            <a:pPr indent="0" lvl="0" marL="0" rtl="0" algn="ctr">
              <a:lnSpc>
                <a:spcPct val="90000"/>
              </a:lnSpc>
              <a:spcBef>
                <a:spcPts val="0"/>
              </a:spcBef>
              <a:spcAft>
                <a:spcPts val="0"/>
              </a:spcAft>
              <a:buNone/>
            </a:pPr>
            <a:r>
              <a:t/>
            </a:r>
            <a:endParaRPr sz="400"/>
          </a:p>
        </p:txBody>
      </p:sp>
      <p:sp>
        <p:nvSpPr>
          <p:cNvPr id="121" name="Google Shape;121;p19"/>
          <p:cNvSpPr txBox="1"/>
          <p:nvPr>
            <p:ph type="title"/>
          </p:nvPr>
        </p:nvSpPr>
        <p:spPr>
          <a:xfrm>
            <a:off x="272650" y="327125"/>
            <a:ext cx="4201200" cy="6621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200"/>
              <a:buNone/>
              <a:defRPr sz="3200"/>
            </a:lvl1pPr>
            <a:lvl2pPr lvl="1" algn="ctr">
              <a:spcBef>
                <a:spcPts val="0"/>
              </a:spcBef>
              <a:spcAft>
                <a:spcPts val="0"/>
              </a:spcAft>
              <a:buSzPts val="4200"/>
              <a:buFont typeface="Della Respira"/>
              <a:buNone/>
              <a:defRPr sz="4200"/>
            </a:lvl2pPr>
            <a:lvl3pPr lvl="2" algn="ctr">
              <a:spcBef>
                <a:spcPts val="0"/>
              </a:spcBef>
              <a:spcAft>
                <a:spcPts val="0"/>
              </a:spcAft>
              <a:buSzPts val="4200"/>
              <a:buFont typeface="Della Respira"/>
              <a:buNone/>
              <a:defRPr sz="4200"/>
            </a:lvl3pPr>
            <a:lvl4pPr lvl="3" algn="ctr">
              <a:spcBef>
                <a:spcPts val="0"/>
              </a:spcBef>
              <a:spcAft>
                <a:spcPts val="0"/>
              </a:spcAft>
              <a:buSzPts val="4200"/>
              <a:buFont typeface="Della Respira"/>
              <a:buNone/>
              <a:defRPr sz="4200"/>
            </a:lvl4pPr>
            <a:lvl5pPr lvl="4" algn="ctr">
              <a:spcBef>
                <a:spcPts val="0"/>
              </a:spcBef>
              <a:spcAft>
                <a:spcPts val="0"/>
              </a:spcAft>
              <a:buSzPts val="4200"/>
              <a:buFont typeface="Della Respira"/>
              <a:buNone/>
              <a:defRPr sz="4200"/>
            </a:lvl5pPr>
            <a:lvl6pPr lvl="5" algn="ctr">
              <a:spcBef>
                <a:spcPts val="0"/>
              </a:spcBef>
              <a:spcAft>
                <a:spcPts val="0"/>
              </a:spcAft>
              <a:buSzPts val="4200"/>
              <a:buFont typeface="Della Respira"/>
              <a:buNone/>
              <a:defRPr sz="4200"/>
            </a:lvl6pPr>
            <a:lvl7pPr lvl="6" algn="ctr">
              <a:spcBef>
                <a:spcPts val="0"/>
              </a:spcBef>
              <a:spcAft>
                <a:spcPts val="0"/>
              </a:spcAft>
              <a:buSzPts val="4200"/>
              <a:buFont typeface="Della Respira"/>
              <a:buNone/>
              <a:defRPr sz="4200"/>
            </a:lvl7pPr>
            <a:lvl8pPr lvl="7" algn="ctr">
              <a:spcBef>
                <a:spcPts val="0"/>
              </a:spcBef>
              <a:spcAft>
                <a:spcPts val="0"/>
              </a:spcAft>
              <a:buSzPts val="4200"/>
              <a:buFont typeface="Della Respira"/>
              <a:buNone/>
              <a:defRPr sz="4200"/>
            </a:lvl8pPr>
            <a:lvl9pPr lvl="8" algn="ctr">
              <a:spcBef>
                <a:spcPts val="0"/>
              </a:spcBef>
              <a:spcAft>
                <a:spcPts val="0"/>
              </a:spcAft>
              <a:buSzPts val="4200"/>
              <a:buFont typeface="Della Respira"/>
              <a:buNone/>
              <a:defRPr sz="4200"/>
            </a:lvl9pPr>
          </a:lstStyle>
          <a:p/>
        </p:txBody>
      </p:sp>
      <p:sp>
        <p:nvSpPr>
          <p:cNvPr id="122" name="Google Shape;122;p19"/>
          <p:cNvSpPr/>
          <p:nvPr/>
        </p:nvSpPr>
        <p:spPr>
          <a:xfrm>
            <a:off x="8008325" y="109825"/>
            <a:ext cx="1018200" cy="395700"/>
          </a:xfrm>
          <a:prstGeom prst="ellipse">
            <a:avLst/>
          </a:prstGeom>
          <a:solidFill>
            <a:schemeClr val="accent1"/>
          </a:solidFill>
          <a:ln cap="flat" cmpd="sng" w="9525">
            <a:solidFill>
              <a:schemeClr val="dk1"/>
            </a:solidFill>
            <a:prstDash val="solid"/>
            <a:round/>
            <a:headEnd len="sm" w="sm" type="none"/>
            <a:tailEnd len="sm" w="sm" type="none"/>
          </a:ln>
        </p:spPr>
        <p:txBody>
          <a:bodyPr anchorCtr="0" anchor="ctr" bIns="91425" lIns="91425" spcFirstLastPara="1" rIns="91425" wrap="square" tIns="109725">
            <a:noAutofit/>
          </a:bodyPr>
          <a:lstStyle/>
          <a:p>
            <a:pPr indent="0" lvl="0" marL="0" rtl="0" algn="ctr">
              <a:lnSpc>
                <a:spcPct val="90000"/>
              </a:lnSpc>
              <a:spcBef>
                <a:spcPts val="0"/>
              </a:spcBef>
              <a:spcAft>
                <a:spcPts val="0"/>
              </a:spcAft>
              <a:buNone/>
            </a:pPr>
            <a:r>
              <a:t/>
            </a:r>
            <a:endParaRPr sz="100"/>
          </a:p>
        </p:txBody>
      </p:sp>
      <p:sp>
        <p:nvSpPr>
          <p:cNvPr id="123" name="Google Shape;123;p19"/>
          <p:cNvSpPr txBox="1"/>
          <p:nvPr>
            <p:ph idx="3" type="subTitle"/>
          </p:nvPr>
        </p:nvSpPr>
        <p:spPr>
          <a:xfrm>
            <a:off x="8008325" y="109825"/>
            <a:ext cx="1018200" cy="395700"/>
          </a:xfrm>
          <a:prstGeom prst="rect">
            <a:avLst/>
          </a:prstGeom>
        </p:spPr>
        <p:txBody>
          <a:bodyPr anchorCtr="0" anchor="ctr" bIns="91425" lIns="91425" spcFirstLastPara="1" rIns="91425" wrap="square" tIns="91425">
            <a:noAutofit/>
          </a:bodyPr>
          <a:lstStyle>
            <a:lvl1pPr lvl="0" algn="ctr">
              <a:spcBef>
                <a:spcPts val="0"/>
              </a:spcBef>
              <a:spcAft>
                <a:spcPts val="0"/>
              </a:spcAft>
              <a:buSzPts val="1100"/>
              <a:buFont typeface="Della Respira"/>
              <a:buNone/>
              <a:defRPr b="1" sz="1100">
                <a:latin typeface="Della Respira"/>
                <a:ea typeface="Della Respira"/>
                <a:cs typeface="Della Respira"/>
                <a:sym typeface="Della Respir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torybook 2">
  <p:cSld name="CUSTOM_5">
    <p:bg>
      <p:bgPr>
        <a:solidFill>
          <a:schemeClr val="lt2"/>
        </a:solidFill>
      </p:bgPr>
    </p:bg>
    <p:spTree>
      <p:nvGrpSpPr>
        <p:cNvPr id="124" name="Shape 124"/>
        <p:cNvGrpSpPr/>
        <p:nvPr/>
      </p:nvGrpSpPr>
      <p:grpSpPr>
        <a:xfrm>
          <a:off x="0" y="0"/>
          <a:ext cx="0" cy="0"/>
          <a:chOff x="0" y="0"/>
          <a:chExt cx="0" cy="0"/>
        </a:xfrm>
      </p:grpSpPr>
      <p:sp>
        <p:nvSpPr>
          <p:cNvPr id="125" name="Google Shape;125;p20"/>
          <p:cNvSpPr/>
          <p:nvPr>
            <p:ph idx="2" type="pic"/>
          </p:nvPr>
        </p:nvSpPr>
        <p:spPr>
          <a:xfrm>
            <a:off x="6781525" y="279050"/>
            <a:ext cx="2096400" cy="4573800"/>
          </a:xfrm>
          <a:prstGeom prst="roundRect">
            <a:avLst>
              <a:gd fmla="val 9650" name="adj"/>
            </a:avLst>
          </a:prstGeom>
          <a:noFill/>
          <a:ln cap="flat" cmpd="sng" w="9525">
            <a:solidFill>
              <a:schemeClr val="dk1"/>
            </a:solidFill>
            <a:prstDash val="solid"/>
            <a:round/>
            <a:headEnd len="sm" w="sm" type="none"/>
            <a:tailEnd len="sm" w="sm" type="none"/>
          </a:ln>
        </p:spPr>
      </p:sp>
      <p:sp>
        <p:nvSpPr>
          <p:cNvPr id="126" name="Google Shape;126;p20"/>
          <p:cNvSpPr/>
          <p:nvPr/>
        </p:nvSpPr>
        <p:spPr>
          <a:xfrm>
            <a:off x="274950" y="1164975"/>
            <a:ext cx="6304500" cy="3693600"/>
          </a:xfrm>
          <a:prstGeom prst="roundRect">
            <a:avLst>
              <a:gd fmla="val 5734" name="adj"/>
            </a:avLst>
          </a:prstGeom>
          <a:solidFill>
            <a:schemeClr val="dk2"/>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lnSpc>
                <a:spcPct val="90000"/>
              </a:lnSpc>
              <a:spcBef>
                <a:spcPts val="0"/>
              </a:spcBef>
              <a:spcAft>
                <a:spcPts val="0"/>
              </a:spcAft>
              <a:buNone/>
            </a:pPr>
            <a:r>
              <a:t/>
            </a:r>
            <a:endParaRPr sz="600"/>
          </a:p>
        </p:txBody>
      </p:sp>
      <p:sp>
        <p:nvSpPr>
          <p:cNvPr id="127" name="Google Shape;127;p20"/>
          <p:cNvSpPr txBox="1"/>
          <p:nvPr>
            <p:ph idx="1" type="body"/>
          </p:nvPr>
        </p:nvSpPr>
        <p:spPr>
          <a:xfrm>
            <a:off x="552284" y="1335950"/>
            <a:ext cx="5739600" cy="3173700"/>
          </a:xfrm>
          <a:prstGeom prst="rect">
            <a:avLst/>
          </a:prstGeom>
        </p:spPr>
        <p:txBody>
          <a:bodyPr anchorCtr="0" anchor="t" bIns="91425" lIns="91425" spcFirstLastPara="1" rIns="91425" wrap="square" tIns="91425">
            <a:noAutofit/>
          </a:bodyPr>
          <a:lstStyle>
            <a:lvl1pPr indent="-330200" lvl="0" marL="457200">
              <a:spcBef>
                <a:spcPts val="0"/>
              </a:spcBef>
              <a:spcAft>
                <a:spcPts val="0"/>
              </a:spcAft>
              <a:buSzPts val="1600"/>
              <a:buChar char="●"/>
              <a:defRPr/>
            </a:lvl1pPr>
            <a:lvl2pPr indent="-330200" lvl="1" marL="914400">
              <a:spcBef>
                <a:spcPts val="0"/>
              </a:spcBef>
              <a:spcAft>
                <a:spcPts val="0"/>
              </a:spcAft>
              <a:buSzPts val="1600"/>
              <a:buChar char="○"/>
              <a:defRPr/>
            </a:lvl2pPr>
            <a:lvl3pPr indent="-330200" lvl="2" marL="1371600">
              <a:spcBef>
                <a:spcPts val="0"/>
              </a:spcBef>
              <a:spcAft>
                <a:spcPts val="0"/>
              </a:spcAft>
              <a:buSzPts val="1600"/>
              <a:buChar char="■"/>
              <a:defRPr/>
            </a:lvl3pPr>
            <a:lvl4pPr indent="-330200" lvl="3" marL="1828800">
              <a:spcBef>
                <a:spcPts val="0"/>
              </a:spcBef>
              <a:spcAft>
                <a:spcPts val="0"/>
              </a:spcAft>
              <a:buSzPts val="1600"/>
              <a:buChar char="●"/>
              <a:defRPr/>
            </a:lvl4pPr>
            <a:lvl5pPr indent="-330200" lvl="4" marL="2286000">
              <a:spcBef>
                <a:spcPts val="0"/>
              </a:spcBef>
              <a:spcAft>
                <a:spcPts val="0"/>
              </a:spcAft>
              <a:buSzPts val="1600"/>
              <a:buChar char="○"/>
              <a:defRPr/>
            </a:lvl5pPr>
            <a:lvl6pPr indent="-330200" lvl="5" marL="2743200">
              <a:spcBef>
                <a:spcPts val="0"/>
              </a:spcBef>
              <a:spcAft>
                <a:spcPts val="0"/>
              </a:spcAft>
              <a:buSzPts val="1600"/>
              <a:buChar char="■"/>
              <a:defRPr/>
            </a:lvl6pPr>
            <a:lvl7pPr indent="-330200" lvl="6" marL="3200400">
              <a:spcBef>
                <a:spcPts val="0"/>
              </a:spcBef>
              <a:spcAft>
                <a:spcPts val="0"/>
              </a:spcAft>
              <a:buSzPts val="1600"/>
              <a:buChar char="●"/>
              <a:defRPr/>
            </a:lvl7pPr>
            <a:lvl8pPr indent="-330200" lvl="7" marL="3657600">
              <a:spcBef>
                <a:spcPts val="0"/>
              </a:spcBef>
              <a:spcAft>
                <a:spcPts val="0"/>
              </a:spcAft>
              <a:buSzPts val="1600"/>
              <a:buChar char="○"/>
              <a:defRPr/>
            </a:lvl8pPr>
            <a:lvl9pPr indent="-330200" lvl="8" marL="4114800">
              <a:spcBef>
                <a:spcPts val="0"/>
              </a:spcBef>
              <a:spcAft>
                <a:spcPts val="0"/>
              </a:spcAft>
              <a:buSzPts val="1600"/>
              <a:buChar char="■"/>
              <a:defRPr/>
            </a:lvl9pPr>
          </a:lstStyle>
          <a:p/>
        </p:txBody>
      </p:sp>
      <p:sp>
        <p:nvSpPr>
          <p:cNvPr id="128" name="Google Shape;128;p20"/>
          <p:cNvSpPr/>
          <p:nvPr/>
        </p:nvSpPr>
        <p:spPr>
          <a:xfrm>
            <a:off x="274950" y="284775"/>
            <a:ext cx="3417900" cy="704400"/>
          </a:xfrm>
          <a:prstGeom prst="roundRect">
            <a:avLst>
              <a:gd fmla="val 25275" name="adj"/>
            </a:avLst>
          </a:prstGeom>
          <a:solidFill>
            <a:schemeClr val="accent1"/>
          </a:solidFill>
          <a:ln cap="flat" cmpd="sng" w="9525">
            <a:solidFill>
              <a:schemeClr val="dk1"/>
            </a:solidFill>
            <a:prstDash val="solid"/>
            <a:round/>
            <a:headEnd len="sm" w="sm" type="none"/>
            <a:tailEnd len="sm" w="sm" type="none"/>
          </a:ln>
        </p:spPr>
        <p:txBody>
          <a:bodyPr anchorCtr="0" anchor="ctr" bIns="91425" lIns="91425" spcFirstLastPara="1" rIns="91425" wrap="square" tIns="155425">
            <a:noAutofit/>
          </a:bodyPr>
          <a:lstStyle/>
          <a:p>
            <a:pPr indent="0" lvl="0" marL="0" rtl="0" algn="ctr">
              <a:lnSpc>
                <a:spcPct val="90000"/>
              </a:lnSpc>
              <a:spcBef>
                <a:spcPts val="0"/>
              </a:spcBef>
              <a:spcAft>
                <a:spcPts val="0"/>
              </a:spcAft>
              <a:buNone/>
            </a:pPr>
            <a:r>
              <a:t/>
            </a:r>
            <a:endParaRPr sz="200"/>
          </a:p>
        </p:txBody>
      </p:sp>
      <p:sp>
        <p:nvSpPr>
          <p:cNvPr id="129" name="Google Shape;129;p20"/>
          <p:cNvSpPr txBox="1"/>
          <p:nvPr>
            <p:ph type="title"/>
          </p:nvPr>
        </p:nvSpPr>
        <p:spPr>
          <a:xfrm>
            <a:off x="272650" y="327125"/>
            <a:ext cx="3417900" cy="6621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200"/>
              <a:buNone/>
              <a:defRPr sz="3200"/>
            </a:lvl1pPr>
            <a:lvl2pPr lvl="1" algn="ctr">
              <a:spcBef>
                <a:spcPts val="0"/>
              </a:spcBef>
              <a:spcAft>
                <a:spcPts val="0"/>
              </a:spcAft>
              <a:buSzPts val="4200"/>
              <a:buFont typeface="Della Respira"/>
              <a:buNone/>
              <a:defRPr sz="4200"/>
            </a:lvl2pPr>
            <a:lvl3pPr lvl="2" algn="ctr">
              <a:spcBef>
                <a:spcPts val="0"/>
              </a:spcBef>
              <a:spcAft>
                <a:spcPts val="0"/>
              </a:spcAft>
              <a:buSzPts val="4200"/>
              <a:buFont typeface="Della Respira"/>
              <a:buNone/>
              <a:defRPr sz="4200"/>
            </a:lvl3pPr>
            <a:lvl4pPr lvl="3" algn="ctr">
              <a:spcBef>
                <a:spcPts val="0"/>
              </a:spcBef>
              <a:spcAft>
                <a:spcPts val="0"/>
              </a:spcAft>
              <a:buSzPts val="4200"/>
              <a:buFont typeface="Della Respira"/>
              <a:buNone/>
              <a:defRPr sz="4200"/>
            </a:lvl4pPr>
            <a:lvl5pPr lvl="4" algn="ctr">
              <a:spcBef>
                <a:spcPts val="0"/>
              </a:spcBef>
              <a:spcAft>
                <a:spcPts val="0"/>
              </a:spcAft>
              <a:buSzPts val="4200"/>
              <a:buFont typeface="Della Respira"/>
              <a:buNone/>
              <a:defRPr sz="4200"/>
            </a:lvl5pPr>
            <a:lvl6pPr lvl="5" algn="ctr">
              <a:spcBef>
                <a:spcPts val="0"/>
              </a:spcBef>
              <a:spcAft>
                <a:spcPts val="0"/>
              </a:spcAft>
              <a:buSzPts val="4200"/>
              <a:buFont typeface="Della Respira"/>
              <a:buNone/>
              <a:defRPr sz="4200"/>
            </a:lvl6pPr>
            <a:lvl7pPr lvl="6" algn="ctr">
              <a:spcBef>
                <a:spcPts val="0"/>
              </a:spcBef>
              <a:spcAft>
                <a:spcPts val="0"/>
              </a:spcAft>
              <a:buSzPts val="4200"/>
              <a:buFont typeface="Della Respira"/>
              <a:buNone/>
              <a:defRPr sz="4200"/>
            </a:lvl7pPr>
            <a:lvl8pPr lvl="7" algn="ctr">
              <a:spcBef>
                <a:spcPts val="0"/>
              </a:spcBef>
              <a:spcAft>
                <a:spcPts val="0"/>
              </a:spcAft>
              <a:buSzPts val="4200"/>
              <a:buFont typeface="Della Respira"/>
              <a:buNone/>
              <a:defRPr sz="4200"/>
            </a:lvl8pPr>
            <a:lvl9pPr lvl="8" algn="ctr">
              <a:spcBef>
                <a:spcPts val="0"/>
              </a:spcBef>
              <a:spcAft>
                <a:spcPts val="0"/>
              </a:spcAft>
              <a:buSzPts val="4200"/>
              <a:buFont typeface="Della Respira"/>
              <a:buNone/>
              <a:defRPr sz="4200"/>
            </a:lvl9pPr>
          </a:lstStyle>
          <a:p/>
        </p:txBody>
      </p:sp>
      <p:sp>
        <p:nvSpPr>
          <p:cNvPr id="130" name="Google Shape;130;p20"/>
          <p:cNvSpPr/>
          <p:nvPr/>
        </p:nvSpPr>
        <p:spPr>
          <a:xfrm>
            <a:off x="3890600" y="284775"/>
            <a:ext cx="2688900" cy="704400"/>
          </a:xfrm>
          <a:prstGeom prst="ellipse">
            <a:avLst/>
          </a:prstGeom>
          <a:solidFill>
            <a:schemeClr val="lt1"/>
          </a:solidFill>
          <a:ln cap="flat" cmpd="sng" w="9525">
            <a:solidFill>
              <a:schemeClr val="dk1"/>
            </a:solidFill>
            <a:prstDash val="solid"/>
            <a:round/>
            <a:headEnd len="sm" w="sm" type="none"/>
            <a:tailEnd len="sm" w="sm" type="none"/>
          </a:ln>
        </p:spPr>
        <p:txBody>
          <a:bodyPr anchorCtr="0" anchor="ctr" bIns="91425" lIns="91425" spcFirstLastPara="1" rIns="91425" wrap="square" tIns="109725">
            <a:noAutofit/>
          </a:bodyPr>
          <a:lstStyle/>
          <a:p>
            <a:pPr indent="0" lvl="0" marL="0" rtl="0" algn="ctr">
              <a:lnSpc>
                <a:spcPct val="90000"/>
              </a:lnSpc>
              <a:spcBef>
                <a:spcPts val="0"/>
              </a:spcBef>
              <a:spcAft>
                <a:spcPts val="0"/>
              </a:spcAft>
              <a:buNone/>
            </a:pPr>
            <a:r>
              <a:t/>
            </a:r>
            <a:endParaRPr sz="300"/>
          </a:p>
        </p:txBody>
      </p:sp>
      <p:sp>
        <p:nvSpPr>
          <p:cNvPr id="131" name="Google Shape;131;p20"/>
          <p:cNvSpPr txBox="1"/>
          <p:nvPr>
            <p:ph idx="3" type="subTitle"/>
          </p:nvPr>
        </p:nvSpPr>
        <p:spPr>
          <a:xfrm>
            <a:off x="3890675" y="284775"/>
            <a:ext cx="2688900" cy="704400"/>
          </a:xfrm>
          <a:prstGeom prst="rect">
            <a:avLst/>
          </a:prstGeom>
        </p:spPr>
        <p:txBody>
          <a:bodyPr anchorCtr="0" anchor="ctr" bIns="91425" lIns="91425" spcFirstLastPara="1" rIns="91425" wrap="square" tIns="91425">
            <a:noAutofit/>
          </a:bodyPr>
          <a:lstStyle>
            <a:lvl1pPr lvl="0" algn="ctr">
              <a:spcBef>
                <a:spcPts val="0"/>
              </a:spcBef>
              <a:spcAft>
                <a:spcPts val="0"/>
              </a:spcAft>
              <a:buSzPts val="1300"/>
              <a:buFont typeface="Della Respira"/>
              <a:buNone/>
              <a:defRPr b="1" sz="1300">
                <a:latin typeface="Della Respira"/>
                <a:ea typeface="Della Respira"/>
                <a:cs typeface="Della Respira"/>
                <a:sym typeface="Della Respira"/>
              </a:defRPr>
            </a:lvl1pPr>
            <a:lvl2pPr lvl="1">
              <a:spcBef>
                <a:spcPts val="0"/>
              </a:spcBef>
              <a:spcAft>
                <a:spcPts val="0"/>
              </a:spcAft>
              <a:buSzPts val="1300"/>
              <a:buNone/>
              <a:defRPr sz="1300"/>
            </a:lvl2pPr>
            <a:lvl3pPr lvl="2">
              <a:spcBef>
                <a:spcPts val="0"/>
              </a:spcBef>
              <a:spcAft>
                <a:spcPts val="0"/>
              </a:spcAft>
              <a:buSzPts val="1300"/>
              <a:buNone/>
              <a:defRPr sz="1300"/>
            </a:lvl3pPr>
            <a:lvl4pPr lvl="3">
              <a:spcBef>
                <a:spcPts val="0"/>
              </a:spcBef>
              <a:spcAft>
                <a:spcPts val="0"/>
              </a:spcAft>
              <a:buSzPts val="1300"/>
              <a:buNone/>
              <a:defRPr sz="1300"/>
            </a:lvl4pPr>
            <a:lvl5pPr lvl="4">
              <a:spcBef>
                <a:spcPts val="0"/>
              </a:spcBef>
              <a:spcAft>
                <a:spcPts val="0"/>
              </a:spcAft>
              <a:buSzPts val="1300"/>
              <a:buNone/>
              <a:defRPr sz="1300"/>
            </a:lvl5pPr>
            <a:lvl6pPr lvl="5">
              <a:spcBef>
                <a:spcPts val="0"/>
              </a:spcBef>
              <a:spcAft>
                <a:spcPts val="0"/>
              </a:spcAft>
              <a:buSzPts val="1300"/>
              <a:buNone/>
              <a:defRPr sz="1300"/>
            </a:lvl6pPr>
            <a:lvl7pPr lvl="6">
              <a:spcBef>
                <a:spcPts val="0"/>
              </a:spcBef>
              <a:spcAft>
                <a:spcPts val="0"/>
              </a:spcAft>
              <a:buSzPts val="1300"/>
              <a:buNone/>
              <a:defRPr sz="1300"/>
            </a:lvl7pPr>
            <a:lvl8pPr lvl="7">
              <a:spcBef>
                <a:spcPts val="0"/>
              </a:spcBef>
              <a:spcAft>
                <a:spcPts val="0"/>
              </a:spcAft>
              <a:buSzPts val="1300"/>
              <a:buNone/>
              <a:defRPr sz="1300"/>
            </a:lvl8pPr>
            <a:lvl9pPr lvl="8">
              <a:spcBef>
                <a:spcPts val="0"/>
              </a:spcBef>
              <a:spcAft>
                <a:spcPts val="0"/>
              </a:spcAft>
              <a:buSzPts val="1300"/>
              <a:buNone/>
              <a:defRPr sz="1300"/>
            </a:lvl9pPr>
          </a:lstStyle>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torybook 3">
  <p:cSld name="CUSTOM_6">
    <p:spTree>
      <p:nvGrpSpPr>
        <p:cNvPr id="132" name="Shape 132"/>
        <p:cNvGrpSpPr/>
        <p:nvPr/>
      </p:nvGrpSpPr>
      <p:grpSpPr>
        <a:xfrm>
          <a:off x="0" y="0"/>
          <a:ext cx="0" cy="0"/>
          <a:chOff x="0" y="0"/>
          <a:chExt cx="0" cy="0"/>
        </a:xfrm>
      </p:grpSpPr>
      <p:sp>
        <p:nvSpPr>
          <p:cNvPr id="133" name="Google Shape;133;p21"/>
          <p:cNvSpPr/>
          <p:nvPr/>
        </p:nvSpPr>
        <p:spPr>
          <a:xfrm>
            <a:off x="274950" y="1164975"/>
            <a:ext cx="8598900" cy="3693600"/>
          </a:xfrm>
          <a:prstGeom prst="roundRect">
            <a:avLst>
              <a:gd fmla="val 5734" name="adj"/>
            </a:avLst>
          </a:prstGeom>
          <a:solidFill>
            <a:schemeClr val="lt2"/>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lnSpc>
                <a:spcPct val="90000"/>
              </a:lnSpc>
              <a:spcBef>
                <a:spcPts val="0"/>
              </a:spcBef>
              <a:spcAft>
                <a:spcPts val="0"/>
              </a:spcAft>
              <a:buNone/>
            </a:pPr>
            <a:r>
              <a:t/>
            </a:r>
            <a:endParaRPr sz="600"/>
          </a:p>
        </p:txBody>
      </p:sp>
      <p:sp>
        <p:nvSpPr>
          <p:cNvPr id="134" name="Google Shape;134;p21"/>
          <p:cNvSpPr txBox="1"/>
          <p:nvPr>
            <p:ph idx="1" type="body"/>
          </p:nvPr>
        </p:nvSpPr>
        <p:spPr>
          <a:xfrm>
            <a:off x="552275" y="1405150"/>
            <a:ext cx="8060400" cy="3180900"/>
          </a:xfrm>
          <a:prstGeom prst="rect">
            <a:avLst/>
          </a:prstGeom>
        </p:spPr>
        <p:txBody>
          <a:bodyPr anchorCtr="0" anchor="t" bIns="91425" lIns="91425" spcFirstLastPara="1" rIns="91425" wrap="square" tIns="91425">
            <a:noAutofit/>
          </a:bodyPr>
          <a:lstStyle>
            <a:lvl1pPr indent="-330200" lvl="0" marL="457200">
              <a:spcBef>
                <a:spcPts val="0"/>
              </a:spcBef>
              <a:spcAft>
                <a:spcPts val="0"/>
              </a:spcAft>
              <a:buSzPts val="1600"/>
              <a:buChar char="●"/>
              <a:defRPr/>
            </a:lvl1pPr>
            <a:lvl2pPr indent="-330200" lvl="1" marL="914400">
              <a:spcBef>
                <a:spcPts val="0"/>
              </a:spcBef>
              <a:spcAft>
                <a:spcPts val="0"/>
              </a:spcAft>
              <a:buSzPts val="1600"/>
              <a:buChar char="○"/>
              <a:defRPr/>
            </a:lvl2pPr>
            <a:lvl3pPr indent="-330200" lvl="2" marL="1371600">
              <a:spcBef>
                <a:spcPts val="0"/>
              </a:spcBef>
              <a:spcAft>
                <a:spcPts val="0"/>
              </a:spcAft>
              <a:buSzPts val="1600"/>
              <a:buChar char="■"/>
              <a:defRPr/>
            </a:lvl3pPr>
            <a:lvl4pPr indent="-330200" lvl="3" marL="1828800">
              <a:spcBef>
                <a:spcPts val="0"/>
              </a:spcBef>
              <a:spcAft>
                <a:spcPts val="0"/>
              </a:spcAft>
              <a:buSzPts val="1600"/>
              <a:buChar char="●"/>
              <a:defRPr/>
            </a:lvl4pPr>
            <a:lvl5pPr indent="-330200" lvl="4" marL="2286000">
              <a:spcBef>
                <a:spcPts val="0"/>
              </a:spcBef>
              <a:spcAft>
                <a:spcPts val="0"/>
              </a:spcAft>
              <a:buSzPts val="1600"/>
              <a:buChar char="○"/>
              <a:defRPr/>
            </a:lvl5pPr>
            <a:lvl6pPr indent="-330200" lvl="5" marL="2743200">
              <a:spcBef>
                <a:spcPts val="0"/>
              </a:spcBef>
              <a:spcAft>
                <a:spcPts val="0"/>
              </a:spcAft>
              <a:buSzPts val="1600"/>
              <a:buChar char="■"/>
              <a:defRPr/>
            </a:lvl6pPr>
            <a:lvl7pPr indent="-330200" lvl="6" marL="3200400">
              <a:spcBef>
                <a:spcPts val="0"/>
              </a:spcBef>
              <a:spcAft>
                <a:spcPts val="0"/>
              </a:spcAft>
              <a:buSzPts val="1600"/>
              <a:buChar char="●"/>
              <a:defRPr/>
            </a:lvl7pPr>
            <a:lvl8pPr indent="-330200" lvl="7" marL="3657600">
              <a:spcBef>
                <a:spcPts val="0"/>
              </a:spcBef>
              <a:spcAft>
                <a:spcPts val="0"/>
              </a:spcAft>
              <a:buSzPts val="1600"/>
              <a:buChar char="○"/>
              <a:defRPr/>
            </a:lvl8pPr>
            <a:lvl9pPr indent="-330200" lvl="8" marL="4114800">
              <a:spcBef>
                <a:spcPts val="0"/>
              </a:spcBef>
              <a:spcAft>
                <a:spcPts val="0"/>
              </a:spcAft>
              <a:buSzPts val="1600"/>
              <a:buChar char="■"/>
              <a:defRPr/>
            </a:lvl9pPr>
          </a:lstStyle>
          <a:p/>
        </p:txBody>
      </p:sp>
      <p:sp>
        <p:nvSpPr>
          <p:cNvPr id="135" name="Google Shape;135;p21"/>
          <p:cNvSpPr/>
          <p:nvPr/>
        </p:nvSpPr>
        <p:spPr>
          <a:xfrm>
            <a:off x="274950" y="284775"/>
            <a:ext cx="5719200" cy="704400"/>
          </a:xfrm>
          <a:prstGeom prst="roundRect">
            <a:avLst>
              <a:gd fmla="val 25275" name="adj"/>
            </a:avLst>
          </a:prstGeom>
          <a:solidFill>
            <a:schemeClr val="accent2"/>
          </a:solidFill>
          <a:ln cap="flat" cmpd="sng" w="9525">
            <a:solidFill>
              <a:schemeClr val="dk1"/>
            </a:solidFill>
            <a:prstDash val="solid"/>
            <a:round/>
            <a:headEnd len="sm" w="sm" type="none"/>
            <a:tailEnd len="sm" w="sm" type="none"/>
          </a:ln>
        </p:spPr>
        <p:txBody>
          <a:bodyPr anchorCtr="0" anchor="ctr" bIns="91425" lIns="91425" spcFirstLastPara="1" rIns="91425" wrap="square" tIns="155425">
            <a:noAutofit/>
          </a:bodyPr>
          <a:lstStyle/>
          <a:p>
            <a:pPr indent="0" lvl="0" marL="0" rtl="0" algn="ctr">
              <a:lnSpc>
                <a:spcPct val="90000"/>
              </a:lnSpc>
              <a:spcBef>
                <a:spcPts val="0"/>
              </a:spcBef>
              <a:spcAft>
                <a:spcPts val="0"/>
              </a:spcAft>
              <a:buNone/>
            </a:pPr>
            <a:r>
              <a:t/>
            </a:r>
            <a:endParaRPr sz="200"/>
          </a:p>
        </p:txBody>
      </p:sp>
      <p:sp>
        <p:nvSpPr>
          <p:cNvPr id="136" name="Google Shape;136;p21"/>
          <p:cNvSpPr/>
          <p:nvPr/>
        </p:nvSpPr>
        <p:spPr>
          <a:xfrm>
            <a:off x="6184900" y="284775"/>
            <a:ext cx="2688900" cy="704400"/>
          </a:xfrm>
          <a:prstGeom prst="ellipse">
            <a:avLst/>
          </a:prstGeom>
          <a:solidFill>
            <a:schemeClr val="accent1"/>
          </a:solidFill>
          <a:ln cap="flat" cmpd="sng" w="9525">
            <a:solidFill>
              <a:schemeClr val="dk1"/>
            </a:solidFill>
            <a:prstDash val="solid"/>
            <a:round/>
            <a:headEnd len="sm" w="sm" type="none"/>
            <a:tailEnd len="sm" w="sm" type="none"/>
          </a:ln>
        </p:spPr>
        <p:txBody>
          <a:bodyPr anchorCtr="0" anchor="ctr" bIns="91425" lIns="91425" spcFirstLastPara="1" rIns="91425" wrap="square" tIns="109725">
            <a:noAutofit/>
          </a:bodyPr>
          <a:lstStyle/>
          <a:p>
            <a:pPr indent="0" lvl="0" marL="0" rtl="0" algn="ctr">
              <a:lnSpc>
                <a:spcPct val="90000"/>
              </a:lnSpc>
              <a:spcBef>
                <a:spcPts val="0"/>
              </a:spcBef>
              <a:spcAft>
                <a:spcPts val="0"/>
              </a:spcAft>
              <a:buNone/>
            </a:pPr>
            <a:r>
              <a:t/>
            </a:r>
            <a:endParaRPr sz="300"/>
          </a:p>
        </p:txBody>
      </p:sp>
      <p:sp>
        <p:nvSpPr>
          <p:cNvPr id="137" name="Google Shape;137;p21"/>
          <p:cNvSpPr txBox="1"/>
          <p:nvPr>
            <p:ph type="title"/>
          </p:nvPr>
        </p:nvSpPr>
        <p:spPr>
          <a:xfrm>
            <a:off x="272650" y="327125"/>
            <a:ext cx="5719200" cy="6621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200"/>
              <a:buNone/>
              <a:defRPr sz="3200"/>
            </a:lvl1pPr>
            <a:lvl2pPr lvl="1" algn="ctr">
              <a:spcBef>
                <a:spcPts val="0"/>
              </a:spcBef>
              <a:spcAft>
                <a:spcPts val="0"/>
              </a:spcAft>
              <a:buSzPts val="4200"/>
              <a:buFont typeface="Della Respira"/>
              <a:buNone/>
              <a:defRPr sz="4200"/>
            </a:lvl2pPr>
            <a:lvl3pPr lvl="2" algn="ctr">
              <a:spcBef>
                <a:spcPts val="0"/>
              </a:spcBef>
              <a:spcAft>
                <a:spcPts val="0"/>
              </a:spcAft>
              <a:buSzPts val="4200"/>
              <a:buFont typeface="Della Respira"/>
              <a:buNone/>
              <a:defRPr sz="4200"/>
            </a:lvl3pPr>
            <a:lvl4pPr lvl="3" algn="ctr">
              <a:spcBef>
                <a:spcPts val="0"/>
              </a:spcBef>
              <a:spcAft>
                <a:spcPts val="0"/>
              </a:spcAft>
              <a:buSzPts val="4200"/>
              <a:buFont typeface="Della Respira"/>
              <a:buNone/>
              <a:defRPr sz="4200"/>
            </a:lvl4pPr>
            <a:lvl5pPr lvl="4" algn="ctr">
              <a:spcBef>
                <a:spcPts val="0"/>
              </a:spcBef>
              <a:spcAft>
                <a:spcPts val="0"/>
              </a:spcAft>
              <a:buSzPts val="4200"/>
              <a:buFont typeface="Della Respira"/>
              <a:buNone/>
              <a:defRPr sz="4200"/>
            </a:lvl5pPr>
            <a:lvl6pPr lvl="5" algn="ctr">
              <a:spcBef>
                <a:spcPts val="0"/>
              </a:spcBef>
              <a:spcAft>
                <a:spcPts val="0"/>
              </a:spcAft>
              <a:buSzPts val="4200"/>
              <a:buFont typeface="Della Respira"/>
              <a:buNone/>
              <a:defRPr sz="4200"/>
            </a:lvl6pPr>
            <a:lvl7pPr lvl="6" algn="ctr">
              <a:spcBef>
                <a:spcPts val="0"/>
              </a:spcBef>
              <a:spcAft>
                <a:spcPts val="0"/>
              </a:spcAft>
              <a:buSzPts val="4200"/>
              <a:buFont typeface="Della Respira"/>
              <a:buNone/>
              <a:defRPr sz="4200"/>
            </a:lvl7pPr>
            <a:lvl8pPr lvl="7" algn="ctr">
              <a:spcBef>
                <a:spcPts val="0"/>
              </a:spcBef>
              <a:spcAft>
                <a:spcPts val="0"/>
              </a:spcAft>
              <a:buSzPts val="4200"/>
              <a:buFont typeface="Della Respira"/>
              <a:buNone/>
              <a:defRPr sz="4200"/>
            </a:lvl8pPr>
            <a:lvl9pPr lvl="8" algn="ctr">
              <a:spcBef>
                <a:spcPts val="0"/>
              </a:spcBef>
              <a:spcAft>
                <a:spcPts val="0"/>
              </a:spcAft>
              <a:buSzPts val="4200"/>
              <a:buFont typeface="Della Respira"/>
              <a:buNone/>
              <a:defRPr sz="4200"/>
            </a:lvl9pPr>
          </a:lstStyle>
          <a:p/>
        </p:txBody>
      </p:sp>
      <p:sp>
        <p:nvSpPr>
          <p:cNvPr id="138" name="Google Shape;138;p21"/>
          <p:cNvSpPr/>
          <p:nvPr/>
        </p:nvSpPr>
        <p:spPr>
          <a:xfrm>
            <a:off x="109155" y="109825"/>
            <a:ext cx="1018200" cy="395700"/>
          </a:xfrm>
          <a:prstGeom prst="ellipse">
            <a:avLst/>
          </a:prstGeom>
          <a:solidFill>
            <a:schemeClr val="dk2"/>
          </a:solidFill>
          <a:ln cap="flat" cmpd="sng" w="9525">
            <a:solidFill>
              <a:schemeClr val="dk1"/>
            </a:solidFill>
            <a:prstDash val="solid"/>
            <a:round/>
            <a:headEnd len="sm" w="sm" type="none"/>
            <a:tailEnd len="sm" w="sm" type="none"/>
          </a:ln>
        </p:spPr>
        <p:txBody>
          <a:bodyPr anchorCtr="0" anchor="ctr" bIns="91425" lIns="91425" spcFirstLastPara="1" rIns="91425" wrap="square" tIns="109725">
            <a:noAutofit/>
          </a:bodyPr>
          <a:lstStyle/>
          <a:p>
            <a:pPr indent="0" lvl="0" marL="0" rtl="0" algn="ctr">
              <a:lnSpc>
                <a:spcPct val="90000"/>
              </a:lnSpc>
              <a:spcBef>
                <a:spcPts val="0"/>
              </a:spcBef>
              <a:spcAft>
                <a:spcPts val="0"/>
              </a:spcAft>
              <a:buNone/>
            </a:pPr>
            <a:r>
              <a:t/>
            </a:r>
            <a:endParaRPr sz="100"/>
          </a:p>
        </p:txBody>
      </p:sp>
      <p:sp>
        <p:nvSpPr>
          <p:cNvPr id="139" name="Google Shape;139;p21"/>
          <p:cNvSpPr txBox="1"/>
          <p:nvPr>
            <p:ph idx="2" type="subTitle"/>
          </p:nvPr>
        </p:nvSpPr>
        <p:spPr>
          <a:xfrm>
            <a:off x="109150" y="109825"/>
            <a:ext cx="1018200" cy="395700"/>
          </a:xfrm>
          <a:prstGeom prst="rect">
            <a:avLst/>
          </a:prstGeom>
        </p:spPr>
        <p:txBody>
          <a:bodyPr anchorCtr="0" anchor="ctr" bIns="91425" lIns="91425" spcFirstLastPara="1" rIns="91425" wrap="square" tIns="91425">
            <a:noAutofit/>
          </a:bodyPr>
          <a:lstStyle>
            <a:lvl1pPr lvl="0" algn="ctr">
              <a:spcBef>
                <a:spcPts val="0"/>
              </a:spcBef>
              <a:spcAft>
                <a:spcPts val="0"/>
              </a:spcAft>
              <a:buSzPts val="1100"/>
              <a:buFont typeface="Della Respira"/>
              <a:buNone/>
              <a:defRPr b="1" sz="1100">
                <a:latin typeface="Della Respira"/>
                <a:ea typeface="Della Respira"/>
                <a:cs typeface="Della Respira"/>
                <a:sym typeface="Della Respir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40" name="Google Shape;140;p21"/>
          <p:cNvSpPr txBox="1"/>
          <p:nvPr>
            <p:ph idx="3" type="subTitle"/>
          </p:nvPr>
        </p:nvSpPr>
        <p:spPr>
          <a:xfrm>
            <a:off x="6184900" y="284775"/>
            <a:ext cx="2688900" cy="704400"/>
          </a:xfrm>
          <a:prstGeom prst="rect">
            <a:avLst/>
          </a:prstGeom>
        </p:spPr>
        <p:txBody>
          <a:bodyPr anchorCtr="0" anchor="ctr" bIns="91425" lIns="91425" spcFirstLastPara="1" rIns="91425" wrap="square" tIns="91425">
            <a:noAutofit/>
          </a:bodyPr>
          <a:lstStyle>
            <a:lvl1pPr lvl="0" algn="ctr">
              <a:spcBef>
                <a:spcPts val="0"/>
              </a:spcBef>
              <a:spcAft>
                <a:spcPts val="0"/>
              </a:spcAft>
              <a:buSzPts val="1300"/>
              <a:buFont typeface="Della Respira"/>
              <a:buNone/>
              <a:defRPr b="1" sz="1300">
                <a:latin typeface="Della Respira"/>
                <a:ea typeface="Della Respira"/>
                <a:cs typeface="Della Respira"/>
                <a:sym typeface="Della Respira"/>
              </a:defRPr>
            </a:lvl1pPr>
            <a:lvl2pPr lvl="1">
              <a:spcBef>
                <a:spcPts val="0"/>
              </a:spcBef>
              <a:spcAft>
                <a:spcPts val="0"/>
              </a:spcAft>
              <a:buSzPts val="1300"/>
              <a:buNone/>
              <a:defRPr sz="1300"/>
            </a:lvl2pPr>
            <a:lvl3pPr lvl="2">
              <a:spcBef>
                <a:spcPts val="0"/>
              </a:spcBef>
              <a:spcAft>
                <a:spcPts val="0"/>
              </a:spcAft>
              <a:buSzPts val="1300"/>
              <a:buNone/>
              <a:defRPr sz="1300"/>
            </a:lvl3pPr>
            <a:lvl4pPr lvl="3">
              <a:spcBef>
                <a:spcPts val="0"/>
              </a:spcBef>
              <a:spcAft>
                <a:spcPts val="0"/>
              </a:spcAft>
              <a:buSzPts val="1300"/>
              <a:buNone/>
              <a:defRPr sz="1300"/>
            </a:lvl4pPr>
            <a:lvl5pPr lvl="4">
              <a:spcBef>
                <a:spcPts val="0"/>
              </a:spcBef>
              <a:spcAft>
                <a:spcPts val="0"/>
              </a:spcAft>
              <a:buSzPts val="1300"/>
              <a:buNone/>
              <a:defRPr sz="1300"/>
            </a:lvl5pPr>
            <a:lvl6pPr lvl="5">
              <a:spcBef>
                <a:spcPts val="0"/>
              </a:spcBef>
              <a:spcAft>
                <a:spcPts val="0"/>
              </a:spcAft>
              <a:buSzPts val="1300"/>
              <a:buNone/>
              <a:defRPr sz="1300"/>
            </a:lvl6pPr>
            <a:lvl7pPr lvl="6">
              <a:spcBef>
                <a:spcPts val="0"/>
              </a:spcBef>
              <a:spcAft>
                <a:spcPts val="0"/>
              </a:spcAft>
              <a:buSzPts val="1300"/>
              <a:buNone/>
              <a:defRPr sz="1300"/>
            </a:lvl7pPr>
            <a:lvl8pPr lvl="7">
              <a:spcBef>
                <a:spcPts val="0"/>
              </a:spcBef>
              <a:spcAft>
                <a:spcPts val="0"/>
              </a:spcAft>
              <a:buSzPts val="1300"/>
              <a:buNone/>
              <a:defRPr sz="1300"/>
            </a:lvl8pPr>
            <a:lvl9pPr lvl="8">
              <a:spcBef>
                <a:spcPts val="0"/>
              </a:spcBef>
              <a:spcAft>
                <a:spcPts val="0"/>
              </a:spcAft>
              <a:buSzPts val="1300"/>
              <a:buNone/>
              <a:defRPr sz="1300"/>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tudent Page 1">
  <p:cSld name="CUSTOM_7">
    <p:bg>
      <p:bgPr>
        <a:solidFill>
          <a:schemeClr val="dk2"/>
        </a:solidFill>
      </p:bgPr>
    </p:bg>
    <p:spTree>
      <p:nvGrpSpPr>
        <p:cNvPr id="141" name="Shape 141"/>
        <p:cNvGrpSpPr/>
        <p:nvPr/>
      </p:nvGrpSpPr>
      <p:grpSpPr>
        <a:xfrm>
          <a:off x="0" y="0"/>
          <a:ext cx="0" cy="0"/>
          <a:chOff x="0" y="0"/>
          <a:chExt cx="0" cy="0"/>
        </a:xfrm>
      </p:grpSpPr>
      <p:sp>
        <p:nvSpPr>
          <p:cNvPr id="142" name="Google Shape;142;p22"/>
          <p:cNvSpPr/>
          <p:nvPr>
            <p:ph idx="2" type="pic"/>
          </p:nvPr>
        </p:nvSpPr>
        <p:spPr>
          <a:xfrm>
            <a:off x="274950" y="1159275"/>
            <a:ext cx="2096400" cy="3705000"/>
          </a:xfrm>
          <a:prstGeom prst="roundRect">
            <a:avLst>
              <a:gd fmla="val 11005" name="adj"/>
            </a:avLst>
          </a:prstGeom>
          <a:noFill/>
          <a:ln cap="flat" cmpd="sng" w="9525">
            <a:solidFill>
              <a:srgbClr val="000000"/>
            </a:solidFill>
            <a:prstDash val="solid"/>
            <a:round/>
            <a:headEnd len="sm" w="sm" type="none"/>
            <a:tailEnd len="sm" w="sm" type="none"/>
          </a:ln>
        </p:spPr>
      </p:sp>
      <p:sp>
        <p:nvSpPr>
          <p:cNvPr id="143" name="Google Shape;143;p22"/>
          <p:cNvSpPr/>
          <p:nvPr/>
        </p:nvSpPr>
        <p:spPr>
          <a:xfrm>
            <a:off x="2547100" y="284775"/>
            <a:ext cx="6326700" cy="704400"/>
          </a:xfrm>
          <a:prstGeom prst="roundRect">
            <a:avLst>
              <a:gd fmla="val 25275" name="adj"/>
            </a:avLst>
          </a:prstGeom>
          <a:solidFill>
            <a:schemeClr val="accent1"/>
          </a:solidFill>
          <a:ln cap="flat" cmpd="sng" w="9525">
            <a:solidFill>
              <a:schemeClr val="dk1"/>
            </a:solidFill>
            <a:prstDash val="solid"/>
            <a:round/>
            <a:headEnd len="sm" w="sm" type="none"/>
            <a:tailEnd len="sm" w="sm" type="none"/>
          </a:ln>
        </p:spPr>
        <p:txBody>
          <a:bodyPr anchorCtr="0" anchor="ctr" bIns="91425" lIns="91425" spcFirstLastPara="1" rIns="91425" wrap="square" tIns="155425">
            <a:noAutofit/>
          </a:bodyPr>
          <a:lstStyle/>
          <a:p>
            <a:pPr indent="0" lvl="0" marL="0" rtl="0" algn="ctr">
              <a:lnSpc>
                <a:spcPct val="90000"/>
              </a:lnSpc>
              <a:spcBef>
                <a:spcPts val="0"/>
              </a:spcBef>
              <a:spcAft>
                <a:spcPts val="0"/>
              </a:spcAft>
              <a:buNone/>
            </a:pPr>
            <a:r>
              <a:t/>
            </a:r>
            <a:endParaRPr sz="200"/>
          </a:p>
        </p:txBody>
      </p:sp>
      <p:sp>
        <p:nvSpPr>
          <p:cNvPr id="144" name="Google Shape;144;p22"/>
          <p:cNvSpPr/>
          <p:nvPr/>
        </p:nvSpPr>
        <p:spPr>
          <a:xfrm>
            <a:off x="2547100" y="1164975"/>
            <a:ext cx="6326700" cy="3693600"/>
          </a:xfrm>
          <a:prstGeom prst="roundRect">
            <a:avLst>
              <a:gd fmla="val 5734" name="adj"/>
            </a:avLst>
          </a:prstGeom>
          <a:solidFill>
            <a:schemeClr val="accent2"/>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lnSpc>
                <a:spcPct val="90000"/>
              </a:lnSpc>
              <a:spcBef>
                <a:spcPts val="0"/>
              </a:spcBef>
              <a:spcAft>
                <a:spcPts val="0"/>
              </a:spcAft>
              <a:buNone/>
            </a:pPr>
            <a:r>
              <a:t/>
            </a:r>
            <a:endParaRPr sz="600"/>
          </a:p>
        </p:txBody>
      </p:sp>
      <p:sp>
        <p:nvSpPr>
          <p:cNvPr id="145" name="Google Shape;145;p22"/>
          <p:cNvSpPr/>
          <p:nvPr/>
        </p:nvSpPr>
        <p:spPr>
          <a:xfrm>
            <a:off x="274950" y="284775"/>
            <a:ext cx="2096400" cy="704400"/>
          </a:xfrm>
          <a:prstGeom prst="ellipse">
            <a:avLst/>
          </a:prstGeom>
          <a:solidFill>
            <a:schemeClr val="lt2"/>
          </a:solidFill>
          <a:ln cap="flat" cmpd="sng" w="9525">
            <a:solidFill>
              <a:schemeClr val="dk1"/>
            </a:solidFill>
            <a:prstDash val="solid"/>
            <a:round/>
            <a:headEnd len="sm" w="sm" type="none"/>
            <a:tailEnd len="sm" w="sm" type="none"/>
          </a:ln>
        </p:spPr>
        <p:txBody>
          <a:bodyPr anchorCtr="0" anchor="ctr" bIns="91425" lIns="91425" spcFirstLastPara="1" rIns="91425" wrap="square" tIns="109725">
            <a:noAutofit/>
          </a:bodyPr>
          <a:lstStyle/>
          <a:p>
            <a:pPr indent="0" lvl="0" marL="0" rtl="0" algn="ctr">
              <a:lnSpc>
                <a:spcPct val="90000"/>
              </a:lnSpc>
              <a:spcBef>
                <a:spcPts val="0"/>
              </a:spcBef>
              <a:spcAft>
                <a:spcPts val="0"/>
              </a:spcAft>
              <a:buNone/>
            </a:pPr>
            <a:r>
              <a:t/>
            </a:r>
            <a:endParaRPr sz="300"/>
          </a:p>
        </p:txBody>
      </p:sp>
      <p:sp>
        <p:nvSpPr>
          <p:cNvPr id="146" name="Google Shape;146;p22"/>
          <p:cNvSpPr txBox="1"/>
          <p:nvPr/>
        </p:nvSpPr>
        <p:spPr>
          <a:xfrm>
            <a:off x="2840350" y="1414100"/>
            <a:ext cx="5740200" cy="3169800"/>
          </a:xfrm>
          <a:prstGeom prst="rect">
            <a:avLst/>
          </a:prstGeom>
          <a:noFill/>
          <a:ln>
            <a:noFill/>
          </a:ln>
        </p:spPr>
        <p:txBody>
          <a:bodyPr anchorCtr="0" anchor="t" bIns="0" lIns="0" spcFirstLastPara="1" rIns="0" wrap="square" tIns="0">
            <a:noAutofit/>
          </a:bodyPr>
          <a:lstStyle/>
          <a:p>
            <a:pPr indent="0" lvl="0" marL="0" rtl="0" algn="l">
              <a:spcBef>
                <a:spcPts val="0"/>
              </a:spcBef>
              <a:spcAft>
                <a:spcPts val="0"/>
              </a:spcAft>
              <a:buNone/>
            </a:pPr>
            <a:r>
              <a:t/>
            </a:r>
            <a:endParaRPr sz="1600">
              <a:latin typeface="DM Sans"/>
              <a:ea typeface="DM Sans"/>
              <a:cs typeface="DM Sans"/>
              <a:sym typeface="DM Sans"/>
            </a:endParaRPr>
          </a:p>
        </p:txBody>
      </p:sp>
      <p:sp>
        <p:nvSpPr>
          <p:cNvPr id="147" name="Google Shape;147;p22"/>
          <p:cNvSpPr txBox="1"/>
          <p:nvPr>
            <p:ph idx="1" type="body"/>
          </p:nvPr>
        </p:nvSpPr>
        <p:spPr>
          <a:xfrm>
            <a:off x="2845275" y="1412150"/>
            <a:ext cx="5732400" cy="3166800"/>
          </a:xfrm>
          <a:prstGeom prst="rect">
            <a:avLst/>
          </a:prstGeom>
        </p:spPr>
        <p:txBody>
          <a:bodyPr anchorCtr="0" anchor="t" bIns="91425" lIns="91425" spcFirstLastPara="1" rIns="91425" wrap="square" tIns="91425">
            <a:noAutofit/>
          </a:bodyPr>
          <a:lstStyle>
            <a:lvl1pPr indent="-330200" lvl="0" marL="457200">
              <a:spcBef>
                <a:spcPts val="0"/>
              </a:spcBef>
              <a:spcAft>
                <a:spcPts val="0"/>
              </a:spcAft>
              <a:buSzPts val="1600"/>
              <a:buChar char="●"/>
              <a:defRPr/>
            </a:lvl1pPr>
            <a:lvl2pPr indent="-330200" lvl="1" marL="914400">
              <a:spcBef>
                <a:spcPts val="0"/>
              </a:spcBef>
              <a:spcAft>
                <a:spcPts val="0"/>
              </a:spcAft>
              <a:buSzPts val="1600"/>
              <a:buChar char="○"/>
              <a:defRPr/>
            </a:lvl2pPr>
            <a:lvl3pPr indent="-330200" lvl="2" marL="1371600">
              <a:spcBef>
                <a:spcPts val="0"/>
              </a:spcBef>
              <a:spcAft>
                <a:spcPts val="0"/>
              </a:spcAft>
              <a:buSzPts val="1600"/>
              <a:buChar char="■"/>
              <a:defRPr/>
            </a:lvl3pPr>
            <a:lvl4pPr indent="-330200" lvl="3" marL="1828800">
              <a:spcBef>
                <a:spcPts val="0"/>
              </a:spcBef>
              <a:spcAft>
                <a:spcPts val="0"/>
              </a:spcAft>
              <a:buSzPts val="1600"/>
              <a:buChar char="●"/>
              <a:defRPr/>
            </a:lvl4pPr>
            <a:lvl5pPr indent="-330200" lvl="4" marL="2286000">
              <a:spcBef>
                <a:spcPts val="0"/>
              </a:spcBef>
              <a:spcAft>
                <a:spcPts val="0"/>
              </a:spcAft>
              <a:buSzPts val="1600"/>
              <a:buChar char="○"/>
              <a:defRPr/>
            </a:lvl5pPr>
            <a:lvl6pPr indent="-330200" lvl="5" marL="2743200">
              <a:spcBef>
                <a:spcPts val="0"/>
              </a:spcBef>
              <a:spcAft>
                <a:spcPts val="0"/>
              </a:spcAft>
              <a:buSzPts val="1600"/>
              <a:buChar char="■"/>
              <a:defRPr/>
            </a:lvl6pPr>
            <a:lvl7pPr indent="-330200" lvl="6" marL="3200400">
              <a:spcBef>
                <a:spcPts val="0"/>
              </a:spcBef>
              <a:spcAft>
                <a:spcPts val="0"/>
              </a:spcAft>
              <a:buSzPts val="1600"/>
              <a:buChar char="●"/>
              <a:defRPr/>
            </a:lvl7pPr>
            <a:lvl8pPr indent="-330200" lvl="7" marL="3657600">
              <a:spcBef>
                <a:spcPts val="0"/>
              </a:spcBef>
              <a:spcAft>
                <a:spcPts val="0"/>
              </a:spcAft>
              <a:buSzPts val="1600"/>
              <a:buChar char="○"/>
              <a:defRPr/>
            </a:lvl8pPr>
            <a:lvl9pPr indent="-330200" lvl="8" marL="4114800">
              <a:spcBef>
                <a:spcPts val="0"/>
              </a:spcBef>
              <a:spcAft>
                <a:spcPts val="0"/>
              </a:spcAft>
              <a:buSzPts val="1600"/>
              <a:buChar char="■"/>
              <a:defRPr/>
            </a:lvl9pPr>
          </a:lstStyle>
          <a:p/>
        </p:txBody>
      </p:sp>
      <p:sp>
        <p:nvSpPr>
          <p:cNvPr id="148" name="Google Shape;148;p22"/>
          <p:cNvSpPr txBox="1"/>
          <p:nvPr>
            <p:ph type="title"/>
          </p:nvPr>
        </p:nvSpPr>
        <p:spPr>
          <a:xfrm>
            <a:off x="2547100" y="327125"/>
            <a:ext cx="6326700" cy="6621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200"/>
              <a:buNone/>
              <a:defRPr sz="3200"/>
            </a:lvl1pPr>
            <a:lvl2pPr lvl="1" algn="ctr">
              <a:spcBef>
                <a:spcPts val="0"/>
              </a:spcBef>
              <a:spcAft>
                <a:spcPts val="0"/>
              </a:spcAft>
              <a:buSzPts val="4200"/>
              <a:buFont typeface="Della Respira"/>
              <a:buNone/>
              <a:defRPr sz="4200"/>
            </a:lvl2pPr>
            <a:lvl3pPr lvl="2" algn="ctr">
              <a:spcBef>
                <a:spcPts val="0"/>
              </a:spcBef>
              <a:spcAft>
                <a:spcPts val="0"/>
              </a:spcAft>
              <a:buSzPts val="4200"/>
              <a:buFont typeface="Della Respira"/>
              <a:buNone/>
              <a:defRPr sz="4200"/>
            </a:lvl3pPr>
            <a:lvl4pPr lvl="3" algn="ctr">
              <a:spcBef>
                <a:spcPts val="0"/>
              </a:spcBef>
              <a:spcAft>
                <a:spcPts val="0"/>
              </a:spcAft>
              <a:buSzPts val="4200"/>
              <a:buFont typeface="Della Respira"/>
              <a:buNone/>
              <a:defRPr sz="4200"/>
            </a:lvl4pPr>
            <a:lvl5pPr lvl="4" algn="ctr">
              <a:spcBef>
                <a:spcPts val="0"/>
              </a:spcBef>
              <a:spcAft>
                <a:spcPts val="0"/>
              </a:spcAft>
              <a:buSzPts val="4200"/>
              <a:buFont typeface="Della Respira"/>
              <a:buNone/>
              <a:defRPr sz="4200"/>
            </a:lvl5pPr>
            <a:lvl6pPr lvl="5" algn="ctr">
              <a:spcBef>
                <a:spcPts val="0"/>
              </a:spcBef>
              <a:spcAft>
                <a:spcPts val="0"/>
              </a:spcAft>
              <a:buSzPts val="4200"/>
              <a:buFont typeface="Della Respira"/>
              <a:buNone/>
              <a:defRPr sz="4200"/>
            </a:lvl6pPr>
            <a:lvl7pPr lvl="6" algn="ctr">
              <a:spcBef>
                <a:spcPts val="0"/>
              </a:spcBef>
              <a:spcAft>
                <a:spcPts val="0"/>
              </a:spcAft>
              <a:buSzPts val="4200"/>
              <a:buFont typeface="Della Respira"/>
              <a:buNone/>
              <a:defRPr sz="4200"/>
            </a:lvl7pPr>
            <a:lvl8pPr lvl="7" algn="ctr">
              <a:spcBef>
                <a:spcPts val="0"/>
              </a:spcBef>
              <a:spcAft>
                <a:spcPts val="0"/>
              </a:spcAft>
              <a:buSzPts val="4200"/>
              <a:buFont typeface="Della Respira"/>
              <a:buNone/>
              <a:defRPr sz="4200"/>
            </a:lvl8pPr>
            <a:lvl9pPr lvl="8" algn="ctr">
              <a:spcBef>
                <a:spcPts val="0"/>
              </a:spcBef>
              <a:spcAft>
                <a:spcPts val="0"/>
              </a:spcAft>
              <a:buSzPts val="4200"/>
              <a:buFont typeface="Della Respira"/>
              <a:buNone/>
              <a:defRPr sz="4200"/>
            </a:lvl9pPr>
          </a:lstStyle>
          <a:p/>
        </p:txBody>
      </p:sp>
      <p:sp>
        <p:nvSpPr>
          <p:cNvPr id="149" name="Google Shape;149;p22"/>
          <p:cNvSpPr txBox="1"/>
          <p:nvPr>
            <p:ph idx="3" type="subTitle"/>
          </p:nvPr>
        </p:nvSpPr>
        <p:spPr>
          <a:xfrm>
            <a:off x="274950" y="284775"/>
            <a:ext cx="2096400" cy="704400"/>
          </a:xfrm>
          <a:prstGeom prst="rect">
            <a:avLst/>
          </a:prstGeom>
        </p:spPr>
        <p:txBody>
          <a:bodyPr anchorCtr="0" anchor="ctr" bIns="91425" lIns="91425" spcFirstLastPara="1" rIns="91425" wrap="square" tIns="91425">
            <a:noAutofit/>
          </a:bodyPr>
          <a:lstStyle>
            <a:lvl1pPr lvl="0" algn="ctr">
              <a:spcBef>
                <a:spcPts val="0"/>
              </a:spcBef>
              <a:spcAft>
                <a:spcPts val="0"/>
              </a:spcAft>
              <a:buSzPts val="1300"/>
              <a:buFont typeface="Della Respira"/>
              <a:buNone/>
              <a:defRPr b="1" sz="1300">
                <a:latin typeface="Della Respira"/>
                <a:ea typeface="Della Respira"/>
                <a:cs typeface="Della Respira"/>
                <a:sym typeface="Della Respira"/>
              </a:defRPr>
            </a:lvl1pPr>
            <a:lvl2pPr lvl="1">
              <a:spcBef>
                <a:spcPts val="0"/>
              </a:spcBef>
              <a:spcAft>
                <a:spcPts val="0"/>
              </a:spcAft>
              <a:buSzPts val="1300"/>
              <a:buNone/>
              <a:defRPr sz="1300"/>
            </a:lvl2pPr>
            <a:lvl3pPr lvl="2">
              <a:spcBef>
                <a:spcPts val="0"/>
              </a:spcBef>
              <a:spcAft>
                <a:spcPts val="0"/>
              </a:spcAft>
              <a:buSzPts val="1300"/>
              <a:buNone/>
              <a:defRPr sz="1300"/>
            </a:lvl3pPr>
            <a:lvl4pPr lvl="3">
              <a:spcBef>
                <a:spcPts val="0"/>
              </a:spcBef>
              <a:spcAft>
                <a:spcPts val="0"/>
              </a:spcAft>
              <a:buSzPts val="1300"/>
              <a:buNone/>
              <a:defRPr sz="1300"/>
            </a:lvl4pPr>
            <a:lvl5pPr lvl="4">
              <a:spcBef>
                <a:spcPts val="0"/>
              </a:spcBef>
              <a:spcAft>
                <a:spcPts val="0"/>
              </a:spcAft>
              <a:buSzPts val="1300"/>
              <a:buNone/>
              <a:defRPr sz="1300"/>
            </a:lvl5pPr>
            <a:lvl6pPr lvl="5">
              <a:spcBef>
                <a:spcPts val="0"/>
              </a:spcBef>
              <a:spcAft>
                <a:spcPts val="0"/>
              </a:spcAft>
              <a:buSzPts val="1300"/>
              <a:buNone/>
              <a:defRPr sz="1300"/>
            </a:lvl6pPr>
            <a:lvl7pPr lvl="6">
              <a:spcBef>
                <a:spcPts val="0"/>
              </a:spcBef>
              <a:spcAft>
                <a:spcPts val="0"/>
              </a:spcAft>
              <a:buSzPts val="1300"/>
              <a:buNone/>
              <a:defRPr sz="1300"/>
            </a:lvl7pPr>
            <a:lvl8pPr lvl="7">
              <a:spcBef>
                <a:spcPts val="0"/>
              </a:spcBef>
              <a:spcAft>
                <a:spcPts val="0"/>
              </a:spcAft>
              <a:buSzPts val="1300"/>
              <a:buNone/>
              <a:defRPr sz="1300"/>
            </a:lvl8pPr>
            <a:lvl9pPr lvl="8">
              <a:spcBef>
                <a:spcPts val="0"/>
              </a:spcBef>
              <a:spcAft>
                <a:spcPts val="0"/>
              </a:spcAft>
              <a:buSzPts val="1300"/>
              <a:buNone/>
              <a:defRPr sz="1300"/>
            </a:lvl9pPr>
          </a:lstStyle>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tudent Page 1 Alt">
  <p:cSld name="CUSTOM_7_1">
    <p:bg>
      <p:bgPr>
        <a:solidFill>
          <a:schemeClr val="dk2"/>
        </a:solidFill>
      </p:bgPr>
    </p:bg>
    <p:spTree>
      <p:nvGrpSpPr>
        <p:cNvPr id="150" name="Shape 150"/>
        <p:cNvGrpSpPr/>
        <p:nvPr/>
      </p:nvGrpSpPr>
      <p:grpSpPr>
        <a:xfrm>
          <a:off x="0" y="0"/>
          <a:ext cx="0" cy="0"/>
          <a:chOff x="0" y="0"/>
          <a:chExt cx="0" cy="0"/>
        </a:xfrm>
      </p:grpSpPr>
      <p:sp>
        <p:nvSpPr>
          <p:cNvPr id="151" name="Google Shape;151;p23"/>
          <p:cNvSpPr/>
          <p:nvPr>
            <p:ph idx="2" type="pic"/>
          </p:nvPr>
        </p:nvSpPr>
        <p:spPr>
          <a:xfrm>
            <a:off x="2547100" y="1159275"/>
            <a:ext cx="6326700" cy="3705000"/>
          </a:xfrm>
          <a:prstGeom prst="roundRect">
            <a:avLst>
              <a:gd fmla="val 6538" name="adj"/>
            </a:avLst>
          </a:prstGeom>
          <a:noFill/>
          <a:ln cap="flat" cmpd="sng" w="9525">
            <a:solidFill>
              <a:srgbClr val="000000"/>
            </a:solidFill>
            <a:prstDash val="solid"/>
            <a:round/>
            <a:headEnd len="sm" w="sm" type="none"/>
            <a:tailEnd len="sm" w="sm" type="none"/>
          </a:ln>
        </p:spPr>
      </p:sp>
      <p:sp>
        <p:nvSpPr>
          <p:cNvPr id="152" name="Google Shape;152;p23"/>
          <p:cNvSpPr txBox="1"/>
          <p:nvPr>
            <p:ph idx="1" type="body"/>
          </p:nvPr>
        </p:nvSpPr>
        <p:spPr>
          <a:xfrm>
            <a:off x="496375" y="1377200"/>
            <a:ext cx="1663800" cy="3250800"/>
          </a:xfrm>
          <a:prstGeom prst="rect">
            <a:avLst/>
          </a:prstGeom>
        </p:spPr>
        <p:txBody>
          <a:bodyPr anchorCtr="0" anchor="t" bIns="91425" lIns="91425" spcFirstLastPara="1" rIns="91425" wrap="square" tIns="91425">
            <a:noAutofit/>
          </a:bodyPr>
          <a:lstStyle>
            <a:lvl1pPr indent="-330200" lvl="0" marL="457200">
              <a:spcBef>
                <a:spcPts val="0"/>
              </a:spcBef>
              <a:spcAft>
                <a:spcPts val="0"/>
              </a:spcAft>
              <a:buSzPts val="1600"/>
              <a:buChar char="●"/>
              <a:defRPr/>
            </a:lvl1pPr>
            <a:lvl2pPr indent="-330200" lvl="1" marL="914400">
              <a:spcBef>
                <a:spcPts val="0"/>
              </a:spcBef>
              <a:spcAft>
                <a:spcPts val="0"/>
              </a:spcAft>
              <a:buSzPts val="1600"/>
              <a:buChar char="○"/>
              <a:defRPr/>
            </a:lvl2pPr>
            <a:lvl3pPr indent="-330200" lvl="2" marL="1371600">
              <a:spcBef>
                <a:spcPts val="0"/>
              </a:spcBef>
              <a:spcAft>
                <a:spcPts val="0"/>
              </a:spcAft>
              <a:buSzPts val="1600"/>
              <a:buChar char="■"/>
              <a:defRPr/>
            </a:lvl3pPr>
            <a:lvl4pPr indent="-330200" lvl="3" marL="1828800">
              <a:spcBef>
                <a:spcPts val="0"/>
              </a:spcBef>
              <a:spcAft>
                <a:spcPts val="0"/>
              </a:spcAft>
              <a:buSzPts val="1600"/>
              <a:buChar char="●"/>
              <a:defRPr/>
            </a:lvl4pPr>
            <a:lvl5pPr indent="-330200" lvl="4" marL="2286000">
              <a:spcBef>
                <a:spcPts val="0"/>
              </a:spcBef>
              <a:spcAft>
                <a:spcPts val="0"/>
              </a:spcAft>
              <a:buSzPts val="1600"/>
              <a:buChar char="○"/>
              <a:defRPr/>
            </a:lvl5pPr>
            <a:lvl6pPr indent="-330200" lvl="5" marL="2743200">
              <a:spcBef>
                <a:spcPts val="0"/>
              </a:spcBef>
              <a:spcAft>
                <a:spcPts val="0"/>
              </a:spcAft>
              <a:buSzPts val="1600"/>
              <a:buChar char="■"/>
              <a:defRPr/>
            </a:lvl6pPr>
            <a:lvl7pPr indent="-330200" lvl="6" marL="3200400">
              <a:spcBef>
                <a:spcPts val="0"/>
              </a:spcBef>
              <a:spcAft>
                <a:spcPts val="0"/>
              </a:spcAft>
              <a:buSzPts val="1600"/>
              <a:buChar char="●"/>
              <a:defRPr/>
            </a:lvl7pPr>
            <a:lvl8pPr indent="-330200" lvl="7" marL="3657600">
              <a:spcBef>
                <a:spcPts val="0"/>
              </a:spcBef>
              <a:spcAft>
                <a:spcPts val="0"/>
              </a:spcAft>
              <a:buSzPts val="1600"/>
              <a:buChar char="○"/>
              <a:defRPr/>
            </a:lvl8pPr>
            <a:lvl9pPr indent="-330200" lvl="8" marL="4114800">
              <a:spcBef>
                <a:spcPts val="0"/>
              </a:spcBef>
              <a:spcAft>
                <a:spcPts val="0"/>
              </a:spcAft>
              <a:buSzPts val="1600"/>
              <a:buChar char="■"/>
              <a:defRPr/>
            </a:lvl9pPr>
          </a:lstStyle>
          <a:p/>
        </p:txBody>
      </p:sp>
      <p:sp>
        <p:nvSpPr>
          <p:cNvPr id="153" name="Google Shape;153;p23"/>
          <p:cNvSpPr/>
          <p:nvPr/>
        </p:nvSpPr>
        <p:spPr>
          <a:xfrm>
            <a:off x="2547100" y="284775"/>
            <a:ext cx="6326700" cy="704400"/>
          </a:xfrm>
          <a:prstGeom prst="roundRect">
            <a:avLst>
              <a:gd fmla="val 25275" name="adj"/>
            </a:avLst>
          </a:prstGeom>
          <a:solidFill>
            <a:schemeClr val="accent1"/>
          </a:solidFill>
          <a:ln cap="flat" cmpd="sng" w="9525">
            <a:solidFill>
              <a:schemeClr val="dk1"/>
            </a:solidFill>
            <a:prstDash val="solid"/>
            <a:round/>
            <a:headEnd len="sm" w="sm" type="none"/>
            <a:tailEnd len="sm" w="sm" type="none"/>
          </a:ln>
        </p:spPr>
        <p:txBody>
          <a:bodyPr anchorCtr="0" anchor="ctr" bIns="91425" lIns="91425" spcFirstLastPara="1" rIns="91425" wrap="square" tIns="155425">
            <a:noAutofit/>
          </a:bodyPr>
          <a:lstStyle/>
          <a:p>
            <a:pPr indent="0" lvl="0" marL="0" rtl="0" algn="ctr">
              <a:lnSpc>
                <a:spcPct val="90000"/>
              </a:lnSpc>
              <a:spcBef>
                <a:spcPts val="0"/>
              </a:spcBef>
              <a:spcAft>
                <a:spcPts val="0"/>
              </a:spcAft>
              <a:buNone/>
            </a:pPr>
            <a:r>
              <a:t/>
            </a:r>
            <a:endParaRPr sz="200"/>
          </a:p>
        </p:txBody>
      </p:sp>
      <p:sp>
        <p:nvSpPr>
          <p:cNvPr id="154" name="Google Shape;154;p23"/>
          <p:cNvSpPr/>
          <p:nvPr/>
        </p:nvSpPr>
        <p:spPr>
          <a:xfrm>
            <a:off x="274950" y="284775"/>
            <a:ext cx="2096400" cy="704400"/>
          </a:xfrm>
          <a:prstGeom prst="ellipse">
            <a:avLst/>
          </a:prstGeom>
          <a:solidFill>
            <a:schemeClr val="lt2"/>
          </a:solidFill>
          <a:ln cap="flat" cmpd="sng" w="9525">
            <a:solidFill>
              <a:schemeClr val="dk1"/>
            </a:solidFill>
            <a:prstDash val="solid"/>
            <a:round/>
            <a:headEnd len="sm" w="sm" type="none"/>
            <a:tailEnd len="sm" w="sm" type="none"/>
          </a:ln>
        </p:spPr>
        <p:txBody>
          <a:bodyPr anchorCtr="0" anchor="ctr" bIns="91425" lIns="91425" spcFirstLastPara="1" rIns="91425" wrap="square" tIns="109725">
            <a:noAutofit/>
          </a:bodyPr>
          <a:lstStyle/>
          <a:p>
            <a:pPr indent="0" lvl="0" marL="0" rtl="0" algn="ctr">
              <a:lnSpc>
                <a:spcPct val="90000"/>
              </a:lnSpc>
              <a:spcBef>
                <a:spcPts val="0"/>
              </a:spcBef>
              <a:spcAft>
                <a:spcPts val="0"/>
              </a:spcAft>
              <a:buNone/>
            </a:pPr>
            <a:r>
              <a:t/>
            </a:r>
            <a:endParaRPr sz="300"/>
          </a:p>
        </p:txBody>
      </p:sp>
      <p:sp>
        <p:nvSpPr>
          <p:cNvPr id="155" name="Google Shape;155;p23"/>
          <p:cNvSpPr txBox="1"/>
          <p:nvPr>
            <p:ph type="title"/>
          </p:nvPr>
        </p:nvSpPr>
        <p:spPr>
          <a:xfrm>
            <a:off x="2547100" y="327125"/>
            <a:ext cx="6326700" cy="6621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200"/>
              <a:buNone/>
              <a:defRPr sz="3200"/>
            </a:lvl1pPr>
            <a:lvl2pPr lvl="1" algn="ctr">
              <a:spcBef>
                <a:spcPts val="0"/>
              </a:spcBef>
              <a:spcAft>
                <a:spcPts val="0"/>
              </a:spcAft>
              <a:buSzPts val="4200"/>
              <a:buFont typeface="Della Respira"/>
              <a:buNone/>
              <a:defRPr sz="4200"/>
            </a:lvl2pPr>
            <a:lvl3pPr lvl="2" algn="ctr">
              <a:spcBef>
                <a:spcPts val="0"/>
              </a:spcBef>
              <a:spcAft>
                <a:spcPts val="0"/>
              </a:spcAft>
              <a:buSzPts val="4200"/>
              <a:buFont typeface="Della Respira"/>
              <a:buNone/>
              <a:defRPr sz="4200"/>
            </a:lvl3pPr>
            <a:lvl4pPr lvl="3" algn="ctr">
              <a:spcBef>
                <a:spcPts val="0"/>
              </a:spcBef>
              <a:spcAft>
                <a:spcPts val="0"/>
              </a:spcAft>
              <a:buSzPts val="4200"/>
              <a:buFont typeface="Della Respira"/>
              <a:buNone/>
              <a:defRPr sz="4200"/>
            </a:lvl4pPr>
            <a:lvl5pPr lvl="4" algn="ctr">
              <a:spcBef>
                <a:spcPts val="0"/>
              </a:spcBef>
              <a:spcAft>
                <a:spcPts val="0"/>
              </a:spcAft>
              <a:buSzPts val="4200"/>
              <a:buFont typeface="Della Respira"/>
              <a:buNone/>
              <a:defRPr sz="4200"/>
            </a:lvl5pPr>
            <a:lvl6pPr lvl="5" algn="ctr">
              <a:spcBef>
                <a:spcPts val="0"/>
              </a:spcBef>
              <a:spcAft>
                <a:spcPts val="0"/>
              </a:spcAft>
              <a:buSzPts val="4200"/>
              <a:buFont typeface="Della Respira"/>
              <a:buNone/>
              <a:defRPr sz="4200"/>
            </a:lvl6pPr>
            <a:lvl7pPr lvl="6" algn="ctr">
              <a:spcBef>
                <a:spcPts val="0"/>
              </a:spcBef>
              <a:spcAft>
                <a:spcPts val="0"/>
              </a:spcAft>
              <a:buSzPts val="4200"/>
              <a:buFont typeface="Della Respira"/>
              <a:buNone/>
              <a:defRPr sz="4200"/>
            </a:lvl7pPr>
            <a:lvl8pPr lvl="7" algn="ctr">
              <a:spcBef>
                <a:spcPts val="0"/>
              </a:spcBef>
              <a:spcAft>
                <a:spcPts val="0"/>
              </a:spcAft>
              <a:buSzPts val="4200"/>
              <a:buFont typeface="Della Respira"/>
              <a:buNone/>
              <a:defRPr sz="4200"/>
            </a:lvl8pPr>
            <a:lvl9pPr lvl="8" algn="ctr">
              <a:spcBef>
                <a:spcPts val="0"/>
              </a:spcBef>
              <a:spcAft>
                <a:spcPts val="0"/>
              </a:spcAft>
              <a:buSzPts val="4200"/>
              <a:buFont typeface="Della Respira"/>
              <a:buNone/>
              <a:defRPr sz="4200"/>
            </a:lvl9pPr>
          </a:lstStyle>
          <a:p/>
        </p:txBody>
      </p:sp>
      <p:sp>
        <p:nvSpPr>
          <p:cNvPr id="156" name="Google Shape;156;p23"/>
          <p:cNvSpPr txBox="1"/>
          <p:nvPr>
            <p:ph idx="3" type="subTitle"/>
          </p:nvPr>
        </p:nvSpPr>
        <p:spPr>
          <a:xfrm>
            <a:off x="274950" y="284775"/>
            <a:ext cx="2096400" cy="704400"/>
          </a:xfrm>
          <a:prstGeom prst="rect">
            <a:avLst/>
          </a:prstGeom>
        </p:spPr>
        <p:txBody>
          <a:bodyPr anchorCtr="0" anchor="ctr" bIns="91425" lIns="91425" spcFirstLastPara="1" rIns="91425" wrap="square" tIns="91425">
            <a:noAutofit/>
          </a:bodyPr>
          <a:lstStyle>
            <a:lvl1pPr lvl="0" algn="ctr">
              <a:spcBef>
                <a:spcPts val="0"/>
              </a:spcBef>
              <a:spcAft>
                <a:spcPts val="0"/>
              </a:spcAft>
              <a:buSzPts val="1300"/>
              <a:buFont typeface="Della Respira"/>
              <a:buNone/>
              <a:defRPr b="1" sz="1300">
                <a:latin typeface="Della Respira"/>
                <a:ea typeface="Della Respira"/>
                <a:cs typeface="Della Respira"/>
                <a:sym typeface="Della Respira"/>
              </a:defRPr>
            </a:lvl1pPr>
            <a:lvl2pPr lvl="1">
              <a:spcBef>
                <a:spcPts val="0"/>
              </a:spcBef>
              <a:spcAft>
                <a:spcPts val="0"/>
              </a:spcAft>
              <a:buSzPts val="1300"/>
              <a:buNone/>
              <a:defRPr sz="1300"/>
            </a:lvl2pPr>
            <a:lvl3pPr lvl="2">
              <a:spcBef>
                <a:spcPts val="0"/>
              </a:spcBef>
              <a:spcAft>
                <a:spcPts val="0"/>
              </a:spcAft>
              <a:buSzPts val="1300"/>
              <a:buNone/>
              <a:defRPr sz="1300"/>
            </a:lvl3pPr>
            <a:lvl4pPr lvl="3">
              <a:spcBef>
                <a:spcPts val="0"/>
              </a:spcBef>
              <a:spcAft>
                <a:spcPts val="0"/>
              </a:spcAft>
              <a:buSzPts val="1300"/>
              <a:buNone/>
              <a:defRPr sz="1300"/>
            </a:lvl4pPr>
            <a:lvl5pPr lvl="4">
              <a:spcBef>
                <a:spcPts val="0"/>
              </a:spcBef>
              <a:spcAft>
                <a:spcPts val="0"/>
              </a:spcAft>
              <a:buSzPts val="1300"/>
              <a:buNone/>
              <a:defRPr sz="1300"/>
            </a:lvl5pPr>
            <a:lvl6pPr lvl="5">
              <a:spcBef>
                <a:spcPts val="0"/>
              </a:spcBef>
              <a:spcAft>
                <a:spcPts val="0"/>
              </a:spcAft>
              <a:buSzPts val="1300"/>
              <a:buNone/>
              <a:defRPr sz="1300"/>
            </a:lvl6pPr>
            <a:lvl7pPr lvl="6">
              <a:spcBef>
                <a:spcPts val="0"/>
              </a:spcBef>
              <a:spcAft>
                <a:spcPts val="0"/>
              </a:spcAft>
              <a:buSzPts val="1300"/>
              <a:buNone/>
              <a:defRPr sz="1300"/>
            </a:lvl7pPr>
            <a:lvl8pPr lvl="7">
              <a:spcBef>
                <a:spcPts val="0"/>
              </a:spcBef>
              <a:spcAft>
                <a:spcPts val="0"/>
              </a:spcAft>
              <a:buSzPts val="1300"/>
              <a:buNone/>
              <a:defRPr sz="1300"/>
            </a:lvl8pPr>
            <a:lvl9pPr lvl="8">
              <a:spcBef>
                <a:spcPts val="0"/>
              </a:spcBef>
              <a:spcAft>
                <a:spcPts val="0"/>
              </a:spcAft>
              <a:buSzPts val="1300"/>
              <a:buNone/>
              <a:defRPr sz="1300"/>
            </a:lvl9pPr>
          </a:lstStyle>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tudent Page 1 Editable">
  <p:cSld name="CUSTOM_7_1_1">
    <p:bg>
      <p:bgPr>
        <a:solidFill>
          <a:schemeClr val="dk2"/>
        </a:solidFill>
      </p:bgPr>
    </p:bg>
    <p:spTree>
      <p:nvGrpSpPr>
        <p:cNvPr id="157" name="Shape 157"/>
        <p:cNvGrpSpPr/>
        <p:nvPr/>
      </p:nvGrpSpPr>
      <p:grpSpPr>
        <a:xfrm>
          <a:off x="0" y="0"/>
          <a:ext cx="0" cy="0"/>
          <a:chOff x="0" y="0"/>
          <a:chExt cx="0" cy="0"/>
        </a:xfrm>
      </p:grpSpPr>
      <p:sp>
        <p:nvSpPr>
          <p:cNvPr id="158" name="Google Shape;158;p24"/>
          <p:cNvSpPr/>
          <p:nvPr>
            <p:ph idx="2" type="pic"/>
          </p:nvPr>
        </p:nvSpPr>
        <p:spPr>
          <a:xfrm>
            <a:off x="4672600" y="1159275"/>
            <a:ext cx="4201200" cy="3705000"/>
          </a:xfrm>
          <a:prstGeom prst="roundRect">
            <a:avLst>
              <a:gd fmla="val 6294" name="adj"/>
            </a:avLst>
          </a:prstGeom>
          <a:noFill/>
          <a:ln cap="flat" cmpd="sng" w="9525">
            <a:solidFill>
              <a:srgbClr val="000000"/>
            </a:solidFill>
            <a:prstDash val="solid"/>
            <a:round/>
            <a:headEnd len="sm" w="sm" type="none"/>
            <a:tailEnd len="sm" w="sm" type="none"/>
          </a:ln>
        </p:spPr>
      </p:sp>
      <p:sp>
        <p:nvSpPr>
          <p:cNvPr id="159" name="Google Shape;159;p24"/>
          <p:cNvSpPr txBox="1"/>
          <p:nvPr>
            <p:ph idx="1" type="body"/>
          </p:nvPr>
        </p:nvSpPr>
        <p:spPr>
          <a:xfrm>
            <a:off x="496375" y="1377200"/>
            <a:ext cx="3772800" cy="3250800"/>
          </a:xfrm>
          <a:prstGeom prst="rect">
            <a:avLst/>
          </a:prstGeom>
        </p:spPr>
        <p:txBody>
          <a:bodyPr anchorCtr="0" anchor="t" bIns="91425" lIns="91425" spcFirstLastPara="1" rIns="91425" wrap="square" tIns="91425">
            <a:noAutofit/>
          </a:bodyPr>
          <a:lstStyle>
            <a:lvl1pPr indent="-330200" lvl="0" marL="457200">
              <a:spcBef>
                <a:spcPts val="0"/>
              </a:spcBef>
              <a:spcAft>
                <a:spcPts val="0"/>
              </a:spcAft>
              <a:buSzPts val="1600"/>
              <a:buChar char="●"/>
              <a:defRPr/>
            </a:lvl1pPr>
            <a:lvl2pPr indent="-330200" lvl="1" marL="914400">
              <a:spcBef>
                <a:spcPts val="0"/>
              </a:spcBef>
              <a:spcAft>
                <a:spcPts val="0"/>
              </a:spcAft>
              <a:buSzPts val="1600"/>
              <a:buChar char="○"/>
              <a:defRPr/>
            </a:lvl2pPr>
            <a:lvl3pPr indent="-330200" lvl="2" marL="1371600">
              <a:spcBef>
                <a:spcPts val="0"/>
              </a:spcBef>
              <a:spcAft>
                <a:spcPts val="0"/>
              </a:spcAft>
              <a:buSzPts val="1600"/>
              <a:buChar char="■"/>
              <a:defRPr/>
            </a:lvl3pPr>
            <a:lvl4pPr indent="-330200" lvl="3" marL="1828800">
              <a:spcBef>
                <a:spcPts val="0"/>
              </a:spcBef>
              <a:spcAft>
                <a:spcPts val="0"/>
              </a:spcAft>
              <a:buSzPts val="1600"/>
              <a:buChar char="●"/>
              <a:defRPr/>
            </a:lvl4pPr>
            <a:lvl5pPr indent="-330200" lvl="4" marL="2286000">
              <a:spcBef>
                <a:spcPts val="0"/>
              </a:spcBef>
              <a:spcAft>
                <a:spcPts val="0"/>
              </a:spcAft>
              <a:buSzPts val="1600"/>
              <a:buChar char="○"/>
              <a:defRPr/>
            </a:lvl5pPr>
            <a:lvl6pPr indent="-330200" lvl="5" marL="2743200">
              <a:spcBef>
                <a:spcPts val="0"/>
              </a:spcBef>
              <a:spcAft>
                <a:spcPts val="0"/>
              </a:spcAft>
              <a:buSzPts val="1600"/>
              <a:buChar char="■"/>
              <a:defRPr/>
            </a:lvl6pPr>
            <a:lvl7pPr indent="-330200" lvl="6" marL="3200400">
              <a:spcBef>
                <a:spcPts val="0"/>
              </a:spcBef>
              <a:spcAft>
                <a:spcPts val="0"/>
              </a:spcAft>
              <a:buSzPts val="1600"/>
              <a:buChar char="●"/>
              <a:defRPr/>
            </a:lvl7pPr>
            <a:lvl8pPr indent="-330200" lvl="7" marL="3657600">
              <a:spcBef>
                <a:spcPts val="0"/>
              </a:spcBef>
              <a:spcAft>
                <a:spcPts val="0"/>
              </a:spcAft>
              <a:buSzPts val="1600"/>
              <a:buChar char="○"/>
              <a:defRPr/>
            </a:lvl8pPr>
            <a:lvl9pPr indent="-330200" lvl="8" marL="4114800">
              <a:spcBef>
                <a:spcPts val="0"/>
              </a:spcBef>
              <a:spcAft>
                <a:spcPts val="0"/>
              </a:spcAft>
              <a:buSzPts val="1600"/>
              <a:buChar char="■"/>
              <a:defRPr/>
            </a:lvl9pPr>
          </a:lstStyle>
          <a:p/>
        </p:txBody>
      </p:sp>
      <p:sp>
        <p:nvSpPr>
          <p:cNvPr id="160" name="Google Shape;160;p24"/>
          <p:cNvSpPr/>
          <p:nvPr/>
        </p:nvSpPr>
        <p:spPr>
          <a:xfrm>
            <a:off x="2547100" y="284775"/>
            <a:ext cx="6326700" cy="704400"/>
          </a:xfrm>
          <a:prstGeom prst="roundRect">
            <a:avLst>
              <a:gd fmla="val 25275" name="adj"/>
            </a:avLst>
          </a:prstGeom>
          <a:solidFill>
            <a:schemeClr val="accent1"/>
          </a:solidFill>
          <a:ln cap="flat" cmpd="sng" w="9525">
            <a:solidFill>
              <a:schemeClr val="dk1"/>
            </a:solidFill>
            <a:prstDash val="solid"/>
            <a:round/>
            <a:headEnd len="sm" w="sm" type="none"/>
            <a:tailEnd len="sm" w="sm" type="none"/>
          </a:ln>
        </p:spPr>
        <p:txBody>
          <a:bodyPr anchorCtr="0" anchor="ctr" bIns="91425" lIns="91425" spcFirstLastPara="1" rIns="91425" wrap="square" tIns="155425">
            <a:noAutofit/>
          </a:bodyPr>
          <a:lstStyle/>
          <a:p>
            <a:pPr indent="0" lvl="0" marL="0" rtl="0" algn="ctr">
              <a:lnSpc>
                <a:spcPct val="90000"/>
              </a:lnSpc>
              <a:spcBef>
                <a:spcPts val="0"/>
              </a:spcBef>
              <a:spcAft>
                <a:spcPts val="0"/>
              </a:spcAft>
              <a:buNone/>
            </a:pPr>
            <a:r>
              <a:t/>
            </a:r>
            <a:endParaRPr sz="200"/>
          </a:p>
        </p:txBody>
      </p:sp>
      <p:sp>
        <p:nvSpPr>
          <p:cNvPr id="161" name="Google Shape;161;p24"/>
          <p:cNvSpPr/>
          <p:nvPr/>
        </p:nvSpPr>
        <p:spPr>
          <a:xfrm>
            <a:off x="274950" y="284775"/>
            <a:ext cx="2096400" cy="704400"/>
          </a:xfrm>
          <a:prstGeom prst="ellipse">
            <a:avLst/>
          </a:prstGeom>
          <a:solidFill>
            <a:schemeClr val="lt2"/>
          </a:solidFill>
          <a:ln cap="flat" cmpd="sng" w="9525">
            <a:solidFill>
              <a:schemeClr val="dk1"/>
            </a:solidFill>
            <a:prstDash val="solid"/>
            <a:round/>
            <a:headEnd len="sm" w="sm" type="none"/>
            <a:tailEnd len="sm" w="sm" type="none"/>
          </a:ln>
        </p:spPr>
        <p:txBody>
          <a:bodyPr anchorCtr="0" anchor="ctr" bIns="91425" lIns="91425" spcFirstLastPara="1" rIns="91425" wrap="square" tIns="109725">
            <a:noAutofit/>
          </a:bodyPr>
          <a:lstStyle/>
          <a:p>
            <a:pPr indent="0" lvl="0" marL="0" rtl="0" algn="ctr">
              <a:lnSpc>
                <a:spcPct val="90000"/>
              </a:lnSpc>
              <a:spcBef>
                <a:spcPts val="0"/>
              </a:spcBef>
              <a:spcAft>
                <a:spcPts val="0"/>
              </a:spcAft>
              <a:buNone/>
            </a:pPr>
            <a:r>
              <a:t/>
            </a:r>
            <a:endParaRPr sz="300"/>
          </a:p>
        </p:txBody>
      </p:sp>
      <p:sp>
        <p:nvSpPr>
          <p:cNvPr id="162" name="Google Shape;162;p24"/>
          <p:cNvSpPr txBox="1"/>
          <p:nvPr>
            <p:ph type="title"/>
          </p:nvPr>
        </p:nvSpPr>
        <p:spPr>
          <a:xfrm>
            <a:off x="2547100" y="327125"/>
            <a:ext cx="6326700" cy="6621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200"/>
              <a:buNone/>
              <a:defRPr sz="3200"/>
            </a:lvl1pPr>
            <a:lvl2pPr lvl="1" algn="ctr">
              <a:spcBef>
                <a:spcPts val="0"/>
              </a:spcBef>
              <a:spcAft>
                <a:spcPts val="0"/>
              </a:spcAft>
              <a:buSzPts val="4200"/>
              <a:buFont typeface="Della Respira"/>
              <a:buNone/>
              <a:defRPr sz="4200"/>
            </a:lvl2pPr>
            <a:lvl3pPr lvl="2" algn="ctr">
              <a:spcBef>
                <a:spcPts val="0"/>
              </a:spcBef>
              <a:spcAft>
                <a:spcPts val="0"/>
              </a:spcAft>
              <a:buSzPts val="4200"/>
              <a:buFont typeface="Della Respira"/>
              <a:buNone/>
              <a:defRPr sz="4200"/>
            </a:lvl3pPr>
            <a:lvl4pPr lvl="3" algn="ctr">
              <a:spcBef>
                <a:spcPts val="0"/>
              </a:spcBef>
              <a:spcAft>
                <a:spcPts val="0"/>
              </a:spcAft>
              <a:buSzPts val="4200"/>
              <a:buFont typeface="Della Respira"/>
              <a:buNone/>
              <a:defRPr sz="4200"/>
            </a:lvl4pPr>
            <a:lvl5pPr lvl="4" algn="ctr">
              <a:spcBef>
                <a:spcPts val="0"/>
              </a:spcBef>
              <a:spcAft>
                <a:spcPts val="0"/>
              </a:spcAft>
              <a:buSzPts val="4200"/>
              <a:buFont typeface="Della Respira"/>
              <a:buNone/>
              <a:defRPr sz="4200"/>
            </a:lvl5pPr>
            <a:lvl6pPr lvl="5" algn="ctr">
              <a:spcBef>
                <a:spcPts val="0"/>
              </a:spcBef>
              <a:spcAft>
                <a:spcPts val="0"/>
              </a:spcAft>
              <a:buSzPts val="4200"/>
              <a:buFont typeface="Della Respira"/>
              <a:buNone/>
              <a:defRPr sz="4200"/>
            </a:lvl6pPr>
            <a:lvl7pPr lvl="6" algn="ctr">
              <a:spcBef>
                <a:spcPts val="0"/>
              </a:spcBef>
              <a:spcAft>
                <a:spcPts val="0"/>
              </a:spcAft>
              <a:buSzPts val="4200"/>
              <a:buFont typeface="Della Respira"/>
              <a:buNone/>
              <a:defRPr sz="4200"/>
            </a:lvl7pPr>
            <a:lvl8pPr lvl="7" algn="ctr">
              <a:spcBef>
                <a:spcPts val="0"/>
              </a:spcBef>
              <a:spcAft>
                <a:spcPts val="0"/>
              </a:spcAft>
              <a:buSzPts val="4200"/>
              <a:buFont typeface="Della Respira"/>
              <a:buNone/>
              <a:defRPr sz="4200"/>
            </a:lvl8pPr>
            <a:lvl9pPr lvl="8" algn="ctr">
              <a:spcBef>
                <a:spcPts val="0"/>
              </a:spcBef>
              <a:spcAft>
                <a:spcPts val="0"/>
              </a:spcAft>
              <a:buSzPts val="4200"/>
              <a:buFont typeface="Della Respira"/>
              <a:buNone/>
              <a:defRPr sz="4200"/>
            </a:lvl9pPr>
          </a:lstStyle>
          <a:p/>
        </p:txBody>
      </p:sp>
      <p:sp>
        <p:nvSpPr>
          <p:cNvPr id="163" name="Google Shape;163;p24"/>
          <p:cNvSpPr txBox="1"/>
          <p:nvPr>
            <p:ph idx="3" type="subTitle"/>
          </p:nvPr>
        </p:nvSpPr>
        <p:spPr>
          <a:xfrm>
            <a:off x="274950" y="284775"/>
            <a:ext cx="2096400" cy="704400"/>
          </a:xfrm>
          <a:prstGeom prst="rect">
            <a:avLst/>
          </a:prstGeom>
        </p:spPr>
        <p:txBody>
          <a:bodyPr anchorCtr="0" anchor="ctr" bIns="91425" lIns="91425" spcFirstLastPara="1" rIns="91425" wrap="square" tIns="91425">
            <a:noAutofit/>
          </a:bodyPr>
          <a:lstStyle>
            <a:lvl1pPr lvl="0" algn="ctr">
              <a:spcBef>
                <a:spcPts val="0"/>
              </a:spcBef>
              <a:spcAft>
                <a:spcPts val="0"/>
              </a:spcAft>
              <a:buSzPts val="1300"/>
              <a:buFont typeface="Della Respira"/>
              <a:buNone/>
              <a:defRPr b="1" sz="1300">
                <a:latin typeface="Della Respira"/>
                <a:ea typeface="Della Respira"/>
                <a:cs typeface="Della Respira"/>
                <a:sym typeface="Della Respira"/>
              </a:defRPr>
            </a:lvl1pPr>
            <a:lvl2pPr lvl="1">
              <a:spcBef>
                <a:spcPts val="0"/>
              </a:spcBef>
              <a:spcAft>
                <a:spcPts val="0"/>
              </a:spcAft>
              <a:buSzPts val="1300"/>
              <a:buNone/>
              <a:defRPr sz="1300"/>
            </a:lvl2pPr>
            <a:lvl3pPr lvl="2">
              <a:spcBef>
                <a:spcPts val="0"/>
              </a:spcBef>
              <a:spcAft>
                <a:spcPts val="0"/>
              </a:spcAft>
              <a:buSzPts val="1300"/>
              <a:buNone/>
              <a:defRPr sz="1300"/>
            </a:lvl3pPr>
            <a:lvl4pPr lvl="3">
              <a:spcBef>
                <a:spcPts val="0"/>
              </a:spcBef>
              <a:spcAft>
                <a:spcPts val="0"/>
              </a:spcAft>
              <a:buSzPts val="1300"/>
              <a:buNone/>
              <a:defRPr sz="1300"/>
            </a:lvl4pPr>
            <a:lvl5pPr lvl="4">
              <a:spcBef>
                <a:spcPts val="0"/>
              </a:spcBef>
              <a:spcAft>
                <a:spcPts val="0"/>
              </a:spcAft>
              <a:buSzPts val="1300"/>
              <a:buNone/>
              <a:defRPr sz="1300"/>
            </a:lvl5pPr>
            <a:lvl6pPr lvl="5">
              <a:spcBef>
                <a:spcPts val="0"/>
              </a:spcBef>
              <a:spcAft>
                <a:spcPts val="0"/>
              </a:spcAft>
              <a:buSzPts val="1300"/>
              <a:buNone/>
              <a:defRPr sz="1300"/>
            </a:lvl6pPr>
            <a:lvl7pPr lvl="6">
              <a:spcBef>
                <a:spcPts val="0"/>
              </a:spcBef>
              <a:spcAft>
                <a:spcPts val="0"/>
              </a:spcAft>
              <a:buSzPts val="1300"/>
              <a:buNone/>
              <a:defRPr sz="1300"/>
            </a:lvl7pPr>
            <a:lvl8pPr lvl="7">
              <a:spcBef>
                <a:spcPts val="0"/>
              </a:spcBef>
              <a:spcAft>
                <a:spcPts val="0"/>
              </a:spcAft>
              <a:buSzPts val="1300"/>
              <a:buNone/>
              <a:defRPr sz="1300"/>
            </a:lvl8pPr>
            <a:lvl9pPr lvl="8">
              <a:spcBef>
                <a:spcPts val="0"/>
              </a:spcBef>
              <a:spcAft>
                <a:spcPts val="0"/>
              </a:spcAft>
              <a:buSzPts val="1300"/>
              <a:buNone/>
              <a:defRPr sz="1300"/>
            </a:lvl9pPr>
          </a:lstStyle>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tudent Page 2">
  <p:cSld name="CUSTOM_8">
    <p:bg>
      <p:bgPr>
        <a:solidFill>
          <a:schemeClr val="lt2"/>
        </a:solidFill>
      </p:bgPr>
    </p:bg>
    <p:spTree>
      <p:nvGrpSpPr>
        <p:cNvPr id="164" name="Shape 164"/>
        <p:cNvGrpSpPr/>
        <p:nvPr/>
      </p:nvGrpSpPr>
      <p:grpSpPr>
        <a:xfrm>
          <a:off x="0" y="0"/>
          <a:ext cx="0" cy="0"/>
          <a:chOff x="0" y="0"/>
          <a:chExt cx="0" cy="0"/>
        </a:xfrm>
      </p:grpSpPr>
      <p:sp>
        <p:nvSpPr>
          <p:cNvPr id="165" name="Google Shape;165;p25"/>
          <p:cNvSpPr/>
          <p:nvPr>
            <p:ph idx="2" type="pic"/>
          </p:nvPr>
        </p:nvSpPr>
        <p:spPr>
          <a:xfrm>
            <a:off x="6777400" y="1159275"/>
            <a:ext cx="2096400" cy="3705000"/>
          </a:xfrm>
          <a:prstGeom prst="roundRect">
            <a:avLst>
              <a:gd fmla="val 11005" name="adj"/>
            </a:avLst>
          </a:prstGeom>
          <a:noFill/>
          <a:ln cap="flat" cmpd="sng" w="9525">
            <a:solidFill>
              <a:srgbClr val="000000"/>
            </a:solidFill>
            <a:prstDash val="solid"/>
            <a:round/>
            <a:headEnd len="sm" w="sm" type="none"/>
            <a:tailEnd len="sm" w="sm" type="none"/>
          </a:ln>
        </p:spPr>
      </p:sp>
      <p:sp>
        <p:nvSpPr>
          <p:cNvPr id="166" name="Google Shape;166;p25"/>
          <p:cNvSpPr/>
          <p:nvPr/>
        </p:nvSpPr>
        <p:spPr>
          <a:xfrm>
            <a:off x="274950" y="1164975"/>
            <a:ext cx="6326700" cy="3693600"/>
          </a:xfrm>
          <a:prstGeom prst="roundRect">
            <a:avLst>
              <a:gd fmla="val 5734" name="adj"/>
            </a:avLst>
          </a:prstGeom>
          <a:solidFill>
            <a:schemeClr val="lt1"/>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lnSpc>
                <a:spcPct val="90000"/>
              </a:lnSpc>
              <a:spcBef>
                <a:spcPts val="0"/>
              </a:spcBef>
              <a:spcAft>
                <a:spcPts val="0"/>
              </a:spcAft>
              <a:buNone/>
            </a:pPr>
            <a:r>
              <a:t/>
            </a:r>
            <a:endParaRPr sz="600"/>
          </a:p>
        </p:txBody>
      </p:sp>
      <p:sp>
        <p:nvSpPr>
          <p:cNvPr id="167" name="Google Shape;167;p25"/>
          <p:cNvSpPr txBox="1"/>
          <p:nvPr>
            <p:ph idx="1" type="body"/>
          </p:nvPr>
        </p:nvSpPr>
        <p:spPr>
          <a:xfrm>
            <a:off x="545275" y="1321275"/>
            <a:ext cx="5795400" cy="3306600"/>
          </a:xfrm>
          <a:prstGeom prst="rect">
            <a:avLst/>
          </a:prstGeom>
        </p:spPr>
        <p:txBody>
          <a:bodyPr anchorCtr="0" anchor="t" bIns="91425" lIns="91425" spcFirstLastPara="1" rIns="91425" wrap="square" tIns="91425">
            <a:noAutofit/>
          </a:bodyPr>
          <a:lstStyle>
            <a:lvl1pPr indent="-330200" lvl="0" marL="457200">
              <a:spcBef>
                <a:spcPts val="0"/>
              </a:spcBef>
              <a:spcAft>
                <a:spcPts val="0"/>
              </a:spcAft>
              <a:buSzPts val="1600"/>
              <a:buChar char="●"/>
              <a:defRPr/>
            </a:lvl1pPr>
            <a:lvl2pPr indent="-330200" lvl="1" marL="914400">
              <a:spcBef>
                <a:spcPts val="0"/>
              </a:spcBef>
              <a:spcAft>
                <a:spcPts val="0"/>
              </a:spcAft>
              <a:buSzPts val="1600"/>
              <a:buChar char="○"/>
              <a:defRPr/>
            </a:lvl2pPr>
            <a:lvl3pPr indent="-330200" lvl="2" marL="1371600">
              <a:spcBef>
                <a:spcPts val="0"/>
              </a:spcBef>
              <a:spcAft>
                <a:spcPts val="0"/>
              </a:spcAft>
              <a:buSzPts val="1600"/>
              <a:buChar char="■"/>
              <a:defRPr/>
            </a:lvl3pPr>
            <a:lvl4pPr indent="-330200" lvl="3" marL="1828800">
              <a:spcBef>
                <a:spcPts val="0"/>
              </a:spcBef>
              <a:spcAft>
                <a:spcPts val="0"/>
              </a:spcAft>
              <a:buSzPts val="1600"/>
              <a:buChar char="●"/>
              <a:defRPr/>
            </a:lvl4pPr>
            <a:lvl5pPr indent="-330200" lvl="4" marL="2286000">
              <a:spcBef>
                <a:spcPts val="0"/>
              </a:spcBef>
              <a:spcAft>
                <a:spcPts val="0"/>
              </a:spcAft>
              <a:buSzPts val="1600"/>
              <a:buChar char="○"/>
              <a:defRPr/>
            </a:lvl5pPr>
            <a:lvl6pPr indent="-330200" lvl="5" marL="2743200">
              <a:spcBef>
                <a:spcPts val="0"/>
              </a:spcBef>
              <a:spcAft>
                <a:spcPts val="0"/>
              </a:spcAft>
              <a:buSzPts val="1600"/>
              <a:buChar char="■"/>
              <a:defRPr/>
            </a:lvl6pPr>
            <a:lvl7pPr indent="-330200" lvl="6" marL="3200400">
              <a:spcBef>
                <a:spcPts val="0"/>
              </a:spcBef>
              <a:spcAft>
                <a:spcPts val="0"/>
              </a:spcAft>
              <a:buSzPts val="1600"/>
              <a:buChar char="●"/>
              <a:defRPr/>
            </a:lvl7pPr>
            <a:lvl8pPr indent="-330200" lvl="7" marL="3657600">
              <a:spcBef>
                <a:spcPts val="0"/>
              </a:spcBef>
              <a:spcAft>
                <a:spcPts val="0"/>
              </a:spcAft>
              <a:buSzPts val="1600"/>
              <a:buChar char="○"/>
              <a:defRPr/>
            </a:lvl8pPr>
            <a:lvl9pPr indent="-330200" lvl="8" marL="4114800">
              <a:spcBef>
                <a:spcPts val="0"/>
              </a:spcBef>
              <a:spcAft>
                <a:spcPts val="0"/>
              </a:spcAft>
              <a:buSzPts val="1600"/>
              <a:buChar char="■"/>
              <a:defRPr/>
            </a:lvl9pPr>
          </a:lstStyle>
          <a:p/>
        </p:txBody>
      </p:sp>
      <p:sp>
        <p:nvSpPr>
          <p:cNvPr id="168" name="Google Shape;168;p25"/>
          <p:cNvSpPr/>
          <p:nvPr/>
        </p:nvSpPr>
        <p:spPr>
          <a:xfrm>
            <a:off x="274950" y="284775"/>
            <a:ext cx="6326700" cy="704400"/>
          </a:xfrm>
          <a:prstGeom prst="roundRect">
            <a:avLst>
              <a:gd fmla="val 25275" name="adj"/>
            </a:avLst>
          </a:prstGeom>
          <a:solidFill>
            <a:schemeClr val="dk2"/>
          </a:solidFill>
          <a:ln cap="flat" cmpd="sng" w="9525">
            <a:solidFill>
              <a:schemeClr val="dk1"/>
            </a:solidFill>
            <a:prstDash val="solid"/>
            <a:round/>
            <a:headEnd len="sm" w="sm" type="none"/>
            <a:tailEnd len="sm" w="sm" type="none"/>
          </a:ln>
        </p:spPr>
        <p:txBody>
          <a:bodyPr anchorCtr="0" anchor="ctr" bIns="91425" lIns="91425" spcFirstLastPara="1" rIns="91425" wrap="square" tIns="155425">
            <a:noAutofit/>
          </a:bodyPr>
          <a:lstStyle/>
          <a:p>
            <a:pPr indent="0" lvl="0" marL="0" rtl="0" algn="ctr">
              <a:lnSpc>
                <a:spcPct val="90000"/>
              </a:lnSpc>
              <a:spcBef>
                <a:spcPts val="0"/>
              </a:spcBef>
              <a:spcAft>
                <a:spcPts val="0"/>
              </a:spcAft>
              <a:buNone/>
            </a:pPr>
            <a:r>
              <a:t/>
            </a:r>
            <a:endParaRPr sz="200"/>
          </a:p>
        </p:txBody>
      </p:sp>
      <p:sp>
        <p:nvSpPr>
          <p:cNvPr id="169" name="Google Shape;169;p25"/>
          <p:cNvSpPr/>
          <p:nvPr/>
        </p:nvSpPr>
        <p:spPr>
          <a:xfrm>
            <a:off x="6777400" y="284775"/>
            <a:ext cx="2096400" cy="704400"/>
          </a:xfrm>
          <a:prstGeom prst="ellipse">
            <a:avLst/>
          </a:prstGeom>
          <a:solidFill>
            <a:schemeClr val="accent1"/>
          </a:solidFill>
          <a:ln cap="flat" cmpd="sng" w="9525">
            <a:solidFill>
              <a:schemeClr val="dk1"/>
            </a:solidFill>
            <a:prstDash val="solid"/>
            <a:round/>
            <a:headEnd len="sm" w="sm" type="none"/>
            <a:tailEnd len="sm" w="sm" type="none"/>
          </a:ln>
        </p:spPr>
        <p:txBody>
          <a:bodyPr anchorCtr="0" anchor="ctr" bIns="91425" lIns="91425" spcFirstLastPara="1" rIns="91425" wrap="square" tIns="109725">
            <a:noAutofit/>
          </a:bodyPr>
          <a:lstStyle/>
          <a:p>
            <a:pPr indent="0" lvl="0" marL="0" rtl="0" algn="ctr">
              <a:lnSpc>
                <a:spcPct val="90000"/>
              </a:lnSpc>
              <a:spcBef>
                <a:spcPts val="0"/>
              </a:spcBef>
              <a:spcAft>
                <a:spcPts val="0"/>
              </a:spcAft>
              <a:buNone/>
            </a:pPr>
            <a:r>
              <a:t/>
            </a:r>
            <a:endParaRPr sz="300"/>
          </a:p>
        </p:txBody>
      </p:sp>
      <p:sp>
        <p:nvSpPr>
          <p:cNvPr id="170" name="Google Shape;170;p25"/>
          <p:cNvSpPr txBox="1"/>
          <p:nvPr>
            <p:ph type="title"/>
          </p:nvPr>
        </p:nvSpPr>
        <p:spPr>
          <a:xfrm>
            <a:off x="274950" y="327125"/>
            <a:ext cx="6326700" cy="6621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200"/>
              <a:buNone/>
              <a:defRPr sz="3200"/>
            </a:lvl1pPr>
            <a:lvl2pPr lvl="1" algn="ctr">
              <a:spcBef>
                <a:spcPts val="0"/>
              </a:spcBef>
              <a:spcAft>
                <a:spcPts val="0"/>
              </a:spcAft>
              <a:buSzPts val="4200"/>
              <a:buFont typeface="Della Respira"/>
              <a:buNone/>
              <a:defRPr sz="4200"/>
            </a:lvl2pPr>
            <a:lvl3pPr lvl="2" algn="ctr">
              <a:spcBef>
                <a:spcPts val="0"/>
              </a:spcBef>
              <a:spcAft>
                <a:spcPts val="0"/>
              </a:spcAft>
              <a:buSzPts val="4200"/>
              <a:buFont typeface="Della Respira"/>
              <a:buNone/>
              <a:defRPr sz="4200"/>
            </a:lvl3pPr>
            <a:lvl4pPr lvl="3" algn="ctr">
              <a:spcBef>
                <a:spcPts val="0"/>
              </a:spcBef>
              <a:spcAft>
                <a:spcPts val="0"/>
              </a:spcAft>
              <a:buSzPts val="4200"/>
              <a:buFont typeface="Della Respira"/>
              <a:buNone/>
              <a:defRPr sz="4200"/>
            </a:lvl4pPr>
            <a:lvl5pPr lvl="4" algn="ctr">
              <a:spcBef>
                <a:spcPts val="0"/>
              </a:spcBef>
              <a:spcAft>
                <a:spcPts val="0"/>
              </a:spcAft>
              <a:buSzPts val="4200"/>
              <a:buFont typeface="Della Respira"/>
              <a:buNone/>
              <a:defRPr sz="4200"/>
            </a:lvl5pPr>
            <a:lvl6pPr lvl="5" algn="ctr">
              <a:spcBef>
                <a:spcPts val="0"/>
              </a:spcBef>
              <a:spcAft>
                <a:spcPts val="0"/>
              </a:spcAft>
              <a:buSzPts val="4200"/>
              <a:buFont typeface="Della Respira"/>
              <a:buNone/>
              <a:defRPr sz="4200"/>
            </a:lvl6pPr>
            <a:lvl7pPr lvl="6" algn="ctr">
              <a:spcBef>
                <a:spcPts val="0"/>
              </a:spcBef>
              <a:spcAft>
                <a:spcPts val="0"/>
              </a:spcAft>
              <a:buSzPts val="4200"/>
              <a:buFont typeface="Della Respira"/>
              <a:buNone/>
              <a:defRPr sz="4200"/>
            </a:lvl7pPr>
            <a:lvl8pPr lvl="7" algn="ctr">
              <a:spcBef>
                <a:spcPts val="0"/>
              </a:spcBef>
              <a:spcAft>
                <a:spcPts val="0"/>
              </a:spcAft>
              <a:buSzPts val="4200"/>
              <a:buFont typeface="Della Respira"/>
              <a:buNone/>
              <a:defRPr sz="4200"/>
            </a:lvl8pPr>
            <a:lvl9pPr lvl="8" algn="ctr">
              <a:spcBef>
                <a:spcPts val="0"/>
              </a:spcBef>
              <a:spcAft>
                <a:spcPts val="0"/>
              </a:spcAft>
              <a:buSzPts val="4200"/>
              <a:buFont typeface="Della Respira"/>
              <a:buNone/>
              <a:defRPr sz="4200"/>
            </a:lvl9pPr>
          </a:lstStyle>
          <a:p/>
        </p:txBody>
      </p:sp>
      <p:sp>
        <p:nvSpPr>
          <p:cNvPr id="171" name="Google Shape;171;p25"/>
          <p:cNvSpPr txBox="1"/>
          <p:nvPr>
            <p:ph idx="3" type="subTitle"/>
          </p:nvPr>
        </p:nvSpPr>
        <p:spPr>
          <a:xfrm>
            <a:off x="6777400" y="284775"/>
            <a:ext cx="2096400" cy="704400"/>
          </a:xfrm>
          <a:prstGeom prst="rect">
            <a:avLst/>
          </a:prstGeom>
        </p:spPr>
        <p:txBody>
          <a:bodyPr anchorCtr="0" anchor="ctr" bIns="91425" lIns="91425" spcFirstLastPara="1" rIns="91425" wrap="square" tIns="91425">
            <a:noAutofit/>
          </a:bodyPr>
          <a:lstStyle>
            <a:lvl1pPr lvl="0" algn="ctr">
              <a:spcBef>
                <a:spcPts val="0"/>
              </a:spcBef>
              <a:spcAft>
                <a:spcPts val="0"/>
              </a:spcAft>
              <a:buSzPts val="1300"/>
              <a:buFont typeface="Della Respira"/>
              <a:buNone/>
              <a:defRPr b="1" sz="1300">
                <a:latin typeface="Della Respira"/>
                <a:ea typeface="Della Respira"/>
                <a:cs typeface="Della Respira"/>
                <a:sym typeface="Della Respira"/>
              </a:defRPr>
            </a:lvl1pPr>
            <a:lvl2pPr lvl="1">
              <a:spcBef>
                <a:spcPts val="0"/>
              </a:spcBef>
              <a:spcAft>
                <a:spcPts val="0"/>
              </a:spcAft>
              <a:buSzPts val="1300"/>
              <a:buNone/>
              <a:defRPr sz="1300"/>
            </a:lvl2pPr>
            <a:lvl3pPr lvl="2">
              <a:spcBef>
                <a:spcPts val="0"/>
              </a:spcBef>
              <a:spcAft>
                <a:spcPts val="0"/>
              </a:spcAft>
              <a:buSzPts val="1300"/>
              <a:buNone/>
              <a:defRPr sz="1300"/>
            </a:lvl3pPr>
            <a:lvl4pPr lvl="3">
              <a:spcBef>
                <a:spcPts val="0"/>
              </a:spcBef>
              <a:spcAft>
                <a:spcPts val="0"/>
              </a:spcAft>
              <a:buSzPts val="1300"/>
              <a:buNone/>
              <a:defRPr sz="1300"/>
            </a:lvl4pPr>
            <a:lvl5pPr lvl="4">
              <a:spcBef>
                <a:spcPts val="0"/>
              </a:spcBef>
              <a:spcAft>
                <a:spcPts val="0"/>
              </a:spcAft>
              <a:buSzPts val="1300"/>
              <a:buNone/>
              <a:defRPr sz="1300"/>
            </a:lvl5pPr>
            <a:lvl6pPr lvl="5">
              <a:spcBef>
                <a:spcPts val="0"/>
              </a:spcBef>
              <a:spcAft>
                <a:spcPts val="0"/>
              </a:spcAft>
              <a:buSzPts val="1300"/>
              <a:buNone/>
              <a:defRPr sz="1300"/>
            </a:lvl6pPr>
            <a:lvl7pPr lvl="6">
              <a:spcBef>
                <a:spcPts val="0"/>
              </a:spcBef>
              <a:spcAft>
                <a:spcPts val="0"/>
              </a:spcAft>
              <a:buSzPts val="1300"/>
              <a:buNone/>
              <a:defRPr sz="1300"/>
            </a:lvl7pPr>
            <a:lvl8pPr lvl="7">
              <a:spcBef>
                <a:spcPts val="0"/>
              </a:spcBef>
              <a:spcAft>
                <a:spcPts val="0"/>
              </a:spcAft>
              <a:buSzPts val="1300"/>
              <a:buNone/>
              <a:defRPr sz="1300"/>
            </a:lvl8pPr>
            <a:lvl9pPr lvl="8">
              <a:spcBef>
                <a:spcPts val="0"/>
              </a:spcBef>
              <a:spcAft>
                <a:spcPts val="0"/>
              </a:spcAft>
              <a:buSzPts val="1300"/>
              <a:buNone/>
              <a:defRPr sz="1300"/>
            </a:lvl9pPr>
          </a:lstStyle>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tudent Page 3">
  <p:cSld name="CUSTOM_9">
    <p:spTree>
      <p:nvGrpSpPr>
        <p:cNvPr id="172" name="Shape 172"/>
        <p:cNvGrpSpPr/>
        <p:nvPr/>
      </p:nvGrpSpPr>
      <p:grpSpPr>
        <a:xfrm>
          <a:off x="0" y="0"/>
          <a:ext cx="0" cy="0"/>
          <a:chOff x="0" y="0"/>
          <a:chExt cx="0" cy="0"/>
        </a:xfrm>
      </p:grpSpPr>
      <p:sp>
        <p:nvSpPr>
          <p:cNvPr id="173" name="Google Shape;173;p26"/>
          <p:cNvSpPr/>
          <p:nvPr>
            <p:ph idx="2" type="pic"/>
          </p:nvPr>
        </p:nvSpPr>
        <p:spPr>
          <a:xfrm>
            <a:off x="274950" y="284775"/>
            <a:ext cx="2096400" cy="3705000"/>
          </a:xfrm>
          <a:prstGeom prst="roundRect">
            <a:avLst>
              <a:gd fmla="val 11005" name="adj"/>
            </a:avLst>
          </a:prstGeom>
          <a:noFill/>
          <a:ln cap="flat" cmpd="sng" w="9525">
            <a:solidFill>
              <a:srgbClr val="000000"/>
            </a:solidFill>
            <a:prstDash val="solid"/>
            <a:round/>
            <a:headEnd len="sm" w="sm" type="none"/>
            <a:tailEnd len="sm" w="sm" type="none"/>
          </a:ln>
        </p:spPr>
      </p:sp>
      <p:sp>
        <p:nvSpPr>
          <p:cNvPr id="174" name="Google Shape;174;p26"/>
          <p:cNvSpPr/>
          <p:nvPr/>
        </p:nvSpPr>
        <p:spPr>
          <a:xfrm>
            <a:off x="2547100" y="1164975"/>
            <a:ext cx="6326700" cy="3693600"/>
          </a:xfrm>
          <a:prstGeom prst="roundRect">
            <a:avLst>
              <a:gd fmla="val 5734" name="adj"/>
            </a:avLst>
          </a:prstGeom>
          <a:solidFill>
            <a:schemeClr val="dk2"/>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lnSpc>
                <a:spcPct val="90000"/>
              </a:lnSpc>
              <a:spcBef>
                <a:spcPts val="0"/>
              </a:spcBef>
              <a:spcAft>
                <a:spcPts val="0"/>
              </a:spcAft>
              <a:buNone/>
            </a:pPr>
            <a:r>
              <a:t/>
            </a:r>
            <a:endParaRPr sz="600"/>
          </a:p>
        </p:txBody>
      </p:sp>
      <p:sp>
        <p:nvSpPr>
          <p:cNvPr id="175" name="Google Shape;175;p26"/>
          <p:cNvSpPr txBox="1"/>
          <p:nvPr>
            <p:ph idx="1" type="body"/>
          </p:nvPr>
        </p:nvSpPr>
        <p:spPr>
          <a:xfrm>
            <a:off x="2819407" y="1323219"/>
            <a:ext cx="5795400" cy="3306600"/>
          </a:xfrm>
          <a:prstGeom prst="rect">
            <a:avLst/>
          </a:prstGeom>
        </p:spPr>
        <p:txBody>
          <a:bodyPr anchorCtr="0" anchor="t" bIns="91425" lIns="91425" spcFirstLastPara="1" rIns="91425" wrap="square" tIns="91425">
            <a:noAutofit/>
          </a:bodyPr>
          <a:lstStyle>
            <a:lvl1pPr indent="-330200" lvl="0" marL="457200">
              <a:spcBef>
                <a:spcPts val="0"/>
              </a:spcBef>
              <a:spcAft>
                <a:spcPts val="0"/>
              </a:spcAft>
              <a:buSzPts val="1600"/>
              <a:buChar char="●"/>
              <a:defRPr/>
            </a:lvl1pPr>
            <a:lvl2pPr indent="-330200" lvl="1" marL="914400">
              <a:spcBef>
                <a:spcPts val="0"/>
              </a:spcBef>
              <a:spcAft>
                <a:spcPts val="0"/>
              </a:spcAft>
              <a:buSzPts val="1600"/>
              <a:buChar char="○"/>
              <a:defRPr/>
            </a:lvl2pPr>
            <a:lvl3pPr indent="-330200" lvl="2" marL="1371600">
              <a:spcBef>
                <a:spcPts val="0"/>
              </a:spcBef>
              <a:spcAft>
                <a:spcPts val="0"/>
              </a:spcAft>
              <a:buSzPts val="1600"/>
              <a:buChar char="■"/>
              <a:defRPr/>
            </a:lvl3pPr>
            <a:lvl4pPr indent="-330200" lvl="3" marL="1828800">
              <a:spcBef>
                <a:spcPts val="0"/>
              </a:spcBef>
              <a:spcAft>
                <a:spcPts val="0"/>
              </a:spcAft>
              <a:buSzPts val="1600"/>
              <a:buChar char="●"/>
              <a:defRPr/>
            </a:lvl4pPr>
            <a:lvl5pPr indent="-330200" lvl="4" marL="2286000">
              <a:spcBef>
                <a:spcPts val="0"/>
              </a:spcBef>
              <a:spcAft>
                <a:spcPts val="0"/>
              </a:spcAft>
              <a:buSzPts val="1600"/>
              <a:buChar char="○"/>
              <a:defRPr/>
            </a:lvl5pPr>
            <a:lvl6pPr indent="-330200" lvl="5" marL="2743200">
              <a:spcBef>
                <a:spcPts val="0"/>
              </a:spcBef>
              <a:spcAft>
                <a:spcPts val="0"/>
              </a:spcAft>
              <a:buSzPts val="1600"/>
              <a:buChar char="■"/>
              <a:defRPr/>
            </a:lvl6pPr>
            <a:lvl7pPr indent="-330200" lvl="6" marL="3200400">
              <a:spcBef>
                <a:spcPts val="0"/>
              </a:spcBef>
              <a:spcAft>
                <a:spcPts val="0"/>
              </a:spcAft>
              <a:buSzPts val="1600"/>
              <a:buChar char="●"/>
              <a:defRPr/>
            </a:lvl7pPr>
            <a:lvl8pPr indent="-330200" lvl="7" marL="3657600">
              <a:spcBef>
                <a:spcPts val="0"/>
              </a:spcBef>
              <a:spcAft>
                <a:spcPts val="0"/>
              </a:spcAft>
              <a:buSzPts val="1600"/>
              <a:buChar char="○"/>
              <a:defRPr/>
            </a:lvl8pPr>
            <a:lvl9pPr indent="-330200" lvl="8" marL="4114800">
              <a:spcBef>
                <a:spcPts val="0"/>
              </a:spcBef>
              <a:spcAft>
                <a:spcPts val="0"/>
              </a:spcAft>
              <a:buSzPts val="1600"/>
              <a:buChar char="■"/>
              <a:defRPr/>
            </a:lvl9pPr>
          </a:lstStyle>
          <a:p/>
        </p:txBody>
      </p:sp>
      <p:sp>
        <p:nvSpPr>
          <p:cNvPr id="176" name="Google Shape;176;p26"/>
          <p:cNvSpPr/>
          <p:nvPr/>
        </p:nvSpPr>
        <p:spPr>
          <a:xfrm>
            <a:off x="2547100" y="284775"/>
            <a:ext cx="6326700" cy="704400"/>
          </a:xfrm>
          <a:prstGeom prst="roundRect">
            <a:avLst>
              <a:gd fmla="val 25275" name="adj"/>
            </a:avLst>
          </a:prstGeom>
          <a:solidFill>
            <a:schemeClr val="accent1"/>
          </a:solidFill>
          <a:ln cap="flat" cmpd="sng" w="9525">
            <a:solidFill>
              <a:schemeClr val="dk1"/>
            </a:solidFill>
            <a:prstDash val="solid"/>
            <a:round/>
            <a:headEnd len="sm" w="sm" type="none"/>
            <a:tailEnd len="sm" w="sm" type="none"/>
          </a:ln>
        </p:spPr>
        <p:txBody>
          <a:bodyPr anchorCtr="0" anchor="ctr" bIns="91425" lIns="91425" spcFirstLastPara="1" rIns="91425" wrap="square" tIns="155425">
            <a:noAutofit/>
          </a:bodyPr>
          <a:lstStyle/>
          <a:p>
            <a:pPr indent="0" lvl="0" marL="0" rtl="0" algn="ctr">
              <a:lnSpc>
                <a:spcPct val="90000"/>
              </a:lnSpc>
              <a:spcBef>
                <a:spcPts val="0"/>
              </a:spcBef>
              <a:spcAft>
                <a:spcPts val="0"/>
              </a:spcAft>
              <a:buNone/>
            </a:pPr>
            <a:r>
              <a:t/>
            </a:r>
            <a:endParaRPr sz="200"/>
          </a:p>
        </p:txBody>
      </p:sp>
      <p:sp>
        <p:nvSpPr>
          <p:cNvPr id="177" name="Google Shape;177;p26"/>
          <p:cNvSpPr/>
          <p:nvPr/>
        </p:nvSpPr>
        <p:spPr>
          <a:xfrm>
            <a:off x="274950" y="4154175"/>
            <a:ext cx="2096400" cy="704400"/>
          </a:xfrm>
          <a:prstGeom prst="ellipse">
            <a:avLst/>
          </a:prstGeom>
          <a:solidFill>
            <a:schemeClr val="lt2"/>
          </a:solidFill>
          <a:ln cap="flat" cmpd="sng" w="9525">
            <a:solidFill>
              <a:schemeClr val="dk1"/>
            </a:solidFill>
            <a:prstDash val="solid"/>
            <a:round/>
            <a:headEnd len="sm" w="sm" type="none"/>
            <a:tailEnd len="sm" w="sm" type="none"/>
          </a:ln>
        </p:spPr>
        <p:txBody>
          <a:bodyPr anchorCtr="0" anchor="ctr" bIns="91425" lIns="91425" spcFirstLastPara="1" rIns="91425" wrap="square" tIns="109725">
            <a:noAutofit/>
          </a:bodyPr>
          <a:lstStyle/>
          <a:p>
            <a:pPr indent="0" lvl="0" marL="0" rtl="0" algn="ctr">
              <a:lnSpc>
                <a:spcPct val="90000"/>
              </a:lnSpc>
              <a:spcBef>
                <a:spcPts val="0"/>
              </a:spcBef>
              <a:spcAft>
                <a:spcPts val="0"/>
              </a:spcAft>
              <a:buNone/>
            </a:pPr>
            <a:r>
              <a:t/>
            </a:r>
            <a:endParaRPr sz="300"/>
          </a:p>
        </p:txBody>
      </p:sp>
      <p:sp>
        <p:nvSpPr>
          <p:cNvPr id="178" name="Google Shape;178;p26"/>
          <p:cNvSpPr txBox="1"/>
          <p:nvPr>
            <p:ph type="title"/>
          </p:nvPr>
        </p:nvSpPr>
        <p:spPr>
          <a:xfrm>
            <a:off x="2547100" y="327125"/>
            <a:ext cx="6326700" cy="6621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200"/>
              <a:buNone/>
              <a:defRPr sz="3200"/>
            </a:lvl1pPr>
            <a:lvl2pPr lvl="1" algn="ctr">
              <a:spcBef>
                <a:spcPts val="0"/>
              </a:spcBef>
              <a:spcAft>
                <a:spcPts val="0"/>
              </a:spcAft>
              <a:buSzPts val="4200"/>
              <a:buFont typeface="Della Respira"/>
              <a:buNone/>
              <a:defRPr sz="4200"/>
            </a:lvl2pPr>
            <a:lvl3pPr lvl="2" algn="ctr">
              <a:spcBef>
                <a:spcPts val="0"/>
              </a:spcBef>
              <a:spcAft>
                <a:spcPts val="0"/>
              </a:spcAft>
              <a:buSzPts val="4200"/>
              <a:buFont typeface="Della Respira"/>
              <a:buNone/>
              <a:defRPr sz="4200"/>
            </a:lvl3pPr>
            <a:lvl4pPr lvl="3" algn="ctr">
              <a:spcBef>
                <a:spcPts val="0"/>
              </a:spcBef>
              <a:spcAft>
                <a:spcPts val="0"/>
              </a:spcAft>
              <a:buSzPts val="4200"/>
              <a:buFont typeface="Della Respira"/>
              <a:buNone/>
              <a:defRPr sz="4200"/>
            </a:lvl4pPr>
            <a:lvl5pPr lvl="4" algn="ctr">
              <a:spcBef>
                <a:spcPts val="0"/>
              </a:spcBef>
              <a:spcAft>
                <a:spcPts val="0"/>
              </a:spcAft>
              <a:buSzPts val="4200"/>
              <a:buFont typeface="Della Respira"/>
              <a:buNone/>
              <a:defRPr sz="4200"/>
            </a:lvl5pPr>
            <a:lvl6pPr lvl="5" algn="ctr">
              <a:spcBef>
                <a:spcPts val="0"/>
              </a:spcBef>
              <a:spcAft>
                <a:spcPts val="0"/>
              </a:spcAft>
              <a:buSzPts val="4200"/>
              <a:buFont typeface="Della Respira"/>
              <a:buNone/>
              <a:defRPr sz="4200"/>
            </a:lvl6pPr>
            <a:lvl7pPr lvl="6" algn="ctr">
              <a:spcBef>
                <a:spcPts val="0"/>
              </a:spcBef>
              <a:spcAft>
                <a:spcPts val="0"/>
              </a:spcAft>
              <a:buSzPts val="4200"/>
              <a:buFont typeface="Della Respira"/>
              <a:buNone/>
              <a:defRPr sz="4200"/>
            </a:lvl7pPr>
            <a:lvl8pPr lvl="7" algn="ctr">
              <a:spcBef>
                <a:spcPts val="0"/>
              </a:spcBef>
              <a:spcAft>
                <a:spcPts val="0"/>
              </a:spcAft>
              <a:buSzPts val="4200"/>
              <a:buFont typeface="Della Respira"/>
              <a:buNone/>
              <a:defRPr sz="4200"/>
            </a:lvl8pPr>
            <a:lvl9pPr lvl="8" algn="ctr">
              <a:spcBef>
                <a:spcPts val="0"/>
              </a:spcBef>
              <a:spcAft>
                <a:spcPts val="0"/>
              </a:spcAft>
              <a:buSzPts val="4200"/>
              <a:buFont typeface="Della Respira"/>
              <a:buNone/>
              <a:defRPr sz="4200"/>
            </a:lvl9pPr>
          </a:lstStyle>
          <a:p/>
        </p:txBody>
      </p:sp>
      <p:sp>
        <p:nvSpPr>
          <p:cNvPr id="179" name="Google Shape;179;p26"/>
          <p:cNvSpPr txBox="1"/>
          <p:nvPr>
            <p:ph idx="3" type="subTitle"/>
          </p:nvPr>
        </p:nvSpPr>
        <p:spPr>
          <a:xfrm>
            <a:off x="274950" y="4154175"/>
            <a:ext cx="2096400" cy="704400"/>
          </a:xfrm>
          <a:prstGeom prst="rect">
            <a:avLst/>
          </a:prstGeom>
        </p:spPr>
        <p:txBody>
          <a:bodyPr anchorCtr="0" anchor="ctr" bIns="91425" lIns="91425" spcFirstLastPara="1" rIns="91425" wrap="square" tIns="91425">
            <a:noAutofit/>
          </a:bodyPr>
          <a:lstStyle>
            <a:lvl1pPr lvl="0" algn="ctr">
              <a:spcBef>
                <a:spcPts val="0"/>
              </a:spcBef>
              <a:spcAft>
                <a:spcPts val="0"/>
              </a:spcAft>
              <a:buSzPts val="1300"/>
              <a:buFont typeface="Della Respira"/>
              <a:buNone/>
              <a:defRPr b="1" sz="1300">
                <a:latin typeface="Della Respira"/>
                <a:ea typeface="Della Respira"/>
                <a:cs typeface="Della Respira"/>
                <a:sym typeface="Della Respira"/>
              </a:defRPr>
            </a:lvl1pPr>
            <a:lvl2pPr lvl="1">
              <a:spcBef>
                <a:spcPts val="0"/>
              </a:spcBef>
              <a:spcAft>
                <a:spcPts val="0"/>
              </a:spcAft>
              <a:buSzPts val="1300"/>
              <a:buNone/>
              <a:defRPr sz="1300"/>
            </a:lvl2pPr>
            <a:lvl3pPr lvl="2">
              <a:spcBef>
                <a:spcPts val="0"/>
              </a:spcBef>
              <a:spcAft>
                <a:spcPts val="0"/>
              </a:spcAft>
              <a:buSzPts val="1300"/>
              <a:buNone/>
              <a:defRPr sz="1300"/>
            </a:lvl3pPr>
            <a:lvl4pPr lvl="3">
              <a:spcBef>
                <a:spcPts val="0"/>
              </a:spcBef>
              <a:spcAft>
                <a:spcPts val="0"/>
              </a:spcAft>
              <a:buSzPts val="1300"/>
              <a:buNone/>
              <a:defRPr sz="1300"/>
            </a:lvl4pPr>
            <a:lvl5pPr lvl="4">
              <a:spcBef>
                <a:spcPts val="0"/>
              </a:spcBef>
              <a:spcAft>
                <a:spcPts val="0"/>
              </a:spcAft>
              <a:buSzPts val="1300"/>
              <a:buNone/>
              <a:defRPr sz="1300"/>
            </a:lvl5pPr>
            <a:lvl6pPr lvl="5">
              <a:spcBef>
                <a:spcPts val="0"/>
              </a:spcBef>
              <a:spcAft>
                <a:spcPts val="0"/>
              </a:spcAft>
              <a:buSzPts val="1300"/>
              <a:buNone/>
              <a:defRPr sz="1300"/>
            </a:lvl6pPr>
            <a:lvl7pPr lvl="6">
              <a:spcBef>
                <a:spcPts val="0"/>
              </a:spcBef>
              <a:spcAft>
                <a:spcPts val="0"/>
              </a:spcAft>
              <a:buSzPts val="1300"/>
              <a:buNone/>
              <a:defRPr sz="1300"/>
            </a:lvl7pPr>
            <a:lvl8pPr lvl="7">
              <a:spcBef>
                <a:spcPts val="0"/>
              </a:spcBef>
              <a:spcAft>
                <a:spcPts val="0"/>
              </a:spcAft>
              <a:buSzPts val="1300"/>
              <a:buNone/>
              <a:defRPr sz="1300"/>
            </a:lvl8pPr>
            <a:lvl9pPr lvl="8">
              <a:spcBef>
                <a:spcPts val="0"/>
              </a:spcBef>
              <a:spcAft>
                <a:spcPts val="0"/>
              </a:spcAft>
              <a:buSzPts val="1300"/>
              <a:buNone/>
              <a:defRPr sz="1300"/>
            </a:lvl9pPr>
          </a:lstStyle>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tudent Page 4">
  <p:cSld name="CUSTOM_10">
    <p:bg>
      <p:bgPr>
        <a:solidFill>
          <a:schemeClr val="accent2"/>
        </a:solidFill>
      </p:bgPr>
    </p:bg>
    <p:spTree>
      <p:nvGrpSpPr>
        <p:cNvPr id="180" name="Shape 180"/>
        <p:cNvGrpSpPr/>
        <p:nvPr/>
      </p:nvGrpSpPr>
      <p:grpSpPr>
        <a:xfrm>
          <a:off x="0" y="0"/>
          <a:ext cx="0" cy="0"/>
          <a:chOff x="0" y="0"/>
          <a:chExt cx="0" cy="0"/>
        </a:xfrm>
      </p:grpSpPr>
      <p:sp>
        <p:nvSpPr>
          <p:cNvPr id="181" name="Google Shape;181;p27"/>
          <p:cNvSpPr/>
          <p:nvPr/>
        </p:nvSpPr>
        <p:spPr>
          <a:xfrm>
            <a:off x="274950" y="1164975"/>
            <a:ext cx="6326700" cy="3693600"/>
          </a:xfrm>
          <a:prstGeom prst="roundRect">
            <a:avLst>
              <a:gd fmla="val 5734" name="adj"/>
            </a:avLst>
          </a:prstGeom>
          <a:solidFill>
            <a:schemeClr val="lt2"/>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lnSpc>
                <a:spcPct val="90000"/>
              </a:lnSpc>
              <a:spcBef>
                <a:spcPts val="0"/>
              </a:spcBef>
              <a:spcAft>
                <a:spcPts val="0"/>
              </a:spcAft>
              <a:buNone/>
            </a:pPr>
            <a:r>
              <a:t/>
            </a:r>
            <a:endParaRPr sz="600"/>
          </a:p>
        </p:txBody>
      </p:sp>
      <p:sp>
        <p:nvSpPr>
          <p:cNvPr id="182" name="Google Shape;182;p27"/>
          <p:cNvSpPr txBox="1"/>
          <p:nvPr>
            <p:ph idx="1" type="body"/>
          </p:nvPr>
        </p:nvSpPr>
        <p:spPr>
          <a:xfrm>
            <a:off x="559275" y="1335950"/>
            <a:ext cx="5760300" cy="3180900"/>
          </a:xfrm>
          <a:prstGeom prst="rect">
            <a:avLst/>
          </a:prstGeom>
        </p:spPr>
        <p:txBody>
          <a:bodyPr anchorCtr="0" anchor="t" bIns="91425" lIns="91425" spcFirstLastPara="1" rIns="91425" wrap="square" tIns="91425">
            <a:noAutofit/>
          </a:bodyPr>
          <a:lstStyle>
            <a:lvl1pPr indent="-330200" lvl="0" marL="457200">
              <a:spcBef>
                <a:spcPts val="0"/>
              </a:spcBef>
              <a:spcAft>
                <a:spcPts val="0"/>
              </a:spcAft>
              <a:buSzPts val="1600"/>
              <a:buChar char="●"/>
              <a:defRPr/>
            </a:lvl1pPr>
            <a:lvl2pPr indent="-330200" lvl="1" marL="914400">
              <a:spcBef>
                <a:spcPts val="0"/>
              </a:spcBef>
              <a:spcAft>
                <a:spcPts val="0"/>
              </a:spcAft>
              <a:buSzPts val="1600"/>
              <a:buChar char="○"/>
              <a:defRPr/>
            </a:lvl2pPr>
            <a:lvl3pPr indent="-330200" lvl="2" marL="1371600">
              <a:spcBef>
                <a:spcPts val="0"/>
              </a:spcBef>
              <a:spcAft>
                <a:spcPts val="0"/>
              </a:spcAft>
              <a:buSzPts val="1600"/>
              <a:buChar char="■"/>
              <a:defRPr/>
            </a:lvl3pPr>
            <a:lvl4pPr indent="-330200" lvl="3" marL="1828800">
              <a:spcBef>
                <a:spcPts val="0"/>
              </a:spcBef>
              <a:spcAft>
                <a:spcPts val="0"/>
              </a:spcAft>
              <a:buSzPts val="1600"/>
              <a:buChar char="●"/>
              <a:defRPr/>
            </a:lvl4pPr>
            <a:lvl5pPr indent="-330200" lvl="4" marL="2286000">
              <a:spcBef>
                <a:spcPts val="0"/>
              </a:spcBef>
              <a:spcAft>
                <a:spcPts val="0"/>
              </a:spcAft>
              <a:buSzPts val="1600"/>
              <a:buChar char="○"/>
              <a:defRPr/>
            </a:lvl5pPr>
            <a:lvl6pPr indent="-330200" lvl="5" marL="2743200">
              <a:spcBef>
                <a:spcPts val="0"/>
              </a:spcBef>
              <a:spcAft>
                <a:spcPts val="0"/>
              </a:spcAft>
              <a:buSzPts val="1600"/>
              <a:buChar char="■"/>
              <a:defRPr/>
            </a:lvl6pPr>
            <a:lvl7pPr indent="-330200" lvl="6" marL="3200400">
              <a:spcBef>
                <a:spcPts val="0"/>
              </a:spcBef>
              <a:spcAft>
                <a:spcPts val="0"/>
              </a:spcAft>
              <a:buSzPts val="1600"/>
              <a:buChar char="●"/>
              <a:defRPr/>
            </a:lvl7pPr>
            <a:lvl8pPr indent="-330200" lvl="7" marL="3657600">
              <a:spcBef>
                <a:spcPts val="0"/>
              </a:spcBef>
              <a:spcAft>
                <a:spcPts val="0"/>
              </a:spcAft>
              <a:buSzPts val="1600"/>
              <a:buChar char="○"/>
              <a:defRPr/>
            </a:lvl8pPr>
            <a:lvl9pPr indent="-330200" lvl="8" marL="4114800">
              <a:spcBef>
                <a:spcPts val="0"/>
              </a:spcBef>
              <a:spcAft>
                <a:spcPts val="0"/>
              </a:spcAft>
              <a:buSzPts val="1600"/>
              <a:buChar char="■"/>
              <a:defRPr/>
            </a:lvl9pPr>
          </a:lstStyle>
          <a:p/>
        </p:txBody>
      </p:sp>
      <p:sp>
        <p:nvSpPr>
          <p:cNvPr id="183" name="Google Shape;183;p27"/>
          <p:cNvSpPr/>
          <p:nvPr>
            <p:ph idx="2" type="pic"/>
          </p:nvPr>
        </p:nvSpPr>
        <p:spPr>
          <a:xfrm>
            <a:off x="6777400" y="284775"/>
            <a:ext cx="2096400" cy="3705000"/>
          </a:xfrm>
          <a:prstGeom prst="roundRect">
            <a:avLst>
              <a:gd fmla="val 11005" name="adj"/>
            </a:avLst>
          </a:prstGeom>
          <a:noFill/>
          <a:ln cap="flat" cmpd="sng" w="9525">
            <a:solidFill>
              <a:srgbClr val="000000"/>
            </a:solidFill>
            <a:prstDash val="solid"/>
            <a:round/>
            <a:headEnd len="sm" w="sm" type="none"/>
            <a:tailEnd len="sm" w="sm" type="none"/>
          </a:ln>
        </p:spPr>
      </p:sp>
      <p:sp>
        <p:nvSpPr>
          <p:cNvPr id="184" name="Google Shape;184;p27"/>
          <p:cNvSpPr/>
          <p:nvPr/>
        </p:nvSpPr>
        <p:spPr>
          <a:xfrm>
            <a:off x="274950" y="284775"/>
            <a:ext cx="6326700" cy="704400"/>
          </a:xfrm>
          <a:prstGeom prst="roundRect">
            <a:avLst>
              <a:gd fmla="val 25275" name="adj"/>
            </a:avLst>
          </a:prstGeom>
          <a:solidFill>
            <a:schemeClr val="lt1"/>
          </a:solidFill>
          <a:ln cap="flat" cmpd="sng" w="9525">
            <a:solidFill>
              <a:schemeClr val="dk1"/>
            </a:solidFill>
            <a:prstDash val="solid"/>
            <a:round/>
            <a:headEnd len="sm" w="sm" type="none"/>
            <a:tailEnd len="sm" w="sm" type="none"/>
          </a:ln>
        </p:spPr>
        <p:txBody>
          <a:bodyPr anchorCtr="0" anchor="ctr" bIns="91425" lIns="91425" spcFirstLastPara="1" rIns="91425" wrap="square" tIns="155425">
            <a:noAutofit/>
          </a:bodyPr>
          <a:lstStyle/>
          <a:p>
            <a:pPr indent="0" lvl="0" marL="0" rtl="0" algn="ctr">
              <a:lnSpc>
                <a:spcPct val="90000"/>
              </a:lnSpc>
              <a:spcBef>
                <a:spcPts val="0"/>
              </a:spcBef>
              <a:spcAft>
                <a:spcPts val="0"/>
              </a:spcAft>
              <a:buNone/>
            </a:pPr>
            <a:r>
              <a:t/>
            </a:r>
            <a:endParaRPr sz="200"/>
          </a:p>
        </p:txBody>
      </p:sp>
      <p:sp>
        <p:nvSpPr>
          <p:cNvPr id="185" name="Google Shape;185;p27"/>
          <p:cNvSpPr/>
          <p:nvPr/>
        </p:nvSpPr>
        <p:spPr>
          <a:xfrm>
            <a:off x="6777400" y="4154175"/>
            <a:ext cx="2096400" cy="704400"/>
          </a:xfrm>
          <a:prstGeom prst="ellipse">
            <a:avLst/>
          </a:prstGeom>
          <a:solidFill>
            <a:schemeClr val="accent1"/>
          </a:solidFill>
          <a:ln cap="flat" cmpd="sng" w="9525">
            <a:solidFill>
              <a:schemeClr val="dk1"/>
            </a:solidFill>
            <a:prstDash val="solid"/>
            <a:round/>
            <a:headEnd len="sm" w="sm" type="none"/>
            <a:tailEnd len="sm" w="sm" type="none"/>
          </a:ln>
        </p:spPr>
        <p:txBody>
          <a:bodyPr anchorCtr="0" anchor="ctr" bIns="91425" lIns="91425" spcFirstLastPara="1" rIns="91425" wrap="square" tIns="109725">
            <a:noAutofit/>
          </a:bodyPr>
          <a:lstStyle/>
          <a:p>
            <a:pPr indent="0" lvl="0" marL="0" rtl="0" algn="ctr">
              <a:lnSpc>
                <a:spcPct val="90000"/>
              </a:lnSpc>
              <a:spcBef>
                <a:spcPts val="0"/>
              </a:spcBef>
              <a:spcAft>
                <a:spcPts val="0"/>
              </a:spcAft>
              <a:buNone/>
            </a:pPr>
            <a:r>
              <a:t/>
            </a:r>
            <a:endParaRPr sz="300"/>
          </a:p>
        </p:txBody>
      </p:sp>
      <p:sp>
        <p:nvSpPr>
          <p:cNvPr id="186" name="Google Shape;186;p27"/>
          <p:cNvSpPr txBox="1"/>
          <p:nvPr>
            <p:ph type="title"/>
          </p:nvPr>
        </p:nvSpPr>
        <p:spPr>
          <a:xfrm>
            <a:off x="274950" y="327125"/>
            <a:ext cx="6326700" cy="6621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200"/>
              <a:buNone/>
              <a:defRPr sz="3200"/>
            </a:lvl1pPr>
            <a:lvl2pPr lvl="1" algn="ctr">
              <a:spcBef>
                <a:spcPts val="0"/>
              </a:spcBef>
              <a:spcAft>
                <a:spcPts val="0"/>
              </a:spcAft>
              <a:buSzPts val="4200"/>
              <a:buFont typeface="Della Respira"/>
              <a:buNone/>
              <a:defRPr sz="4200"/>
            </a:lvl2pPr>
            <a:lvl3pPr lvl="2" algn="ctr">
              <a:spcBef>
                <a:spcPts val="0"/>
              </a:spcBef>
              <a:spcAft>
                <a:spcPts val="0"/>
              </a:spcAft>
              <a:buSzPts val="4200"/>
              <a:buFont typeface="Della Respira"/>
              <a:buNone/>
              <a:defRPr sz="4200"/>
            </a:lvl3pPr>
            <a:lvl4pPr lvl="3" algn="ctr">
              <a:spcBef>
                <a:spcPts val="0"/>
              </a:spcBef>
              <a:spcAft>
                <a:spcPts val="0"/>
              </a:spcAft>
              <a:buSzPts val="4200"/>
              <a:buFont typeface="Della Respira"/>
              <a:buNone/>
              <a:defRPr sz="4200"/>
            </a:lvl4pPr>
            <a:lvl5pPr lvl="4" algn="ctr">
              <a:spcBef>
                <a:spcPts val="0"/>
              </a:spcBef>
              <a:spcAft>
                <a:spcPts val="0"/>
              </a:spcAft>
              <a:buSzPts val="4200"/>
              <a:buFont typeface="Della Respira"/>
              <a:buNone/>
              <a:defRPr sz="4200"/>
            </a:lvl5pPr>
            <a:lvl6pPr lvl="5" algn="ctr">
              <a:spcBef>
                <a:spcPts val="0"/>
              </a:spcBef>
              <a:spcAft>
                <a:spcPts val="0"/>
              </a:spcAft>
              <a:buSzPts val="4200"/>
              <a:buFont typeface="Della Respira"/>
              <a:buNone/>
              <a:defRPr sz="4200"/>
            </a:lvl6pPr>
            <a:lvl7pPr lvl="6" algn="ctr">
              <a:spcBef>
                <a:spcPts val="0"/>
              </a:spcBef>
              <a:spcAft>
                <a:spcPts val="0"/>
              </a:spcAft>
              <a:buSzPts val="4200"/>
              <a:buFont typeface="Della Respira"/>
              <a:buNone/>
              <a:defRPr sz="4200"/>
            </a:lvl7pPr>
            <a:lvl8pPr lvl="7" algn="ctr">
              <a:spcBef>
                <a:spcPts val="0"/>
              </a:spcBef>
              <a:spcAft>
                <a:spcPts val="0"/>
              </a:spcAft>
              <a:buSzPts val="4200"/>
              <a:buFont typeface="Della Respira"/>
              <a:buNone/>
              <a:defRPr sz="4200"/>
            </a:lvl8pPr>
            <a:lvl9pPr lvl="8" algn="ctr">
              <a:spcBef>
                <a:spcPts val="0"/>
              </a:spcBef>
              <a:spcAft>
                <a:spcPts val="0"/>
              </a:spcAft>
              <a:buSzPts val="4200"/>
              <a:buFont typeface="Della Respira"/>
              <a:buNone/>
              <a:defRPr sz="4200"/>
            </a:lvl9pPr>
          </a:lstStyle>
          <a:p/>
        </p:txBody>
      </p:sp>
      <p:sp>
        <p:nvSpPr>
          <p:cNvPr id="187" name="Google Shape;187;p27"/>
          <p:cNvSpPr txBox="1"/>
          <p:nvPr>
            <p:ph idx="3" type="subTitle"/>
          </p:nvPr>
        </p:nvSpPr>
        <p:spPr>
          <a:xfrm>
            <a:off x="6777400" y="4154175"/>
            <a:ext cx="2096400" cy="704400"/>
          </a:xfrm>
          <a:prstGeom prst="rect">
            <a:avLst/>
          </a:prstGeom>
        </p:spPr>
        <p:txBody>
          <a:bodyPr anchorCtr="0" anchor="ctr" bIns="91425" lIns="91425" spcFirstLastPara="1" rIns="91425" wrap="square" tIns="91425">
            <a:noAutofit/>
          </a:bodyPr>
          <a:lstStyle>
            <a:lvl1pPr lvl="0" algn="ctr">
              <a:spcBef>
                <a:spcPts val="0"/>
              </a:spcBef>
              <a:spcAft>
                <a:spcPts val="0"/>
              </a:spcAft>
              <a:buSzPts val="1300"/>
              <a:buFont typeface="Della Respira"/>
              <a:buNone/>
              <a:defRPr b="1" sz="1300">
                <a:latin typeface="Della Respira"/>
                <a:ea typeface="Della Respira"/>
                <a:cs typeface="Della Respira"/>
                <a:sym typeface="Della Respira"/>
              </a:defRPr>
            </a:lvl1pPr>
            <a:lvl2pPr lvl="1">
              <a:spcBef>
                <a:spcPts val="0"/>
              </a:spcBef>
              <a:spcAft>
                <a:spcPts val="0"/>
              </a:spcAft>
              <a:buSzPts val="1300"/>
              <a:buNone/>
              <a:defRPr sz="1300"/>
            </a:lvl2pPr>
            <a:lvl3pPr lvl="2">
              <a:spcBef>
                <a:spcPts val="0"/>
              </a:spcBef>
              <a:spcAft>
                <a:spcPts val="0"/>
              </a:spcAft>
              <a:buSzPts val="1300"/>
              <a:buNone/>
              <a:defRPr sz="1300"/>
            </a:lvl3pPr>
            <a:lvl4pPr lvl="3">
              <a:spcBef>
                <a:spcPts val="0"/>
              </a:spcBef>
              <a:spcAft>
                <a:spcPts val="0"/>
              </a:spcAft>
              <a:buSzPts val="1300"/>
              <a:buNone/>
              <a:defRPr sz="1300"/>
            </a:lvl4pPr>
            <a:lvl5pPr lvl="4">
              <a:spcBef>
                <a:spcPts val="0"/>
              </a:spcBef>
              <a:spcAft>
                <a:spcPts val="0"/>
              </a:spcAft>
              <a:buSzPts val="1300"/>
              <a:buNone/>
              <a:defRPr sz="1300"/>
            </a:lvl5pPr>
            <a:lvl6pPr lvl="5">
              <a:spcBef>
                <a:spcPts val="0"/>
              </a:spcBef>
              <a:spcAft>
                <a:spcPts val="0"/>
              </a:spcAft>
              <a:buSzPts val="1300"/>
              <a:buNone/>
              <a:defRPr sz="1300"/>
            </a:lvl6pPr>
            <a:lvl7pPr lvl="6">
              <a:spcBef>
                <a:spcPts val="0"/>
              </a:spcBef>
              <a:spcAft>
                <a:spcPts val="0"/>
              </a:spcAft>
              <a:buSzPts val="1300"/>
              <a:buNone/>
              <a:defRPr sz="1300"/>
            </a:lvl7pPr>
            <a:lvl8pPr lvl="7">
              <a:spcBef>
                <a:spcPts val="0"/>
              </a:spcBef>
              <a:spcAft>
                <a:spcPts val="0"/>
              </a:spcAft>
              <a:buSzPts val="1300"/>
              <a:buNone/>
              <a:defRPr sz="1300"/>
            </a:lvl8pPr>
            <a:lvl9pPr lvl="8">
              <a:spcBef>
                <a:spcPts val="0"/>
              </a:spcBef>
              <a:spcAft>
                <a:spcPts val="0"/>
              </a:spcAft>
              <a:buSzPts val="1300"/>
              <a:buNone/>
              <a:defRPr sz="1300"/>
            </a:lvl9pPr>
          </a:lstStyle>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p:cSld name="CUSTOM_11">
    <p:bg>
      <p:bgPr>
        <a:solidFill>
          <a:schemeClr val="dk2"/>
        </a:solidFill>
      </p:bgPr>
    </p:bg>
    <p:spTree>
      <p:nvGrpSpPr>
        <p:cNvPr id="188" name="Shape 188"/>
        <p:cNvGrpSpPr/>
        <p:nvPr/>
      </p:nvGrpSpPr>
      <p:grpSpPr>
        <a:xfrm>
          <a:off x="0" y="0"/>
          <a:ext cx="0" cy="0"/>
          <a:chOff x="0" y="0"/>
          <a:chExt cx="0" cy="0"/>
        </a:xfrm>
      </p:grpSpPr>
      <p:sp>
        <p:nvSpPr>
          <p:cNvPr id="189" name="Google Shape;189;p28"/>
          <p:cNvSpPr/>
          <p:nvPr/>
        </p:nvSpPr>
        <p:spPr>
          <a:xfrm>
            <a:off x="4672650" y="1348125"/>
            <a:ext cx="4201200" cy="3510600"/>
          </a:xfrm>
          <a:prstGeom prst="roundRect">
            <a:avLst>
              <a:gd fmla="val 5734" name="adj"/>
            </a:avLst>
          </a:prstGeom>
          <a:solidFill>
            <a:schemeClr val="lt2"/>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lnSpc>
                <a:spcPct val="90000"/>
              </a:lnSpc>
              <a:spcBef>
                <a:spcPts val="0"/>
              </a:spcBef>
              <a:spcAft>
                <a:spcPts val="0"/>
              </a:spcAft>
              <a:buNone/>
            </a:pPr>
            <a:r>
              <a:t/>
            </a:r>
            <a:endParaRPr sz="600"/>
          </a:p>
        </p:txBody>
      </p:sp>
      <p:sp>
        <p:nvSpPr>
          <p:cNvPr id="190" name="Google Shape;190;p28"/>
          <p:cNvSpPr txBox="1"/>
          <p:nvPr>
            <p:ph idx="1" type="body"/>
          </p:nvPr>
        </p:nvSpPr>
        <p:spPr>
          <a:xfrm>
            <a:off x="4901050" y="1503725"/>
            <a:ext cx="3768000" cy="3013200"/>
          </a:xfrm>
          <a:prstGeom prst="rect">
            <a:avLst/>
          </a:prstGeom>
        </p:spPr>
        <p:txBody>
          <a:bodyPr anchorCtr="0" anchor="t" bIns="91425" lIns="91425" spcFirstLastPara="1" rIns="91425" wrap="square" tIns="91425">
            <a:noAutofit/>
          </a:bodyPr>
          <a:lstStyle>
            <a:lvl1pPr indent="-330200" lvl="0" marL="457200">
              <a:spcBef>
                <a:spcPts val="0"/>
              </a:spcBef>
              <a:spcAft>
                <a:spcPts val="0"/>
              </a:spcAft>
              <a:buSzPts val="1600"/>
              <a:buChar char="●"/>
              <a:defRPr/>
            </a:lvl1pPr>
            <a:lvl2pPr indent="-330200" lvl="1" marL="914400">
              <a:spcBef>
                <a:spcPts val="0"/>
              </a:spcBef>
              <a:spcAft>
                <a:spcPts val="0"/>
              </a:spcAft>
              <a:buSzPts val="1600"/>
              <a:buChar char="○"/>
              <a:defRPr/>
            </a:lvl2pPr>
            <a:lvl3pPr indent="-330200" lvl="2" marL="1371600">
              <a:spcBef>
                <a:spcPts val="0"/>
              </a:spcBef>
              <a:spcAft>
                <a:spcPts val="0"/>
              </a:spcAft>
              <a:buSzPts val="1600"/>
              <a:buChar char="■"/>
              <a:defRPr/>
            </a:lvl3pPr>
            <a:lvl4pPr indent="-330200" lvl="3" marL="1828800">
              <a:spcBef>
                <a:spcPts val="0"/>
              </a:spcBef>
              <a:spcAft>
                <a:spcPts val="0"/>
              </a:spcAft>
              <a:buSzPts val="1600"/>
              <a:buChar char="●"/>
              <a:defRPr/>
            </a:lvl4pPr>
            <a:lvl5pPr indent="-330200" lvl="4" marL="2286000">
              <a:spcBef>
                <a:spcPts val="0"/>
              </a:spcBef>
              <a:spcAft>
                <a:spcPts val="0"/>
              </a:spcAft>
              <a:buSzPts val="1600"/>
              <a:buChar char="○"/>
              <a:defRPr/>
            </a:lvl5pPr>
            <a:lvl6pPr indent="-330200" lvl="5" marL="2743200">
              <a:spcBef>
                <a:spcPts val="0"/>
              </a:spcBef>
              <a:spcAft>
                <a:spcPts val="0"/>
              </a:spcAft>
              <a:buSzPts val="1600"/>
              <a:buChar char="■"/>
              <a:defRPr/>
            </a:lvl6pPr>
            <a:lvl7pPr indent="-330200" lvl="6" marL="3200400">
              <a:spcBef>
                <a:spcPts val="0"/>
              </a:spcBef>
              <a:spcAft>
                <a:spcPts val="0"/>
              </a:spcAft>
              <a:buSzPts val="1600"/>
              <a:buChar char="●"/>
              <a:defRPr/>
            </a:lvl7pPr>
            <a:lvl8pPr indent="-330200" lvl="7" marL="3657600">
              <a:spcBef>
                <a:spcPts val="0"/>
              </a:spcBef>
              <a:spcAft>
                <a:spcPts val="0"/>
              </a:spcAft>
              <a:buSzPts val="1600"/>
              <a:buChar char="○"/>
              <a:defRPr/>
            </a:lvl8pPr>
            <a:lvl9pPr indent="-330200" lvl="8" marL="4114800">
              <a:spcBef>
                <a:spcPts val="0"/>
              </a:spcBef>
              <a:spcAft>
                <a:spcPts val="0"/>
              </a:spcAft>
              <a:buSzPts val="1600"/>
              <a:buChar char="■"/>
              <a:defRPr/>
            </a:lvl9pPr>
          </a:lstStyle>
          <a:p/>
        </p:txBody>
      </p:sp>
      <p:sp>
        <p:nvSpPr>
          <p:cNvPr id="191" name="Google Shape;191;p28"/>
          <p:cNvSpPr/>
          <p:nvPr/>
        </p:nvSpPr>
        <p:spPr>
          <a:xfrm>
            <a:off x="274950" y="1348125"/>
            <a:ext cx="4201200" cy="3510600"/>
          </a:xfrm>
          <a:prstGeom prst="roundRect">
            <a:avLst>
              <a:gd fmla="val 5734" name="adj"/>
            </a:avLst>
          </a:prstGeom>
          <a:solidFill>
            <a:schemeClr val="lt1"/>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lnSpc>
                <a:spcPct val="90000"/>
              </a:lnSpc>
              <a:spcBef>
                <a:spcPts val="0"/>
              </a:spcBef>
              <a:spcAft>
                <a:spcPts val="0"/>
              </a:spcAft>
              <a:buNone/>
            </a:pPr>
            <a:r>
              <a:t/>
            </a:r>
            <a:endParaRPr sz="600"/>
          </a:p>
        </p:txBody>
      </p:sp>
      <p:sp>
        <p:nvSpPr>
          <p:cNvPr id="192" name="Google Shape;192;p28"/>
          <p:cNvSpPr txBox="1"/>
          <p:nvPr>
            <p:ph idx="2" type="body"/>
          </p:nvPr>
        </p:nvSpPr>
        <p:spPr>
          <a:xfrm>
            <a:off x="503350" y="1503725"/>
            <a:ext cx="3768000" cy="3013200"/>
          </a:xfrm>
          <a:prstGeom prst="rect">
            <a:avLst/>
          </a:prstGeom>
        </p:spPr>
        <p:txBody>
          <a:bodyPr anchorCtr="0" anchor="t" bIns="91425" lIns="91425" spcFirstLastPara="1" rIns="91425" wrap="square" tIns="91425">
            <a:noAutofit/>
          </a:bodyPr>
          <a:lstStyle>
            <a:lvl1pPr indent="-330200" lvl="0" marL="457200">
              <a:spcBef>
                <a:spcPts val="0"/>
              </a:spcBef>
              <a:spcAft>
                <a:spcPts val="0"/>
              </a:spcAft>
              <a:buSzPts val="1600"/>
              <a:buChar char="●"/>
              <a:defRPr/>
            </a:lvl1pPr>
            <a:lvl2pPr indent="-330200" lvl="1" marL="914400">
              <a:spcBef>
                <a:spcPts val="0"/>
              </a:spcBef>
              <a:spcAft>
                <a:spcPts val="0"/>
              </a:spcAft>
              <a:buSzPts val="1600"/>
              <a:buChar char="○"/>
              <a:defRPr/>
            </a:lvl2pPr>
            <a:lvl3pPr indent="-330200" lvl="2" marL="1371600">
              <a:spcBef>
                <a:spcPts val="0"/>
              </a:spcBef>
              <a:spcAft>
                <a:spcPts val="0"/>
              </a:spcAft>
              <a:buSzPts val="1600"/>
              <a:buChar char="■"/>
              <a:defRPr/>
            </a:lvl3pPr>
            <a:lvl4pPr indent="-330200" lvl="3" marL="1828800">
              <a:spcBef>
                <a:spcPts val="0"/>
              </a:spcBef>
              <a:spcAft>
                <a:spcPts val="0"/>
              </a:spcAft>
              <a:buSzPts val="1600"/>
              <a:buChar char="●"/>
              <a:defRPr/>
            </a:lvl4pPr>
            <a:lvl5pPr indent="-330200" lvl="4" marL="2286000">
              <a:spcBef>
                <a:spcPts val="0"/>
              </a:spcBef>
              <a:spcAft>
                <a:spcPts val="0"/>
              </a:spcAft>
              <a:buSzPts val="1600"/>
              <a:buChar char="○"/>
              <a:defRPr/>
            </a:lvl5pPr>
            <a:lvl6pPr indent="-330200" lvl="5" marL="2743200">
              <a:spcBef>
                <a:spcPts val="0"/>
              </a:spcBef>
              <a:spcAft>
                <a:spcPts val="0"/>
              </a:spcAft>
              <a:buSzPts val="1600"/>
              <a:buChar char="■"/>
              <a:defRPr/>
            </a:lvl6pPr>
            <a:lvl7pPr indent="-330200" lvl="6" marL="3200400">
              <a:spcBef>
                <a:spcPts val="0"/>
              </a:spcBef>
              <a:spcAft>
                <a:spcPts val="0"/>
              </a:spcAft>
              <a:buSzPts val="1600"/>
              <a:buChar char="●"/>
              <a:defRPr/>
            </a:lvl7pPr>
            <a:lvl8pPr indent="-330200" lvl="7" marL="3657600">
              <a:spcBef>
                <a:spcPts val="0"/>
              </a:spcBef>
              <a:spcAft>
                <a:spcPts val="0"/>
              </a:spcAft>
              <a:buSzPts val="1600"/>
              <a:buChar char="○"/>
              <a:defRPr/>
            </a:lvl8pPr>
            <a:lvl9pPr indent="-330200" lvl="8" marL="4114800">
              <a:spcBef>
                <a:spcPts val="0"/>
              </a:spcBef>
              <a:spcAft>
                <a:spcPts val="0"/>
              </a:spcAft>
              <a:buSzPts val="1600"/>
              <a:buChar char="■"/>
              <a:defRPr/>
            </a:lvl9pPr>
          </a:lstStyle>
          <a:p/>
        </p:txBody>
      </p:sp>
      <p:sp>
        <p:nvSpPr>
          <p:cNvPr id="193" name="Google Shape;193;p28"/>
          <p:cNvSpPr/>
          <p:nvPr/>
        </p:nvSpPr>
        <p:spPr>
          <a:xfrm>
            <a:off x="274950" y="284775"/>
            <a:ext cx="8598900" cy="854400"/>
          </a:xfrm>
          <a:prstGeom prst="roundRect">
            <a:avLst>
              <a:gd fmla="val 25275" name="adj"/>
            </a:avLst>
          </a:prstGeom>
          <a:solidFill>
            <a:schemeClr val="accent2"/>
          </a:solidFill>
          <a:ln cap="flat" cmpd="sng" w="9525">
            <a:solidFill>
              <a:schemeClr val="dk1"/>
            </a:solidFill>
            <a:prstDash val="solid"/>
            <a:round/>
            <a:headEnd len="sm" w="sm" type="none"/>
            <a:tailEnd len="sm" w="sm" type="none"/>
          </a:ln>
        </p:spPr>
        <p:txBody>
          <a:bodyPr anchorCtr="0" anchor="ctr" bIns="91425" lIns="91425" spcFirstLastPara="1" rIns="91425" wrap="square" tIns="182875">
            <a:noAutofit/>
          </a:bodyPr>
          <a:lstStyle/>
          <a:p>
            <a:pPr indent="0" lvl="0" marL="0" rtl="0" algn="ctr">
              <a:lnSpc>
                <a:spcPct val="90000"/>
              </a:lnSpc>
              <a:spcBef>
                <a:spcPts val="0"/>
              </a:spcBef>
              <a:spcAft>
                <a:spcPts val="0"/>
              </a:spcAft>
              <a:buNone/>
            </a:pPr>
            <a:r>
              <a:t/>
            </a:r>
            <a:endParaRPr sz="700"/>
          </a:p>
        </p:txBody>
      </p:sp>
      <p:sp>
        <p:nvSpPr>
          <p:cNvPr id="194" name="Google Shape;194;p28"/>
          <p:cNvSpPr txBox="1"/>
          <p:nvPr>
            <p:ph type="title"/>
          </p:nvPr>
        </p:nvSpPr>
        <p:spPr>
          <a:xfrm>
            <a:off x="272650" y="327115"/>
            <a:ext cx="8601300" cy="8400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500"/>
              <a:buNone/>
              <a:defRPr sz="3500"/>
            </a:lvl1pPr>
            <a:lvl2pPr lvl="1" algn="ctr">
              <a:spcBef>
                <a:spcPts val="0"/>
              </a:spcBef>
              <a:spcAft>
                <a:spcPts val="0"/>
              </a:spcAft>
              <a:buSzPts val="3500"/>
              <a:buFont typeface="Della Respira"/>
              <a:buNone/>
              <a:defRPr sz="3500"/>
            </a:lvl2pPr>
            <a:lvl3pPr lvl="2" algn="ctr">
              <a:spcBef>
                <a:spcPts val="0"/>
              </a:spcBef>
              <a:spcAft>
                <a:spcPts val="0"/>
              </a:spcAft>
              <a:buSzPts val="3500"/>
              <a:buFont typeface="Della Respira"/>
              <a:buNone/>
              <a:defRPr sz="3500"/>
            </a:lvl3pPr>
            <a:lvl4pPr lvl="3" algn="ctr">
              <a:spcBef>
                <a:spcPts val="0"/>
              </a:spcBef>
              <a:spcAft>
                <a:spcPts val="0"/>
              </a:spcAft>
              <a:buSzPts val="3500"/>
              <a:buFont typeface="Della Respira"/>
              <a:buNone/>
              <a:defRPr sz="3500"/>
            </a:lvl4pPr>
            <a:lvl5pPr lvl="4" algn="ctr">
              <a:spcBef>
                <a:spcPts val="0"/>
              </a:spcBef>
              <a:spcAft>
                <a:spcPts val="0"/>
              </a:spcAft>
              <a:buSzPts val="3500"/>
              <a:buFont typeface="Della Respira"/>
              <a:buNone/>
              <a:defRPr sz="3500"/>
            </a:lvl5pPr>
            <a:lvl6pPr lvl="5" algn="ctr">
              <a:spcBef>
                <a:spcPts val="0"/>
              </a:spcBef>
              <a:spcAft>
                <a:spcPts val="0"/>
              </a:spcAft>
              <a:buSzPts val="3500"/>
              <a:buFont typeface="Della Respira"/>
              <a:buNone/>
              <a:defRPr sz="3500"/>
            </a:lvl6pPr>
            <a:lvl7pPr lvl="6" algn="ctr">
              <a:spcBef>
                <a:spcPts val="0"/>
              </a:spcBef>
              <a:spcAft>
                <a:spcPts val="0"/>
              </a:spcAft>
              <a:buSzPts val="3500"/>
              <a:buFont typeface="Della Respira"/>
              <a:buNone/>
              <a:defRPr sz="3500"/>
            </a:lvl7pPr>
            <a:lvl8pPr lvl="7" algn="ctr">
              <a:spcBef>
                <a:spcPts val="0"/>
              </a:spcBef>
              <a:spcAft>
                <a:spcPts val="0"/>
              </a:spcAft>
              <a:buSzPts val="3500"/>
              <a:buFont typeface="Della Respira"/>
              <a:buNone/>
              <a:defRPr sz="3500"/>
            </a:lvl8pPr>
            <a:lvl9pPr lvl="8" algn="ctr">
              <a:spcBef>
                <a:spcPts val="0"/>
              </a:spcBef>
              <a:spcAft>
                <a:spcPts val="0"/>
              </a:spcAft>
              <a:buSzPts val="3500"/>
              <a:buFont typeface="Della Respira"/>
              <a:buNone/>
              <a:defRPr sz="3500"/>
            </a:lvl9pPr>
          </a:lstStyle>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tudent Page 6">
  <p:cSld name="CUSTOM_12">
    <p:bg>
      <p:bgPr>
        <a:solidFill>
          <a:schemeClr val="lt2"/>
        </a:solidFill>
      </p:bgPr>
    </p:bg>
    <p:spTree>
      <p:nvGrpSpPr>
        <p:cNvPr id="195" name="Shape 195"/>
        <p:cNvGrpSpPr/>
        <p:nvPr/>
      </p:nvGrpSpPr>
      <p:grpSpPr>
        <a:xfrm>
          <a:off x="0" y="0"/>
          <a:ext cx="0" cy="0"/>
          <a:chOff x="0" y="0"/>
          <a:chExt cx="0" cy="0"/>
        </a:xfrm>
      </p:grpSpPr>
      <p:sp>
        <p:nvSpPr>
          <p:cNvPr id="196" name="Google Shape;196;p29"/>
          <p:cNvSpPr/>
          <p:nvPr/>
        </p:nvSpPr>
        <p:spPr>
          <a:xfrm>
            <a:off x="4672650" y="1348125"/>
            <a:ext cx="4201200" cy="3510600"/>
          </a:xfrm>
          <a:prstGeom prst="roundRect">
            <a:avLst>
              <a:gd fmla="val 5734" name="adj"/>
            </a:avLst>
          </a:prstGeom>
          <a:solidFill>
            <a:schemeClr val="accent2"/>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lnSpc>
                <a:spcPct val="90000"/>
              </a:lnSpc>
              <a:spcBef>
                <a:spcPts val="0"/>
              </a:spcBef>
              <a:spcAft>
                <a:spcPts val="0"/>
              </a:spcAft>
              <a:buNone/>
            </a:pPr>
            <a:r>
              <a:t/>
            </a:r>
            <a:endParaRPr sz="600"/>
          </a:p>
        </p:txBody>
      </p:sp>
      <p:sp>
        <p:nvSpPr>
          <p:cNvPr id="197" name="Google Shape;197;p29"/>
          <p:cNvSpPr txBox="1"/>
          <p:nvPr>
            <p:ph idx="1" type="body"/>
          </p:nvPr>
        </p:nvSpPr>
        <p:spPr>
          <a:xfrm>
            <a:off x="4889250" y="1503725"/>
            <a:ext cx="3768000" cy="3013200"/>
          </a:xfrm>
          <a:prstGeom prst="rect">
            <a:avLst/>
          </a:prstGeom>
        </p:spPr>
        <p:txBody>
          <a:bodyPr anchorCtr="0" anchor="t" bIns="91425" lIns="91425" spcFirstLastPara="1" rIns="91425" wrap="square" tIns="91425">
            <a:noAutofit/>
          </a:bodyPr>
          <a:lstStyle>
            <a:lvl1pPr indent="-330200" lvl="0" marL="457200">
              <a:spcBef>
                <a:spcPts val="0"/>
              </a:spcBef>
              <a:spcAft>
                <a:spcPts val="0"/>
              </a:spcAft>
              <a:buSzPts val="1600"/>
              <a:buChar char="●"/>
              <a:defRPr/>
            </a:lvl1pPr>
            <a:lvl2pPr indent="-330200" lvl="1" marL="914400">
              <a:spcBef>
                <a:spcPts val="0"/>
              </a:spcBef>
              <a:spcAft>
                <a:spcPts val="0"/>
              </a:spcAft>
              <a:buSzPts val="1600"/>
              <a:buChar char="○"/>
              <a:defRPr/>
            </a:lvl2pPr>
            <a:lvl3pPr indent="-330200" lvl="2" marL="1371600">
              <a:spcBef>
                <a:spcPts val="0"/>
              </a:spcBef>
              <a:spcAft>
                <a:spcPts val="0"/>
              </a:spcAft>
              <a:buSzPts val="1600"/>
              <a:buChar char="■"/>
              <a:defRPr/>
            </a:lvl3pPr>
            <a:lvl4pPr indent="-330200" lvl="3" marL="1828800">
              <a:spcBef>
                <a:spcPts val="0"/>
              </a:spcBef>
              <a:spcAft>
                <a:spcPts val="0"/>
              </a:spcAft>
              <a:buSzPts val="1600"/>
              <a:buChar char="●"/>
              <a:defRPr/>
            </a:lvl4pPr>
            <a:lvl5pPr indent="-330200" lvl="4" marL="2286000">
              <a:spcBef>
                <a:spcPts val="0"/>
              </a:spcBef>
              <a:spcAft>
                <a:spcPts val="0"/>
              </a:spcAft>
              <a:buSzPts val="1600"/>
              <a:buChar char="○"/>
              <a:defRPr/>
            </a:lvl5pPr>
            <a:lvl6pPr indent="-330200" lvl="5" marL="2743200">
              <a:spcBef>
                <a:spcPts val="0"/>
              </a:spcBef>
              <a:spcAft>
                <a:spcPts val="0"/>
              </a:spcAft>
              <a:buSzPts val="1600"/>
              <a:buChar char="■"/>
              <a:defRPr/>
            </a:lvl6pPr>
            <a:lvl7pPr indent="-330200" lvl="6" marL="3200400">
              <a:spcBef>
                <a:spcPts val="0"/>
              </a:spcBef>
              <a:spcAft>
                <a:spcPts val="0"/>
              </a:spcAft>
              <a:buSzPts val="1600"/>
              <a:buChar char="●"/>
              <a:defRPr/>
            </a:lvl7pPr>
            <a:lvl8pPr indent="-330200" lvl="7" marL="3657600">
              <a:spcBef>
                <a:spcPts val="0"/>
              </a:spcBef>
              <a:spcAft>
                <a:spcPts val="0"/>
              </a:spcAft>
              <a:buSzPts val="1600"/>
              <a:buChar char="○"/>
              <a:defRPr/>
            </a:lvl8pPr>
            <a:lvl9pPr indent="-330200" lvl="8" marL="4114800">
              <a:spcBef>
                <a:spcPts val="0"/>
              </a:spcBef>
              <a:spcAft>
                <a:spcPts val="0"/>
              </a:spcAft>
              <a:buSzPts val="1600"/>
              <a:buChar char="■"/>
              <a:defRPr/>
            </a:lvl9pPr>
          </a:lstStyle>
          <a:p/>
        </p:txBody>
      </p:sp>
      <p:sp>
        <p:nvSpPr>
          <p:cNvPr id="198" name="Google Shape;198;p29"/>
          <p:cNvSpPr/>
          <p:nvPr>
            <p:ph idx="2" type="pic"/>
          </p:nvPr>
        </p:nvSpPr>
        <p:spPr>
          <a:xfrm>
            <a:off x="274950" y="1352225"/>
            <a:ext cx="4201200" cy="3510600"/>
          </a:xfrm>
          <a:prstGeom prst="roundRect">
            <a:avLst>
              <a:gd fmla="val 5298" name="adj"/>
            </a:avLst>
          </a:prstGeom>
          <a:noFill/>
          <a:ln cap="flat" cmpd="sng" w="9525">
            <a:solidFill>
              <a:srgbClr val="000000"/>
            </a:solidFill>
            <a:prstDash val="solid"/>
            <a:round/>
            <a:headEnd len="sm" w="sm" type="none"/>
            <a:tailEnd len="sm" w="sm" type="none"/>
          </a:ln>
        </p:spPr>
      </p:sp>
      <p:sp>
        <p:nvSpPr>
          <p:cNvPr id="199" name="Google Shape;199;p29"/>
          <p:cNvSpPr/>
          <p:nvPr/>
        </p:nvSpPr>
        <p:spPr>
          <a:xfrm>
            <a:off x="274950" y="284775"/>
            <a:ext cx="8598900" cy="854400"/>
          </a:xfrm>
          <a:prstGeom prst="roundRect">
            <a:avLst>
              <a:gd fmla="val 25275" name="adj"/>
            </a:avLst>
          </a:prstGeom>
          <a:solidFill>
            <a:schemeClr val="dk2"/>
          </a:solidFill>
          <a:ln cap="flat" cmpd="sng" w="9525">
            <a:solidFill>
              <a:schemeClr val="dk1"/>
            </a:solidFill>
            <a:prstDash val="solid"/>
            <a:round/>
            <a:headEnd len="sm" w="sm" type="none"/>
            <a:tailEnd len="sm" w="sm" type="none"/>
          </a:ln>
        </p:spPr>
        <p:txBody>
          <a:bodyPr anchorCtr="0" anchor="ctr" bIns="91425" lIns="91425" spcFirstLastPara="1" rIns="91425" wrap="square" tIns="182875">
            <a:noAutofit/>
          </a:bodyPr>
          <a:lstStyle/>
          <a:p>
            <a:pPr indent="0" lvl="0" marL="0" rtl="0" algn="ctr">
              <a:lnSpc>
                <a:spcPct val="90000"/>
              </a:lnSpc>
              <a:spcBef>
                <a:spcPts val="0"/>
              </a:spcBef>
              <a:spcAft>
                <a:spcPts val="0"/>
              </a:spcAft>
              <a:buNone/>
            </a:pPr>
            <a:r>
              <a:t/>
            </a:r>
            <a:endParaRPr sz="700"/>
          </a:p>
        </p:txBody>
      </p:sp>
      <p:sp>
        <p:nvSpPr>
          <p:cNvPr id="200" name="Google Shape;200;p29"/>
          <p:cNvSpPr/>
          <p:nvPr/>
        </p:nvSpPr>
        <p:spPr>
          <a:xfrm>
            <a:off x="7318600" y="109825"/>
            <a:ext cx="1705500" cy="395700"/>
          </a:xfrm>
          <a:prstGeom prst="ellipse">
            <a:avLst/>
          </a:prstGeom>
          <a:solidFill>
            <a:schemeClr val="lt1"/>
          </a:solidFill>
          <a:ln cap="flat" cmpd="sng" w="9525">
            <a:solidFill>
              <a:schemeClr val="dk1"/>
            </a:solidFill>
            <a:prstDash val="solid"/>
            <a:round/>
            <a:headEnd len="sm" w="sm" type="none"/>
            <a:tailEnd len="sm" w="sm" type="none"/>
          </a:ln>
        </p:spPr>
        <p:txBody>
          <a:bodyPr anchorCtr="0" anchor="ctr" bIns="91425" lIns="91425" spcFirstLastPara="1" rIns="91425" wrap="square" tIns="109725">
            <a:noAutofit/>
          </a:bodyPr>
          <a:lstStyle/>
          <a:p>
            <a:pPr indent="0" lvl="0" marL="0" rtl="0" algn="ctr">
              <a:lnSpc>
                <a:spcPct val="90000"/>
              </a:lnSpc>
              <a:spcBef>
                <a:spcPts val="0"/>
              </a:spcBef>
              <a:spcAft>
                <a:spcPts val="0"/>
              </a:spcAft>
              <a:buNone/>
            </a:pPr>
            <a:r>
              <a:t/>
            </a:r>
            <a:endParaRPr sz="100"/>
          </a:p>
        </p:txBody>
      </p:sp>
      <p:sp>
        <p:nvSpPr>
          <p:cNvPr id="201" name="Google Shape;201;p29"/>
          <p:cNvSpPr txBox="1"/>
          <p:nvPr>
            <p:ph type="title"/>
          </p:nvPr>
        </p:nvSpPr>
        <p:spPr>
          <a:xfrm>
            <a:off x="272650" y="327115"/>
            <a:ext cx="8601300" cy="8400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500"/>
              <a:buNone/>
              <a:defRPr sz="3500"/>
            </a:lvl1pPr>
            <a:lvl2pPr lvl="1" algn="ctr">
              <a:spcBef>
                <a:spcPts val="0"/>
              </a:spcBef>
              <a:spcAft>
                <a:spcPts val="0"/>
              </a:spcAft>
              <a:buSzPts val="3500"/>
              <a:buFont typeface="Della Respira"/>
              <a:buNone/>
              <a:defRPr sz="3500"/>
            </a:lvl2pPr>
            <a:lvl3pPr lvl="2" algn="ctr">
              <a:spcBef>
                <a:spcPts val="0"/>
              </a:spcBef>
              <a:spcAft>
                <a:spcPts val="0"/>
              </a:spcAft>
              <a:buSzPts val="3500"/>
              <a:buFont typeface="Della Respira"/>
              <a:buNone/>
              <a:defRPr sz="3500"/>
            </a:lvl3pPr>
            <a:lvl4pPr lvl="3" algn="ctr">
              <a:spcBef>
                <a:spcPts val="0"/>
              </a:spcBef>
              <a:spcAft>
                <a:spcPts val="0"/>
              </a:spcAft>
              <a:buSzPts val="3500"/>
              <a:buFont typeface="Della Respira"/>
              <a:buNone/>
              <a:defRPr sz="3500"/>
            </a:lvl4pPr>
            <a:lvl5pPr lvl="4" algn="ctr">
              <a:spcBef>
                <a:spcPts val="0"/>
              </a:spcBef>
              <a:spcAft>
                <a:spcPts val="0"/>
              </a:spcAft>
              <a:buSzPts val="3500"/>
              <a:buFont typeface="Della Respira"/>
              <a:buNone/>
              <a:defRPr sz="3500"/>
            </a:lvl5pPr>
            <a:lvl6pPr lvl="5" algn="ctr">
              <a:spcBef>
                <a:spcPts val="0"/>
              </a:spcBef>
              <a:spcAft>
                <a:spcPts val="0"/>
              </a:spcAft>
              <a:buSzPts val="3500"/>
              <a:buFont typeface="Della Respira"/>
              <a:buNone/>
              <a:defRPr sz="3500"/>
            </a:lvl6pPr>
            <a:lvl7pPr lvl="6" algn="ctr">
              <a:spcBef>
                <a:spcPts val="0"/>
              </a:spcBef>
              <a:spcAft>
                <a:spcPts val="0"/>
              </a:spcAft>
              <a:buSzPts val="3500"/>
              <a:buFont typeface="Della Respira"/>
              <a:buNone/>
              <a:defRPr sz="3500"/>
            </a:lvl7pPr>
            <a:lvl8pPr lvl="7" algn="ctr">
              <a:spcBef>
                <a:spcPts val="0"/>
              </a:spcBef>
              <a:spcAft>
                <a:spcPts val="0"/>
              </a:spcAft>
              <a:buSzPts val="3500"/>
              <a:buFont typeface="Della Respira"/>
              <a:buNone/>
              <a:defRPr sz="3500"/>
            </a:lvl8pPr>
            <a:lvl9pPr lvl="8" algn="ctr">
              <a:spcBef>
                <a:spcPts val="0"/>
              </a:spcBef>
              <a:spcAft>
                <a:spcPts val="0"/>
              </a:spcAft>
              <a:buSzPts val="3500"/>
              <a:buFont typeface="Della Respira"/>
              <a:buNone/>
              <a:defRPr sz="3500"/>
            </a:lvl9pPr>
          </a:lstStyle>
          <a:p/>
        </p:txBody>
      </p:sp>
      <p:sp>
        <p:nvSpPr>
          <p:cNvPr id="202" name="Google Shape;202;p29"/>
          <p:cNvSpPr txBox="1"/>
          <p:nvPr>
            <p:ph idx="3" type="subTitle"/>
          </p:nvPr>
        </p:nvSpPr>
        <p:spPr>
          <a:xfrm>
            <a:off x="7318600" y="109825"/>
            <a:ext cx="1705500" cy="395700"/>
          </a:xfrm>
          <a:prstGeom prst="rect">
            <a:avLst/>
          </a:prstGeom>
        </p:spPr>
        <p:txBody>
          <a:bodyPr anchorCtr="0" anchor="ctr" bIns="91425" lIns="91425" spcFirstLastPara="1" rIns="91425" wrap="square" tIns="91425">
            <a:noAutofit/>
          </a:bodyPr>
          <a:lstStyle>
            <a:lvl1pPr lvl="0" algn="ctr">
              <a:spcBef>
                <a:spcPts val="0"/>
              </a:spcBef>
              <a:spcAft>
                <a:spcPts val="0"/>
              </a:spcAft>
              <a:buSzPts val="1100"/>
              <a:buFont typeface="Della Respira"/>
              <a:buNone/>
              <a:defRPr b="1" sz="1100">
                <a:latin typeface="Della Respira"/>
                <a:ea typeface="Della Respira"/>
                <a:cs typeface="Della Respira"/>
                <a:sym typeface="Della Respira"/>
              </a:defRPr>
            </a:lvl1pPr>
            <a:lvl2pPr lvl="1">
              <a:spcBef>
                <a:spcPts val="0"/>
              </a:spcBef>
              <a:spcAft>
                <a:spcPts val="0"/>
              </a:spcAft>
              <a:buSzPts val="1300"/>
              <a:buNone/>
              <a:defRPr sz="1300"/>
            </a:lvl2pPr>
            <a:lvl3pPr lvl="2">
              <a:spcBef>
                <a:spcPts val="0"/>
              </a:spcBef>
              <a:spcAft>
                <a:spcPts val="0"/>
              </a:spcAft>
              <a:buSzPts val="1300"/>
              <a:buNone/>
              <a:defRPr sz="1300"/>
            </a:lvl3pPr>
            <a:lvl4pPr lvl="3">
              <a:spcBef>
                <a:spcPts val="0"/>
              </a:spcBef>
              <a:spcAft>
                <a:spcPts val="0"/>
              </a:spcAft>
              <a:buSzPts val="1300"/>
              <a:buNone/>
              <a:defRPr sz="1300"/>
            </a:lvl4pPr>
            <a:lvl5pPr lvl="4">
              <a:spcBef>
                <a:spcPts val="0"/>
              </a:spcBef>
              <a:spcAft>
                <a:spcPts val="0"/>
              </a:spcAft>
              <a:buSzPts val="1300"/>
              <a:buNone/>
              <a:defRPr sz="1300"/>
            </a:lvl5pPr>
            <a:lvl6pPr lvl="5">
              <a:spcBef>
                <a:spcPts val="0"/>
              </a:spcBef>
              <a:spcAft>
                <a:spcPts val="0"/>
              </a:spcAft>
              <a:buSzPts val="1300"/>
              <a:buNone/>
              <a:defRPr sz="1300"/>
            </a:lvl6pPr>
            <a:lvl7pPr lvl="6">
              <a:spcBef>
                <a:spcPts val="0"/>
              </a:spcBef>
              <a:spcAft>
                <a:spcPts val="0"/>
              </a:spcAft>
              <a:buSzPts val="1300"/>
              <a:buNone/>
              <a:defRPr sz="1300"/>
            </a:lvl7pPr>
            <a:lvl8pPr lvl="7">
              <a:spcBef>
                <a:spcPts val="0"/>
              </a:spcBef>
              <a:spcAft>
                <a:spcPts val="0"/>
              </a:spcAft>
              <a:buSzPts val="1300"/>
              <a:buNone/>
              <a:defRPr sz="1300"/>
            </a:lvl8pPr>
            <a:lvl9pPr lvl="8">
              <a:spcBef>
                <a:spcPts val="0"/>
              </a:spcBef>
              <a:spcAft>
                <a:spcPts val="0"/>
              </a:spcAft>
              <a:buSzPts val="1300"/>
              <a:buNone/>
              <a:defRPr sz="1300"/>
            </a:lvl9pPr>
          </a:lstStyle>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ummary Slide">
  <p:cSld name="CUSTOM_13">
    <p:bg>
      <p:bgPr>
        <a:solidFill>
          <a:schemeClr val="dk2"/>
        </a:solidFill>
      </p:bgPr>
    </p:bg>
    <p:spTree>
      <p:nvGrpSpPr>
        <p:cNvPr id="203" name="Shape 203"/>
        <p:cNvGrpSpPr/>
        <p:nvPr/>
      </p:nvGrpSpPr>
      <p:grpSpPr>
        <a:xfrm>
          <a:off x="0" y="0"/>
          <a:ext cx="0" cy="0"/>
          <a:chOff x="0" y="0"/>
          <a:chExt cx="0" cy="0"/>
        </a:xfrm>
      </p:grpSpPr>
      <p:sp>
        <p:nvSpPr>
          <p:cNvPr id="204" name="Google Shape;204;p30"/>
          <p:cNvSpPr/>
          <p:nvPr>
            <p:ph idx="2" type="pic"/>
          </p:nvPr>
        </p:nvSpPr>
        <p:spPr>
          <a:xfrm>
            <a:off x="6777400" y="1352225"/>
            <a:ext cx="2096400" cy="3510600"/>
          </a:xfrm>
          <a:prstGeom prst="roundRect">
            <a:avLst>
              <a:gd fmla="val 9180" name="adj"/>
            </a:avLst>
          </a:prstGeom>
          <a:noFill/>
          <a:ln cap="flat" cmpd="sng" w="9525">
            <a:solidFill>
              <a:srgbClr val="000000"/>
            </a:solidFill>
            <a:prstDash val="solid"/>
            <a:round/>
            <a:headEnd len="sm" w="sm" type="none"/>
            <a:tailEnd len="sm" w="sm" type="none"/>
          </a:ln>
        </p:spPr>
      </p:sp>
      <p:sp>
        <p:nvSpPr>
          <p:cNvPr id="205" name="Google Shape;205;p30"/>
          <p:cNvSpPr/>
          <p:nvPr/>
        </p:nvSpPr>
        <p:spPr>
          <a:xfrm>
            <a:off x="274950" y="1348125"/>
            <a:ext cx="6285900" cy="3510600"/>
          </a:xfrm>
          <a:prstGeom prst="roundRect">
            <a:avLst>
              <a:gd fmla="val 5734" name="adj"/>
            </a:avLst>
          </a:prstGeom>
          <a:solidFill>
            <a:schemeClr val="accent2"/>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lnSpc>
                <a:spcPct val="90000"/>
              </a:lnSpc>
              <a:spcBef>
                <a:spcPts val="0"/>
              </a:spcBef>
              <a:spcAft>
                <a:spcPts val="0"/>
              </a:spcAft>
              <a:buNone/>
            </a:pPr>
            <a:r>
              <a:t/>
            </a:r>
            <a:endParaRPr sz="600"/>
          </a:p>
        </p:txBody>
      </p:sp>
      <p:sp>
        <p:nvSpPr>
          <p:cNvPr id="206" name="Google Shape;206;p30"/>
          <p:cNvSpPr txBox="1"/>
          <p:nvPr>
            <p:ph idx="1" type="body"/>
          </p:nvPr>
        </p:nvSpPr>
        <p:spPr>
          <a:xfrm>
            <a:off x="494800" y="1503725"/>
            <a:ext cx="5837700" cy="3013200"/>
          </a:xfrm>
          <a:prstGeom prst="rect">
            <a:avLst/>
          </a:prstGeom>
        </p:spPr>
        <p:txBody>
          <a:bodyPr anchorCtr="0" anchor="t" bIns="91425" lIns="91425" spcFirstLastPara="1" rIns="91425" wrap="square" tIns="91425">
            <a:noAutofit/>
          </a:bodyPr>
          <a:lstStyle>
            <a:lvl1pPr indent="-330200" lvl="0" marL="457200">
              <a:spcBef>
                <a:spcPts val="0"/>
              </a:spcBef>
              <a:spcAft>
                <a:spcPts val="0"/>
              </a:spcAft>
              <a:buSzPts val="1600"/>
              <a:buChar char="●"/>
              <a:defRPr/>
            </a:lvl1pPr>
            <a:lvl2pPr indent="-330200" lvl="1" marL="914400">
              <a:spcBef>
                <a:spcPts val="0"/>
              </a:spcBef>
              <a:spcAft>
                <a:spcPts val="0"/>
              </a:spcAft>
              <a:buSzPts val="1600"/>
              <a:buChar char="○"/>
              <a:defRPr/>
            </a:lvl2pPr>
            <a:lvl3pPr indent="-330200" lvl="2" marL="1371600">
              <a:spcBef>
                <a:spcPts val="0"/>
              </a:spcBef>
              <a:spcAft>
                <a:spcPts val="0"/>
              </a:spcAft>
              <a:buSzPts val="1600"/>
              <a:buChar char="■"/>
              <a:defRPr/>
            </a:lvl3pPr>
            <a:lvl4pPr indent="-330200" lvl="3" marL="1828800">
              <a:spcBef>
                <a:spcPts val="0"/>
              </a:spcBef>
              <a:spcAft>
                <a:spcPts val="0"/>
              </a:spcAft>
              <a:buSzPts val="1600"/>
              <a:buChar char="●"/>
              <a:defRPr/>
            </a:lvl4pPr>
            <a:lvl5pPr indent="-330200" lvl="4" marL="2286000">
              <a:spcBef>
                <a:spcPts val="0"/>
              </a:spcBef>
              <a:spcAft>
                <a:spcPts val="0"/>
              </a:spcAft>
              <a:buSzPts val="1600"/>
              <a:buChar char="○"/>
              <a:defRPr/>
            </a:lvl5pPr>
            <a:lvl6pPr indent="-330200" lvl="5" marL="2743200">
              <a:spcBef>
                <a:spcPts val="0"/>
              </a:spcBef>
              <a:spcAft>
                <a:spcPts val="0"/>
              </a:spcAft>
              <a:buSzPts val="1600"/>
              <a:buChar char="■"/>
              <a:defRPr/>
            </a:lvl6pPr>
            <a:lvl7pPr indent="-330200" lvl="6" marL="3200400">
              <a:spcBef>
                <a:spcPts val="0"/>
              </a:spcBef>
              <a:spcAft>
                <a:spcPts val="0"/>
              </a:spcAft>
              <a:buSzPts val="1600"/>
              <a:buChar char="●"/>
              <a:defRPr/>
            </a:lvl7pPr>
            <a:lvl8pPr indent="-330200" lvl="7" marL="3657600">
              <a:spcBef>
                <a:spcPts val="0"/>
              </a:spcBef>
              <a:spcAft>
                <a:spcPts val="0"/>
              </a:spcAft>
              <a:buSzPts val="1600"/>
              <a:buChar char="○"/>
              <a:defRPr/>
            </a:lvl8pPr>
            <a:lvl9pPr indent="-330200" lvl="8" marL="4114800">
              <a:spcBef>
                <a:spcPts val="0"/>
              </a:spcBef>
              <a:spcAft>
                <a:spcPts val="0"/>
              </a:spcAft>
              <a:buSzPts val="1600"/>
              <a:buChar char="■"/>
              <a:defRPr/>
            </a:lvl9pPr>
          </a:lstStyle>
          <a:p/>
        </p:txBody>
      </p:sp>
      <p:sp>
        <p:nvSpPr>
          <p:cNvPr id="207" name="Google Shape;207;p30"/>
          <p:cNvSpPr/>
          <p:nvPr/>
        </p:nvSpPr>
        <p:spPr>
          <a:xfrm>
            <a:off x="274950" y="284775"/>
            <a:ext cx="8598900" cy="854400"/>
          </a:xfrm>
          <a:prstGeom prst="roundRect">
            <a:avLst>
              <a:gd fmla="val 25275" name="adj"/>
            </a:avLst>
          </a:prstGeom>
          <a:solidFill>
            <a:schemeClr val="accent1"/>
          </a:solidFill>
          <a:ln cap="flat" cmpd="sng" w="9525">
            <a:solidFill>
              <a:schemeClr val="dk1"/>
            </a:solidFill>
            <a:prstDash val="solid"/>
            <a:round/>
            <a:headEnd len="sm" w="sm" type="none"/>
            <a:tailEnd len="sm" w="sm" type="none"/>
          </a:ln>
        </p:spPr>
        <p:txBody>
          <a:bodyPr anchorCtr="0" anchor="ctr" bIns="91425" lIns="91425" spcFirstLastPara="1" rIns="91425" wrap="square" tIns="182875">
            <a:noAutofit/>
          </a:bodyPr>
          <a:lstStyle/>
          <a:p>
            <a:pPr indent="0" lvl="0" marL="0" rtl="0" algn="ctr">
              <a:lnSpc>
                <a:spcPct val="90000"/>
              </a:lnSpc>
              <a:spcBef>
                <a:spcPts val="0"/>
              </a:spcBef>
              <a:spcAft>
                <a:spcPts val="0"/>
              </a:spcAft>
              <a:buNone/>
            </a:pPr>
            <a:r>
              <a:t/>
            </a:r>
            <a:endParaRPr/>
          </a:p>
        </p:txBody>
      </p:sp>
      <p:sp>
        <p:nvSpPr>
          <p:cNvPr id="208" name="Google Shape;208;p30"/>
          <p:cNvSpPr txBox="1"/>
          <p:nvPr>
            <p:ph type="title"/>
          </p:nvPr>
        </p:nvSpPr>
        <p:spPr>
          <a:xfrm>
            <a:off x="272650" y="327115"/>
            <a:ext cx="8601300" cy="8400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500"/>
              <a:buNone/>
              <a:defRPr sz="3500"/>
            </a:lvl1pPr>
            <a:lvl2pPr lvl="1" algn="ctr">
              <a:spcBef>
                <a:spcPts val="0"/>
              </a:spcBef>
              <a:spcAft>
                <a:spcPts val="0"/>
              </a:spcAft>
              <a:buSzPts val="3500"/>
              <a:buFont typeface="Della Respira"/>
              <a:buNone/>
              <a:defRPr sz="3500"/>
            </a:lvl2pPr>
            <a:lvl3pPr lvl="2" algn="ctr">
              <a:spcBef>
                <a:spcPts val="0"/>
              </a:spcBef>
              <a:spcAft>
                <a:spcPts val="0"/>
              </a:spcAft>
              <a:buSzPts val="3500"/>
              <a:buFont typeface="Della Respira"/>
              <a:buNone/>
              <a:defRPr sz="3500"/>
            </a:lvl3pPr>
            <a:lvl4pPr lvl="3" algn="ctr">
              <a:spcBef>
                <a:spcPts val="0"/>
              </a:spcBef>
              <a:spcAft>
                <a:spcPts val="0"/>
              </a:spcAft>
              <a:buSzPts val="3500"/>
              <a:buFont typeface="Della Respira"/>
              <a:buNone/>
              <a:defRPr sz="3500"/>
            </a:lvl4pPr>
            <a:lvl5pPr lvl="4" algn="ctr">
              <a:spcBef>
                <a:spcPts val="0"/>
              </a:spcBef>
              <a:spcAft>
                <a:spcPts val="0"/>
              </a:spcAft>
              <a:buSzPts val="3500"/>
              <a:buFont typeface="Della Respira"/>
              <a:buNone/>
              <a:defRPr sz="3500"/>
            </a:lvl5pPr>
            <a:lvl6pPr lvl="5" algn="ctr">
              <a:spcBef>
                <a:spcPts val="0"/>
              </a:spcBef>
              <a:spcAft>
                <a:spcPts val="0"/>
              </a:spcAft>
              <a:buSzPts val="3500"/>
              <a:buFont typeface="Della Respira"/>
              <a:buNone/>
              <a:defRPr sz="3500"/>
            </a:lvl6pPr>
            <a:lvl7pPr lvl="6" algn="ctr">
              <a:spcBef>
                <a:spcPts val="0"/>
              </a:spcBef>
              <a:spcAft>
                <a:spcPts val="0"/>
              </a:spcAft>
              <a:buSzPts val="3500"/>
              <a:buFont typeface="Della Respira"/>
              <a:buNone/>
              <a:defRPr sz="3500"/>
            </a:lvl7pPr>
            <a:lvl8pPr lvl="7" algn="ctr">
              <a:spcBef>
                <a:spcPts val="0"/>
              </a:spcBef>
              <a:spcAft>
                <a:spcPts val="0"/>
              </a:spcAft>
              <a:buSzPts val="3500"/>
              <a:buFont typeface="Della Respira"/>
              <a:buNone/>
              <a:defRPr sz="3500"/>
            </a:lvl8pPr>
            <a:lvl9pPr lvl="8" algn="ctr">
              <a:spcBef>
                <a:spcPts val="0"/>
              </a:spcBef>
              <a:spcAft>
                <a:spcPts val="0"/>
              </a:spcAft>
              <a:buSzPts val="3500"/>
              <a:buFont typeface="Della Respira"/>
              <a:buNone/>
              <a:defRPr sz="3500"/>
            </a:lvl9pPr>
          </a:lstStyle>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ummary Slide 2">
  <p:cSld name="CUSTOM_14">
    <p:bg>
      <p:bgPr>
        <a:solidFill>
          <a:schemeClr val="lt2"/>
        </a:solidFill>
      </p:bgPr>
    </p:bg>
    <p:spTree>
      <p:nvGrpSpPr>
        <p:cNvPr id="209" name="Shape 209"/>
        <p:cNvGrpSpPr/>
        <p:nvPr/>
      </p:nvGrpSpPr>
      <p:grpSpPr>
        <a:xfrm>
          <a:off x="0" y="0"/>
          <a:ext cx="0" cy="0"/>
          <a:chOff x="0" y="0"/>
          <a:chExt cx="0" cy="0"/>
        </a:xfrm>
      </p:grpSpPr>
      <p:sp>
        <p:nvSpPr>
          <p:cNvPr id="210" name="Google Shape;210;p31"/>
          <p:cNvSpPr/>
          <p:nvPr/>
        </p:nvSpPr>
        <p:spPr>
          <a:xfrm>
            <a:off x="274950" y="284775"/>
            <a:ext cx="8598900" cy="854400"/>
          </a:xfrm>
          <a:prstGeom prst="roundRect">
            <a:avLst>
              <a:gd fmla="val 25275" name="adj"/>
            </a:avLst>
          </a:prstGeom>
          <a:solidFill>
            <a:schemeClr val="lt1"/>
          </a:solidFill>
          <a:ln cap="flat" cmpd="sng" w="9525">
            <a:solidFill>
              <a:schemeClr val="dk1"/>
            </a:solidFill>
            <a:prstDash val="solid"/>
            <a:round/>
            <a:headEnd len="sm" w="sm" type="none"/>
            <a:tailEnd len="sm" w="sm" type="none"/>
          </a:ln>
        </p:spPr>
        <p:txBody>
          <a:bodyPr anchorCtr="0" anchor="ctr" bIns="91425" lIns="91425" spcFirstLastPara="1" rIns="91425" wrap="square" tIns="182875">
            <a:noAutofit/>
          </a:bodyPr>
          <a:lstStyle/>
          <a:p>
            <a:pPr indent="0" lvl="0" marL="0" rtl="0" algn="ctr">
              <a:lnSpc>
                <a:spcPct val="90000"/>
              </a:lnSpc>
              <a:spcBef>
                <a:spcPts val="0"/>
              </a:spcBef>
              <a:spcAft>
                <a:spcPts val="0"/>
              </a:spcAft>
              <a:buNone/>
            </a:pPr>
            <a:r>
              <a:t/>
            </a:r>
            <a:endParaRPr/>
          </a:p>
        </p:txBody>
      </p:sp>
      <p:sp>
        <p:nvSpPr>
          <p:cNvPr id="211" name="Google Shape;211;p31"/>
          <p:cNvSpPr/>
          <p:nvPr/>
        </p:nvSpPr>
        <p:spPr>
          <a:xfrm>
            <a:off x="1134750" y="4315525"/>
            <a:ext cx="5434200" cy="543300"/>
          </a:xfrm>
          <a:prstGeom prst="roundRect">
            <a:avLst>
              <a:gd fmla="val 32052" name="adj"/>
            </a:avLst>
          </a:prstGeom>
          <a:solidFill>
            <a:schemeClr val="dk2"/>
          </a:solidFill>
          <a:ln cap="flat" cmpd="sng" w="9525">
            <a:solidFill>
              <a:schemeClr val="dk1"/>
            </a:solidFill>
            <a:prstDash val="solid"/>
            <a:round/>
            <a:headEnd len="sm" w="sm" type="none"/>
            <a:tailEnd len="sm" w="sm" type="none"/>
          </a:ln>
        </p:spPr>
        <p:txBody>
          <a:bodyPr anchorCtr="0" anchor="ctr" bIns="91425" lIns="182875" spcFirstLastPara="1" rIns="182875" wrap="square" tIns="91425">
            <a:noAutofit/>
          </a:bodyPr>
          <a:lstStyle/>
          <a:p>
            <a:pPr indent="0" lvl="0" marL="0" rtl="0" algn="ctr">
              <a:spcBef>
                <a:spcPts val="0"/>
              </a:spcBef>
              <a:spcAft>
                <a:spcPts val="0"/>
              </a:spcAft>
              <a:buClr>
                <a:schemeClr val="dk1"/>
              </a:buClr>
              <a:buSzPts val="1100"/>
              <a:buNone/>
            </a:pPr>
            <a:r>
              <a:t/>
            </a:r>
            <a:endParaRPr sz="1600">
              <a:latin typeface="DM Sans Light"/>
              <a:ea typeface="DM Sans Light"/>
              <a:cs typeface="DM Sans Light"/>
              <a:sym typeface="DM Sans Light"/>
            </a:endParaRPr>
          </a:p>
        </p:txBody>
      </p:sp>
      <p:sp>
        <p:nvSpPr>
          <p:cNvPr id="212" name="Google Shape;212;p31"/>
          <p:cNvSpPr/>
          <p:nvPr/>
        </p:nvSpPr>
        <p:spPr>
          <a:xfrm>
            <a:off x="274950" y="1348075"/>
            <a:ext cx="669300" cy="543300"/>
          </a:xfrm>
          <a:prstGeom prst="ellipse">
            <a:avLst/>
          </a:prstGeom>
          <a:solidFill>
            <a:schemeClr val="accent1"/>
          </a:solidFill>
          <a:ln cap="flat" cmpd="sng" w="9525">
            <a:solidFill>
              <a:schemeClr val="dk1"/>
            </a:solidFill>
            <a:prstDash val="solid"/>
            <a:round/>
            <a:headEnd len="sm" w="sm" type="none"/>
            <a:tailEnd len="sm" w="sm" type="none"/>
          </a:ln>
        </p:spPr>
        <p:txBody>
          <a:bodyPr anchorCtr="0" anchor="ctr" bIns="91425" lIns="91425" spcFirstLastPara="1" rIns="91425" wrap="square" tIns="137150">
            <a:noAutofit/>
          </a:bodyPr>
          <a:lstStyle/>
          <a:p>
            <a:pPr indent="0" lvl="0" marL="0" rtl="0" algn="ctr">
              <a:lnSpc>
                <a:spcPct val="90000"/>
              </a:lnSpc>
              <a:spcBef>
                <a:spcPts val="0"/>
              </a:spcBef>
              <a:spcAft>
                <a:spcPts val="0"/>
              </a:spcAft>
              <a:buClr>
                <a:schemeClr val="dk1"/>
              </a:buClr>
              <a:buSzPts val="1100"/>
              <a:buNone/>
            </a:pPr>
            <a:r>
              <a:t/>
            </a:r>
            <a:endParaRPr sz="100"/>
          </a:p>
        </p:txBody>
      </p:sp>
      <p:sp>
        <p:nvSpPr>
          <p:cNvPr id="213" name="Google Shape;213;p31"/>
          <p:cNvSpPr/>
          <p:nvPr/>
        </p:nvSpPr>
        <p:spPr>
          <a:xfrm>
            <a:off x="274950" y="2837025"/>
            <a:ext cx="669300" cy="543300"/>
          </a:xfrm>
          <a:prstGeom prst="ellipse">
            <a:avLst/>
          </a:prstGeom>
          <a:solidFill>
            <a:schemeClr val="accent1"/>
          </a:solidFill>
          <a:ln cap="flat" cmpd="sng" w="9525">
            <a:solidFill>
              <a:schemeClr val="dk1"/>
            </a:solidFill>
            <a:prstDash val="solid"/>
            <a:round/>
            <a:headEnd len="sm" w="sm" type="none"/>
            <a:tailEnd len="sm" w="sm" type="none"/>
          </a:ln>
        </p:spPr>
        <p:txBody>
          <a:bodyPr anchorCtr="0" anchor="ctr" bIns="91425" lIns="91425" spcFirstLastPara="1" rIns="91425" wrap="square" tIns="137150">
            <a:noAutofit/>
          </a:bodyPr>
          <a:lstStyle/>
          <a:p>
            <a:pPr indent="0" lvl="0" marL="0" rtl="0" algn="ctr">
              <a:lnSpc>
                <a:spcPct val="90000"/>
              </a:lnSpc>
              <a:spcBef>
                <a:spcPts val="0"/>
              </a:spcBef>
              <a:spcAft>
                <a:spcPts val="0"/>
              </a:spcAft>
              <a:buNone/>
            </a:pPr>
            <a:r>
              <a:t/>
            </a:r>
            <a:endParaRPr sz="100"/>
          </a:p>
        </p:txBody>
      </p:sp>
      <p:sp>
        <p:nvSpPr>
          <p:cNvPr id="214" name="Google Shape;214;p31"/>
          <p:cNvSpPr/>
          <p:nvPr/>
        </p:nvSpPr>
        <p:spPr>
          <a:xfrm>
            <a:off x="274950" y="4310325"/>
            <a:ext cx="669300" cy="543300"/>
          </a:xfrm>
          <a:prstGeom prst="ellipse">
            <a:avLst/>
          </a:prstGeom>
          <a:solidFill>
            <a:schemeClr val="accent1"/>
          </a:solidFill>
          <a:ln cap="flat" cmpd="sng" w="9525">
            <a:solidFill>
              <a:schemeClr val="dk1"/>
            </a:solidFill>
            <a:prstDash val="solid"/>
            <a:round/>
            <a:headEnd len="sm" w="sm" type="none"/>
            <a:tailEnd len="sm" w="sm" type="none"/>
          </a:ln>
        </p:spPr>
        <p:txBody>
          <a:bodyPr anchorCtr="0" anchor="ctr" bIns="91425" lIns="91425" spcFirstLastPara="1" rIns="91425" wrap="square" tIns="137150">
            <a:noAutofit/>
          </a:bodyPr>
          <a:lstStyle/>
          <a:p>
            <a:pPr indent="0" lvl="0" marL="0" rtl="0" algn="ctr">
              <a:lnSpc>
                <a:spcPct val="90000"/>
              </a:lnSpc>
              <a:spcBef>
                <a:spcPts val="0"/>
              </a:spcBef>
              <a:spcAft>
                <a:spcPts val="0"/>
              </a:spcAft>
              <a:buNone/>
            </a:pPr>
            <a:r>
              <a:t/>
            </a:r>
            <a:endParaRPr sz="100"/>
          </a:p>
        </p:txBody>
      </p:sp>
      <p:sp>
        <p:nvSpPr>
          <p:cNvPr id="215" name="Google Shape;215;p31"/>
          <p:cNvSpPr/>
          <p:nvPr/>
        </p:nvSpPr>
        <p:spPr>
          <a:xfrm>
            <a:off x="1134750" y="1338000"/>
            <a:ext cx="5434200" cy="1300200"/>
          </a:xfrm>
          <a:prstGeom prst="roundRect">
            <a:avLst>
              <a:gd fmla="val 16928" name="adj"/>
            </a:avLst>
          </a:prstGeom>
          <a:solidFill>
            <a:schemeClr val="dk2"/>
          </a:solidFill>
          <a:ln cap="flat" cmpd="sng" w="9525">
            <a:solidFill>
              <a:schemeClr val="dk1"/>
            </a:solidFill>
            <a:prstDash val="solid"/>
            <a:round/>
            <a:headEnd len="sm" w="sm" type="none"/>
            <a:tailEnd len="sm" w="sm" type="none"/>
          </a:ln>
        </p:spPr>
        <p:txBody>
          <a:bodyPr anchorCtr="0" anchor="ctr" bIns="91425" lIns="182875" spcFirstLastPara="1" rIns="182875" wrap="square" tIns="91425">
            <a:noAutofit/>
          </a:bodyPr>
          <a:lstStyle/>
          <a:p>
            <a:pPr indent="0" lvl="0" marL="0" rtl="0" algn="ctr">
              <a:spcBef>
                <a:spcPts val="0"/>
              </a:spcBef>
              <a:spcAft>
                <a:spcPts val="0"/>
              </a:spcAft>
              <a:buClr>
                <a:schemeClr val="dk1"/>
              </a:buClr>
              <a:buSzPts val="1100"/>
              <a:buNone/>
            </a:pPr>
            <a:r>
              <a:t/>
            </a:r>
            <a:endParaRPr sz="1600">
              <a:solidFill>
                <a:schemeClr val="dk1"/>
              </a:solidFill>
              <a:latin typeface="DM Sans Light"/>
              <a:ea typeface="DM Sans Light"/>
              <a:cs typeface="DM Sans Light"/>
              <a:sym typeface="DM Sans Light"/>
            </a:endParaRPr>
          </a:p>
        </p:txBody>
      </p:sp>
      <p:sp>
        <p:nvSpPr>
          <p:cNvPr id="216" name="Google Shape;216;p31"/>
          <p:cNvSpPr/>
          <p:nvPr/>
        </p:nvSpPr>
        <p:spPr>
          <a:xfrm>
            <a:off x="1134750" y="2826762"/>
            <a:ext cx="5434200" cy="1300200"/>
          </a:xfrm>
          <a:prstGeom prst="roundRect">
            <a:avLst>
              <a:gd fmla="val 16928" name="adj"/>
            </a:avLst>
          </a:prstGeom>
          <a:solidFill>
            <a:schemeClr val="dk2"/>
          </a:solidFill>
          <a:ln cap="flat" cmpd="sng" w="9525">
            <a:solidFill>
              <a:schemeClr val="dk1"/>
            </a:solidFill>
            <a:prstDash val="solid"/>
            <a:round/>
            <a:headEnd len="sm" w="sm" type="none"/>
            <a:tailEnd len="sm" w="sm" type="none"/>
          </a:ln>
        </p:spPr>
        <p:txBody>
          <a:bodyPr anchorCtr="0" anchor="ctr" bIns="91425" lIns="182875" spcFirstLastPara="1" rIns="182875" wrap="square" tIns="91425">
            <a:noAutofit/>
          </a:bodyPr>
          <a:lstStyle/>
          <a:p>
            <a:pPr indent="0" lvl="0" marL="0" rtl="0" algn="ctr">
              <a:spcBef>
                <a:spcPts val="0"/>
              </a:spcBef>
              <a:spcAft>
                <a:spcPts val="0"/>
              </a:spcAft>
              <a:buNone/>
            </a:pPr>
            <a:r>
              <a:t/>
            </a:r>
            <a:endParaRPr sz="1600">
              <a:solidFill>
                <a:schemeClr val="dk1"/>
              </a:solidFill>
              <a:latin typeface="DM Sans Light"/>
              <a:ea typeface="DM Sans Light"/>
              <a:cs typeface="DM Sans Light"/>
              <a:sym typeface="DM Sans Light"/>
            </a:endParaRPr>
          </a:p>
        </p:txBody>
      </p:sp>
      <p:sp>
        <p:nvSpPr>
          <p:cNvPr id="217" name="Google Shape;217;p31"/>
          <p:cNvSpPr txBox="1"/>
          <p:nvPr>
            <p:ph type="title"/>
          </p:nvPr>
        </p:nvSpPr>
        <p:spPr>
          <a:xfrm>
            <a:off x="272650" y="327115"/>
            <a:ext cx="8601300" cy="8400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500"/>
              <a:buNone/>
              <a:defRPr sz="3500"/>
            </a:lvl1pPr>
            <a:lvl2pPr lvl="1" algn="ctr">
              <a:spcBef>
                <a:spcPts val="0"/>
              </a:spcBef>
              <a:spcAft>
                <a:spcPts val="0"/>
              </a:spcAft>
              <a:buSzPts val="3500"/>
              <a:buFont typeface="Della Respira"/>
              <a:buNone/>
              <a:defRPr sz="3500"/>
            </a:lvl2pPr>
            <a:lvl3pPr lvl="2" algn="ctr">
              <a:spcBef>
                <a:spcPts val="0"/>
              </a:spcBef>
              <a:spcAft>
                <a:spcPts val="0"/>
              </a:spcAft>
              <a:buSzPts val="3500"/>
              <a:buFont typeface="Della Respira"/>
              <a:buNone/>
              <a:defRPr sz="3500"/>
            </a:lvl3pPr>
            <a:lvl4pPr lvl="3" algn="ctr">
              <a:spcBef>
                <a:spcPts val="0"/>
              </a:spcBef>
              <a:spcAft>
                <a:spcPts val="0"/>
              </a:spcAft>
              <a:buSzPts val="3500"/>
              <a:buFont typeface="Della Respira"/>
              <a:buNone/>
              <a:defRPr sz="3500"/>
            </a:lvl4pPr>
            <a:lvl5pPr lvl="4" algn="ctr">
              <a:spcBef>
                <a:spcPts val="0"/>
              </a:spcBef>
              <a:spcAft>
                <a:spcPts val="0"/>
              </a:spcAft>
              <a:buSzPts val="3500"/>
              <a:buFont typeface="Della Respira"/>
              <a:buNone/>
              <a:defRPr sz="3500"/>
            </a:lvl5pPr>
            <a:lvl6pPr lvl="5" algn="ctr">
              <a:spcBef>
                <a:spcPts val="0"/>
              </a:spcBef>
              <a:spcAft>
                <a:spcPts val="0"/>
              </a:spcAft>
              <a:buSzPts val="3500"/>
              <a:buFont typeface="Della Respira"/>
              <a:buNone/>
              <a:defRPr sz="3500"/>
            </a:lvl6pPr>
            <a:lvl7pPr lvl="6" algn="ctr">
              <a:spcBef>
                <a:spcPts val="0"/>
              </a:spcBef>
              <a:spcAft>
                <a:spcPts val="0"/>
              </a:spcAft>
              <a:buSzPts val="3500"/>
              <a:buFont typeface="Della Respira"/>
              <a:buNone/>
              <a:defRPr sz="3500"/>
            </a:lvl7pPr>
            <a:lvl8pPr lvl="7" algn="ctr">
              <a:spcBef>
                <a:spcPts val="0"/>
              </a:spcBef>
              <a:spcAft>
                <a:spcPts val="0"/>
              </a:spcAft>
              <a:buSzPts val="3500"/>
              <a:buFont typeface="Della Respira"/>
              <a:buNone/>
              <a:defRPr sz="3500"/>
            </a:lvl8pPr>
            <a:lvl9pPr lvl="8" algn="ctr">
              <a:spcBef>
                <a:spcPts val="0"/>
              </a:spcBef>
              <a:spcAft>
                <a:spcPts val="0"/>
              </a:spcAft>
              <a:buSzPts val="3500"/>
              <a:buFont typeface="Della Respira"/>
              <a:buNone/>
              <a:defRPr sz="3500"/>
            </a:lvl9pPr>
          </a:lstStyle>
          <a:p/>
        </p:txBody>
      </p:sp>
      <p:sp>
        <p:nvSpPr>
          <p:cNvPr id="218" name="Google Shape;218;p31"/>
          <p:cNvSpPr txBox="1"/>
          <p:nvPr>
            <p:ph idx="1" type="subTitle"/>
          </p:nvPr>
        </p:nvSpPr>
        <p:spPr>
          <a:xfrm flipH="1">
            <a:off x="-172350" y="1348072"/>
            <a:ext cx="1563900" cy="543300"/>
          </a:xfrm>
          <a:prstGeom prst="rect">
            <a:avLst/>
          </a:prstGeom>
        </p:spPr>
        <p:txBody>
          <a:bodyPr anchorCtr="0" anchor="ctr" bIns="91425" lIns="91425" spcFirstLastPara="1" rIns="91425" wrap="square" tIns="91425">
            <a:noAutofit/>
          </a:bodyPr>
          <a:lstStyle>
            <a:lvl1pPr lvl="0" algn="ctr">
              <a:spcBef>
                <a:spcPts val="0"/>
              </a:spcBef>
              <a:spcAft>
                <a:spcPts val="0"/>
              </a:spcAft>
              <a:buSzPts val="2800"/>
              <a:buFont typeface="Della Respira"/>
              <a:buNone/>
              <a:defRPr b="1" sz="2800">
                <a:latin typeface="Della Respira"/>
                <a:ea typeface="Della Respira"/>
                <a:cs typeface="Della Respira"/>
                <a:sym typeface="Della Respira"/>
              </a:defRPr>
            </a:lvl1pPr>
            <a:lvl2pPr lvl="1">
              <a:spcBef>
                <a:spcPts val="0"/>
              </a:spcBef>
              <a:spcAft>
                <a:spcPts val="0"/>
              </a:spcAft>
              <a:buSzPts val="2800"/>
              <a:buFont typeface="Della Respira"/>
              <a:buNone/>
              <a:defRPr b="1" sz="2800">
                <a:latin typeface="Della Respira"/>
                <a:ea typeface="Della Respira"/>
                <a:cs typeface="Della Respira"/>
                <a:sym typeface="Della Respira"/>
              </a:defRPr>
            </a:lvl2pPr>
            <a:lvl3pPr lvl="2">
              <a:spcBef>
                <a:spcPts val="0"/>
              </a:spcBef>
              <a:spcAft>
                <a:spcPts val="0"/>
              </a:spcAft>
              <a:buSzPts val="2800"/>
              <a:buFont typeface="Della Respira"/>
              <a:buNone/>
              <a:defRPr b="1" sz="2800">
                <a:latin typeface="Della Respira"/>
                <a:ea typeface="Della Respira"/>
                <a:cs typeface="Della Respira"/>
                <a:sym typeface="Della Respira"/>
              </a:defRPr>
            </a:lvl3pPr>
            <a:lvl4pPr lvl="3">
              <a:spcBef>
                <a:spcPts val="0"/>
              </a:spcBef>
              <a:spcAft>
                <a:spcPts val="0"/>
              </a:spcAft>
              <a:buSzPts val="2800"/>
              <a:buFont typeface="Della Respira"/>
              <a:buNone/>
              <a:defRPr b="1" sz="2800">
                <a:latin typeface="Della Respira"/>
                <a:ea typeface="Della Respira"/>
                <a:cs typeface="Della Respira"/>
                <a:sym typeface="Della Respira"/>
              </a:defRPr>
            </a:lvl4pPr>
            <a:lvl5pPr lvl="4">
              <a:spcBef>
                <a:spcPts val="0"/>
              </a:spcBef>
              <a:spcAft>
                <a:spcPts val="0"/>
              </a:spcAft>
              <a:buSzPts val="2800"/>
              <a:buFont typeface="Della Respira"/>
              <a:buNone/>
              <a:defRPr b="1" sz="2800">
                <a:latin typeface="Della Respira"/>
                <a:ea typeface="Della Respira"/>
                <a:cs typeface="Della Respira"/>
                <a:sym typeface="Della Respira"/>
              </a:defRPr>
            </a:lvl5pPr>
            <a:lvl6pPr lvl="5">
              <a:spcBef>
                <a:spcPts val="0"/>
              </a:spcBef>
              <a:spcAft>
                <a:spcPts val="0"/>
              </a:spcAft>
              <a:buSzPts val="2800"/>
              <a:buFont typeface="Della Respira"/>
              <a:buNone/>
              <a:defRPr b="1" sz="2800">
                <a:latin typeface="Della Respira"/>
                <a:ea typeface="Della Respira"/>
                <a:cs typeface="Della Respira"/>
                <a:sym typeface="Della Respira"/>
              </a:defRPr>
            </a:lvl6pPr>
            <a:lvl7pPr lvl="6">
              <a:spcBef>
                <a:spcPts val="0"/>
              </a:spcBef>
              <a:spcAft>
                <a:spcPts val="0"/>
              </a:spcAft>
              <a:buSzPts val="2800"/>
              <a:buFont typeface="Della Respira"/>
              <a:buNone/>
              <a:defRPr b="1" sz="2800">
                <a:latin typeface="Della Respira"/>
                <a:ea typeface="Della Respira"/>
                <a:cs typeface="Della Respira"/>
                <a:sym typeface="Della Respira"/>
              </a:defRPr>
            </a:lvl7pPr>
            <a:lvl8pPr lvl="7">
              <a:spcBef>
                <a:spcPts val="0"/>
              </a:spcBef>
              <a:spcAft>
                <a:spcPts val="0"/>
              </a:spcAft>
              <a:buSzPts val="2800"/>
              <a:buFont typeface="Della Respira"/>
              <a:buNone/>
              <a:defRPr b="1" sz="2800">
                <a:latin typeface="Della Respira"/>
                <a:ea typeface="Della Respira"/>
                <a:cs typeface="Della Respira"/>
                <a:sym typeface="Della Respira"/>
              </a:defRPr>
            </a:lvl8pPr>
            <a:lvl9pPr lvl="8">
              <a:spcBef>
                <a:spcPts val="0"/>
              </a:spcBef>
              <a:spcAft>
                <a:spcPts val="0"/>
              </a:spcAft>
              <a:buSzPts val="2800"/>
              <a:buFont typeface="Della Respira"/>
              <a:buNone/>
              <a:defRPr b="1" sz="2800">
                <a:latin typeface="Della Respira"/>
                <a:ea typeface="Della Respira"/>
                <a:cs typeface="Della Respira"/>
                <a:sym typeface="Della Respira"/>
              </a:defRPr>
            </a:lvl9pPr>
          </a:lstStyle>
          <a:p/>
        </p:txBody>
      </p:sp>
      <p:sp>
        <p:nvSpPr>
          <p:cNvPr id="219" name="Google Shape;219;p31"/>
          <p:cNvSpPr txBox="1"/>
          <p:nvPr>
            <p:ph idx="2" type="subTitle"/>
          </p:nvPr>
        </p:nvSpPr>
        <p:spPr>
          <a:xfrm flipH="1">
            <a:off x="-172350" y="2829197"/>
            <a:ext cx="1563900" cy="543300"/>
          </a:xfrm>
          <a:prstGeom prst="rect">
            <a:avLst/>
          </a:prstGeom>
        </p:spPr>
        <p:txBody>
          <a:bodyPr anchorCtr="0" anchor="ctr" bIns="91425" lIns="91425" spcFirstLastPara="1" rIns="91425" wrap="square" tIns="91425">
            <a:noAutofit/>
          </a:bodyPr>
          <a:lstStyle>
            <a:lvl1pPr lvl="0" algn="ctr">
              <a:spcBef>
                <a:spcPts val="0"/>
              </a:spcBef>
              <a:spcAft>
                <a:spcPts val="0"/>
              </a:spcAft>
              <a:buSzPts val="2800"/>
              <a:buFont typeface="Della Respira"/>
              <a:buNone/>
              <a:defRPr b="1" sz="2800">
                <a:latin typeface="Della Respira"/>
                <a:ea typeface="Della Respira"/>
                <a:cs typeface="Della Respira"/>
                <a:sym typeface="Della Respira"/>
              </a:defRPr>
            </a:lvl1pPr>
            <a:lvl2pPr lvl="1">
              <a:spcBef>
                <a:spcPts val="0"/>
              </a:spcBef>
              <a:spcAft>
                <a:spcPts val="0"/>
              </a:spcAft>
              <a:buSzPts val="2800"/>
              <a:buFont typeface="Della Respira"/>
              <a:buNone/>
              <a:defRPr b="1" sz="2800">
                <a:latin typeface="Della Respira"/>
                <a:ea typeface="Della Respira"/>
                <a:cs typeface="Della Respira"/>
                <a:sym typeface="Della Respira"/>
              </a:defRPr>
            </a:lvl2pPr>
            <a:lvl3pPr lvl="2">
              <a:spcBef>
                <a:spcPts val="0"/>
              </a:spcBef>
              <a:spcAft>
                <a:spcPts val="0"/>
              </a:spcAft>
              <a:buSzPts val="2800"/>
              <a:buFont typeface="Della Respira"/>
              <a:buNone/>
              <a:defRPr b="1" sz="2800">
                <a:latin typeface="Della Respira"/>
                <a:ea typeface="Della Respira"/>
                <a:cs typeface="Della Respira"/>
                <a:sym typeface="Della Respira"/>
              </a:defRPr>
            </a:lvl3pPr>
            <a:lvl4pPr lvl="3">
              <a:spcBef>
                <a:spcPts val="0"/>
              </a:spcBef>
              <a:spcAft>
                <a:spcPts val="0"/>
              </a:spcAft>
              <a:buSzPts val="2800"/>
              <a:buFont typeface="Della Respira"/>
              <a:buNone/>
              <a:defRPr b="1" sz="2800">
                <a:latin typeface="Della Respira"/>
                <a:ea typeface="Della Respira"/>
                <a:cs typeface="Della Respira"/>
                <a:sym typeface="Della Respira"/>
              </a:defRPr>
            </a:lvl4pPr>
            <a:lvl5pPr lvl="4">
              <a:spcBef>
                <a:spcPts val="0"/>
              </a:spcBef>
              <a:spcAft>
                <a:spcPts val="0"/>
              </a:spcAft>
              <a:buSzPts val="2800"/>
              <a:buFont typeface="Della Respira"/>
              <a:buNone/>
              <a:defRPr b="1" sz="2800">
                <a:latin typeface="Della Respira"/>
                <a:ea typeface="Della Respira"/>
                <a:cs typeface="Della Respira"/>
                <a:sym typeface="Della Respira"/>
              </a:defRPr>
            </a:lvl5pPr>
            <a:lvl6pPr lvl="5">
              <a:spcBef>
                <a:spcPts val="0"/>
              </a:spcBef>
              <a:spcAft>
                <a:spcPts val="0"/>
              </a:spcAft>
              <a:buSzPts val="2800"/>
              <a:buFont typeface="Della Respira"/>
              <a:buNone/>
              <a:defRPr b="1" sz="2800">
                <a:latin typeface="Della Respira"/>
                <a:ea typeface="Della Respira"/>
                <a:cs typeface="Della Respira"/>
                <a:sym typeface="Della Respira"/>
              </a:defRPr>
            </a:lvl6pPr>
            <a:lvl7pPr lvl="6">
              <a:spcBef>
                <a:spcPts val="0"/>
              </a:spcBef>
              <a:spcAft>
                <a:spcPts val="0"/>
              </a:spcAft>
              <a:buSzPts val="2800"/>
              <a:buFont typeface="Della Respira"/>
              <a:buNone/>
              <a:defRPr b="1" sz="2800">
                <a:latin typeface="Della Respira"/>
                <a:ea typeface="Della Respira"/>
                <a:cs typeface="Della Respira"/>
                <a:sym typeface="Della Respira"/>
              </a:defRPr>
            </a:lvl7pPr>
            <a:lvl8pPr lvl="7">
              <a:spcBef>
                <a:spcPts val="0"/>
              </a:spcBef>
              <a:spcAft>
                <a:spcPts val="0"/>
              </a:spcAft>
              <a:buSzPts val="2800"/>
              <a:buFont typeface="Della Respira"/>
              <a:buNone/>
              <a:defRPr b="1" sz="2800">
                <a:latin typeface="Della Respira"/>
                <a:ea typeface="Della Respira"/>
                <a:cs typeface="Della Respira"/>
                <a:sym typeface="Della Respira"/>
              </a:defRPr>
            </a:lvl8pPr>
            <a:lvl9pPr lvl="8">
              <a:spcBef>
                <a:spcPts val="0"/>
              </a:spcBef>
              <a:spcAft>
                <a:spcPts val="0"/>
              </a:spcAft>
              <a:buSzPts val="2800"/>
              <a:buFont typeface="Della Respira"/>
              <a:buNone/>
              <a:defRPr b="1" sz="2800">
                <a:latin typeface="Della Respira"/>
                <a:ea typeface="Della Respira"/>
                <a:cs typeface="Della Respira"/>
                <a:sym typeface="Della Respira"/>
              </a:defRPr>
            </a:lvl9pPr>
          </a:lstStyle>
          <a:p/>
        </p:txBody>
      </p:sp>
      <p:sp>
        <p:nvSpPr>
          <p:cNvPr id="220" name="Google Shape;220;p31"/>
          <p:cNvSpPr txBox="1"/>
          <p:nvPr>
            <p:ph idx="3" type="subTitle"/>
          </p:nvPr>
        </p:nvSpPr>
        <p:spPr>
          <a:xfrm flipH="1">
            <a:off x="-172350" y="4315497"/>
            <a:ext cx="1563900" cy="543300"/>
          </a:xfrm>
          <a:prstGeom prst="rect">
            <a:avLst/>
          </a:prstGeom>
        </p:spPr>
        <p:txBody>
          <a:bodyPr anchorCtr="0" anchor="ctr" bIns="91425" lIns="91425" spcFirstLastPara="1" rIns="91425" wrap="square" tIns="91425">
            <a:noAutofit/>
          </a:bodyPr>
          <a:lstStyle>
            <a:lvl1pPr lvl="0" algn="ctr">
              <a:spcBef>
                <a:spcPts val="0"/>
              </a:spcBef>
              <a:spcAft>
                <a:spcPts val="0"/>
              </a:spcAft>
              <a:buSzPts val="2800"/>
              <a:buFont typeface="Della Respira"/>
              <a:buNone/>
              <a:defRPr b="1" sz="2800">
                <a:latin typeface="Della Respira"/>
                <a:ea typeface="Della Respira"/>
                <a:cs typeface="Della Respira"/>
                <a:sym typeface="Della Respira"/>
              </a:defRPr>
            </a:lvl1pPr>
            <a:lvl2pPr lvl="1">
              <a:spcBef>
                <a:spcPts val="0"/>
              </a:spcBef>
              <a:spcAft>
                <a:spcPts val="0"/>
              </a:spcAft>
              <a:buSzPts val="2800"/>
              <a:buFont typeface="Della Respira"/>
              <a:buNone/>
              <a:defRPr b="1" sz="2800">
                <a:latin typeface="Della Respira"/>
                <a:ea typeface="Della Respira"/>
                <a:cs typeface="Della Respira"/>
                <a:sym typeface="Della Respira"/>
              </a:defRPr>
            </a:lvl2pPr>
            <a:lvl3pPr lvl="2">
              <a:spcBef>
                <a:spcPts val="0"/>
              </a:spcBef>
              <a:spcAft>
                <a:spcPts val="0"/>
              </a:spcAft>
              <a:buSzPts val="2800"/>
              <a:buFont typeface="Della Respira"/>
              <a:buNone/>
              <a:defRPr b="1" sz="2800">
                <a:latin typeface="Della Respira"/>
                <a:ea typeface="Della Respira"/>
                <a:cs typeface="Della Respira"/>
                <a:sym typeface="Della Respira"/>
              </a:defRPr>
            </a:lvl3pPr>
            <a:lvl4pPr lvl="3">
              <a:spcBef>
                <a:spcPts val="0"/>
              </a:spcBef>
              <a:spcAft>
                <a:spcPts val="0"/>
              </a:spcAft>
              <a:buSzPts val="2800"/>
              <a:buFont typeface="Della Respira"/>
              <a:buNone/>
              <a:defRPr b="1" sz="2800">
                <a:latin typeface="Della Respira"/>
                <a:ea typeface="Della Respira"/>
                <a:cs typeface="Della Respira"/>
                <a:sym typeface="Della Respira"/>
              </a:defRPr>
            </a:lvl4pPr>
            <a:lvl5pPr lvl="4">
              <a:spcBef>
                <a:spcPts val="0"/>
              </a:spcBef>
              <a:spcAft>
                <a:spcPts val="0"/>
              </a:spcAft>
              <a:buSzPts val="2800"/>
              <a:buFont typeface="Della Respira"/>
              <a:buNone/>
              <a:defRPr b="1" sz="2800">
                <a:latin typeface="Della Respira"/>
                <a:ea typeface="Della Respira"/>
                <a:cs typeface="Della Respira"/>
                <a:sym typeface="Della Respira"/>
              </a:defRPr>
            </a:lvl5pPr>
            <a:lvl6pPr lvl="5">
              <a:spcBef>
                <a:spcPts val="0"/>
              </a:spcBef>
              <a:spcAft>
                <a:spcPts val="0"/>
              </a:spcAft>
              <a:buSzPts val="2800"/>
              <a:buFont typeface="Della Respira"/>
              <a:buNone/>
              <a:defRPr b="1" sz="2800">
                <a:latin typeface="Della Respira"/>
                <a:ea typeface="Della Respira"/>
                <a:cs typeface="Della Respira"/>
                <a:sym typeface="Della Respira"/>
              </a:defRPr>
            </a:lvl6pPr>
            <a:lvl7pPr lvl="6">
              <a:spcBef>
                <a:spcPts val="0"/>
              </a:spcBef>
              <a:spcAft>
                <a:spcPts val="0"/>
              </a:spcAft>
              <a:buSzPts val="2800"/>
              <a:buFont typeface="Della Respira"/>
              <a:buNone/>
              <a:defRPr b="1" sz="2800">
                <a:latin typeface="Della Respira"/>
                <a:ea typeface="Della Respira"/>
                <a:cs typeface="Della Respira"/>
                <a:sym typeface="Della Respira"/>
              </a:defRPr>
            </a:lvl7pPr>
            <a:lvl8pPr lvl="7">
              <a:spcBef>
                <a:spcPts val="0"/>
              </a:spcBef>
              <a:spcAft>
                <a:spcPts val="0"/>
              </a:spcAft>
              <a:buSzPts val="2800"/>
              <a:buFont typeface="Della Respira"/>
              <a:buNone/>
              <a:defRPr b="1" sz="2800">
                <a:latin typeface="Della Respira"/>
                <a:ea typeface="Della Respira"/>
                <a:cs typeface="Della Respira"/>
                <a:sym typeface="Della Respira"/>
              </a:defRPr>
            </a:lvl8pPr>
            <a:lvl9pPr lvl="8">
              <a:spcBef>
                <a:spcPts val="0"/>
              </a:spcBef>
              <a:spcAft>
                <a:spcPts val="0"/>
              </a:spcAft>
              <a:buSzPts val="2800"/>
              <a:buFont typeface="Della Respira"/>
              <a:buNone/>
              <a:defRPr b="1" sz="2800">
                <a:latin typeface="Della Respira"/>
                <a:ea typeface="Della Respira"/>
                <a:cs typeface="Della Respira"/>
                <a:sym typeface="Della Respira"/>
              </a:defRPr>
            </a:lvl9pPr>
          </a:lstStyle>
          <a:p/>
        </p:txBody>
      </p:sp>
      <p:sp>
        <p:nvSpPr>
          <p:cNvPr id="221" name="Google Shape;221;p31"/>
          <p:cNvSpPr txBox="1"/>
          <p:nvPr>
            <p:ph idx="4" type="body"/>
          </p:nvPr>
        </p:nvSpPr>
        <p:spPr>
          <a:xfrm>
            <a:off x="1134750" y="1348075"/>
            <a:ext cx="5434200" cy="1300200"/>
          </a:xfrm>
          <a:prstGeom prst="rect">
            <a:avLst/>
          </a:prstGeom>
        </p:spPr>
        <p:txBody>
          <a:bodyPr anchorCtr="0" anchor="ctr" bIns="91425" lIns="91425" spcFirstLastPara="1" rIns="91425" wrap="square" tIns="91425">
            <a:noAutofit/>
          </a:bodyPr>
          <a:lstStyle>
            <a:lvl1pPr indent="-330200" lvl="0" marL="457200" algn="ctr">
              <a:spcBef>
                <a:spcPts val="0"/>
              </a:spcBef>
              <a:spcAft>
                <a:spcPts val="0"/>
              </a:spcAft>
              <a:buSzPts val="1600"/>
              <a:buChar char="●"/>
              <a:defRPr/>
            </a:lvl1pPr>
            <a:lvl2pPr indent="-330200" lvl="1" marL="914400" algn="ctr">
              <a:spcBef>
                <a:spcPts val="0"/>
              </a:spcBef>
              <a:spcAft>
                <a:spcPts val="0"/>
              </a:spcAft>
              <a:buSzPts val="1600"/>
              <a:buChar char="○"/>
              <a:defRPr/>
            </a:lvl2pPr>
            <a:lvl3pPr indent="-330200" lvl="2" marL="1371600" algn="ctr">
              <a:spcBef>
                <a:spcPts val="0"/>
              </a:spcBef>
              <a:spcAft>
                <a:spcPts val="0"/>
              </a:spcAft>
              <a:buSzPts val="1600"/>
              <a:buChar char="■"/>
              <a:defRPr/>
            </a:lvl3pPr>
            <a:lvl4pPr indent="-330200" lvl="3" marL="1828800" algn="ctr">
              <a:spcBef>
                <a:spcPts val="0"/>
              </a:spcBef>
              <a:spcAft>
                <a:spcPts val="0"/>
              </a:spcAft>
              <a:buSzPts val="1600"/>
              <a:buChar char="●"/>
              <a:defRPr/>
            </a:lvl4pPr>
            <a:lvl5pPr indent="-330200" lvl="4" marL="2286000" algn="ctr">
              <a:spcBef>
                <a:spcPts val="0"/>
              </a:spcBef>
              <a:spcAft>
                <a:spcPts val="0"/>
              </a:spcAft>
              <a:buSzPts val="1600"/>
              <a:buChar char="○"/>
              <a:defRPr/>
            </a:lvl5pPr>
            <a:lvl6pPr indent="-330200" lvl="5" marL="2743200" algn="ctr">
              <a:spcBef>
                <a:spcPts val="0"/>
              </a:spcBef>
              <a:spcAft>
                <a:spcPts val="0"/>
              </a:spcAft>
              <a:buSzPts val="1600"/>
              <a:buChar char="■"/>
              <a:defRPr/>
            </a:lvl6pPr>
            <a:lvl7pPr indent="-330200" lvl="6" marL="3200400" algn="ctr">
              <a:spcBef>
                <a:spcPts val="0"/>
              </a:spcBef>
              <a:spcAft>
                <a:spcPts val="0"/>
              </a:spcAft>
              <a:buSzPts val="1600"/>
              <a:buChar char="●"/>
              <a:defRPr/>
            </a:lvl7pPr>
            <a:lvl8pPr indent="-330200" lvl="7" marL="3657600" algn="ctr">
              <a:spcBef>
                <a:spcPts val="0"/>
              </a:spcBef>
              <a:spcAft>
                <a:spcPts val="0"/>
              </a:spcAft>
              <a:buSzPts val="1600"/>
              <a:buChar char="○"/>
              <a:defRPr/>
            </a:lvl8pPr>
            <a:lvl9pPr indent="-330200" lvl="8" marL="4114800" algn="ctr">
              <a:spcBef>
                <a:spcPts val="0"/>
              </a:spcBef>
              <a:spcAft>
                <a:spcPts val="0"/>
              </a:spcAft>
              <a:buSzPts val="1600"/>
              <a:buChar char="■"/>
              <a:defRPr/>
            </a:lvl9pPr>
          </a:lstStyle>
          <a:p/>
        </p:txBody>
      </p:sp>
      <p:sp>
        <p:nvSpPr>
          <p:cNvPr id="222" name="Google Shape;222;p31"/>
          <p:cNvSpPr txBox="1"/>
          <p:nvPr>
            <p:ph idx="5" type="body"/>
          </p:nvPr>
        </p:nvSpPr>
        <p:spPr>
          <a:xfrm>
            <a:off x="1134750" y="2831788"/>
            <a:ext cx="5434200" cy="1300200"/>
          </a:xfrm>
          <a:prstGeom prst="rect">
            <a:avLst/>
          </a:prstGeom>
        </p:spPr>
        <p:txBody>
          <a:bodyPr anchorCtr="0" anchor="ctr" bIns="91425" lIns="91425" spcFirstLastPara="1" rIns="91425" wrap="square" tIns="91425">
            <a:noAutofit/>
          </a:bodyPr>
          <a:lstStyle>
            <a:lvl1pPr indent="-330200" lvl="0" marL="457200" algn="ctr">
              <a:spcBef>
                <a:spcPts val="0"/>
              </a:spcBef>
              <a:spcAft>
                <a:spcPts val="0"/>
              </a:spcAft>
              <a:buSzPts val="1600"/>
              <a:buChar char="●"/>
              <a:defRPr/>
            </a:lvl1pPr>
            <a:lvl2pPr indent="-330200" lvl="1" marL="914400" algn="ctr">
              <a:spcBef>
                <a:spcPts val="0"/>
              </a:spcBef>
              <a:spcAft>
                <a:spcPts val="0"/>
              </a:spcAft>
              <a:buSzPts val="1600"/>
              <a:buChar char="○"/>
              <a:defRPr/>
            </a:lvl2pPr>
            <a:lvl3pPr indent="-330200" lvl="2" marL="1371600" algn="ctr">
              <a:spcBef>
                <a:spcPts val="0"/>
              </a:spcBef>
              <a:spcAft>
                <a:spcPts val="0"/>
              </a:spcAft>
              <a:buSzPts val="1600"/>
              <a:buChar char="■"/>
              <a:defRPr/>
            </a:lvl3pPr>
            <a:lvl4pPr indent="-330200" lvl="3" marL="1828800" algn="ctr">
              <a:spcBef>
                <a:spcPts val="0"/>
              </a:spcBef>
              <a:spcAft>
                <a:spcPts val="0"/>
              </a:spcAft>
              <a:buSzPts val="1600"/>
              <a:buChar char="●"/>
              <a:defRPr/>
            </a:lvl4pPr>
            <a:lvl5pPr indent="-330200" lvl="4" marL="2286000" algn="ctr">
              <a:spcBef>
                <a:spcPts val="0"/>
              </a:spcBef>
              <a:spcAft>
                <a:spcPts val="0"/>
              </a:spcAft>
              <a:buSzPts val="1600"/>
              <a:buChar char="○"/>
              <a:defRPr/>
            </a:lvl5pPr>
            <a:lvl6pPr indent="-330200" lvl="5" marL="2743200" algn="ctr">
              <a:spcBef>
                <a:spcPts val="0"/>
              </a:spcBef>
              <a:spcAft>
                <a:spcPts val="0"/>
              </a:spcAft>
              <a:buSzPts val="1600"/>
              <a:buChar char="■"/>
              <a:defRPr/>
            </a:lvl6pPr>
            <a:lvl7pPr indent="-330200" lvl="6" marL="3200400" algn="ctr">
              <a:spcBef>
                <a:spcPts val="0"/>
              </a:spcBef>
              <a:spcAft>
                <a:spcPts val="0"/>
              </a:spcAft>
              <a:buSzPts val="1600"/>
              <a:buChar char="●"/>
              <a:defRPr/>
            </a:lvl7pPr>
            <a:lvl8pPr indent="-330200" lvl="7" marL="3657600" algn="ctr">
              <a:spcBef>
                <a:spcPts val="0"/>
              </a:spcBef>
              <a:spcAft>
                <a:spcPts val="0"/>
              </a:spcAft>
              <a:buSzPts val="1600"/>
              <a:buChar char="○"/>
              <a:defRPr/>
            </a:lvl8pPr>
            <a:lvl9pPr indent="-330200" lvl="8" marL="4114800" algn="ctr">
              <a:spcBef>
                <a:spcPts val="0"/>
              </a:spcBef>
              <a:spcAft>
                <a:spcPts val="0"/>
              </a:spcAft>
              <a:buSzPts val="1600"/>
              <a:buChar char="■"/>
              <a:defRPr/>
            </a:lvl9pPr>
          </a:lstStyle>
          <a:p/>
        </p:txBody>
      </p:sp>
      <p:sp>
        <p:nvSpPr>
          <p:cNvPr id="223" name="Google Shape;223;p31"/>
          <p:cNvSpPr txBox="1"/>
          <p:nvPr>
            <p:ph idx="6" type="body"/>
          </p:nvPr>
        </p:nvSpPr>
        <p:spPr>
          <a:xfrm>
            <a:off x="1134750" y="4310313"/>
            <a:ext cx="5434200" cy="543300"/>
          </a:xfrm>
          <a:prstGeom prst="rect">
            <a:avLst/>
          </a:prstGeom>
        </p:spPr>
        <p:txBody>
          <a:bodyPr anchorCtr="0" anchor="ctr" bIns="91425" lIns="91425" spcFirstLastPara="1" rIns="91425" wrap="square" tIns="91425">
            <a:noAutofit/>
          </a:bodyPr>
          <a:lstStyle>
            <a:lvl1pPr indent="-330200" lvl="0" marL="457200" algn="ctr">
              <a:spcBef>
                <a:spcPts val="0"/>
              </a:spcBef>
              <a:spcAft>
                <a:spcPts val="0"/>
              </a:spcAft>
              <a:buSzPts val="1600"/>
              <a:buChar char="●"/>
              <a:defRPr/>
            </a:lvl1pPr>
            <a:lvl2pPr indent="-330200" lvl="1" marL="914400" algn="ctr">
              <a:spcBef>
                <a:spcPts val="0"/>
              </a:spcBef>
              <a:spcAft>
                <a:spcPts val="0"/>
              </a:spcAft>
              <a:buSzPts val="1600"/>
              <a:buChar char="○"/>
              <a:defRPr/>
            </a:lvl2pPr>
            <a:lvl3pPr indent="-330200" lvl="2" marL="1371600" algn="ctr">
              <a:spcBef>
                <a:spcPts val="0"/>
              </a:spcBef>
              <a:spcAft>
                <a:spcPts val="0"/>
              </a:spcAft>
              <a:buSzPts val="1600"/>
              <a:buChar char="■"/>
              <a:defRPr/>
            </a:lvl3pPr>
            <a:lvl4pPr indent="-330200" lvl="3" marL="1828800" algn="ctr">
              <a:spcBef>
                <a:spcPts val="0"/>
              </a:spcBef>
              <a:spcAft>
                <a:spcPts val="0"/>
              </a:spcAft>
              <a:buSzPts val="1600"/>
              <a:buChar char="●"/>
              <a:defRPr/>
            </a:lvl4pPr>
            <a:lvl5pPr indent="-330200" lvl="4" marL="2286000" algn="ctr">
              <a:spcBef>
                <a:spcPts val="0"/>
              </a:spcBef>
              <a:spcAft>
                <a:spcPts val="0"/>
              </a:spcAft>
              <a:buSzPts val="1600"/>
              <a:buChar char="○"/>
              <a:defRPr/>
            </a:lvl5pPr>
            <a:lvl6pPr indent="-330200" lvl="5" marL="2743200" algn="ctr">
              <a:spcBef>
                <a:spcPts val="0"/>
              </a:spcBef>
              <a:spcAft>
                <a:spcPts val="0"/>
              </a:spcAft>
              <a:buSzPts val="1600"/>
              <a:buChar char="■"/>
              <a:defRPr/>
            </a:lvl6pPr>
            <a:lvl7pPr indent="-330200" lvl="6" marL="3200400" algn="ctr">
              <a:spcBef>
                <a:spcPts val="0"/>
              </a:spcBef>
              <a:spcAft>
                <a:spcPts val="0"/>
              </a:spcAft>
              <a:buSzPts val="1600"/>
              <a:buChar char="●"/>
              <a:defRPr/>
            </a:lvl7pPr>
            <a:lvl8pPr indent="-330200" lvl="7" marL="3657600" algn="ctr">
              <a:spcBef>
                <a:spcPts val="0"/>
              </a:spcBef>
              <a:spcAft>
                <a:spcPts val="0"/>
              </a:spcAft>
              <a:buSzPts val="1600"/>
              <a:buChar char="○"/>
              <a:defRPr/>
            </a:lvl8pPr>
            <a:lvl9pPr indent="-330200" lvl="8" marL="4114800" algn="ctr">
              <a:spcBef>
                <a:spcPts val="0"/>
              </a:spcBef>
              <a:spcAft>
                <a:spcPts val="0"/>
              </a:spcAft>
              <a:buSzPts val="1600"/>
              <a:buChar char="■"/>
              <a:defRPr/>
            </a:lvl9pPr>
          </a:lstStyle>
          <a:p/>
        </p:txBody>
      </p:sp>
      <p:sp>
        <p:nvSpPr>
          <p:cNvPr id="224" name="Google Shape;224;p31"/>
          <p:cNvSpPr/>
          <p:nvPr>
            <p:ph idx="7" type="pic"/>
          </p:nvPr>
        </p:nvSpPr>
        <p:spPr>
          <a:xfrm>
            <a:off x="6777400" y="1352225"/>
            <a:ext cx="2096400" cy="3510600"/>
          </a:xfrm>
          <a:prstGeom prst="roundRect">
            <a:avLst>
              <a:gd fmla="val 9180" name="adj"/>
            </a:avLst>
          </a:prstGeom>
          <a:noFill/>
          <a:ln cap="flat" cmpd="sng" w="9525">
            <a:solidFill>
              <a:srgbClr val="000000"/>
            </a:solidFill>
            <a:prstDash val="solid"/>
            <a:round/>
            <a:headEnd len="sm" w="sm" type="none"/>
            <a:tailEnd len="sm" w="sm" type="none"/>
          </a:ln>
        </p:spPr>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nd Cover">
  <p:cSld name="CUSTOM_15">
    <p:bg>
      <p:bgPr>
        <a:solidFill>
          <a:schemeClr val="dk2"/>
        </a:solidFill>
      </p:bgPr>
    </p:bg>
    <p:spTree>
      <p:nvGrpSpPr>
        <p:cNvPr id="225" name="Shape 225"/>
        <p:cNvGrpSpPr/>
        <p:nvPr/>
      </p:nvGrpSpPr>
      <p:grpSpPr>
        <a:xfrm>
          <a:off x="0" y="0"/>
          <a:ext cx="0" cy="0"/>
          <a:chOff x="0" y="0"/>
          <a:chExt cx="0" cy="0"/>
        </a:xfrm>
      </p:grpSpPr>
      <p:sp>
        <p:nvSpPr>
          <p:cNvPr id="226" name="Google Shape;226;p32"/>
          <p:cNvSpPr/>
          <p:nvPr>
            <p:ph idx="2" type="pic"/>
          </p:nvPr>
        </p:nvSpPr>
        <p:spPr>
          <a:xfrm>
            <a:off x="274950" y="284975"/>
            <a:ext cx="8598900" cy="1623300"/>
          </a:xfrm>
          <a:prstGeom prst="roundRect">
            <a:avLst>
              <a:gd fmla="val 14452" name="adj"/>
            </a:avLst>
          </a:prstGeom>
          <a:noFill/>
          <a:ln cap="flat" cmpd="sng" w="9525">
            <a:solidFill>
              <a:srgbClr val="000000"/>
            </a:solidFill>
            <a:prstDash val="solid"/>
            <a:round/>
            <a:headEnd len="sm" w="sm" type="none"/>
            <a:tailEnd len="sm" w="sm" type="none"/>
          </a:ln>
        </p:spPr>
      </p:sp>
      <p:sp>
        <p:nvSpPr>
          <p:cNvPr id="227" name="Google Shape;227;p32"/>
          <p:cNvSpPr/>
          <p:nvPr>
            <p:ph idx="3" type="pic"/>
          </p:nvPr>
        </p:nvSpPr>
        <p:spPr>
          <a:xfrm>
            <a:off x="274950" y="3235225"/>
            <a:ext cx="8598900" cy="1623300"/>
          </a:xfrm>
          <a:prstGeom prst="roundRect">
            <a:avLst>
              <a:gd fmla="val 14452" name="adj"/>
            </a:avLst>
          </a:prstGeom>
          <a:noFill/>
          <a:ln cap="flat" cmpd="sng" w="9525">
            <a:solidFill>
              <a:srgbClr val="000000"/>
            </a:solidFill>
            <a:prstDash val="solid"/>
            <a:round/>
            <a:headEnd len="sm" w="sm" type="none"/>
            <a:tailEnd len="sm" w="sm" type="none"/>
          </a:ln>
        </p:spPr>
      </p:sp>
      <p:sp>
        <p:nvSpPr>
          <p:cNvPr id="228" name="Google Shape;228;p32"/>
          <p:cNvSpPr/>
          <p:nvPr/>
        </p:nvSpPr>
        <p:spPr>
          <a:xfrm>
            <a:off x="274950" y="2144550"/>
            <a:ext cx="8598900" cy="854400"/>
          </a:xfrm>
          <a:prstGeom prst="roundRect">
            <a:avLst>
              <a:gd fmla="val 25275" name="adj"/>
            </a:avLst>
          </a:prstGeom>
          <a:solidFill>
            <a:schemeClr val="accent1"/>
          </a:solidFill>
          <a:ln cap="flat" cmpd="sng" w="9525">
            <a:solidFill>
              <a:schemeClr val="dk1"/>
            </a:solidFill>
            <a:prstDash val="solid"/>
            <a:round/>
            <a:headEnd len="sm" w="sm" type="none"/>
            <a:tailEnd len="sm" w="sm" type="none"/>
          </a:ln>
        </p:spPr>
        <p:txBody>
          <a:bodyPr anchorCtr="0" anchor="ctr" bIns="91425" lIns="91425" spcFirstLastPara="1" rIns="91425" wrap="square" tIns="182875">
            <a:noAutofit/>
          </a:bodyPr>
          <a:lstStyle/>
          <a:p>
            <a:pPr indent="0" lvl="0" marL="0" rtl="0" algn="ctr">
              <a:lnSpc>
                <a:spcPct val="90000"/>
              </a:lnSpc>
              <a:spcBef>
                <a:spcPts val="0"/>
              </a:spcBef>
              <a:spcAft>
                <a:spcPts val="0"/>
              </a:spcAft>
              <a:buNone/>
            </a:pPr>
            <a:r>
              <a:t/>
            </a:r>
            <a:endParaRPr/>
          </a:p>
        </p:txBody>
      </p:sp>
      <p:sp>
        <p:nvSpPr>
          <p:cNvPr id="229" name="Google Shape;229;p32"/>
          <p:cNvSpPr txBox="1"/>
          <p:nvPr>
            <p:ph type="title"/>
          </p:nvPr>
        </p:nvSpPr>
        <p:spPr>
          <a:xfrm>
            <a:off x="272650" y="2189271"/>
            <a:ext cx="8601300" cy="8400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500"/>
              <a:buNone/>
              <a:defRPr sz="3500"/>
            </a:lvl1pPr>
            <a:lvl2pPr lvl="1" algn="ctr">
              <a:spcBef>
                <a:spcPts val="0"/>
              </a:spcBef>
              <a:spcAft>
                <a:spcPts val="0"/>
              </a:spcAft>
              <a:buSzPts val="3500"/>
              <a:buFont typeface="Della Respira"/>
              <a:buNone/>
              <a:defRPr sz="3500"/>
            </a:lvl2pPr>
            <a:lvl3pPr lvl="2" algn="ctr">
              <a:spcBef>
                <a:spcPts val="0"/>
              </a:spcBef>
              <a:spcAft>
                <a:spcPts val="0"/>
              </a:spcAft>
              <a:buSzPts val="3500"/>
              <a:buFont typeface="Della Respira"/>
              <a:buNone/>
              <a:defRPr sz="3500"/>
            </a:lvl3pPr>
            <a:lvl4pPr lvl="3" algn="ctr">
              <a:spcBef>
                <a:spcPts val="0"/>
              </a:spcBef>
              <a:spcAft>
                <a:spcPts val="0"/>
              </a:spcAft>
              <a:buSzPts val="3500"/>
              <a:buFont typeface="Della Respira"/>
              <a:buNone/>
              <a:defRPr sz="3500"/>
            </a:lvl4pPr>
            <a:lvl5pPr lvl="4" algn="ctr">
              <a:spcBef>
                <a:spcPts val="0"/>
              </a:spcBef>
              <a:spcAft>
                <a:spcPts val="0"/>
              </a:spcAft>
              <a:buSzPts val="3500"/>
              <a:buFont typeface="Della Respira"/>
              <a:buNone/>
              <a:defRPr sz="3500"/>
            </a:lvl5pPr>
            <a:lvl6pPr lvl="5" algn="ctr">
              <a:spcBef>
                <a:spcPts val="0"/>
              </a:spcBef>
              <a:spcAft>
                <a:spcPts val="0"/>
              </a:spcAft>
              <a:buSzPts val="3500"/>
              <a:buFont typeface="Della Respira"/>
              <a:buNone/>
              <a:defRPr sz="3500"/>
            </a:lvl6pPr>
            <a:lvl7pPr lvl="6" algn="ctr">
              <a:spcBef>
                <a:spcPts val="0"/>
              </a:spcBef>
              <a:spcAft>
                <a:spcPts val="0"/>
              </a:spcAft>
              <a:buSzPts val="3500"/>
              <a:buFont typeface="Della Respira"/>
              <a:buNone/>
              <a:defRPr sz="3500"/>
            </a:lvl7pPr>
            <a:lvl8pPr lvl="7" algn="ctr">
              <a:spcBef>
                <a:spcPts val="0"/>
              </a:spcBef>
              <a:spcAft>
                <a:spcPts val="0"/>
              </a:spcAft>
              <a:buSzPts val="3500"/>
              <a:buFont typeface="Della Respira"/>
              <a:buNone/>
              <a:defRPr sz="3500"/>
            </a:lvl8pPr>
            <a:lvl9pPr lvl="8" algn="ctr">
              <a:spcBef>
                <a:spcPts val="0"/>
              </a:spcBef>
              <a:spcAft>
                <a:spcPts val="0"/>
              </a:spcAft>
              <a:buSzPts val="3500"/>
              <a:buFont typeface="Della Respira"/>
              <a:buNone/>
              <a:defRPr sz="3500"/>
            </a:lvl9pPr>
          </a:lstStyle>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nd Cover with Names">
  <p:cSld name="CUSTOM_15_1">
    <p:bg>
      <p:bgPr>
        <a:solidFill>
          <a:schemeClr val="lt2"/>
        </a:solidFill>
      </p:bgPr>
    </p:bg>
    <p:spTree>
      <p:nvGrpSpPr>
        <p:cNvPr id="230" name="Shape 230"/>
        <p:cNvGrpSpPr/>
        <p:nvPr/>
      </p:nvGrpSpPr>
      <p:grpSpPr>
        <a:xfrm>
          <a:off x="0" y="0"/>
          <a:ext cx="0" cy="0"/>
          <a:chOff x="0" y="0"/>
          <a:chExt cx="0" cy="0"/>
        </a:xfrm>
      </p:grpSpPr>
      <p:sp>
        <p:nvSpPr>
          <p:cNvPr id="231" name="Google Shape;231;p33"/>
          <p:cNvSpPr/>
          <p:nvPr>
            <p:ph idx="2" type="pic"/>
          </p:nvPr>
        </p:nvSpPr>
        <p:spPr>
          <a:xfrm>
            <a:off x="274950" y="3235225"/>
            <a:ext cx="4191900" cy="1623300"/>
          </a:xfrm>
          <a:prstGeom prst="roundRect">
            <a:avLst>
              <a:gd fmla="val 14452" name="adj"/>
            </a:avLst>
          </a:prstGeom>
          <a:noFill/>
          <a:ln cap="flat" cmpd="sng" w="9525">
            <a:solidFill>
              <a:srgbClr val="000000"/>
            </a:solidFill>
            <a:prstDash val="solid"/>
            <a:round/>
            <a:headEnd len="sm" w="sm" type="none"/>
            <a:tailEnd len="sm" w="sm" type="none"/>
          </a:ln>
        </p:spPr>
      </p:sp>
      <p:sp>
        <p:nvSpPr>
          <p:cNvPr id="232" name="Google Shape;232;p33"/>
          <p:cNvSpPr/>
          <p:nvPr/>
        </p:nvSpPr>
        <p:spPr>
          <a:xfrm>
            <a:off x="274950" y="2144550"/>
            <a:ext cx="8598900" cy="854400"/>
          </a:xfrm>
          <a:prstGeom prst="roundRect">
            <a:avLst>
              <a:gd fmla="val 25275" name="adj"/>
            </a:avLst>
          </a:prstGeom>
          <a:solidFill>
            <a:schemeClr val="dk2"/>
          </a:solidFill>
          <a:ln cap="flat" cmpd="sng" w="9525">
            <a:solidFill>
              <a:schemeClr val="dk1"/>
            </a:solidFill>
            <a:prstDash val="solid"/>
            <a:round/>
            <a:headEnd len="sm" w="sm" type="none"/>
            <a:tailEnd len="sm" w="sm" type="none"/>
          </a:ln>
        </p:spPr>
        <p:txBody>
          <a:bodyPr anchorCtr="0" anchor="ctr" bIns="91425" lIns="91425" spcFirstLastPara="1" rIns="91425" wrap="square" tIns="182875">
            <a:noAutofit/>
          </a:bodyPr>
          <a:lstStyle/>
          <a:p>
            <a:pPr indent="0" lvl="0" marL="0" rtl="0" algn="ctr">
              <a:lnSpc>
                <a:spcPct val="90000"/>
              </a:lnSpc>
              <a:spcBef>
                <a:spcPts val="0"/>
              </a:spcBef>
              <a:spcAft>
                <a:spcPts val="0"/>
              </a:spcAft>
              <a:buNone/>
            </a:pPr>
            <a:r>
              <a:t/>
            </a:r>
            <a:endParaRPr/>
          </a:p>
        </p:txBody>
      </p:sp>
      <p:sp>
        <p:nvSpPr>
          <p:cNvPr id="233" name="Google Shape;233;p33"/>
          <p:cNvSpPr/>
          <p:nvPr/>
        </p:nvSpPr>
        <p:spPr>
          <a:xfrm>
            <a:off x="4681900" y="3235222"/>
            <a:ext cx="4191900" cy="1623300"/>
          </a:xfrm>
          <a:prstGeom prst="roundRect">
            <a:avLst>
              <a:gd fmla="val 16928" name="adj"/>
            </a:avLst>
          </a:prstGeom>
          <a:solidFill>
            <a:schemeClr val="accent1"/>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lnSpc>
                <a:spcPct val="125000"/>
              </a:lnSpc>
              <a:spcBef>
                <a:spcPts val="0"/>
              </a:spcBef>
              <a:spcAft>
                <a:spcPts val="0"/>
              </a:spcAft>
              <a:buNone/>
            </a:pPr>
            <a:r>
              <a:t/>
            </a:r>
            <a:endParaRPr b="1">
              <a:solidFill>
                <a:schemeClr val="dk1"/>
              </a:solidFill>
              <a:latin typeface="Della Respira"/>
              <a:ea typeface="Della Respira"/>
              <a:cs typeface="Della Respira"/>
              <a:sym typeface="Della Respira"/>
            </a:endParaRPr>
          </a:p>
        </p:txBody>
      </p:sp>
      <p:sp>
        <p:nvSpPr>
          <p:cNvPr id="234" name="Google Shape;234;p33"/>
          <p:cNvSpPr txBox="1"/>
          <p:nvPr>
            <p:ph type="title"/>
          </p:nvPr>
        </p:nvSpPr>
        <p:spPr>
          <a:xfrm>
            <a:off x="272650" y="2189271"/>
            <a:ext cx="8601300" cy="8400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500"/>
              <a:buNone/>
              <a:defRPr sz="3500"/>
            </a:lvl1pPr>
            <a:lvl2pPr lvl="1" algn="ctr">
              <a:spcBef>
                <a:spcPts val="0"/>
              </a:spcBef>
              <a:spcAft>
                <a:spcPts val="0"/>
              </a:spcAft>
              <a:buSzPts val="3500"/>
              <a:buFont typeface="Della Respira"/>
              <a:buNone/>
              <a:defRPr sz="3500"/>
            </a:lvl2pPr>
            <a:lvl3pPr lvl="2" algn="ctr">
              <a:spcBef>
                <a:spcPts val="0"/>
              </a:spcBef>
              <a:spcAft>
                <a:spcPts val="0"/>
              </a:spcAft>
              <a:buSzPts val="3500"/>
              <a:buFont typeface="Della Respira"/>
              <a:buNone/>
              <a:defRPr sz="3500"/>
            </a:lvl3pPr>
            <a:lvl4pPr lvl="3" algn="ctr">
              <a:spcBef>
                <a:spcPts val="0"/>
              </a:spcBef>
              <a:spcAft>
                <a:spcPts val="0"/>
              </a:spcAft>
              <a:buSzPts val="3500"/>
              <a:buFont typeface="Della Respira"/>
              <a:buNone/>
              <a:defRPr sz="3500"/>
            </a:lvl4pPr>
            <a:lvl5pPr lvl="4" algn="ctr">
              <a:spcBef>
                <a:spcPts val="0"/>
              </a:spcBef>
              <a:spcAft>
                <a:spcPts val="0"/>
              </a:spcAft>
              <a:buSzPts val="3500"/>
              <a:buFont typeface="Della Respira"/>
              <a:buNone/>
              <a:defRPr sz="3500"/>
            </a:lvl5pPr>
            <a:lvl6pPr lvl="5" algn="ctr">
              <a:spcBef>
                <a:spcPts val="0"/>
              </a:spcBef>
              <a:spcAft>
                <a:spcPts val="0"/>
              </a:spcAft>
              <a:buSzPts val="3500"/>
              <a:buFont typeface="Della Respira"/>
              <a:buNone/>
              <a:defRPr sz="3500"/>
            </a:lvl6pPr>
            <a:lvl7pPr lvl="6" algn="ctr">
              <a:spcBef>
                <a:spcPts val="0"/>
              </a:spcBef>
              <a:spcAft>
                <a:spcPts val="0"/>
              </a:spcAft>
              <a:buSzPts val="3500"/>
              <a:buFont typeface="Della Respira"/>
              <a:buNone/>
              <a:defRPr sz="3500"/>
            </a:lvl7pPr>
            <a:lvl8pPr lvl="7" algn="ctr">
              <a:spcBef>
                <a:spcPts val="0"/>
              </a:spcBef>
              <a:spcAft>
                <a:spcPts val="0"/>
              </a:spcAft>
              <a:buSzPts val="3500"/>
              <a:buFont typeface="Della Respira"/>
              <a:buNone/>
              <a:defRPr sz="3500"/>
            </a:lvl8pPr>
            <a:lvl9pPr lvl="8" algn="ctr">
              <a:spcBef>
                <a:spcPts val="0"/>
              </a:spcBef>
              <a:spcAft>
                <a:spcPts val="0"/>
              </a:spcAft>
              <a:buSzPts val="3500"/>
              <a:buFont typeface="Della Respira"/>
              <a:buNone/>
              <a:defRPr sz="3500"/>
            </a:lvl9pPr>
          </a:lstStyle>
          <a:p/>
        </p:txBody>
      </p:sp>
      <p:sp>
        <p:nvSpPr>
          <p:cNvPr id="235" name="Google Shape;235;p33"/>
          <p:cNvSpPr txBox="1"/>
          <p:nvPr>
            <p:ph idx="1" type="subTitle"/>
          </p:nvPr>
        </p:nvSpPr>
        <p:spPr>
          <a:xfrm>
            <a:off x="4681900" y="3235225"/>
            <a:ext cx="4191900" cy="1623300"/>
          </a:xfrm>
          <a:prstGeom prst="rect">
            <a:avLst/>
          </a:prstGeom>
        </p:spPr>
        <p:txBody>
          <a:bodyPr anchorCtr="0" anchor="ctr" bIns="91425" lIns="91425" spcFirstLastPara="1" rIns="91425" wrap="square" tIns="91425">
            <a:noAutofit/>
          </a:bodyPr>
          <a:lstStyle>
            <a:lvl1pPr lvl="0" algn="ctr">
              <a:spcBef>
                <a:spcPts val="0"/>
              </a:spcBef>
              <a:spcAft>
                <a:spcPts val="0"/>
              </a:spcAft>
              <a:buSzPts val="1400"/>
              <a:buFont typeface="Della Respira"/>
              <a:buNone/>
              <a:defRPr sz="1400">
                <a:latin typeface="Della Respira"/>
                <a:ea typeface="Della Respira"/>
                <a:cs typeface="Della Respira"/>
                <a:sym typeface="Della Respir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6" name="Google Shape;236;p33"/>
          <p:cNvSpPr/>
          <p:nvPr>
            <p:ph idx="3" type="pic"/>
          </p:nvPr>
        </p:nvSpPr>
        <p:spPr>
          <a:xfrm>
            <a:off x="274950" y="284975"/>
            <a:ext cx="8598900" cy="1623300"/>
          </a:xfrm>
          <a:prstGeom prst="roundRect">
            <a:avLst>
              <a:gd fmla="val 14452" name="adj"/>
            </a:avLst>
          </a:prstGeom>
          <a:noFill/>
          <a:ln cap="flat" cmpd="sng" w="9525">
            <a:solidFill>
              <a:srgbClr val="000000"/>
            </a:solidFill>
            <a:prstDash val="solid"/>
            <a:round/>
            <a:headEnd len="sm" w="sm" type="none"/>
            <a:tailEnd len="sm" w="sm" type="none"/>
          </a:ln>
        </p:spPr>
      </p:sp>
    </p:spTree>
  </p:cSld>
  <p:clrMapOvr>
    <a:masterClrMapping/>
  </p:clrMapOvr>
</p:sldLayout>
</file>

<file path=ppt/slideLayouts/slideLayout3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2">
  <p:cSld name="TITLE_2">
    <p:bg>
      <p:bgPr>
        <a:solidFill>
          <a:schemeClr val="accent3"/>
        </a:solidFill>
      </p:bgPr>
    </p:bg>
    <p:spTree>
      <p:nvGrpSpPr>
        <p:cNvPr id="237" name="Shape 237"/>
        <p:cNvGrpSpPr/>
        <p:nvPr/>
      </p:nvGrpSpPr>
      <p:grpSpPr>
        <a:xfrm>
          <a:off x="0" y="0"/>
          <a:ext cx="0" cy="0"/>
          <a:chOff x="0" y="0"/>
          <a:chExt cx="0" cy="0"/>
        </a:xfrm>
      </p:grpSpPr>
    </p:spTree>
  </p:cSld>
  <p:clrMapOvr>
    <a:masterClrMapping/>
  </p:clrMapOvr>
</p:sldLayout>
</file>

<file path=ppt/slideLayouts/slideLayout3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
  <p:cSld name="CUSTOM_17">
    <p:bg>
      <p:bgPr>
        <a:solidFill>
          <a:schemeClr val="lt2"/>
        </a:solidFill>
      </p:bgPr>
    </p:bg>
    <p:spTree>
      <p:nvGrpSpPr>
        <p:cNvPr id="238" name="Shape 238"/>
        <p:cNvGrpSpPr/>
        <p:nvPr/>
      </p:nvGrpSpPr>
      <p:grpSpPr>
        <a:xfrm>
          <a:off x="0" y="0"/>
          <a:ext cx="0" cy="0"/>
          <a:chOff x="0" y="0"/>
          <a:chExt cx="0" cy="0"/>
        </a:xfrm>
      </p:grpSpPr>
      <p:sp>
        <p:nvSpPr>
          <p:cNvPr id="239" name="Google Shape;239;p35"/>
          <p:cNvSpPr/>
          <p:nvPr/>
        </p:nvSpPr>
        <p:spPr>
          <a:xfrm>
            <a:off x="274950" y="1503221"/>
            <a:ext cx="8598900" cy="1621200"/>
          </a:xfrm>
          <a:prstGeom prst="roundRect">
            <a:avLst>
              <a:gd fmla="val 16667" name="adj"/>
            </a:avLst>
          </a:prstGeom>
          <a:solidFill>
            <a:schemeClr val="dk2"/>
          </a:solidFill>
          <a:ln cap="flat" cmpd="sng" w="9525">
            <a:solidFill>
              <a:schemeClr val="dk1"/>
            </a:solidFill>
            <a:prstDash val="solid"/>
            <a:round/>
            <a:headEnd len="sm" w="sm" type="none"/>
            <a:tailEnd len="sm" w="sm" type="none"/>
          </a:ln>
        </p:spPr>
        <p:txBody>
          <a:bodyPr anchorCtr="0" anchor="ctr" bIns="91425" lIns="91425" spcFirstLastPara="1" rIns="91425" wrap="square" tIns="182875">
            <a:noAutofit/>
          </a:bodyPr>
          <a:lstStyle/>
          <a:p>
            <a:pPr indent="0" lvl="0" marL="0" rtl="0" algn="ctr">
              <a:lnSpc>
                <a:spcPct val="90000"/>
              </a:lnSpc>
              <a:spcBef>
                <a:spcPts val="0"/>
              </a:spcBef>
              <a:spcAft>
                <a:spcPts val="0"/>
              </a:spcAft>
              <a:buNone/>
            </a:pPr>
            <a:r>
              <a:t/>
            </a:r>
            <a:endParaRPr/>
          </a:p>
        </p:txBody>
      </p:sp>
      <p:sp>
        <p:nvSpPr>
          <p:cNvPr id="240" name="Google Shape;240;p35"/>
          <p:cNvSpPr/>
          <p:nvPr/>
        </p:nvSpPr>
        <p:spPr>
          <a:xfrm>
            <a:off x="274950" y="3275914"/>
            <a:ext cx="8598900" cy="357000"/>
          </a:xfrm>
          <a:prstGeom prst="roundRect">
            <a:avLst>
              <a:gd fmla="val 34148" name="adj"/>
            </a:avLst>
          </a:prstGeom>
          <a:solidFill>
            <a:schemeClr val="accent1"/>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lnSpc>
                <a:spcPct val="90000"/>
              </a:lnSpc>
              <a:spcBef>
                <a:spcPts val="0"/>
              </a:spcBef>
              <a:spcAft>
                <a:spcPts val="0"/>
              </a:spcAft>
              <a:buNone/>
            </a:pPr>
            <a:r>
              <a:t/>
            </a:r>
            <a:endParaRPr sz="100">
              <a:latin typeface="Della Respira"/>
              <a:ea typeface="Della Respira"/>
              <a:cs typeface="Della Respira"/>
              <a:sym typeface="Della Respira"/>
            </a:endParaRPr>
          </a:p>
        </p:txBody>
      </p:sp>
      <p:sp>
        <p:nvSpPr>
          <p:cNvPr id="241" name="Google Shape;241;p35"/>
          <p:cNvSpPr txBox="1"/>
          <p:nvPr>
            <p:ph type="title"/>
          </p:nvPr>
        </p:nvSpPr>
        <p:spPr>
          <a:xfrm>
            <a:off x="274725" y="1531200"/>
            <a:ext cx="8598900" cy="15933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6200"/>
              <a:buNone/>
              <a:defRPr sz="6200"/>
            </a:lvl1pPr>
            <a:lvl2pPr lvl="1" algn="ctr">
              <a:spcBef>
                <a:spcPts val="0"/>
              </a:spcBef>
              <a:spcAft>
                <a:spcPts val="0"/>
              </a:spcAft>
              <a:buSzPts val="6200"/>
              <a:buNone/>
              <a:defRPr sz="6200"/>
            </a:lvl2pPr>
            <a:lvl3pPr lvl="2" algn="ctr">
              <a:spcBef>
                <a:spcPts val="0"/>
              </a:spcBef>
              <a:spcAft>
                <a:spcPts val="0"/>
              </a:spcAft>
              <a:buSzPts val="6200"/>
              <a:buNone/>
              <a:defRPr sz="6200"/>
            </a:lvl3pPr>
            <a:lvl4pPr lvl="3" algn="ctr">
              <a:spcBef>
                <a:spcPts val="0"/>
              </a:spcBef>
              <a:spcAft>
                <a:spcPts val="0"/>
              </a:spcAft>
              <a:buSzPts val="6200"/>
              <a:buNone/>
              <a:defRPr sz="6200"/>
            </a:lvl4pPr>
            <a:lvl5pPr lvl="4" algn="ctr">
              <a:spcBef>
                <a:spcPts val="0"/>
              </a:spcBef>
              <a:spcAft>
                <a:spcPts val="0"/>
              </a:spcAft>
              <a:buSzPts val="6200"/>
              <a:buNone/>
              <a:defRPr sz="6200"/>
            </a:lvl5pPr>
            <a:lvl6pPr lvl="5" algn="ctr">
              <a:spcBef>
                <a:spcPts val="0"/>
              </a:spcBef>
              <a:spcAft>
                <a:spcPts val="0"/>
              </a:spcAft>
              <a:buSzPts val="6200"/>
              <a:buNone/>
              <a:defRPr sz="6200"/>
            </a:lvl6pPr>
            <a:lvl7pPr lvl="6" algn="ctr">
              <a:spcBef>
                <a:spcPts val="0"/>
              </a:spcBef>
              <a:spcAft>
                <a:spcPts val="0"/>
              </a:spcAft>
              <a:buSzPts val="6200"/>
              <a:buNone/>
              <a:defRPr sz="6200"/>
            </a:lvl7pPr>
            <a:lvl8pPr lvl="7" algn="ctr">
              <a:spcBef>
                <a:spcPts val="0"/>
              </a:spcBef>
              <a:spcAft>
                <a:spcPts val="0"/>
              </a:spcAft>
              <a:buSzPts val="6200"/>
              <a:buNone/>
              <a:defRPr sz="6200"/>
            </a:lvl8pPr>
            <a:lvl9pPr lvl="8" algn="ctr">
              <a:spcBef>
                <a:spcPts val="0"/>
              </a:spcBef>
              <a:spcAft>
                <a:spcPts val="0"/>
              </a:spcAft>
              <a:buSzPts val="6200"/>
              <a:buNone/>
              <a:defRPr sz="6200"/>
            </a:lvl9pPr>
          </a:lstStyle>
          <a:p/>
        </p:txBody>
      </p:sp>
      <p:sp>
        <p:nvSpPr>
          <p:cNvPr id="242" name="Google Shape;242;p35"/>
          <p:cNvSpPr txBox="1"/>
          <p:nvPr>
            <p:ph idx="1" type="subTitle"/>
          </p:nvPr>
        </p:nvSpPr>
        <p:spPr>
          <a:xfrm>
            <a:off x="279625" y="3283263"/>
            <a:ext cx="8598900" cy="357000"/>
          </a:xfrm>
          <a:prstGeom prst="rect">
            <a:avLst/>
          </a:prstGeom>
        </p:spPr>
        <p:txBody>
          <a:bodyPr anchorCtr="0" anchor="ctr" bIns="91425" lIns="91425" spcFirstLastPara="1" rIns="91425" wrap="square" tIns="91425">
            <a:noAutofit/>
          </a:bodyPr>
          <a:lstStyle>
            <a:lvl1pPr lvl="0" algn="ctr">
              <a:spcBef>
                <a:spcPts val="0"/>
              </a:spcBef>
              <a:spcAft>
                <a:spcPts val="0"/>
              </a:spcAft>
              <a:buSzPts val="1300"/>
              <a:buFont typeface="Della Respira"/>
              <a:buNone/>
              <a:defRPr sz="1300">
                <a:latin typeface="Della Respira"/>
                <a:ea typeface="Della Respira"/>
                <a:cs typeface="Della Respira"/>
                <a:sym typeface="Della Respir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p:cSld name="CUSTOM_17_1">
    <p:spTree>
      <p:nvGrpSpPr>
        <p:cNvPr id="243" name="Shape 243"/>
        <p:cNvGrpSpPr/>
        <p:nvPr/>
      </p:nvGrpSpPr>
      <p:grpSpPr>
        <a:xfrm>
          <a:off x="0" y="0"/>
          <a:ext cx="0" cy="0"/>
          <a:chOff x="0" y="0"/>
          <a:chExt cx="0" cy="0"/>
        </a:xfrm>
      </p:grpSpPr>
      <p:sp>
        <p:nvSpPr>
          <p:cNvPr id="244" name="Google Shape;244;p36"/>
          <p:cNvSpPr/>
          <p:nvPr/>
        </p:nvSpPr>
        <p:spPr>
          <a:xfrm>
            <a:off x="274950" y="1503221"/>
            <a:ext cx="8598900" cy="1621200"/>
          </a:xfrm>
          <a:prstGeom prst="roundRect">
            <a:avLst>
              <a:gd fmla="val 16667" name="adj"/>
            </a:avLst>
          </a:prstGeom>
          <a:solidFill>
            <a:schemeClr val="lt2"/>
          </a:solidFill>
          <a:ln cap="flat" cmpd="sng" w="9525">
            <a:solidFill>
              <a:schemeClr val="dk1"/>
            </a:solidFill>
            <a:prstDash val="solid"/>
            <a:round/>
            <a:headEnd len="sm" w="sm" type="none"/>
            <a:tailEnd len="sm" w="sm" type="none"/>
          </a:ln>
        </p:spPr>
        <p:txBody>
          <a:bodyPr anchorCtr="0" anchor="ctr" bIns="91425" lIns="91425" spcFirstLastPara="1" rIns="91425" wrap="square" tIns="182875">
            <a:noAutofit/>
          </a:bodyPr>
          <a:lstStyle/>
          <a:p>
            <a:pPr indent="0" lvl="0" marL="0" rtl="0" algn="ctr">
              <a:lnSpc>
                <a:spcPct val="90000"/>
              </a:lnSpc>
              <a:spcBef>
                <a:spcPts val="0"/>
              </a:spcBef>
              <a:spcAft>
                <a:spcPts val="0"/>
              </a:spcAft>
              <a:buNone/>
            </a:pPr>
            <a:r>
              <a:t/>
            </a:r>
            <a:endParaRPr/>
          </a:p>
        </p:txBody>
      </p:sp>
      <p:sp>
        <p:nvSpPr>
          <p:cNvPr id="245" name="Google Shape;245;p36"/>
          <p:cNvSpPr txBox="1"/>
          <p:nvPr>
            <p:ph type="title"/>
          </p:nvPr>
        </p:nvSpPr>
        <p:spPr>
          <a:xfrm>
            <a:off x="339150" y="1531200"/>
            <a:ext cx="8470500" cy="15933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6200"/>
              <a:buNone/>
              <a:defRPr sz="6200"/>
            </a:lvl1pPr>
            <a:lvl2pPr lvl="1" algn="ctr">
              <a:spcBef>
                <a:spcPts val="0"/>
              </a:spcBef>
              <a:spcAft>
                <a:spcPts val="0"/>
              </a:spcAft>
              <a:buSzPts val="6200"/>
              <a:buNone/>
              <a:defRPr sz="6200"/>
            </a:lvl2pPr>
            <a:lvl3pPr lvl="2" algn="ctr">
              <a:spcBef>
                <a:spcPts val="0"/>
              </a:spcBef>
              <a:spcAft>
                <a:spcPts val="0"/>
              </a:spcAft>
              <a:buSzPts val="6200"/>
              <a:buNone/>
              <a:defRPr sz="6200"/>
            </a:lvl3pPr>
            <a:lvl4pPr lvl="3" algn="ctr">
              <a:spcBef>
                <a:spcPts val="0"/>
              </a:spcBef>
              <a:spcAft>
                <a:spcPts val="0"/>
              </a:spcAft>
              <a:buSzPts val="6200"/>
              <a:buNone/>
              <a:defRPr sz="6200"/>
            </a:lvl4pPr>
            <a:lvl5pPr lvl="4" algn="ctr">
              <a:spcBef>
                <a:spcPts val="0"/>
              </a:spcBef>
              <a:spcAft>
                <a:spcPts val="0"/>
              </a:spcAft>
              <a:buSzPts val="6200"/>
              <a:buNone/>
              <a:defRPr sz="6200"/>
            </a:lvl5pPr>
            <a:lvl6pPr lvl="5" algn="ctr">
              <a:spcBef>
                <a:spcPts val="0"/>
              </a:spcBef>
              <a:spcAft>
                <a:spcPts val="0"/>
              </a:spcAft>
              <a:buSzPts val="6200"/>
              <a:buNone/>
              <a:defRPr sz="6200"/>
            </a:lvl6pPr>
            <a:lvl7pPr lvl="6" algn="ctr">
              <a:spcBef>
                <a:spcPts val="0"/>
              </a:spcBef>
              <a:spcAft>
                <a:spcPts val="0"/>
              </a:spcAft>
              <a:buSzPts val="6200"/>
              <a:buNone/>
              <a:defRPr sz="6200"/>
            </a:lvl7pPr>
            <a:lvl8pPr lvl="7" algn="ctr">
              <a:spcBef>
                <a:spcPts val="0"/>
              </a:spcBef>
              <a:spcAft>
                <a:spcPts val="0"/>
              </a:spcAft>
              <a:buSzPts val="6200"/>
              <a:buNone/>
              <a:defRPr sz="6200"/>
            </a:lvl8pPr>
            <a:lvl9pPr lvl="8" algn="ctr">
              <a:spcBef>
                <a:spcPts val="0"/>
              </a:spcBef>
              <a:spcAft>
                <a:spcPts val="0"/>
              </a:spcAft>
              <a:buSzPts val="6200"/>
              <a:buNone/>
              <a:defRPr sz="6200"/>
            </a:lvl9pPr>
          </a:lstStyle>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p:cSld name="CUSTOM_18">
    <p:bg>
      <p:bgPr>
        <a:solidFill>
          <a:schemeClr val="lt2"/>
        </a:solidFill>
      </p:bgPr>
    </p:bg>
    <p:spTree>
      <p:nvGrpSpPr>
        <p:cNvPr id="246" name="Shape 246"/>
        <p:cNvGrpSpPr/>
        <p:nvPr/>
      </p:nvGrpSpPr>
      <p:grpSpPr>
        <a:xfrm>
          <a:off x="0" y="0"/>
          <a:ext cx="0" cy="0"/>
          <a:chOff x="0" y="0"/>
          <a:chExt cx="0" cy="0"/>
        </a:xfrm>
      </p:grpSpPr>
      <p:sp>
        <p:nvSpPr>
          <p:cNvPr id="247" name="Google Shape;247;p37"/>
          <p:cNvSpPr/>
          <p:nvPr/>
        </p:nvSpPr>
        <p:spPr>
          <a:xfrm>
            <a:off x="274950" y="1164975"/>
            <a:ext cx="6326700" cy="3693600"/>
          </a:xfrm>
          <a:prstGeom prst="roundRect">
            <a:avLst>
              <a:gd fmla="val 5734" name="adj"/>
            </a:avLst>
          </a:prstGeom>
          <a:solidFill>
            <a:schemeClr val="lt1"/>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lnSpc>
                <a:spcPct val="90000"/>
              </a:lnSpc>
              <a:spcBef>
                <a:spcPts val="0"/>
              </a:spcBef>
              <a:spcAft>
                <a:spcPts val="0"/>
              </a:spcAft>
              <a:buNone/>
            </a:pPr>
            <a:r>
              <a:t/>
            </a:r>
            <a:endParaRPr sz="600"/>
          </a:p>
        </p:txBody>
      </p:sp>
      <p:sp>
        <p:nvSpPr>
          <p:cNvPr id="248" name="Google Shape;248;p37"/>
          <p:cNvSpPr txBox="1"/>
          <p:nvPr>
            <p:ph idx="1" type="body"/>
          </p:nvPr>
        </p:nvSpPr>
        <p:spPr>
          <a:xfrm>
            <a:off x="545275" y="1321275"/>
            <a:ext cx="5795400" cy="3306600"/>
          </a:xfrm>
          <a:prstGeom prst="rect">
            <a:avLst/>
          </a:prstGeom>
        </p:spPr>
        <p:txBody>
          <a:bodyPr anchorCtr="0" anchor="t" bIns="91425" lIns="91425" spcFirstLastPara="1" rIns="91425" wrap="square" tIns="91425">
            <a:noAutofit/>
          </a:bodyPr>
          <a:lstStyle>
            <a:lvl1pPr indent="-330200" lvl="0" marL="457200">
              <a:spcBef>
                <a:spcPts val="0"/>
              </a:spcBef>
              <a:spcAft>
                <a:spcPts val="0"/>
              </a:spcAft>
              <a:buSzPts val="1600"/>
              <a:buChar char="●"/>
              <a:defRPr/>
            </a:lvl1pPr>
            <a:lvl2pPr indent="-330200" lvl="1" marL="914400">
              <a:spcBef>
                <a:spcPts val="0"/>
              </a:spcBef>
              <a:spcAft>
                <a:spcPts val="0"/>
              </a:spcAft>
              <a:buSzPts val="1600"/>
              <a:buChar char="○"/>
              <a:defRPr/>
            </a:lvl2pPr>
            <a:lvl3pPr indent="-330200" lvl="2" marL="1371600">
              <a:spcBef>
                <a:spcPts val="0"/>
              </a:spcBef>
              <a:spcAft>
                <a:spcPts val="0"/>
              </a:spcAft>
              <a:buSzPts val="1600"/>
              <a:buChar char="■"/>
              <a:defRPr/>
            </a:lvl3pPr>
            <a:lvl4pPr indent="-330200" lvl="3" marL="1828800">
              <a:spcBef>
                <a:spcPts val="0"/>
              </a:spcBef>
              <a:spcAft>
                <a:spcPts val="0"/>
              </a:spcAft>
              <a:buSzPts val="1600"/>
              <a:buChar char="●"/>
              <a:defRPr/>
            </a:lvl4pPr>
            <a:lvl5pPr indent="-330200" lvl="4" marL="2286000">
              <a:spcBef>
                <a:spcPts val="0"/>
              </a:spcBef>
              <a:spcAft>
                <a:spcPts val="0"/>
              </a:spcAft>
              <a:buSzPts val="1600"/>
              <a:buChar char="○"/>
              <a:defRPr/>
            </a:lvl5pPr>
            <a:lvl6pPr indent="-330200" lvl="5" marL="2743200">
              <a:spcBef>
                <a:spcPts val="0"/>
              </a:spcBef>
              <a:spcAft>
                <a:spcPts val="0"/>
              </a:spcAft>
              <a:buSzPts val="1600"/>
              <a:buChar char="■"/>
              <a:defRPr/>
            </a:lvl6pPr>
            <a:lvl7pPr indent="-330200" lvl="6" marL="3200400">
              <a:spcBef>
                <a:spcPts val="0"/>
              </a:spcBef>
              <a:spcAft>
                <a:spcPts val="0"/>
              </a:spcAft>
              <a:buSzPts val="1600"/>
              <a:buChar char="●"/>
              <a:defRPr/>
            </a:lvl7pPr>
            <a:lvl8pPr indent="-330200" lvl="7" marL="3657600">
              <a:spcBef>
                <a:spcPts val="0"/>
              </a:spcBef>
              <a:spcAft>
                <a:spcPts val="0"/>
              </a:spcAft>
              <a:buSzPts val="1600"/>
              <a:buChar char="○"/>
              <a:defRPr/>
            </a:lvl8pPr>
            <a:lvl9pPr indent="-330200" lvl="8" marL="4114800">
              <a:spcBef>
                <a:spcPts val="0"/>
              </a:spcBef>
              <a:spcAft>
                <a:spcPts val="0"/>
              </a:spcAft>
              <a:buSzPts val="1600"/>
              <a:buChar char="■"/>
              <a:defRPr/>
            </a:lvl9pPr>
          </a:lstStyle>
          <a:p/>
        </p:txBody>
      </p:sp>
      <p:sp>
        <p:nvSpPr>
          <p:cNvPr id="249" name="Google Shape;249;p37"/>
          <p:cNvSpPr/>
          <p:nvPr/>
        </p:nvSpPr>
        <p:spPr>
          <a:xfrm>
            <a:off x="274950" y="284775"/>
            <a:ext cx="6326700" cy="704400"/>
          </a:xfrm>
          <a:prstGeom prst="roundRect">
            <a:avLst>
              <a:gd fmla="val 25275" name="adj"/>
            </a:avLst>
          </a:prstGeom>
          <a:solidFill>
            <a:schemeClr val="dk2"/>
          </a:solidFill>
          <a:ln cap="flat" cmpd="sng" w="9525">
            <a:solidFill>
              <a:schemeClr val="dk1"/>
            </a:solidFill>
            <a:prstDash val="solid"/>
            <a:round/>
            <a:headEnd len="sm" w="sm" type="none"/>
            <a:tailEnd len="sm" w="sm" type="none"/>
          </a:ln>
        </p:spPr>
        <p:txBody>
          <a:bodyPr anchorCtr="0" anchor="ctr" bIns="91425" lIns="91425" spcFirstLastPara="1" rIns="91425" wrap="square" tIns="155425">
            <a:noAutofit/>
          </a:bodyPr>
          <a:lstStyle/>
          <a:p>
            <a:pPr indent="0" lvl="0" marL="0" rtl="0" algn="ctr">
              <a:lnSpc>
                <a:spcPct val="90000"/>
              </a:lnSpc>
              <a:spcBef>
                <a:spcPts val="0"/>
              </a:spcBef>
              <a:spcAft>
                <a:spcPts val="0"/>
              </a:spcAft>
              <a:buNone/>
            </a:pPr>
            <a:r>
              <a:t/>
            </a:r>
            <a:endParaRPr sz="200"/>
          </a:p>
        </p:txBody>
      </p:sp>
      <p:sp>
        <p:nvSpPr>
          <p:cNvPr id="250" name="Google Shape;250;p37"/>
          <p:cNvSpPr txBox="1"/>
          <p:nvPr>
            <p:ph type="title"/>
          </p:nvPr>
        </p:nvSpPr>
        <p:spPr>
          <a:xfrm>
            <a:off x="274950" y="327125"/>
            <a:ext cx="6326700" cy="6621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200"/>
              <a:buNone/>
              <a:defRPr sz="3200"/>
            </a:lvl1pPr>
            <a:lvl2pPr lvl="1" algn="ctr">
              <a:spcBef>
                <a:spcPts val="0"/>
              </a:spcBef>
              <a:spcAft>
                <a:spcPts val="0"/>
              </a:spcAft>
              <a:buSzPts val="4200"/>
              <a:buFont typeface="Della Respira"/>
              <a:buNone/>
              <a:defRPr sz="4200"/>
            </a:lvl2pPr>
            <a:lvl3pPr lvl="2" algn="ctr">
              <a:spcBef>
                <a:spcPts val="0"/>
              </a:spcBef>
              <a:spcAft>
                <a:spcPts val="0"/>
              </a:spcAft>
              <a:buSzPts val="4200"/>
              <a:buFont typeface="Della Respira"/>
              <a:buNone/>
              <a:defRPr sz="4200"/>
            </a:lvl3pPr>
            <a:lvl4pPr lvl="3" algn="ctr">
              <a:spcBef>
                <a:spcPts val="0"/>
              </a:spcBef>
              <a:spcAft>
                <a:spcPts val="0"/>
              </a:spcAft>
              <a:buSzPts val="4200"/>
              <a:buFont typeface="Della Respira"/>
              <a:buNone/>
              <a:defRPr sz="4200"/>
            </a:lvl4pPr>
            <a:lvl5pPr lvl="4" algn="ctr">
              <a:spcBef>
                <a:spcPts val="0"/>
              </a:spcBef>
              <a:spcAft>
                <a:spcPts val="0"/>
              </a:spcAft>
              <a:buSzPts val="4200"/>
              <a:buFont typeface="Della Respira"/>
              <a:buNone/>
              <a:defRPr sz="4200"/>
            </a:lvl5pPr>
            <a:lvl6pPr lvl="5" algn="ctr">
              <a:spcBef>
                <a:spcPts val="0"/>
              </a:spcBef>
              <a:spcAft>
                <a:spcPts val="0"/>
              </a:spcAft>
              <a:buSzPts val="4200"/>
              <a:buFont typeface="Della Respira"/>
              <a:buNone/>
              <a:defRPr sz="4200"/>
            </a:lvl6pPr>
            <a:lvl7pPr lvl="6" algn="ctr">
              <a:spcBef>
                <a:spcPts val="0"/>
              </a:spcBef>
              <a:spcAft>
                <a:spcPts val="0"/>
              </a:spcAft>
              <a:buSzPts val="4200"/>
              <a:buFont typeface="Della Respira"/>
              <a:buNone/>
              <a:defRPr sz="4200"/>
            </a:lvl7pPr>
            <a:lvl8pPr lvl="7" algn="ctr">
              <a:spcBef>
                <a:spcPts val="0"/>
              </a:spcBef>
              <a:spcAft>
                <a:spcPts val="0"/>
              </a:spcAft>
              <a:buSzPts val="4200"/>
              <a:buFont typeface="Della Respira"/>
              <a:buNone/>
              <a:defRPr sz="4200"/>
            </a:lvl8pPr>
            <a:lvl9pPr lvl="8" algn="ctr">
              <a:spcBef>
                <a:spcPts val="0"/>
              </a:spcBef>
              <a:spcAft>
                <a:spcPts val="0"/>
              </a:spcAft>
              <a:buSzPts val="4200"/>
              <a:buFont typeface="Della Respira"/>
              <a:buNone/>
              <a:defRPr sz="4200"/>
            </a:lvl9pPr>
          </a:lstStyle>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p:cSld name="CUSTOM_20">
    <p:bg>
      <p:bgPr>
        <a:solidFill>
          <a:schemeClr val="dk2"/>
        </a:solidFill>
      </p:bgPr>
    </p:bg>
    <p:spTree>
      <p:nvGrpSpPr>
        <p:cNvPr id="251" name="Shape 251"/>
        <p:cNvGrpSpPr/>
        <p:nvPr/>
      </p:nvGrpSpPr>
      <p:grpSpPr>
        <a:xfrm>
          <a:off x="0" y="0"/>
          <a:ext cx="0" cy="0"/>
          <a:chOff x="0" y="0"/>
          <a:chExt cx="0" cy="0"/>
        </a:xfrm>
      </p:grpSpPr>
      <p:sp>
        <p:nvSpPr>
          <p:cNvPr id="252" name="Google Shape;252;p38"/>
          <p:cNvSpPr/>
          <p:nvPr/>
        </p:nvSpPr>
        <p:spPr>
          <a:xfrm>
            <a:off x="274950" y="1503221"/>
            <a:ext cx="8598900" cy="1621200"/>
          </a:xfrm>
          <a:prstGeom prst="roundRect">
            <a:avLst>
              <a:gd fmla="val 16667" name="adj"/>
            </a:avLst>
          </a:prstGeom>
          <a:solidFill>
            <a:schemeClr val="accent2"/>
          </a:solidFill>
          <a:ln cap="flat" cmpd="sng" w="9525">
            <a:solidFill>
              <a:schemeClr val="dk1"/>
            </a:solidFill>
            <a:prstDash val="solid"/>
            <a:round/>
            <a:headEnd len="sm" w="sm" type="none"/>
            <a:tailEnd len="sm" w="sm" type="none"/>
          </a:ln>
        </p:spPr>
        <p:txBody>
          <a:bodyPr anchorCtr="0" anchor="ctr" bIns="91425" lIns="91425" spcFirstLastPara="1" rIns="91425" wrap="square" tIns="182875">
            <a:noAutofit/>
          </a:bodyPr>
          <a:lstStyle/>
          <a:p>
            <a:pPr indent="0" lvl="0" marL="0" rtl="0" algn="ctr">
              <a:lnSpc>
                <a:spcPct val="90000"/>
              </a:lnSpc>
              <a:spcBef>
                <a:spcPts val="0"/>
              </a:spcBef>
              <a:spcAft>
                <a:spcPts val="0"/>
              </a:spcAft>
              <a:buNone/>
            </a:pPr>
            <a:r>
              <a:t/>
            </a:r>
            <a:endParaRPr/>
          </a:p>
        </p:txBody>
      </p:sp>
      <p:sp>
        <p:nvSpPr>
          <p:cNvPr id="253" name="Google Shape;253;p38"/>
          <p:cNvSpPr txBox="1"/>
          <p:nvPr>
            <p:ph type="title"/>
          </p:nvPr>
        </p:nvSpPr>
        <p:spPr>
          <a:xfrm>
            <a:off x="339150" y="1531200"/>
            <a:ext cx="8470500" cy="15933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6200"/>
              <a:buNone/>
              <a:defRPr sz="6200"/>
            </a:lvl1pPr>
            <a:lvl2pPr lvl="1" algn="ctr">
              <a:spcBef>
                <a:spcPts val="0"/>
              </a:spcBef>
              <a:spcAft>
                <a:spcPts val="0"/>
              </a:spcAft>
              <a:buSzPts val="6200"/>
              <a:buNone/>
              <a:defRPr sz="6200"/>
            </a:lvl2pPr>
            <a:lvl3pPr lvl="2" algn="ctr">
              <a:spcBef>
                <a:spcPts val="0"/>
              </a:spcBef>
              <a:spcAft>
                <a:spcPts val="0"/>
              </a:spcAft>
              <a:buSzPts val="6200"/>
              <a:buNone/>
              <a:defRPr sz="6200"/>
            </a:lvl3pPr>
            <a:lvl4pPr lvl="3" algn="ctr">
              <a:spcBef>
                <a:spcPts val="0"/>
              </a:spcBef>
              <a:spcAft>
                <a:spcPts val="0"/>
              </a:spcAft>
              <a:buSzPts val="6200"/>
              <a:buNone/>
              <a:defRPr sz="6200"/>
            </a:lvl4pPr>
            <a:lvl5pPr lvl="4" algn="ctr">
              <a:spcBef>
                <a:spcPts val="0"/>
              </a:spcBef>
              <a:spcAft>
                <a:spcPts val="0"/>
              </a:spcAft>
              <a:buSzPts val="6200"/>
              <a:buNone/>
              <a:defRPr sz="6200"/>
            </a:lvl5pPr>
            <a:lvl6pPr lvl="5" algn="ctr">
              <a:spcBef>
                <a:spcPts val="0"/>
              </a:spcBef>
              <a:spcAft>
                <a:spcPts val="0"/>
              </a:spcAft>
              <a:buSzPts val="6200"/>
              <a:buNone/>
              <a:defRPr sz="6200"/>
            </a:lvl6pPr>
            <a:lvl7pPr lvl="6" algn="ctr">
              <a:spcBef>
                <a:spcPts val="0"/>
              </a:spcBef>
              <a:spcAft>
                <a:spcPts val="0"/>
              </a:spcAft>
              <a:buSzPts val="6200"/>
              <a:buNone/>
              <a:defRPr sz="6200"/>
            </a:lvl7pPr>
            <a:lvl8pPr lvl="7" algn="ctr">
              <a:spcBef>
                <a:spcPts val="0"/>
              </a:spcBef>
              <a:spcAft>
                <a:spcPts val="0"/>
              </a:spcAft>
              <a:buSzPts val="6200"/>
              <a:buNone/>
              <a:defRPr sz="6200"/>
            </a:lvl8pPr>
            <a:lvl9pPr lvl="8" algn="ctr">
              <a:spcBef>
                <a:spcPts val="0"/>
              </a:spcBef>
              <a:spcAft>
                <a:spcPts val="0"/>
              </a:spcAft>
              <a:buSzPts val="6200"/>
              <a:buNone/>
              <a:defRPr sz="6200"/>
            </a:lvl9pPr>
          </a:lstStyle>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CUSTOM_21">
    <p:bg>
      <p:bgPr>
        <a:solidFill>
          <a:schemeClr val="lt2"/>
        </a:solidFill>
      </p:bgPr>
    </p:bg>
    <p:spTree>
      <p:nvGrpSpPr>
        <p:cNvPr id="254" name="Shape 254"/>
        <p:cNvGrpSpPr/>
        <p:nvPr/>
      </p:nvGrpSpPr>
      <p:grpSpPr>
        <a:xfrm>
          <a:off x="0" y="0"/>
          <a:ext cx="0" cy="0"/>
          <a:chOff x="0" y="0"/>
          <a:chExt cx="0" cy="0"/>
        </a:xfrm>
      </p:grpSpPr>
      <p:sp>
        <p:nvSpPr>
          <p:cNvPr id="255" name="Google Shape;255;p39"/>
          <p:cNvSpPr/>
          <p:nvPr/>
        </p:nvSpPr>
        <p:spPr>
          <a:xfrm>
            <a:off x="274950" y="1580175"/>
            <a:ext cx="6326700" cy="3278400"/>
          </a:xfrm>
          <a:prstGeom prst="roundRect">
            <a:avLst>
              <a:gd fmla="val 5734" name="adj"/>
            </a:avLst>
          </a:prstGeom>
          <a:solidFill>
            <a:schemeClr val="lt1"/>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lnSpc>
                <a:spcPct val="90000"/>
              </a:lnSpc>
              <a:spcBef>
                <a:spcPts val="0"/>
              </a:spcBef>
              <a:spcAft>
                <a:spcPts val="0"/>
              </a:spcAft>
              <a:buNone/>
            </a:pPr>
            <a:r>
              <a:t/>
            </a:r>
            <a:endParaRPr sz="600"/>
          </a:p>
        </p:txBody>
      </p:sp>
      <p:sp>
        <p:nvSpPr>
          <p:cNvPr id="256" name="Google Shape;256;p39"/>
          <p:cNvSpPr txBox="1"/>
          <p:nvPr>
            <p:ph idx="1" type="body"/>
          </p:nvPr>
        </p:nvSpPr>
        <p:spPr>
          <a:xfrm>
            <a:off x="545275" y="1703050"/>
            <a:ext cx="5795400" cy="2920800"/>
          </a:xfrm>
          <a:prstGeom prst="rect">
            <a:avLst/>
          </a:prstGeom>
        </p:spPr>
        <p:txBody>
          <a:bodyPr anchorCtr="0" anchor="t" bIns="91425" lIns="91425" spcFirstLastPara="1" rIns="91425" wrap="square" tIns="91425">
            <a:noAutofit/>
          </a:bodyPr>
          <a:lstStyle>
            <a:lvl1pPr indent="-330200" lvl="0" marL="457200">
              <a:spcBef>
                <a:spcPts val="0"/>
              </a:spcBef>
              <a:spcAft>
                <a:spcPts val="0"/>
              </a:spcAft>
              <a:buSzPts val="1600"/>
              <a:buChar char="●"/>
              <a:defRPr/>
            </a:lvl1pPr>
            <a:lvl2pPr indent="-330200" lvl="1" marL="914400">
              <a:spcBef>
                <a:spcPts val="0"/>
              </a:spcBef>
              <a:spcAft>
                <a:spcPts val="0"/>
              </a:spcAft>
              <a:buSzPts val="1600"/>
              <a:buChar char="○"/>
              <a:defRPr/>
            </a:lvl2pPr>
            <a:lvl3pPr indent="-330200" lvl="2" marL="1371600">
              <a:spcBef>
                <a:spcPts val="0"/>
              </a:spcBef>
              <a:spcAft>
                <a:spcPts val="0"/>
              </a:spcAft>
              <a:buSzPts val="1600"/>
              <a:buChar char="■"/>
              <a:defRPr/>
            </a:lvl3pPr>
            <a:lvl4pPr indent="-330200" lvl="3" marL="1828800">
              <a:spcBef>
                <a:spcPts val="0"/>
              </a:spcBef>
              <a:spcAft>
                <a:spcPts val="0"/>
              </a:spcAft>
              <a:buSzPts val="1600"/>
              <a:buChar char="●"/>
              <a:defRPr/>
            </a:lvl4pPr>
            <a:lvl5pPr indent="-330200" lvl="4" marL="2286000">
              <a:spcBef>
                <a:spcPts val="0"/>
              </a:spcBef>
              <a:spcAft>
                <a:spcPts val="0"/>
              </a:spcAft>
              <a:buSzPts val="1600"/>
              <a:buChar char="○"/>
              <a:defRPr/>
            </a:lvl5pPr>
            <a:lvl6pPr indent="-330200" lvl="5" marL="2743200">
              <a:spcBef>
                <a:spcPts val="0"/>
              </a:spcBef>
              <a:spcAft>
                <a:spcPts val="0"/>
              </a:spcAft>
              <a:buSzPts val="1600"/>
              <a:buChar char="■"/>
              <a:defRPr/>
            </a:lvl6pPr>
            <a:lvl7pPr indent="-330200" lvl="6" marL="3200400">
              <a:spcBef>
                <a:spcPts val="0"/>
              </a:spcBef>
              <a:spcAft>
                <a:spcPts val="0"/>
              </a:spcAft>
              <a:buSzPts val="1600"/>
              <a:buChar char="●"/>
              <a:defRPr/>
            </a:lvl7pPr>
            <a:lvl8pPr indent="-330200" lvl="7" marL="3657600">
              <a:spcBef>
                <a:spcPts val="0"/>
              </a:spcBef>
              <a:spcAft>
                <a:spcPts val="0"/>
              </a:spcAft>
              <a:buSzPts val="1600"/>
              <a:buChar char="○"/>
              <a:defRPr/>
            </a:lvl8pPr>
            <a:lvl9pPr indent="-330200" lvl="8" marL="4114800">
              <a:spcBef>
                <a:spcPts val="0"/>
              </a:spcBef>
              <a:spcAft>
                <a:spcPts val="0"/>
              </a:spcAft>
              <a:buSzPts val="1600"/>
              <a:buChar char="■"/>
              <a:defRPr/>
            </a:lvl9pPr>
          </a:lstStyle>
          <a:p/>
        </p:txBody>
      </p:sp>
      <p:sp>
        <p:nvSpPr>
          <p:cNvPr id="257" name="Google Shape;257;p39"/>
          <p:cNvSpPr/>
          <p:nvPr/>
        </p:nvSpPr>
        <p:spPr>
          <a:xfrm>
            <a:off x="274950" y="284775"/>
            <a:ext cx="6326700" cy="704400"/>
          </a:xfrm>
          <a:prstGeom prst="roundRect">
            <a:avLst>
              <a:gd fmla="val 25275" name="adj"/>
            </a:avLst>
          </a:prstGeom>
          <a:solidFill>
            <a:schemeClr val="dk2"/>
          </a:solidFill>
          <a:ln cap="flat" cmpd="sng" w="9525">
            <a:solidFill>
              <a:schemeClr val="dk1"/>
            </a:solidFill>
            <a:prstDash val="solid"/>
            <a:round/>
            <a:headEnd len="sm" w="sm" type="none"/>
            <a:tailEnd len="sm" w="sm" type="none"/>
          </a:ln>
        </p:spPr>
        <p:txBody>
          <a:bodyPr anchorCtr="0" anchor="ctr" bIns="91425" lIns="91425" spcFirstLastPara="1" rIns="91425" wrap="square" tIns="155425">
            <a:noAutofit/>
          </a:bodyPr>
          <a:lstStyle/>
          <a:p>
            <a:pPr indent="0" lvl="0" marL="0" rtl="0" algn="ctr">
              <a:lnSpc>
                <a:spcPct val="90000"/>
              </a:lnSpc>
              <a:spcBef>
                <a:spcPts val="0"/>
              </a:spcBef>
              <a:spcAft>
                <a:spcPts val="0"/>
              </a:spcAft>
              <a:buNone/>
            </a:pPr>
            <a:r>
              <a:t/>
            </a:r>
            <a:endParaRPr sz="200"/>
          </a:p>
        </p:txBody>
      </p:sp>
      <p:sp>
        <p:nvSpPr>
          <p:cNvPr id="258" name="Google Shape;258;p39"/>
          <p:cNvSpPr txBox="1"/>
          <p:nvPr>
            <p:ph type="title"/>
          </p:nvPr>
        </p:nvSpPr>
        <p:spPr>
          <a:xfrm>
            <a:off x="274950" y="327125"/>
            <a:ext cx="6326700" cy="6621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200"/>
              <a:buNone/>
              <a:defRPr sz="3200"/>
            </a:lvl1pPr>
            <a:lvl2pPr lvl="1" algn="ctr">
              <a:spcBef>
                <a:spcPts val="0"/>
              </a:spcBef>
              <a:spcAft>
                <a:spcPts val="0"/>
              </a:spcAft>
              <a:buSzPts val="4200"/>
              <a:buFont typeface="Della Respira"/>
              <a:buNone/>
              <a:defRPr sz="4200"/>
            </a:lvl2pPr>
            <a:lvl3pPr lvl="2" algn="ctr">
              <a:spcBef>
                <a:spcPts val="0"/>
              </a:spcBef>
              <a:spcAft>
                <a:spcPts val="0"/>
              </a:spcAft>
              <a:buSzPts val="4200"/>
              <a:buFont typeface="Della Respira"/>
              <a:buNone/>
              <a:defRPr sz="4200"/>
            </a:lvl3pPr>
            <a:lvl4pPr lvl="3" algn="ctr">
              <a:spcBef>
                <a:spcPts val="0"/>
              </a:spcBef>
              <a:spcAft>
                <a:spcPts val="0"/>
              </a:spcAft>
              <a:buSzPts val="4200"/>
              <a:buFont typeface="Della Respira"/>
              <a:buNone/>
              <a:defRPr sz="4200"/>
            </a:lvl4pPr>
            <a:lvl5pPr lvl="4" algn="ctr">
              <a:spcBef>
                <a:spcPts val="0"/>
              </a:spcBef>
              <a:spcAft>
                <a:spcPts val="0"/>
              </a:spcAft>
              <a:buSzPts val="4200"/>
              <a:buFont typeface="Della Respira"/>
              <a:buNone/>
              <a:defRPr sz="4200"/>
            </a:lvl5pPr>
            <a:lvl6pPr lvl="5" algn="ctr">
              <a:spcBef>
                <a:spcPts val="0"/>
              </a:spcBef>
              <a:spcAft>
                <a:spcPts val="0"/>
              </a:spcAft>
              <a:buSzPts val="4200"/>
              <a:buFont typeface="Della Respira"/>
              <a:buNone/>
              <a:defRPr sz="4200"/>
            </a:lvl6pPr>
            <a:lvl7pPr lvl="6" algn="ctr">
              <a:spcBef>
                <a:spcPts val="0"/>
              </a:spcBef>
              <a:spcAft>
                <a:spcPts val="0"/>
              </a:spcAft>
              <a:buSzPts val="4200"/>
              <a:buFont typeface="Della Respira"/>
              <a:buNone/>
              <a:defRPr sz="4200"/>
            </a:lvl7pPr>
            <a:lvl8pPr lvl="7" algn="ctr">
              <a:spcBef>
                <a:spcPts val="0"/>
              </a:spcBef>
              <a:spcAft>
                <a:spcPts val="0"/>
              </a:spcAft>
              <a:buSzPts val="4200"/>
              <a:buFont typeface="Della Respira"/>
              <a:buNone/>
              <a:defRPr sz="4200"/>
            </a:lvl8pPr>
            <a:lvl9pPr lvl="8" algn="ctr">
              <a:spcBef>
                <a:spcPts val="0"/>
              </a:spcBef>
              <a:spcAft>
                <a:spcPts val="0"/>
              </a:spcAft>
              <a:buSzPts val="4200"/>
              <a:buFont typeface="Della Respira"/>
              <a:buNone/>
              <a:defRPr sz="4200"/>
            </a:lvl9pPr>
          </a:lstStyle>
          <a:p/>
        </p:txBody>
      </p:sp>
      <p:sp>
        <p:nvSpPr>
          <p:cNvPr id="259" name="Google Shape;259;p39"/>
          <p:cNvSpPr/>
          <p:nvPr/>
        </p:nvSpPr>
        <p:spPr>
          <a:xfrm>
            <a:off x="274950" y="1102500"/>
            <a:ext cx="6326700" cy="357000"/>
          </a:xfrm>
          <a:prstGeom prst="roundRect">
            <a:avLst>
              <a:gd fmla="val 34148" name="adj"/>
            </a:avLst>
          </a:prstGeom>
          <a:solidFill>
            <a:schemeClr val="accent1"/>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lnSpc>
                <a:spcPct val="90000"/>
              </a:lnSpc>
              <a:spcBef>
                <a:spcPts val="0"/>
              </a:spcBef>
              <a:spcAft>
                <a:spcPts val="0"/>
              </a:spcAft>
              <a:buNone/>
            </a:pPr>
            <a:r>
              <a:t/>
            </a:r>
            <a:endParaRPr sz="100">
              <a:latin typeface="Della Respira"/>
              <a:ea typeface="Della Respira"/>
              <a:cs typeface="Della Respira"/>
              <a:sym typeface="Della Respira"/>
            </a:endParaRPr>
          </a:p>
        </p:txBody>
      </p:sp>
      <p:sp>
        <p:nvSpPr>
          <p:cNvPr id="260" name="Google Shape;260;p39"/>
          <p:cNvSpPr txBox="1"/>
          <p:nvPr>
            <p:ph idx="2" type="subTitle"/>
          </p:nvPr>
        </p:nvSpPr>
        <p:spPr>
          <a:xfrm>
            <a:off x="327025" y="1109850"/>
            <a:ext cx="6231900" cy="357000"/>
          </a:xfrm>
          <a:prstGeom prst="rect">
            <a:avLst/>
          </a:prstGeom>
        </p:spPr>
        <p:txBody>
          <a:bodyPr anchorCtr="0" anchor="ctr" bIns="91425" lIns="91425" spcFirstLastPara="1" rIns="91425" wrap="square" tIns="91425">
            <a:noAutofit/>
          </a:bodyPr>
          <a:lstStyle>
            <a:lvl1pPr lvl="0" algn="ctr">
              <a:spcBef>
                <a:spcPts val="0"/>
              </a:spcBef>
              <a:spcAft>
                <a:spcPts val="0"/>
              </a:spcAft>
              <a:buSzPts val="1300"/>
              <a:buFont typeface="Della Respira"/>
              <a:buNone/>
              <a:defRPr sz="1300">
                <a:latin typeface="Della Respira"/>
                <a:ea typeface="Della Respira"/>
                <a:cs typeface="Della Respira"/>
                <a:sym typeface="Della Respir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CUSTOM_22">
    <p:bg>
      <p:bgPr>
        <a:solidFill>
          <a:schemeClr val="lt2"/>
        </a:solidFill>
      </p:bgPr>
    </p:bg>
    <p:spTree>
      <p:nvGrpSpPr>
        <p:cNvPr id="261" name="Shape 261"/>
        <p:cNvGrpSpPr/>
        <p:nvPr/>
      </p:nvGrpSpPr>
      <p:grpSpPr>
        <a:xfrm>
          <a:off x="0" y="0"/>
          <a:ext cx="0" cy="0"/>
          <a:chOff x="0" y="0"/>
          <a:chExt cx="0" cy="0"/>
        </a:xfrm>
      </p:grpSpPr>
      <p:sp>
        <p:nvSpPr>
          <p:cNvPr id="262" name="Google Shape;262;p40"/>
          <p:cNvSpPr/>
          <p:nvPr/>
        </p:nvSpPr>
        <p:spPr>
          <a:xfrm>
            <a:off x="274950" y="1503221"/>
            <a:ext cx="8598900" cy="1621200"/>
          </a:xfrm>
          <a:prstGeom prst="roundRect">
            <a:avLst>
              <a:gd fmla="val 16667" name="adj"/>
            </a:avLst>
          </a:prstGeom>
          <a:solidFill>
            <a:schemeClr val="dk2"/>
          </a:solidFill>
          <a:ln cap="flat" cmpd="sng" w="9525">
            <a:solidFill>
              <a:schemeClr val="dk1"/>
            </a:solidFill>
            <a:prstDash val="solid"/>
            <a:round/>
            <a:headEnd len="sm" w="sm" type="none"/>
            <a:tailEnd len="sm" w="sm" type="none"/>
          </a:ln>
        </p:spPr>
        <p:txBody>
          <a:bodyPr anchorCtr="0" anchor="ctr" bIns="91425" lIns="91425" spcFirstLastPara="1" rIns="91425" wrap="square" tIns="182875">
            <a:noAutofit/>
          </a:bodyPr>
          <a:lstStyle/>
          <a:p>
            <a:pPr indent="0" lvl="0" marL="0" rtl="0" algn="ctr">
              <a:lnSpc>
                <a:spcPct val="90000"/>
              </a:lnSpc>
              <a:spcBef>
                <a:spcPts val="0"/>
              </a:spcBef>
              <a:spcAft>
                <a:spcPts val="0"/>
              </a:spcAft>
              <a:buNone/>
            </a:pPr>
            <a:r>
              <a:t/>
            </a:r>
            <a:endParaRPr/>
          </a:p>
        </p:txBody>
      </p:sp>
      <p:sp>
        <p:nvSpPr>
          <p:cNvPr id="263" name="Google Shape;263;p40"/>
          <p:cNvSpPr txBox="1"/>
          <p:nvPr>
            <p:ph type="title"/>
          </p:nvPr>
        </p:nvSpPr>
        <p:spPr>
          <a:xfrm>
            <a:off x="339150" y="1531200"/>
            <a:ext cx="8470500" cy="15933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6200"/>
              <a:buNone/>
              <a:defRPr sz="6200"/>
            </a:lvl1pPr>
            <a:lvl2pPr lvl="1" algn="ctr">
              <a:spcBef>
                <a:spcPts val="0"/>
              </a:spcBef>
              <a:spcAft>
                <a:spcPts val="0"/>
              </a:spcAft>
              <a:buSzPts val="6200"/>
              <a:buNone/>
              <a:defRPr sz="6200"/>
            </a:lvl2pPr>
            <a:lvl3pPr lvl="2" algn="ctr">
              <a:spcBef>
                <a:spcPts val="0"/>
              </a:spcBef>
              <a:spcAft>
                <a:spcPts val="0"/>
              </a:spcAft>
              <a:buSzPts val="6200"/>
              <a:buNone/>
              <a:defRPr sz="6200"/>
            </a:lvl3pPr>
            <a:lvl4pPr lvl="3" algn="ctr">
              <a:spcBef>
                <a:spcPts val="0"/>
              </a:spcBef>
              <a:spcAft>
                <a:spcPts val="0"/>
              </a:spcAft>
              <a:buSzPts val="6200"/>
              <a:buNone/>
              <a:defRPr sz="6200"/>
            </a:lvl4pPr>
            <a:lvl5pPr lvl="4" algn="ctr">
              <a:spcBef>
                <a:spcPts val="0"/>
              </a:spcBef>
              <a:spcAft>
                <a:spcPts val="0"/>
              </a:spcAft>
              <a:buSzPts val="6200"/>
              <a:buNone/>
              <a:defRPr sz="6200"/>
            </a:lvl5pPr>
            <a:lvl6pPr lvl="5" algn="ctr">
              <a:spcBef>
                <a:spcPts val="0"/>
              </a:spcBef>
              <a:spcAft>
                <a:spcPts val="0"/>
              </a:spcAft>
              <a:buSzPts val="6200"/>
              <a:buNone/>
              <a:defRPr sz="6200"/>
            </a:lvl6pPr>
            <a:lvl7pPr lvl="6" algn="ctr">
              <a:spcBef>
                <a:spcPts val="0"/>
              </a:spcBef>
              <a:spcAft>
                <a:spcPts val="0"/>
              </a:spcAft>
              <a:buSzPts val="6200"/>
              <a:buNone/>
              <a:defRPr sz="6200"/>
            </a:lvl7pPr>
            <a:lvl8pPr lvl="7" algn="ctr">
              <a:spcBef>
                <a:spcPts val="0"/>
              </a:spcBef>
              <a:spcAft>
                <a:spcPts val="0"/>
              </a:spcAft>
              <a:buSzPts val="6200"/>
              <a:buNone/>
              <a:defRPr sz="6200"/>
            </a:lvl8pPr>
            <a:lvl9pPr lvl="8" algn="ctr">
              <a:spcBef>
                <a:spcPts val="0"/>
              </a:spcBef>
              <a:spcAft>
                <a:spcPts val="0"/>
              </a:spcAft>
              <a:buSzPts val="6200"/>
              <a:buNone/>
              <a:defRPr sz="6200"/>
            </a:lvl9pPr>
          </a:lstStyle>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CUSTOM_23">
    <p:spTree>
      <p:nvGrpSpPr>
        <p:cNvPr id="264" name="Shape 264"/>
        <p:cNvGrpSpPr/>
        <p:nvPr/>
      </p:nvGrpSpPr>
      <p:grpSpPr>
        <a:xfrm>
          <a:off x="0" y="0"/>
          <a:ext cx="0" cy="0"/>
          <a:chOff x="0" y="0"/>
          <a:chExt cx="0" cy="0"/>
        </a:xfrm>
      </p:grpSpPr>
      <p:sp>
        <p:nvSpPr>
          <p:cNvPr id="265" name="Google Shape;265;p41"/>
          <p:cNvSpPr/>
          <p:nvPr/>
        </p:nvSpPr>
        <p:spPr>
          <a:xfrm>
            <a:off x="273650" y="1829175"/>
            <a:ext cx="8598900" cy="854400"/>
          </a:xfrm>
          <a:prstGeom prst="roundRect">
            <a:avLst>
              <a:gd fmla="val 25275" name="adj"/>
            </a:avLst>
          </a:prstGeom>
          <a:solidFill>
            <a:schemeClr val="accent2"/>
          </a:solidFill>
          <a:ln cap="flat" cmpd="sng" w="9525">
            <a:solidFill>
              <a:schemeClr val="dk1"/>
            </a:solidFill>
            <a:prstDash val="solid"/>
            <a:round/>
            <a:headEnd len="sm" w="sm" type="none"/>
            <a:tailEnd len="sm" w="sm" type="none"/>
          </a:ln>
        </p:spPr>
        <p:txBody>
          <a:bodyPr anchorCtr="0" anchor="ctr" bIns="91425" lIns="91425" spcFirstLastPara="1" rIns="91425" wrap="square" tIns="182875">
            <a:noAutofit/>
          </a:bodyPr>
          <a:lstStyle/>
          <a:p>
            <a:pPr indent="0" lvl="0" marL="0" rtl="0" algn="ctr">
              <a:lnSpc>
                <a:spcPct val="90000"/>
              </a:lnSpc>
              <a:spcBef>
                <a:spcPts val="0"/>
              </a:spcBef>
              <a:spcAft>
                <a:spcPts val="0"/>
              </a:spcAft>
              <a:buNone/>
            </a:pPr>
            <a:r>
              <a:t/>
            </a:r>
            <a:endParaRPr sz="700"/>
          </a:p>
        </p:txBody>
      </p:sp>
      <p:sp>
        <p:nvSpPr>
          <p:cNvPr id="266" name="Google Shape;266;p41"/>
          <p:cNvSpPr txBox="1"/>
          <p:nvPr>
            <p:ph type="title"/>
          </p:nvPr>
        </p:nvSpPr>
        <p:spPr>
          <a:xfrm>
            <a:off x="271350" y="1871515"/>
            <a:ext cx="8601300" cy="8400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500"/>
              <a:buNone/>
              <a:defRPr sz="3500"/>
            </a:lvl1pPr>
            <a:lvl2pPr lvl="1" algn="ctr">
              <a:spcBef>
                <a:spcPts val="0"/>
              </a:spcBef>
              <a:spcAft>
                <a:spcPts val="0"/>
              </a:spcAft>
              <a:buSzPts val="3500"/>
              <a:buFont typeface="Della Respira"/>
              <a:buNone/>
              <a:defRPr sz="3500"/>
            </a:lvl2pPr>
            <a:lvl3pPr lvl="2" algn="ctr">
              <a:spcBef>
                <a:spcPts val="0"/>
              </a:spcBef>
              <a:spcAft>
                <a:spcPts val="0"/>
              </a:spcAft>
              <a:buSzPts val="3500"/>
              <a:buFont typeface="Della Respira"/>
              <a:buNone/>
              <a:defRPr sz="3500"/>
            </a:lvl3pPr>
            <a:lvl4pPr lvl="3" algn="ctr">
              <a:spcBef>
                <a:spcPts val="0"/>
              </a:spcBef>
              <a:spcAft>
                <a:spcPts val="0"/>
              </a:spcAft>
              <a:buSzPts val="3500"/>
              <a:buFont typeface="Della Respira"/>
              <a:buNone/>
              <a:defRPr sz="3500"/>
            </a:lvl4pPr>
            <a:lvl5pPr lvl="4" algn="ctr">
              <a:spcBef>
                <a:spcPts val="0"/>
              </a:spcBef>
              <a:spcAft>
                <a:spcPts val="0"/>
              </a:spcAft>
              <a:buSzPts val="3500"/>
              <a:buFont typeface="Della Respira"/>
              <a:buNone/>
              <a:defRPr sz="3500"/>
            </a:lvl5pPr>
            <a:lvl6pPr lvl="5" algn="ctr">
              <a:spcBef>
                <a:spcPts val="0"/>
              </a:spcBef>
              <a:spcAft>
                <a:spcPts val="0"/>
              </a:spcAft>
              <a:buSzPts val="3500"/>
              <a:buFont typeface="Della Respira"/>
              <a:buNone/>
              <a:defRPr sz="3500"/>
            </a:lvl6pPr>
            <a:lvl7pPr lvl="6" algn="ctr">
              <a:spcBef>
                <a:spcPts val="0"/>
              </a:spcBef>
              <a:spcAft>
                <a:spcPts val="0"/>
              </a:spcAft>
              <a:buSzPts val="3500"/>
              <a:buFont typeface="Della Respira"/>
              <a:buNone/>
              <a:defRPr sz="3500"/>
            </a:lvl7pPr>
            <a:lvl8pPr lvl="7" algn="ctr">
              <a:spcBef>
                <a:spcPts val="0"/>
              </a:spcBef>
              <a:spcAft>
                <a:spcPts val="0"/>
              </a:spcAft>
              <a:buSzPts val="3500"/>
              <a:buFont typeface="Della Respira"/>
              <a:buNone/>
              <a:defRPr sz="3500"/>
            </a:lvl8pPr>
            <a:lvl9pPr lvl="8" algn="ctr">
              <a:spcBef>
                <a:spcPts val="0"/>
              </a:spcBef>
              <a:spcAft>
                <a:spcPts val="0"/>
              </a:spcAft>
              <a:buSzPts val="3500"/>
              <a:buFont typeface="Della Respira"/>
              <a:buNone/>
              <a:defRPr sz="3500"/>
            </a:lvl9pPr>
          </a:lstStyle>
          <a:p/>
        </p:txBody>
      </p:sp>
      <p:sp>
        <p:nvSpPr>
          <p:cNvPr id="267" name="Google Shape;267;p41"/>
          <p:cNvSpPr/>
          <p:nvPr/>
        </p:nvSpPr>
        <p:spPr>
          <a:xfrm>
            <a:off x="273756" y="2887125"/>
            <a:ext cx="8598900" cy="427200"/>
          </a:xfrm>
          <a:prstGeom prst="roundRect">
            <a:avLst>
              <a:gd fmla="val 28253" name="adj"/>
            </a:avLst>
          </a:prstGeom>
          <a:solidFill>
            <a:schemeClr val="accent1"/>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lnSpc>
                <a:spcPct val="90000"/>
              </a:lnSpc>
              <a:spcBef>
                <a:spcPts val="0"/>
              </a:spcBef>
              <a:spcAft>
                <a:spcPts val="0"/>
              </a:spcAft>
              <a:buNone/>
            </a:pPr>
            <a:r>
              <a:t/>
            </a:r>
            <a:endParaRPr sz="600"/>
          </a:p>
        </p:txBody>
      </p:sp>
      <p:sp>
        <p:nvSpPr>
          <p:cNvPr id="268" name="Google Shape;268;p41"/>
          <p:cNvSpPr txBox="1"/>
          <p:nvPr>
            <p:ph idx="1" type="subTitle"/>
          </p:nvPr>
        </p:nvSpPr>
        <p:spPr>
          <a:xfrm>
            <a:off x="273650" y="2917550"/>
            <a:ext cx="8598900" cy="348900"/>
          </a:xfrm>
          <a:prstGeom prst="rect">
            <a:avLst/>
          </a:prstGeom>
        </p:spPr>
        <p:txBody>
          <a:bodyPr anchorCtr="0" anchor="ctr" bIns="91425" lIns="91425" spcFirstLastPara="1" rIns="91425" wrap="square" tIns="91425">
            <a:noAutofit/>
          </a:bodyPr>
          <a:lstStyle>
            <a:lvl1pPr lvl="0" algn="ctr">
              <a:spcBef>
                <a:spcPts val="0"/>
              </a:spcBef>
              <a:spcAft>
                <a:spcPts val="0"/>
              </a:spcAft>
              <a:buSzPts val="1300"/>
              <a:buFont typeface="Della Respira"/>
              <a:buNone/>
              <a:defRPr sz="1300">
                <a:latin typeface="Della Respira"/>
                <a:ea typeface="Della Respira"/>
                <a:cs typeface="Della Respira"/>
                <a:sym typeface="Della Respira"/>
              </a:defRPr>
            </a:lvl1pPr>
            <a:lvl2pPr lvl="1" algn="ctr">
              <a:spcBef>
                <a:spcPts val="0"/>
              </a:spcBef>
              <a:spcAft>
                <a:spcPts val="0"/>
              </a:spcAft>
              <a:buSzPts val="1300"/>
              <a:buFont typeface="Della Respira"/>
              <a:buNone/>
              <a:defRPr sz="1300">
                <a:latin typeface="Della Respira"/>
                <a:ea typeface="Della Respira"/>
                <a:cs typeface="Della Respira"/>
                <a:sym typeface="Della Respira"/>
              </a:defRPr>
            </a:lvl2pPr>
            <a:lvl3pPr lvl="2" algn="ctr">
              <a:spcBef>
                <a:spcPts val="0"/>
              </a:spcBef>
              <a:spcAft>
                <a:spcPts val="0"/>
              </a:spcAft>
              <a:buSzPts val="1300"/>
              <a:buFont typeface="Della Respira"/>
              <a:buNone/>
              <a:defRPr sz="1300">
                <a:latin typeface="Della Respira"/>
                <a:ea typeface="Della Respira"/>
                <a:cs typeface="Della Respira"/>
                <a:sym typeface="Della Respira"/>
              </a:defRPr>
            </a:lvl3pPr>
            <a:lvl4pPr lvl="3" algn="ctr">
              <a:spcBef>
                <a:spcPts val="0"/>
              </a:spcBef>
              <a:spcAft>
                <a:spcPts val="0"/>
              </a:spcAft>
              <a:buSzPts val="1300"/>
              <a:buFont typeface="Della Respira"/>
              <a:buNone/>
              <a:defRPr sz="1300">
                <a:latin typeface="Della Respira"/>
                <a:ea typeface="Della Respira"/>
                <a:cs typeface="Della Respira"/>
                <a:sym typeface="Della Respira"/>
              </a:defRPr>
            </a:lvl4pPr>
            <a:lvl5pPr lvl="4" algn="ctr">
              <a:spcBef>
                <a:spcPts val="0"/>
              </a:spcBef>
              <a:spcAft>
                <a:spcPts val="0"/>
              </a:spcAft>
              <a:buSzPts val="1300"/>
              <a:buFont typeface="Della Respira"/>
              <a:buNone/>
              <a:defRPr sz="1300">
                <a:latin typeface="Della Respira"/>
                <a:ea typeface="Della Respira"/>
                <a:cs typeface="Della Respira"/>
                <a:sym typeface="Della Respira"/>
              </a:defRPr>
            </a:lvl5pPr>
            <a:lvl6pPr lvl="5" algn="ctr">
              <a:spcBef>
                <a:spcPts val="0"/>
              </a:spcBef>
              <a:spcAft>
                <a:spcPts val="0"/>
              </a:spcAft>
              <a:buSzPts val="1300"/>
              <a:buFont typeface="Della Respira"/>
              <a:buNone/>
              <a:defRPr sz="1300">
                <a:latin typeface="Della Respira"/>
                <a:ea typeface="Della Respira"/>
                <a:cs typeface="Della Respira"/>
                <a:sym typeface="Della Respira"/>
              </a:defRPr>
            </a:lvl6pPr>
            <a:lvl7pPr lvl="6" algn="ctr">
              <a:spcBef>
                <a:spcPts val="0"/>
              </a:spcBef>
              <a:spcAft>
                <a:spcPts val="0"/>
              </a:spcAft>
              <a:buSzPts val="1300"/>
              <a:buFont typeface="Della Respira"/>
              <a:buNone/>
              <a:defRPr sz="1300">
                <a:latin typeface="Della Respira"/>
                <a:ea typeface="Della Respira"/>
                <a:cs typeface="Della Respira"/>
                <a:sym typeface="Della Respira"/>
              </a:defRPr>
            </a:lvl7pPr>
            <a:lvl8pPr lvl="7" algn="ctr">
              <a:spcBef>
                <a:spcPts val="0"/>
              </a:spcBef>
              <a:spcAft>
                <a:spcPts val="0"/>
              </a:spcAft>
              <a:buSzPts val="1300"/>
              <a:buFont typeface="Della Respira"/>
              <a:buNone/>
              <a:defRPr sz="1300">
                <a:latin typeface="Della Respira"/>
                <a:ea typeface="Della Respira"/>
                <a:cs typeface="Della Respira"/>
                <a:sym typeface="Della Respira"/>
              </a:defRPr>
            </a:lvl8pPr>
            <a:lvl9pPr lvl="8" algn="ctr">
              <a:spcBef>
                <a:spcPts val="0"/>
              </a:spcBef>
              <a:spcAft>
                <a:spcPts val="0"/>
              </a:spcAft>
              <a:buSzPts val="1300"/>
              <a:buFont typeface="Della Respira"/>
              <a:buNone/>
              <a:defRPr sz="1300">
                <a:latin typeface="Della Respira"/>
                <a:ea typeface="Della Respira"/>
                <a:cs typeface="Della Respira"/>
                <a:sym typeface="Della Respira"/>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USTOM_24">
    <p:bg>
      <p:bgPr>
        <a:solidFill>
          <a:schemeClr val="dk2"/>
        </a:solidFill>
      </p:bgPr>
    </p:bg>
    <p:spTree>
      <p:nvGrpSpPr>
        <p:cNvPr id="269" name="Shape 269"/>
        <p:cNvGrpSpPr/>
        <p:nvPr/>
      </p:nvGrpSpPr>
      <p:grpSpPr>
        <a:xfrm>
          <a:off x="0" y="0"/>
          <a:ext cx="0" cy="0"/>
          <a:chOff x="0" y="0"/>
          <a:chExt cx="0" cy="0"/>
        </a:xfrm>
      </p:grpSpPr>
      <p:sp>
        <p:nvSpPr>
          <p:cNvPr id="270" name="Google Shape;270;p42"/>
          <p:cNvSpPr txBox="1"/>
          <p:nvPr>
            <p:ph idx="1" type="body"/>
          </p:nvPr>
        </p:nvSpPr>
        <p:spPr>
          <a:xfrm>
            <a:off x="545275" y="1321275"/>
            <a:ext cx="5795400" cy="3306600"/>
          </a:xfrm>
          <a:prstGeom prst="rect">
            <a:avLst/>
          </a:prstGeom>
        </p:spPr>
        <p:txBody>
          <a:bodyPr anchorCtr="0" anchor="t" bIns="91425" lIns="91425" spcFirstLastPara="1" rIns="91425" wrap="square" tIns="91425">
            <a:noAutofit/>
          </a:bodyPr>
          <a:lstStyle>
            <a:lvl1pPr indent="-330200" lvl="0" marL="457200">
              <a:spcBef>
                <a:spcPts val="0"/>
              </a:spcBef>
              <a:spcAft>
                <a:spcPts val="0"/>
              </a:spcAft>
              <a:buSzPts val="1600"/>
              <a:buChar char="●"/>
              <a:defRPr/>
            </a:lvl1pPr>
            <a:lvl2pPr indent="-330200" lvl="1" marL="914400">
              <a:spcBef>
                <a:spcPts val="0"/>
              </a:spcBef>
              <a:spcAft>
                <a:spcPts val="0"/>
              </a:spcAft>
              <a:buSzPts val="1600"/>
              <a:buChar char="○"/>
              <a:defRPr/>
            </a:lvl2pPr>
            <a:lvl3pPr indent="-330200" lvl="2" marL="1371600">
              <a:spcBef>
                <a:spcPts val="0"/>
              </a:spcBef>
              <a:spcAft>
                <a:spcPts val="0"/>
              </a:spcAft>
              <a:buSzPts val="1600"/>
              <a:buChar char="■"/>
              <a:defRPr/>
            </a:lvl3pPr>
            <a:lvl4pPr indent="-330200" lvl="3" marL="1828800">
              <a:spcBef>
                <a:spcPts val="0"/>
              </a:spcBef>
              <a:spcAft>
                <a:spcPts val="0"/>
              </a:spcAft>
              <a:buSzPts val="1600"/>
              <a:buChar char="●"/>
              <a:defRPr/>
            </a:lvl4pPr>
            <a:lvl5pPr indent="-330200" lvl="4" marL="2286000">
              <a:spcBef>
                <a:spcPts val="0"/>
              </a:spcBef>
              <a:spcAft>
                <a:spcPts val="0"/>
              </a:spcAft>
              <a:buSzPts val="1600"/>
              <a:buChar char="○"/>
              <a:defRPr/>
            </a:lvl5pPr>
            <a:lvl6pPr indent="-330200" lvl="5" marL="2743200">
              <a:spcBef>
                <a:spcPts val="0"/>
              </a:spcBef>
              <a:spcAft>
                <a:spcPts val="0"/>
              </a:spcAft>
              <a:buSzPts val="1600"/>
              <a:buChar char="■"/>
              <a:defRPr/>
            </a:lvl6pPr>
            <a:lvl7pPr indent="-330200" lvl="6" marL="3200400">
              <a:spcBef>
                <a:spcPts val="0"/>
              </a:spcBef>
              <a:spcAft>
                <a:spcPts val="0"/>
              </a:spcAft>
              <a:buSzPts val="1600"/>
              <a:buChar char="●"/>
              <a:defRPr/>
            </a:lvl7pPr>
            <a:lvl8pPr indent="-330200" lvl="7" marL="3657600">
              <a:spcBef>
                <a:spcPts val="0"/>
              </a:spcBef>
              <a:spcAft>
                <a:spcPts val="0"/>
              </a:spcAft>
              <a:buSzPts val="1600"/>
              <a:buChar char="○"/>
              <a:defRPr/>
            </a:lvl8pPr>
            <a:lvl9pPr indent="-330200" lvl="8" marL="4114800">
              <a:spcBef>
                <a:spcPts val="0"/>
              </a:spcBef>
              <a:spcAft>
                <a:spcPts val="0"/>
              </a:spcAft>
              <a:buSzPts val="1600"/>
              <a:buChar char="■"/>
              <a:defRPr/>
            </a:lvl9pPr>
          </a:lstStyle>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CUSTOM_25">
    <p:spTree>
      <p:nvGrpSpPr>
        <p:cNvPr id="271" name="Shape 271"/>
        <p:cNvGrpSpPr/>
        <p:nvPr/>
      </p:nvGrpSpPr>
      <p:grpSpPr>
        <a:xfrm>
          <a:off x="0" y="0"/>
          <a:ext cx="0" cy="0"/>
          <a:chOff x="0" y="0"/>
          <a:chExt cx="0" cy="0"/>
        </a:xfrm>
      </p:grpSpPr>
      <p:sp>
        <p:nvSpPr>
          <p:cNvPr id="272" name="Google Shape;272;p43"/>
          <p:cNvSpPr txBox="1"/>
          <p:nvPr>
            <p:ph idx="1" type="body"/>
          </p:nvPr>
        </p:nvSpPr>
        <p:spPr>
          <a:xfrm>
            <a:off x="545275" y="1321275"/>
            <a:ext cx="5795400" cy="3306600"/>
          </a:xfrm>
          <a:prstGeom prst="rect">
            <a:avLst/>
          </a:prstGeom>
        </p:spPr>
        <p:txBody>
          <a:bodyPr anchorCtr="0" anchor="t" bIns="91425" lIns="91425" spcFirstLastPara="1" rIns="91425" wrap="square" tIns="91425">
            <a:noAutofit/>
          </a:bodyPr>
          <a:lstStyle>
            <a:lvl1pPr indent="-330200" lvl="0" marL="457200">
              <a:spcBef>
                <a:spcPts val="0"/>
              </a:spcBef>
              <a:spcAft>
                <a:spcPts val="0"/>
              </a:spcAft>
              <a:buSzPts val="1600"/>
              <a:buChar char="●"/>
              <a:defRPr/>
            </a:lvl1pPr>
            <a:lvl2pPr indent="-330200" lvl="1" marL="914400">
              <a:spcBef>
                <a:spcPts val="0"/>
              </a:spcBef>
              <a:spcAft>
                <a:spcPts val="0"/>
              </a:spcAft>
              <a:buSzPts val="1600"/>
              <a:buChar char="○"/>
              <a:defRPr/>
            </a:lvl2pPr>
            <a:lvl3pPr indent="-330200" lvl="2" marL="1371600">
              <a:spcBef>
                <a:spcPts val="0"/>
              </a:spcBef>
              <a:spcAft>
                <a:spcPts val="0"/>
              </a:spcAft>
              <a:buSzPts val="1600"/>
              <a:buChar char="■"/>
              <a:defRPr/>
            </a:lvl3pPr>
            <a:lvl4pPr indent="-330200" lvl="3" marL="1828800">
              <a:spcBef>
                <a:spcPts val="0"/>
              </a:spcBef>
              <a:spcAft>
                <a:spcPts val="0"/>
              </a:spcAft>
              <a:buSzPts val="1600"/>
              <a:buChar char="●"/>
              <a:defRPr/>
            </a:lvl4pPr>
            <a:lvl5pPr indent="-330200" lvl="4" marL="2286000">
              <a:spcBef>
                <a:spcPts val="0"/>
              </a:spcBef>
              <a:spcAft>
                <a:spcPts val="0"/>
              </a:spcAft>
              <a:buSzPts val="1600"/>
              <a:buChar char="○"/>
              <a:defRPr/>
            </a:lvl5pPr>
            <a:lvl6pPr indent="-330200" lvl="5" marL="2743200">
              <a:spcBef>
                <a:spcPts val="0"/>
              </a:spcBef>
              <a:spcAft>
                <a:spcPts val="0"/>
              </a:spcAft>
              <a:buSzPts val="1600"/>
              <a:buChar char="■"/>
              <a:defRPr/>
            </a:lvl6pPr>
            <a:lvl7pPr indent="-330200" lvl="6" marL="3200400">
              <a:spcBef>
                <a:spcPts val="0"/>
              </a:spcBef>
              <a:spcAft>
                <a:spcPts val="0"/>
              </a:spcAft>
              <a:buSzPts val="1600"/>
              <a:buChar char="●"/>
              <a:defRPr/>
            </a:lvl7pPr>
            <a:lvl8pPr indent="-330200" lvl="7" marL="3657600">
              <a:spcBef>
                <a:spcPts val="0"/>
              </a:spcBef>
              <a:spcAft>
                <a:spcPts val="0"/>
              </a:spcAft>
              <a:buSzPts val="1600"/>
              <a:buChar char="○"/>
              <a:defRPr/>
            </a:lvl8pPr>
            <a:lvl9pPr indent="-330200" lvl="8" marL="4114800">
              <a:spcBef>
                <a:spcPts val="0"/>
              </a:spcBef>
              <a:spcAft>
                <a:spcPts val="0"/>
              </a:spcAft>
              <a:buSzPts val="1600"/>
              <a:buChar char="■"/>
              <a:defRPr/>
            </a:lvl9pPr>
          </a:lstStyle>
          <a:p/>
        </p:txBody>
      </p:sp>
      <p:sp>
        <p:nvSpPr>
          <p:cNvPr id="273" name="Google Shape;273;p43"/>
          <p:cNvSpPr/>
          <p:nvPr/>
        </p:nvSpPr>
        <p:spPr>
          <a:xfrm>
            <a:off x="274950" y="284775"/>
            <a:ext cx="6326700" cy="704400"/>
          </a:xfrm>
          <a:prstGeom prst="roundRect">
            <a:avLst>
              <a:gd fmla="val 25275" name="adj"/>
            </a:avLst>
          </a:prstGeom>
          <a:solidFill>
            <a:schemeClr val="dk2"/>
          </a:solidFill>
          <a:ln cap="flat" cmpd="sng" w="9525">
            <a:solidFill>
              <a:schemeClr val="dk1"/>
            </a:solidFill>
            <a:prstDash val="solid"/>
            <a:round/>
            <a:headEnd len="sm" w="sm" type="none"/>
            <a:tailEnd len="sm" w="sm" type="none"/>
          </a:ln>
        </p:spPr>
        <p:txBody>
          <a:bodyPr anchorCtr="0" anchor="ctr" bIns="91425" lIns="91425" spcFirstLastPara="1" rIns="91425" wrap="square" tIns="155425">
            <a:noAutofit/>
          </a:bodyPr>
          <a:lstStyle/>
          <a:p>
            <a:pPr indent="0" lvl="0" marL="0" rtl="0" algn="ctr">
              <a:lnSpc>
                <a:spcPct val="90000"/>
              </a:lnSpc>
              <a:spcBef>
                <a:spcPts val="0"/>
              </a:spcBef>
              <a:spcAft>
                <a:spcPts val="0"/>
              </a:spcAft>
              <a:buNone/>
            </a:pPr>
            <a:r>
              <a:t/>
            </a:r>
            <a:endParaRPr sz="200"/>
          </a:p>
        </p:txBody>
      </p:sp>
      <p:sp>
        <p:nvSpPr>
          <p:cNvPr id="274" name="Google Shape;274;p43"/>
          <p:cNvSpPr txBox="1"/>
          <p:nvPr>
            <p:ph type="title"/>
          </p:nvPr>
        </p:nvSpPr>
        <p:spPr>
          <a:xfrm>
            <a:off x="274950" y="327125"/>
            <a:ext cx="6326700" cy="6621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200"/>
              <a:buNone/>
              <a:defRPr sz="3200"/>
            </a:lvl1pPr>
            <a:lvl2pPr lvl="1" algn="ctr">
              <a:spcBef>
                <a:spcPts val="0"/>
              </a:spcBef>
              <a:spcAft>
                <a:spcPts val="0"/>
              </a:spcAft>
              <a:buSzPts val="4200"/>
              <a:buFont typeface="Della Respira"/>
              <a:buNone/>
              <a:defRPr sz="4200"/>
            </a:lvl2pPr>
            <a:lvl3pPr lvl="2" algn="ctr">
              <a:spcBef>
                <a:spcPts val="0"/>
              </a:spcBef>
              <a:spcAft>
                <a:spcPts val="0"/>
              </a:spcAft>
              <a:buSzPts val="4200"/>
              <a:buFont typeface="Della Respira"/>
              <a:buNone/>
              <a:defRPr sz="4200"/>
            </a:lvl3pPr>
            <a:lvl4pPr lvl="3" algn="ctr">
              <a:spcBef>
                <a:spcPts val="0"/>
              </a:spcBef>
              <a:spcAft>
                <a:spcPts val="0"/>
              </a:spcAft>
              <a:buSzPts val="4200"/>
              <a:buFont typeface="Della Respira"/>
              <a:buNone/>
              <a:defRPr sz="4200"/>
            </a:lvl4pPr>
            <a:lvl5pPr lvl="4" algn="ctr">
              <a:spcBef>
                <a:spcPts val="0"/>
              </a:spcBef>
              <a:spcAft>
                <a:spcPts val="0"/>
              </a:spcAft>
              <a:buSzPts val="4200"/>
              <a:buFont typeface="Della Respira"/>
              <a:buNone/>
              <a:defRPr sz="4200"/>
            </a:lvl5pPr>
            <a:lvl6pPr lvl="5" algn="ctr">
              <a:spcBef>
                <a:spcPts val="0"/>
              </a:spcBef>
              <a:spcAft>
                <a:spcPts val="0"/>
              </a:spcAft>
              <a:buSzPts val="4200"/>
              <a:buFont typeface="Della Respira"/>
              <a:buNone/>
              <a:defRPr sz="4200"/>
            </a:lvl6pPr>
            <a:lvl7pPr lvl="6" algn="ctr">
              <a:spcBef>
                <a:spcPts val="0"/>
              </a:spcBef>
              <a:spcAft>
                <a:spcPts val="0"/>
              </a:spcAft>
              <a:buSzPts val="4200"/>
              <a:buFont typeface="Della Respira"/>
              <a:buNone/>
              <a:defRPr sz="4200"/>
            </a:lvl7pPr>
            <a:lvl8pPr lvl="7" algn="ctr">
              <a:spcBef>
                <a:spcPts val="0"/>
              </a:spcBef>
              <a:spcAft>
                <a:spcPts val="0"/>
              </a:spcAft>
              <a:buSzPts val="4200"/>
              <a:buFont typeface="Della Respira"/>
              <a:buNone/>
              <a:defRPr sz="4200"/>
            </a:lvl8pPr>
            <a:lvl9pPr lvl="8" algn="ctr">
              <a:spcBef>
                <a:spcPts val="0"/>
              </a:spcBef>
              <a:spcAft>
                <a:spcPts val="0"/>
              </a:spcAft>
              <a:buSzPts val="4200"/>
              <a:buFont typeface="Della Respira"/>
              <a:buNone/>
              <a:defRPr sz="4200"/>
            </a:lvl9pPr>
          </a:lstStyle>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genda">
  <p:cSld name="CUSTOM_26">
    <p:spTree>
      <p:nvGrpSpPr>
        <p:cNvPr id="275" name="Shape 275"/>
        <p:cNvGrpSpPr/>
        <p:nvPr/>
      </p:nvGrpSpPr>
      <p:grpSpPr>
        <a:xfrm>
          <a:off x="0" y="0"/>
          <a:ext cx="0" cy="0"/>
          <a:chOff x="0" y="0"/>
          <a:chExt cx="0" cy="0"/>
        </a:xfrm>
      </p:grpSpPr>
      <p:sp>
        <p:nvSpPr>
          <p:cNvPr id="276" name="Google Shape;276;p44"/>
          <p:cNvSpPr/>
          <p:nvPr/>
        </p:nvSpPr>
        <p:spPr>
          <a:xfrm>
            <a:off x="274950" y="284775"/>
            <a:ext cx="8598900" cy="854400"/>
          </a:xfrm>
          <a:prstGeom prst="roundRect">
            <a:avLst>
              <a:gd fmla="val 25275" name="adj"/>
            </a:avLst>
          </a:prstGeom>
          <a:solidFill>
            <a:schemeClr val="accent2"/>
          </a:solidFill>
          <a:ln cap="flat" cmpd="sng" w="9525">
            <a:solidFill>
              <a:schemeClr val="dk1"/>
            </a:solidFill>
            <a:prstDash val="solid"/>
            <a:round/>
            <a:headEnd len="sm" w="sm" type="none"/>
            <a:tailEnd len="sm" w="sm" type="none"/>
          </a:ln>
        </p:spPr>
        <p:txBody>
          <a:bodyPr anchorCtr="0" anchor="ctr" bIns="91425" lIns="91425" spcFirstLastPara="1" rIns="91425" wrap="square" tIns="182875">
            <a:noAutofit/>
          </a:bodyPr>
          <a:lstStyle/>
          <a:p>
            <a:pPr indent="0" lvl="0" marL="0" rtl="0" algn="ctr">
              <a:lnSpc>
                <a:spcPct val="90000"/>
              </a:lnSpc>
              <a:spcBef>
                <a:spcPts val="0"/>
              </a:spcBef>
              <a:spcAft>
                <a:spcPts val="0"/>
              </a:spcAft>
              <a:buNone/>
            </a:pPr>
            <a:r>
              <a:t/>
            </a:r>
            <a:endParaRPr/>
          </a:p>
        </p:txBody>
      </p:sp>
      <p:sp>
        <p:nvSpPr>
          <p:cNvPr id="277" name="Google Shape;277;p44"/>
          <p:cNvSpPr/>
          <p:nvPr/>
        </p:nvSpPr>
        <p:spPr>
          <a:xfrm>
            <a:off x="272650" y="1348125"/>
            <a:ext cx="8601300" cy="509700"/>
          </a:xfrm>
          <a:prstGeom prst="roundRect">
            <a:avLst>
              <a:gd fmla="val 32052" name="adj"/>
            </a:avLst>
          </a:prstGeom>
          <a:solidFill>
            <a:schemeClr val="dk2"/>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lnSpc>
                <a:spcPct val="90000"/>
              </a:lnSpc>
              <a:spcBef>
                <a:spcPts val="0"/>
              </a:spcBef>
              <a:spcAft>
                <a:spcPts val="0"/>
              </a:spcAft>
              <a:buNone/>
            </a:pPr>
            <a:r>
              <a:t/>
            </a:r>
            <a:endParaRPr sz="200">
              <a:latin typeface="DM Sans Light"/>
              <a:ea typeface="DM Sans Light"/>
              <a:cs typeface="DM Sans Light"/>
              <a:sym typeface="DM Sans Light"/>
            </a:endParaRPr>
          </a:p>
        </p:txBody>
      </p:sp>
      <p:sp>
        <p:nvSpPr>
          <p:cNvPr id="278" name="Google Shape;278;p44"/>
          <p:cNvSpPr txBox="1"/>
          <p:nvPr>
            <p:ph type="title"/>
          </p:nvPr>
        </p:nvSpPr>
        <p:spPr>
          <a:xfrm>
            <a:off x="272650" y="327115"/>
            <a:ext cx="8601300" cy="8400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500"/>
              <a:buNone/>
              <a:defRPr sz="3500"/>
            </a:lvl1pPr>
            <a:lvl2pPr lvl="1" algn="ctr">
              <a:spcBef>
                <a:spcPts val="0"/>
              </a:spcBef>
              <a:spcAft>
                <a:spcPts val="0"/>
              </a:spcAft>
              <a:buSzPts val="4200"/>
              <a:buFont typeface="Della Respira"/>
              <a:buNone/>
              <a:defRPr sz="4200"/>
            </a:lvl2pPr>
            <a:lvl3pPr lvl="2" algn="ctr">
              <a:spcBef>
                <a:spcPts val="0"/>
              </a:spcBef>
              <a:spcAft>
                <a:spcPts val="0"/>
              </a:spcAft>
              <a:buSzPts val="4200"/>
              <a:buFont typeface="Della Respira"/>
              <a:buNone/>
              <a:defRPr sz="4200"/>
            </a:lvl3pPr>
            <a:lvl4pPr lvl="3" algn="ctr">
              <a:spcBef>
                <a:spcPts val="0"/>
              </a:spcBef>
              <a:spcAft>
                <a:spcPts val="0"/>
              </a:spcAft>
              <a:buSzPts val="4200"/>
              <a:buFont typeface="Della Respira"/>
              <a:buNone/>
              <a:defRPr sz="4200"/>
            </a:lvl4pPr>
            <a:lvl5pPr lvl="4" algn="ctr">
              <a:spcBef>
                <a:spcPts val="0"/>
              </a:spcBef>
              <a:spcAft>
                <a:spcPts val="0"/>
              </a:spcAft>
              <a:buSzPts val="4200"/>
              <a:buFont typeface="Della Respira"/>
              <a:buNone/>
              <a:defRPr sz="4200"/>
            </a:lvl5pPr>
            <a:lvl6pPr lvl="5" algn="ctr">
              <a:spcBef>
                <a:spcPts val="0"/>
              </a:spcBef>
              <a:spcAft>
                <a:spcPts val="0"/>
              </a:spcAft>
              <a:buSzPts val="4200"/>
              <a:buFont typeface="Della Respira"/>
              <a:buNone/>
              <a:defRPr sz="4200"/>
            </a:lvl6pPr>
            <a:lvl7pPr lvl="6" algn="ctr">
              <a:spcBef>
                <a:spcPts val="0"/>
              </a:spcBef>
              <a:spcAft>
                <a:spcPts val="0"/>
              </a:spcAft>
              <a:buSzPts val="4200"/>
              <a:buFont typeface="Della Respira"/>
              <a:buNone/>
              <a:defRPr sz="4200"/>
            </a:lvl7pPr>
            <a:lvl8pPr lvl="7" algn="ctr">
              <a:spcBef>
                <a:spcPts val="0"/>
              </a:spcBef>
              <a:spcAft>
                <a:spcPts val="0"/>
              </a:spcAft>
              <a:buSzPts val="4200"/>
              <a:buFont typeface="Della Respira"/>
              <a:buNone/>
              <a:defRPr sz="4200"/>
            </a:lvl8pPr>
            <a:lvl9pPr lvl="8" algn="ctr">
              <a:spcBef>
                <a:spcPts val="0"/>
              </a:spcBef>
              <a:spcAft>
                <a:spcPts val="0"/>
              </a:spcAft>
              <a:buSzPts val="4200"/>
              <a:buFont typeface="Della Respira"/>
              <a:buNone/>
              <a:defRPr sz="4200"/>
            </a:lvl9pPr>
          </a:lstStyle>
          <a:p/>
        </p:txBody>
      </p:sp>
      <p:sp>
        <p:nvSpPr>
          <p:cNvPr id="279" name="Google Shape;279;p44"/>
          <p:cNvSpPr txBox="1"/>
          <p:nvPr>
            <p:ph idx="1" type="subTitle"/>
          </p:nvPr>
        </p:nvSpPr>
        <p:spPr>
          <a:xfrm>
            <a:off x="272650" y="1375155"/>
            <a:ext cx="8601300" cy="474600"/>
          </a:xfrm>
          <a:prstGeom prst="rect">
            <a:avLst/>
          </a:prstGeom>
        </p:spPr>
        <p:txBody>
          <a:bodyPr anchorCtr="0" anchor="ctr" bIns="91425" lIns="91425" spcFirstLastPara="1" rIns="91425" wrap="square" tIns="91425">
            <a:noAutofit/>
          </a:bodyPr>
          <a:lstStyle>
            <a:lvl1pPr lvl="0" algn="ctr">
              <a:spcBef>
                <a:spcPts val="0"/>
              </a:spcBef>
              <a:spcAft>
                <a:spcPts val="0"/>
              </a:spcAft>
              <a:buSzPts val="2200"/>
              <a:buFont typeface="Della Respira"/>
              <a:buNone/>
              <a:defRPr sz="2200">
                <a:latin typeface="Della Respira"/>
                <a:ea typeface="Della Respira"/>
                <a:cs typeface="Della Respira"/>
                <a:sym typeface="Della Respira"/>
              </a:defRPr>
            </a:lvl1pPr>
            <a:lvl2pPr lvl="1">
              <a:spcBef>
                <a:spcPts val="0"/>
              </a:spcBef>
              <a:spcAft>
                <a:spcPts val="0"/>
              </a:spcAft>
              <a:buSzPts val="2200"/>
              <a:buFont typeface="Della Respira"/>
              <a:buNone/>
              <a:defRPr sz="2200">
                <a:latin typeface="Della Respira"/>
                <a:ea typeface="Della Respira"/>
                <a:cs typeface="Della Respira"/>
                <a:sym typeface="Della Respira"/>
              </a:defRPr>
            </a:lvl2pPr>
            <a:lvl3pPr lvl="2">
              <a:spcBef>
                <a:spcPts val="0"/>
              </a:spcBef>
              <a:spcAft>
                <a:spcPts val="0"/>
              </a:spcAft>
              <a:buSzPts val="2200"/>
              <a:buFont typeface="Della Respira"/>
              <a:buNone/>
              <a:defRPr sz="2200">
                <a:latin typeface="Della Respira"/>
                <a:ea typeface="Della Respira"/>
                <a:cs typeface="Della Respira"/>
                <a:sym typeface="Della Respira"/>
              </a:defRPr>
            </a:lvl3pPr>
            <a:lvl4pPr lvl="3">
              <a:spcBef>
                <a:spcPts val="0"/>
              </a:spcBef>
              <a:spcAft>
                <a:spcPts val="0"/>
              </a:spcAft>
              <a:buSzPts val="2200"/>
              <a:buFont typeface="Della Respira"/>
              <a:buNone/>
              <a:defRPr sz="2200">
                <a:latin typeface="Della Respira"/>
                <a:ea typeface="Della Respira"/>
                <a:cs typeface="Della Respira"/>
                <a:sym typeface="Della Respira"/>
              </a:defRPr>
            </a:lvl4pPr>
            <a:lvl5pPr lvl="4">
              <a:spcBef>
                <a:spcPts val="0"/>
              </a:spcBef>
              <a:spcAft>
                <a:spcPts val="0"/>
              </a:spcAft>
              <a:buSzPts val="2200"/>
              <a:buFont typeface="Della Respira"/>
              <a:buNone/>
              <a:defRPr sz="2200">
                <a:latin typeface="Della Respira"/>
                <a:ea typeface="Della Respira"/>
                <a:cs typeface="Della Respira"/>
                <a:sym typeface="Della Respira"/>
              </a:defRPr>
            </a:lvl5pPr>
            <a:lvl6pPr lvl="5">
              <a:spcBef>
                <a:spcPts val="0"/>
              </a:spcBef>
              <a:spcAft>
                <a:spcPts val="0"/>
              </a:spcAft>
              <a:buSzPts val="2200"/>
              <a:buFont typeface="Della Respira"/>
              <a:buNone/>
              <a:defRPr sz="2200">
                <a:latin typeface="Della Respira"/>
                <a:ea typeface="Della Respira"/>
                <a:cs typeface="Della Respira"/>
                <a:sym typeface="Della Respira"/>
              </a:defRPr>
            </a:lvl6pPr>
            <a:lvl7pPr lvl="6">
              <a:spcBef>
                <a:spcPts val="0"/>
              </a:spcBef>
              <a:spcAft>
                <a:spcPts val="0"/>
              </a:spcAft>
              <a:buSzPts val="2200"/>
              <a:buFont typeface="Della Respira"/>
              <a:buNone/>
              <a:defRPr sz="2200">
                <a:latin typeface="Della Respira"/>
                <a:ea typeface="Della Respira"/>
                <a:cs typeface="Della Respira"/>
                <a:sym typeface="Della Respira"/>
              </a:defRPr>
            </a:lvl7pPr>
            <a:lvl8pPr lvl="7">
              <a:spcBef>
                <a:spcPts val="0"/>
              </a:spcBef>
              <a:spcAft>
                <a:spcPts val="0"/>
              </a:spcAft>
              <a:buSzPts val="2200"/>
              <a:buFont typeface="Della Respira"/>
              <a:buNone/>
              <a:defRPr sz="2200">
                <a:latin typeface="Della Respira"/>
                <a:ea typeface="Della Respira"/>
                <a:cs typeface="Della Respira"/>
                <a:sym typeface="Della Respira"/>
              </a:defRPr>
            </a:lvl8pPr>
            <a:lvl9pPr lvl="8">
              <a:spcBef>
                <a:spcPts val="0"/>
              </a:spcBef>
              <a:spcAft>
                <a:spcPts val="0"/>
              </a:spcAft>
              <a:buSzPts val="2200"/>
              <a:buFont typeface="Della Respira"/>
              <a:buNone/>
              <a:defRPr sz="2200">
                <a:latin typeface="Della Respira"/>
                <a:ea typeface="Della Respira"/>
                <a:cs typeface="Della Respira"/>
                <a:sym typeface="Della Respira"/>
              </a:defRPr>
            </a:lvl9pPr>
          </a:lstStyle>
          <a:p/>
        </p:txBody>
      </p:sp>
      <p:sp>
        <p:nvSpPr>
          <p:cNvPr id="280" name="Google Shape;280;p44"/>
          <p:cNvSpPr/>
          <p:nvPr/>
        </p:nvSpPr>
        <p:spPr>
          <a:xfrm>
            <a:off x="272650" y="1964965"/>
            <a:ext cx="8601300" cy="509700"/>
          </a:xfrm>
          <a:prstGeom prst="roundRect">
            <a:avLst>
              <a:gd fmla="val 32052" name="adj"/>
            </a:avLst>
          </a:prstGeom>
          <a:solidFill>
            <a:schemeClr val="dk2"/>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lnSpc>
                <a:spcPct val="90000"/>
              </a:lnSpc>
              <a:spcBef>
                <a:spcPts val="0"/>
              </a:spcBef>
              <a:spcAft>
                <a:spcPts val="0"/>
              </a:spcAft>
              <a:buNone/>
            </a:pPr>
            <a:r>
              <a:t/>
            </a:r>
            <a:endParaRPr sz="200">
              <a:latin typeface="DM Sans Light"/>
              <a:ea typeface="DM Sans Light"/>
              <a:cs typeface="DM Sans Light"/>
              <a:sym typeface="DM Sans Light"/>
            </a:endParaRPr>
          </a:p>
        </p:txBody>
      </p:sp>
      <p:sp>
        <p:nvSpPr>
          <p:cNvPr id="281" name="Google Shape;281;p44"/>
          <p:cNvSpPr txBox="1"/>
          <p:nvPr>
            <p:ph idx="2" type="subTitle"/>
          </p:nvPr>
        </p:nvSpPr>
        <p:spPr>
          <a:xfrm>
            <a:off x="272650" y="1991995"/>
            <a:ext cx="8601300" cy="474600"/>
          </a:xfrm>
          <a:prstGeom prst="rect">
            <a:avLst/>
          </a:prstGeom>
        </p:spPr>
        <p:txBody>
          <a:bodyPr anchorCtr="0" anchor="ctr" bIns="91425" lIns="91425" spcFirstLastPara="1" rIns="91425" wrap="square" tIns="91425">
            <a:noAutofit/>
          </a:bodyPr>
          <a:lstStyle>
            <a:lvl1pPr lvl="0" algn="ctr">
              <a:spcBef>
                <a:spcPts val="0"/>
              </a:spcBef>
              <a:spcAft>
                <a:spcPts val="0"/>
              </a:spcAft>
              <a:buSzPts val="2200"/>
              <a:buFont typeface="Della Respira"/>
              <a:buNone/>
              <a:defRPr sz="2200">
                <a:latin typeface="Della Respira"/>
                <a:ea typeface="Della Respira"/>
                <a:cs typeface="Della Respira"/>
                <a:sym typeface="Della Respira"/>
              </a:defRPr>
            </a:lvl1pPr>
            <a:lvl2pPr lvl="1">
              <a:spcBef>
                <a:spcPts val="0"/>
              </a:spcBef>
              <a:spcAft>
                <a:spcPts val="0"/>
              </a:spcAft>
              <a:buSzPts val="2200"/>
              <a:buFont typeface="Della Respira"/>
              <a:buNone/>
              <a:defRPr sz="2200">
                <a:latin typeface="Della Respira"/>
                <a:ea typeface="Della Respira"/>
                <a:cs typeface="Della Respira"/>
                <a:sym typeface="Della Respira"/>
              </a:defRPr>
            </a:lvl2pPr>
            <a:lvl3pPr lvl="2">
              <a:spcBef>
                <a:spcPts val="0"/>
              </a:spcBef>
              <a:spcAft>
                <a:spcPts val="0"/>
              </a:spcAft>
              <a:buSzPts val="2200"/>
              <a:buFont typeface="Della Respira"/>
              <a:buNone/>
              <a:defRPr sz="2200">
                <a:latin typeface="Della Respira"/>
                <a:ea typeface="Della Respira"/>
                <a:cs typeface="Della Respira"/>
                <a:sym typeface="Della Respira"/>
              </a:defRPr>
            </a:lvl3pPr>
            <a:lvl4pPr lvl="3">
              <a:spcBef>
                <a:spcPts val="0"/>
              </a:spcBef>
              <a:spcAft>
                <a:spcPts val="0"/>
              </a:spcAft>
              <a:buSzPts val="2200"/>
              <a:buFont typeface="Della Respira"/>
              <a:buNone/>
              <a:defRPr sz="2200">
                <a:latin typeface="Della Respira"/>
                <a:ea typeface="Della Respira"/>
                <a:cs typeface="Della Respira"/>
                <a:sym typeface="Della Respira"/>
              </a:defRPr>
            </a:lvl4pPr>
            <a:lvl5pPr lvl="4">
              <a:spcBef>
                <a:spcPts val="0"/>
              </a:spcBef>
              <a:spcAft>
                <a:spcPts val="0"/>
              </a:spcAft>
              <a:buSzPts val="2200"/>
              <a:buFont typeface="Della Respira"/>
              <a:buNone/>
              <a:defRPr sz="2200">
                <a:latin typeface="Della Respira"/>
                <a:ea typeface="Della Respira"/>
                <a:cs typeface="Della Respira"/>
                <a:sym typeface="Della Respira"/>
              </a:defRPr>
            </a:lvl5pPr>
            <a:lvl6pPr lvl="5">
              <a:spcBef>
                <a:spcPts val="0"/>
              </a:spcBef>
              <a:spcAft>
                <a:spcPts val="0"/>
              </a:spcAft>
              <a:buSzPts val="2200"/>
              <a:buFont typeface="Della Respira"/>
              <a:buNone/>
              <a:defRPr sz="2200">
                <a:latin typeface="Della Respira"/>
                <a:ea typeface="Della Respira"/>
                <a:cs typeface="Della Respira"/>
                <a:sym typeface="Della Respira"/>
              </a:defRPr>
            </a:lvl6pPr>
            <a:lvl7pPr lvl="6">
              <a:spcBef>
                <a:spcPts val="0"/>
              </a:spcBef>
              <a:spcAft>
                <a:spcPts val="0"/>
              </a:spcAft>
              <a:buSzPts val="2200"/>
              <a:buFont typeface="Della Respira"/>
              <a:buNone/>
              <a:defRPr sz="2200">
                <a:latin typeface="Della Respira"/>
                <a:ea typeface="Della Respira"/>
                <a:cs typeface="Della Respira"/>
                <a:sym typeface="Della Respira"/>
              </a:defRPr>
            </a:lvl7pPr>
            <a:lvl8pPr lvl="7">
              <a:spcBef>
                <a:spcPts val="0"/>
              </a:spcBef>
              <a:spcAft>
                <a:spcPts val="0"/>
              </a:spcAft>
              <a:buSzPts val="2200"/>
              <a:buFont typeface="Della Respira"/>
              <a:buNone/>
              <a:defRPr sz="2200">
                <a:latin typeface="Della Respira"/>
                <a:ea typeface="Della Respira"/>
                <a:cs typeface="Della Respira"/>
                <a:sym typeface="Della Respira"/>
              </a:defRPr>
            </a:lvl8pPr>
            <a:lvl9pPr lvl="8">
              <a:spcBef>
                <a:spcPts val="0"/>
              </a:spcBef>
              <a:spcAft>
                <a:spcPts val="0"/>
              </a:spcAft>
              <a:buSzPts val="2200"/>
              <a:buFont typeface="Della Respira"/>
              <a:buNone/>
              <a:defRPr sz="2200">
                <a:latin typeface="Della Respira"/>
                <a:ea typeface="Della Respira"/>
                <a:cs typeface="Della Respira"/>
                <a:sym typeface="Della Respira"/>
              </a:defRPr>
            </a:lvl9pPr>
          </a:lstStyle>
          <a:p/>
        </p:txBody>
      </p:sp>
      <p:sp>
        <p:nvSpPr>
          <p:cNvPr id="282" name="Google Shape;282;p44"/>
          <p:cNvSpPr/>
          <p:nvPr/>
        </p:nvSpPr>
        <p:spPr>
          <a:xfrm>
            <a:off x="272650" y="2581805"/>
            <a:ext cx="8601300" cy="509700"/>
          </a:xfrm>
          <a:prstGeom prst="roundRect">
            <a:avLst>
              <a:gd fmla="val 32052" name="adj"/>
            </a:avLst>
          </a:prstGeom>
          <a:solidFill>
            <a:schemeClr val="dk2"/>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lnSpc>
                <a:spcPct val="90000"/>
              </a:lnSpc>
              <a:spcBef>
                <a:spcPts val="0"/>
              </a:spcBef>
              <a:spcAft>
                <a:spcPts val="0"/>
              </a:spcAft>
              <a:buNone/>
            </a:pPr>
            <a:r>
              <a:t/>
            </a:r>
            <a:endParaRPr sz="200">
              <a:latin typeface="DM Sans Light"/>
              <a:ea typeface="DM Sans Light"/>
              <a:cs typeface="DM Sans Light"/>
              <a:sym typeface="DM Sans Light"/>
            </a:endParaRPr>
          </a:p>
        </p:txBody>
      </p:sp>
      <p:sp>
        <p:nvSpPr>
          <p:cNvPr id="283" name="Google Shape;283;p44"/>
          <p:cNvSpPr txBox="1"/>
          <p:nvPr>
            <p:ph idx="3" type="subTitle"/>
          </p:nvPr>
        </p:nvSpPr>
        <p:spPr>
          <a:xfrm>
            <a:off x="272650" y="2608834"/>
            <a:ext cx="8601300" cy="474600"/>
          </a:xfrm>
          <a:prstGeom prst="rect">
            <a:avLst/>
          </a:prstGeom>
        </p:spPr>
        <p:txBody>
          <a:bodyPr anchorCtr="0" anchor="ctr" bIns="91425" lIns="91425" spcFirstLastPara="1" rIns="91425" wrap="square" tIns="91425">
            <a:noAutofit/>
          </a:bodyPr>
          <a:lstStyle>
            <a:lvl1pPr lvl="0" algn="ctr">
              <a:spcBef>
                <a:spcPts val="0"/>
              </a:spcBef>
              <a:spcAft>
                <a:spcPts val="0"/>
              </a:spcAft>
              <a:buSzPts val="2200"/>
              <a:buFont typeface="Della Respira"/>
              <a:buNone/>
              <a:defRPr sz="2200">
                <a:latin typeface="Della Respira"/>
                <a:ea typeface="Della Respira"/>
                <a:cs typeface="Della Respira"/>
                <a:sym typeface="Della Respira"/>
              </a:defRPr>
            </a:lvl1pPr>
            <a:lvl2pPr lvl="1">
              <a:spcBef>
                <a:spcPts val="0"/>
              </a:spcBef>
              <a:spcAft>
                <a:spcPts val="0"/>
              </a:spcAft>
              <a:buSzPts val="2200"/>
              <a:buFont typeface="Della Respira"/>
              <a:buNone/>
              <a:defRPr sz="2200">
                <a:latin typeface="Della Respira"/>
                <a:ea typeface="Della Respira"/>
                <a:cs typeface="Della Respira"/>
                <a:sym typeface="Della Respira"/>
              </a:defRPr>
            </a:lvl2pPr>
            <a:lvl3pPr lvl="2">
              <a:spcBef>
                <a:spcPts val="0"/>
              </a:spcBef>
              <a:spcAft>
                <a:spcPts val="0"/>
              </a:spcAft>
              <a:buSzPts val="2200"/>
              <a:buFont typeface="Della Respira"/>
              <a:buNone/>
              <a:defRPr sz="2200">
                <a:latin typeface="Della Respira"/>
                <a:ea typeface="Della Respira"/>
                <a:cs typeface="Della Respira"/>
                <a:sym typeface="Della Respira"/>
              </a:defRPr>
            </a:lvl3pPr>
            <a:lvl4pPr lvl="3">
              <a:spcBef>
                <a:spcPts val="0"/>
              </a:spcBef>
              <a:spcAft>
                <a:spcPts val="0"/>
              </a:spcAft>
              <a:buSzPts val="2200"/>
              <a:buFont typeface="Della Respira"/>
              <a:buNone/>
              <a:defRPr sz="2200">
                <a:latin typeface="Della Respira"/>
                <a:ea typeface="Della Respira"/>
                <a:cs typeface="Della Respira"/>
                <a:sym typeface="Della Respira"/>
              </a:defRPr>
            </a:lvl4pPr>
            <a:lvl5pPr lvl="4">
              <a:spcBef>
                <a:spcPts val="0"/>
              </a:spcBef>
              <a:spcAft>
                <a:spcPts val="0"/>
              </a:spcAft>
              <a:buSzPts val="2200"/>
              <a:buFont typeface="Della Respira"/>
              <a:buNone/>
              <a:defRPr sz="2200">
                <a:latin typeface="Della Respira"/>
                <a:ea typeface="Della Respira"/>
                <a:cs typeface="Della Respira"/>
                <a:sym typeface="Della Respira"/>
              </a:defRPr>
            </a:lvl5pPr>
            <a:lvl6pPr lvl="5">
              <a:spcBef>
                <a:spcPts val="0"/>
              </a:spcBef>
              <a:spcAft>
                <a:spcPts val="0"/>
              </a:spcAft>
              <a:buSzPts val="2200"/>
              <a:buFont typeface="Della Respira"/>
              <a:buNone/>
              <a:defRPr sz="2200">
                <a:latin typeface="Della Respira"/>
                <a:ea typeface="Della Respira"/>
                <a:cs typeface="Della Respira"/>
                <a:sym typeface="Della Respira"/>
              </a:defRPr>
            </a:lvl6pPr>
            <a:lvl7pPr lvl="6">
              <a:spcBef>
                <a:spcPts val="0"/>
              </a:spcBef>
              <a:spcAft>
                <a:spcPts val="0"/>
              </a:spcAft>
              <a:buSzPts val="2200"/>
              <a:buFont typeface="Della Respira"/>
              <a:buNone/>
              <a:defRPr sz="2200">
                <a:latin typeface="Della Respira"/>
                <a:ea typeface="Della Respira"/>
                <a:cs typeface="Della Respira"/>
                <a:sym typeface="Della Respira"/>
              </a:defRPr>
            </a:lvl7pPr>
            <a:lvl8pPr lvl="7">
              <a:spcBef>
                <a:spcPts val="0"/>
              </a:spcBef>
              <a:spcAft>
                <a:spcPts val="0"/>
              </a:spcAft>
              <a:buSzPts val="2200"/>
              <a:buFont typeface="Della Respira"/>
              <a:buNone/>
              <a:defRPr sz="2200">
                <a:latin typeface="Della Respira"/>
                <a:ea typeface="Della Respira"/>
                <a:cs typeface="Della Respira"/>
                <a:sym typeface="Della Respira"/>
              </a:defRPr>
            </a:lvl8pPr>
            <a:lvl9pPr lvl="8">
              <a:spcBef>
                <a:spcPts val="0"/>
              </a:spcBef>
              <a:spcAft>
                <a:spcPts val="0"/>
              </a:spcAft>
              <a:buSzPts val="2200"/>
              <a:buFont typeface="Della Respira"/>
              <a:buNone/>
              <a:defRPr sz="2200">
                <a:latin typeface="Della Respira"/>
                <a:ea typeface="Della Respira"/>
                <a:cs typeface="Della Respira"/>
                <a:sym typeface="Della Respira"/>
              </a:defRPr>
            </a:lvl9pPr>
          </a:lstStyle>
          <a:p/>
        </p:txBody>
      </p:sp>
      <p:sp>
        <p:nvSpPr>
          <p:cNvPr id="284" name="Google Shape;284;p44"/>
          <p:cNvSpPr/>
          <p:nvPr/>
        </p:nvSpPr>
        <p:spPr>
          <a:xfrm>
            <a:off x="272650" y="3198644"/>
            <a:ext cx="8601300" cy="509700"/>
          </a:xfrm>
          <a:prstGeom prst="roundRect">
            <a:avLst>
              <a:gd fmla="val 32052" name="adj"/>
            </a:avLst>
          </a:prstGeom>
          <a:solidFill>
            <a:schemeClr val="dk2"/>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lnSpc>
                <a:spcPct val="90000"/>
              </a:lnSpc>
              <a:spcBef>
                <a:spcPts val="0"/>
              </a:spcBef>
              <a:spcAft>
                <a:spcPts val="0"/>
              </a:spcAft>
              <a:buNone/>
            </a:pPr>
            <a:r>
              <a:t/>
            </a:r>
            <a:endParaRPr sz="200">
              <a:latin typeface="DM Sans Light"/>
              <a:ea typeface="DM Sans Light"/>
              <a:cs typeface="DM Sans Light"/>
              <a:sym typeface="DM Sans Light"/>
            </a:endParaRPr>
          </a:p>
        </p:txBody>
      </p:sp>
      <p:sp>
        <p:nvSpPr>
          <p:cNvPr id="285" name="Google Shape;285;p44"/>
          <p:cNvSpPr txBox="1"/>
          <p:nvPr>
            <p:ph idx="4" type="subTitle"/>
          </p:nvPr>
        </p:nvSpPr>
        <p:spPr>
          <a:xfrm>
            <a:off x="272650" y="3225674"/>
            <a:ext cx="8601300" cy="474600"/>
          </a:xfrm>
          <a:prstGeom prst="rect">
            <a:avLst/>
          </a:prstGeom>
        </p:spPr>
        <p:txBody>
          <a:bodyPr anchorCtr="0" anchor="ctr" bIns="91425" lIns="91425" spcFirstLastPara="1" rIns="91425" wrap="square" tIns="91425">
            <a:noAutofit/>
          </a:bodyPr>
          <a:lstStyle>
            <a:lvl1pPr lvl="0" algn="ctr">
              <a:spcBef>
                <a:spcPts val="0"/>
              </a:spcBef>
              <a:spcAft>
                <a:spcPts val="0"/>
              </a:spcAft>
              <a:buSzPts val="2200"/>
              <a:buFont typeface="Della Respira"/>
              <a:buNone/>
              <a:defRPr sz="2200">
                <a:latin typeface="Della Respira"/>
                <a:ea typeface="Della Respira"/>
                <a:cs typeface="Della Respira"/>
                <a:sym typeface="Della Respira"/>
              </a:defRPr>
            </a:lvl1pPr>
            <a:lvl2pPr lvl="1">
              <a:spcBef>
                <a:spcPts val="0"/>
              </a:spcBef>
              <a:spcAft>
                <a:spcPts val="0"/>
              </a:spcAft>
              <a:buSzPts val="2200"/>
              <a:buFont typeface="Della Respira"/>
              <a:buNone/>
              <a:defRPr sz="2200">
                <a:latin typeface="Della Respira"/>
                <a:ea typeface="Della Respira"/>
                <a:cs typeface="Della Respira"/>
                <a:sym typeface="Della Respira"/>
              </a:defRPr>
            </a:lvl2pPr>
            <a:lvl3pPr lvl="2">
              <a:spcBef>
                <a:spcPts val="0"/>
              </a:spcBef>
              <a:spcAft>
                <a:spcPts val="0"/>
              </a:spcAft>
              <a:buSzPts val="2200"/>
              <a:buFont typeface="Della Respira"/>
              <a:buNone/>
              <a:defRPr sz="2200">
                <a:latin typeface="Della Respira"/>
                <a:ea typeface="Della Respira"/>
                <a:cs typeface="Della Respira"/>
                <a:sym typeface="Della Respira"/>
              </a:defRPr>
            </a:lvl3pPr>
            <a:lvl4pPr lvl="3">
              <a:spcBef>
                <a:spcPts val="0"/>
              </a:spcBef>
              <a:spcAft>
                <a:spcPts val="0"/>
              </a:spcAft>
              <a:buSzPts val="2200"/>
              <a:buFont typeface="Della Respira"/>
              <a:buNone/>
              <a:defRPr sz="2200">
                <a:latin typeface="Della Respira"/>
                <a:ea typeface="Della Respira"/>
                <a:cs typeface="Della Respira"/>
                <a:sym typeface="Della Respira"/>
              </a:defRPr>
            </a:lvl4pPr>
            <a:lvl5pPr lvl="4">
              <a:spcBef>
                <a:spcPts val="0"/>
              </a:spcBef>
              <a:spcAft>
                <a:spcPts val="0"/>
              </a:spcAft>
              <a:buSzPts val="2200"/>
              <a:buFont typeface="Della Respira"/>
              <a:buNone/>
              <a:defRPr sz="2200">
                <a:latin typeface="Della Respira"/>
                <a:ea typeface="Della Respira"/>
                <a:cs typeface="Della Respira"/>
                <a:sym typeface="Della Respira"/>
              </a:defRPr>
            </a:lvl5pPr>
            <a:lvl6pPr lvl="5">
              <a:spcBef>
                <a:spcPts val="0"/>
              </a:spcBef>
              <a:spcAft>
                <a:spcPts val="0"/>
              </a:spcAft>
              <a:buSzPts val="2200"/>
              <a:buFont typeface="Della Respira"/>
              <a:buNone/>
              <a:defRPr sz="2200">
                <a:latin typeface="Della Respira"/>
                <a:ea typeface="Della Respira"/>
                <a:cs typeface="Della Respira"/>
                <a:sym typeface="Della Respira"/>
              </a:defRPr>
            </a:lvl6pPr>
            <a:lvl7pPr lvl="6">
              <a:spcBef>
                <a:spcPts val="0"/>
              </a:spcBef>
              <a:spcAft>
                <a:spcPts val="0"/>
              </a:spcAft>
              <a:buSzPts val="2200"/>
              <a:buFont typeface="Della Respira"/>
              <a:buNone/>
              <a:defRPr sz="2200">
                <a:latin typeface="Della Respira"/>
                <a:ea typeface="Della Respira"/>
                <a:cs typeface="Della Respira"/>
                <a:sym typeface="Della Respira"/>
              </a:defRPr>
            </a:lvl7pPr>
            <a:lvl8pPr lvl="7">
              <a:spcBef>
                <a:spcPts val="0"/>
              </a:spcBef>
              <a:spcAft>
                <a:spcPts val="0"/>
              </a:spcAft>
              <a:buSzPts val="2200"/>
              <a:buFont typeface="Della Respira"/>
              <a:buNone/>
              <a:defRPr sz="2200">
                <a:latin typeface="Della Respira"/>
                <a:ea typeface="Della Respira"/>
                <a:cs typeface="Della Respira"/>
                <a:sym typeface="Della Respira"/>
              </a:defRPr>
            </a:lvl8pPr>
            <a:lvl9pPr lvl="8">
              <a:spcBef>
                <a:spcPts val="0"/>
              </a:spcBef>
              <a:spcAft>
                <a:spcPts val="0"/>
              </a:spcAft>
              <a:buSzPts val="2200"/>
              <a:buFont typeface="Della Respira"/>
              <a:buNone/>
              <a:defRPr sz="2200">
                <a:latin typeface="Della Respira"/>
                <a:ea typeface="Della Respira"/>
                <a:cs typeface="Della Respira"/>
                <a:sym typeface="Della Respira"/>
              </a:defRPr>
            </a:lvl9pPr>
          </a:lstStyle>
          <a:p/>
        </p:txBody>
      </p:sp>
      <p:sp>
        <p:nvSpPr>
          <p:cNvPr id="286" name="Google Shape;286;p44"/>
          <p:cNvSpPr/>
          <p:nvPr/>
        </p:nvSpPr>
        <p:spPr>
          <a:xfrm>
            <a:off x="272650" y="3815484"/>
            <a:ext cx="8601300" cy="509700"/>
          </a:xfrm>
          <a:prstGeom prst="roundRect">
            <a:avLst>
              <a:gd fmla="val 32052" name="adj"/>
            </a:avLst>
          </a:prstGeom>
          <a:solidFill>
            <a:schemeClr val="dk2"/>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lnSpc>
                <a:spcPct val="90000"/>
              </a:lnSpc>
              <a:spcBef>
                <a:spcPts val="0"/>
              </a:spcBef>
              <a:spcAft>
                <a:spcPts val="0"/>
              </a:spcAft>
              <a:buNone/>
            </a:pPr>
            <a:r>
              <a:t/>
            </a:r>
            <a:endParaRPr sz="200">
              <a:latin typeface="DM Sans Light"/>
              <a:ea typeface="DM Sans Light"/>
              <a:cs typeface="DM Sans Light"/>
              <a:sym typeface="DM Sans Light"/>
            </a:endParaRPr>
          </a:p>
        </p:txBody>
      </p:sp>
      <p:sp>
        <p:nvSpPr>
          <p:cNvPr id="287" name="Google Shape;287;p44"/>
          <p:cNvSpPr txBox="1"/>
          <p:nvPr>
            <p:ph idx="5" type="subTitle"/>
          </p:nvPr>
        </p:nvSpPr>
        <p:spPr>
          <a:xfrm>
            <a:off x="272650" y="3842514"/>
            <a:ext cx="8601300" cy="474600"/>
          </a:xfrm>
          <a:prstGeom prst="rect">
            <a:avLst/>
          </a:prstGeom>
        </p:spPr>
        <p:txBody>
          <a:bodyPr anchorCtr="0" anchor="ctr" bIns="91425" lIns="91425" spcFirstLastPara="1" rIns="91425" wrap="square" tIns="91425">
            <a:noAutofit/>
          </a:bodyPr>
          <a:lstStyle>
            <a:lvl1pPr lvl="0" algn="ctr">
              <a:spcBef>
                <a:spcPts val="0"/>
              </a:spcBef>
              <a:spcAft>
                <a:spcPts val="0"/>
              </a:spcAft>
              <a:buSzPts val="2200"/>
              <a:buFont typeface="Della Respira"/>
              <a:buNone/>
              <a:defRPr sz="2200">
                <a:latin typeface="Della Respira"/>
                <a:ea typeface="Della Respira"/>
                <a:cs typeface="Della Respira"/>
                <a:sym typeface="Della Respira"/>
              </a:defRPr>
            </a:lvl1pPr>
            <a:lvl2pPr lvl="1">
              <a:spcBef>
                <a:spcPts val="0"/>
              </a:spcBef>
              <a:spcAft>
                <a:spcPts val="0"/>
              </a:spcAft>
              <a:buSzPts val="2200"/>
              <a:buFont typeface="Della Respira"/>
              <a:buNone/>
              <a:defRPr sz="2200">
                <a:latin typeface="Della Respira"/>
                <a:ea typeface="Della Respira"/>
                <a:cs typeface="Della Respira"/>
                <a:sym typeface="Della Respira"/>
              </a:defRPr>
            </a:lvl2pPr>
            <a:lvl3pPr lvl="2">
              <a:spcBef>
                <a:spcPts val="0"/>
              </a:spcBef>
              <a:spcAft>
                <a:spcPts val="0"/>
              </a:spcAft>
              <a:buSzPts val="2200"/>
              <a:buFont typeface="Della Respira"/>
              <a:buNone/>
              <a:defRPr sz="2200">
                <a:latin typeface="Della Respira"/>
                <a:ea typeface="Della Respira"/>
                <a:cs typeface="Della Respira"/>
                <a:sym typeface="Della Respira"/>
              </a:defRPr>
            </a:lvl3pPr>
            <a:lvl4pPr lvl="3">
              <a:spcBef>
                <a:spcPts val="0"/>
              </a:spcBef>
              <a:spcAft>
                <a:spcPts val="0"/>
              </a:spcAft>
              <a:buSzPts val="2200"/>
              <a:buFont typeface="Della Respira"/>
              <a:buNone/>
              <a:defRPr sz="2200">
                <a:latin typeface="Della Respira"/>
                <a:ea typeface="Della Respira"/>
                <a:cs typeface="Della Respira"/>
                <a:sym typeface="Della Respira"/>
              </a:defRPr>
            </a:lvl4pPr>
            <a:lvl5pPr lvl="4">
              <a:spcBef>
                <a:spcPts val="0"/>
              </a:spcBef>
              <a:spcAft>
                <a:spcPts val="0"/>
              </a:spcAft>
              <a:buSzPts val="2200"/>
              <a:buFont typeface="Della Respira"/>
              <a:buNone/>
              <a:defRPr sz="2200">
                <a:latin typeface="Della Respira"/>
                <a:ea typeface="Della Respira"/>
                <a:cs typeface="Della Respira"/>
                <a:sym typeface="Della Respira"/>
              </a:defRPr>
            </a:lvl5pPr>
            <a:lvl6pPr lvl="5">
              <a:spcBef>
                <a:spcPts val="0"/>
              </a:spcBef>
              <a:spcAft>
                <a:spcPts val="0"/>
              </a:spcAft>
              <a:buSzPts val="2200"/>
              <a:buFont typeface="Della Respira"/>
              <a:buNone/>
              <a:defRPr sz="2200">
                <a:latin typeface="Della Respira"/>
                <a:ea typeface="Della Respira"/>
                <a:cs typeface="Della Respira"/>
                <a:sym typeface="Della Respira"/>
              </a:defRPr>
            </a:lvl6pPr>
            <a:lvl7pPr lvl="6">
              <a:spcBef>
                <a:spcPts val="0"/>
              </a:spcBef>
              <a:spcAft>
                <a:spcPts val="0"/>
              </a:spcAft>
              <a:buSzPts val="2200"/>
              <a:buFont typeface="Della Respira"/>
              <a:buNone/>
              <a:defRPr sz="2200">
                <a:latin typeface="Della Respira"/>
                <a:ea typeface="Della Respira"/>
                <a:cs typeface="Della Respira"/>
                <a:sym typeface="Della Respira"/>
              </a:defRPr>
            </a:lvl7pPr>
            <a:lvl8pPr lvl="7">
              <a:spcBef>
                <a:spcPts val="0"/>
              </a:spcBef>
              <a:spcAft>
                <a:spcPts val="0"/>
              </a:spcAft>
              <a:buSzPts val="2200"/>
              <a:buFont typeface="Della Respira"/>
              <a:buNone/>
              <a:defRPr sz="2200">
                <a:latin typeface="Della Respira"/>
                <a:ea typeface="Della Respira"/>
                <a:cs typeface="Della Respira"/>
                <a:sym typeface="Della Respira"/>
              </a:defRPr>
            </a:lvl8pPr>
            <a:lvl9pPr lvl="8">
              <a:spcBef>
                <a:spcPts val="0"/>
              </a:spcBef>
              <a:spcAft>
                <a:spcPts val="0"/>
              </a:spcAft>
              <a:buSzPts val="2200"/>
              <a:buFont typeface="Della Respira"/>
              <a:buNone/>
              <a:defRPr sz="2200">
                <a:latin typeface="Della Respira"/>
                <a:ea typeface="Della Respira"/>
                <a:cs typeface="Della Respira"/>
                <a:sym typeface="Della Respira"/>
              </a:defRPr>
            </a:lvl9pPr>
          </a:lstStyle>
          <a:p/>
        </p:txBody>
      </p:sp>
      <p:sp>
        <p:nvSpPr>
          <p:cNvPr id="288" name="Google Shape;288;p44"/>
          <p:cNvSpPr/>
          <p:nvPr/>
        </p:nvSpPr>
        <p:spPr>
          <a:xfrm>
            <a:off x="272650" y="4432324"/>
            <a:ext cx="8601300" cy="509700"/>
          </a:xfrm>
          <a:prstGeom prst="roundRect">
            <a:avLst>
              <a:gd fmla="val 32052" name="adj"/>
            </a:avLst>
          </a:prstGeom>
          <a:solidFill>
            <a:schemeClr val="dk2"/>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lnSpc>
                <a:spcPct val="90000"/>
              </a:lnSpc>
              <a:spcBef>
                <a:spcPts val="0"/>
              </a:spcBef>
              <a:spcAft>
                <a:spcPts val="0"/>
              </a:spcAft>
              <a:buNone/>
            </a:pPr>
            <a:r>
              <a:t/>
            </a:r>
            <a:endParaRPr sz="200">
              <a:latin typeface="DM Sans Light"/>
              <a:ea typeface="DM Sans Light"/>
              <a:cs typeface="DM Sans Light"/>
              <a:sym typeface="DM Sans Light"/>
            </a:endParaRPr>
          </a:p>
        </p:txBody>
      </p:sp>
      <p:sp>
        <p:nvSpPr>
          <p:cNvPr id="289" name="Google Shape;289;p44"/>
          <p:cNvSpPr txBox="1"/>
          <p:nvPr>
            <p:ph idx="6" type="subTitle"/>
          </p:nvPr>
        </p:nvSpPr>
        <p:spPr>
          <a:xfrm>
            <a:off x="272650" y="4459354"/>
            <a:ext cx="8601300" cy="474600"/>
          </a:xfrm>
          <a:prstGeom prst="rect">
            <a:avLst/>
          </a:prstGeom>
        </p:spPr>
        <p:txBody>
          <a:bodyPr anchorCtr="0" anchor="ctr" bIns="91425" lIns="91425" spcFirstLastPara="1" rIns="91425" wrap="square" tIns="91425">
            <a:noAutofit/>
          </a:bodyPr>
          <a:lstStyle>
            <a:lvl1pPr lvl="0" algn="ctr">
              <a:spcBef>
                <a:spcPts val="0"/>
              </a:spcBef>
              <a:spcAft>
                <a:spcPts val="0"/>
              </a:spcAft>
              <a:buSzPts val="2200"/>
              <a:buFont typeface="Della Respira"/>
              <a:buNone/>
              <a:defRPr sz="2200">
                <a:latin typeface="Della Respira"/>
                <a:ea typeface="Della Respira"/>
                <a:cs typeface="Della Respira"/>
                <a:sym typeface="Della Respira"/>
              </a:defRPr>
            </a:lvl1pPr>
            <a:lvl2pPr lvl="1">
              <a:spcBef>
                <a:spcPts val="0"/>
              </a:spcBef>
              <a:spcAft>
                <a:spcPts val="0"/>
              </a:spcAft>
              <a:buSzPts val="2200"/>
              <a:buFont typeface="Della Respira"/>
              <a:buNone/>
              <a:defRPr sz="2200">
                <a:latin typeface="Della Respira"/>
                <a:ea typeface="Della Respira"/>
                <a:cs typeface="Della Respira"/>
                <a:sym typeface="Della Respira"/>
              </a:defRPr>
            </a:lvl2pPr>
            <a:lvl3pPr lvl="2">
              <a:spcBef>
                <a:spcPts val="0"/>
              </a:spcBef>
              <a:spcAft>
                <a:spcPts val="0"/>
              </a:spcAft>
              <a:buSzPts val="2200"/>
              <a:buFont typeface="Della Respira"/>
              <a:buNone/>
              <a:defRPr sz="2200">
                <a:latin typeface="Della Respira"/>
                <a:ea typeface="Della Respira"/>
                <a:cs typeface="Della Respira"/>
                <a:sym typeface="Della Respira"/>
              </a:defRPr>
            </a:lvl3pPr>
            <a:lvl4pPr lvl="3">
              <a:spcBef>
                <a:spcPts val="0"/>
              </a:spcBef>
              <a:spcAft>
                <a:spcPts val="0"/>
              </a:spcAft>
              <a:buSzPts val="2200"/>
              <a:buFont typeface="Della Respira"/>
              <a:buNone/>
              <a:defRPr sz="2200">
                <a:latin typeface="Della Respira"/>
                <a:ea typeface="Della Respira"/>
                <a:cs typeface="Della Respira"/>
                <a:sym typeface="Della Respira"/>
              </a:defRPr>
            </a:lvl4pPr>
            <a:lvl5pPr lvl="4">
              <a:spcBef>
                <a:spcPts val="0"/>
              </a:spcBef>
              <a:spcAft>
                <a:spcPts val="0"/>
              </a:spcAft>
              <a:buSzPts val="2200"/>
              <a:buFont typeface="Della Respira"/>
              <a:buNone/>
              <a:defRPr sz="2200">
                <a:latin typeface="Della Respira"/>
                <a:ea typeface="Della Respira"/>
                <a:cs typeface="Della Respira"/>
                <a:sym typeface="Della Respira"/>
              </a:defRPr>
            </a:lvl5pPr>
            <a:lvl6pPr lvl="5">
              <a:spcBef>
                <a:spcPts val="0"/>
              </a:spcBef>
              <a:spcAft>
                <a:spcPts val="0"/>
              </a:spcAft>
              <a:buSzPts val="2200"/>
              <a:buFont typeface="Della Respira"/>
              <a:buNone/>
              <a:defRPr sz="2200">
                <a:latin typeface="Della Respira"/>
                <a:ea typeface="Della Respira"/>
                <a:cs typeface="Della Respira"/>
                <a:sym typeface="Della Respira"/>
              </a:defRPr>
            </a:lvl6pPr>
            <a:lvl7pPr lvl="6">
              <a:spcBef>
                <a:spcPts val="0"/>
              </a:spcBef>
              <a:spcAft>
                <a:spcPts val="0"/>
              </a:spcAft>
              <a:buSzPts val="2200"/>
              <a:buFont typeface="Della Respira"/>
              <a:buNone/>
              <a:defRPr sz="2200">
                <a:latin typeface="Della Respira"/>
                <a:ea typeface="Della Respira"/>
                <a:cs typeface="Della Respira"/>
                <a:sym typeface="Della Respira"/>
              </a:defRPr>
            </a:lvl7pPr>
            <a:lvl8pPr lvl="7">
              <a:spcBef>
                <a:spcPts val="0"/>
              </a:spcBef>
              <a:spcAft>
                <a:spcPts val="0"/>
              </a:spcAft>
              <a:buSzPts val="2200"/>
              <a:buFont typeface="Della Respira"/>
              <a:buNone/>
              <a:defRPr sz="2200">
                <a:latin typeface="Della Respira"/>
                <a:ea typeface="Della Respira"/>
                <a:cs typeface="Della Respira"/>
                <a:sym typeface="Della Respira"/>
              </a:defRPr>
            </a:lvl8pPr>
            <a:lvl9pPr lvl="8">
              <a:spcBef>
                <a:spcPts val="0"/>
              </a:spcBef>
              <a:spcAft>
                <a:spcPts val="0"/>
              </a:spcAft>
              <a:buSzPts val="2200"/>
              <a:buFont typeface="Della Respira"/>
              <a:buNone/>
              <a:defRPr sz="2200">
                <a:latin typeface="Della Respira"/>
                <a:ea typeface="Della Respira"/>
                <a:cs typeface="Della Respira"/>
                <a:sym typeface="Della Respira"/>
              </a:defRPr>
            </a:lvl9pPr>
          </a:lstStyle>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Body and Image">
  <p:cSld name="CUSTOM_27">
    <p:spTree>
      <p:nvGrpSpPr>
        <p:cNvPr id="290" name="Shape 290"/>
        <p:cNvGrpSpPr/>
        <p:nvPr/>
      </p:nvGrpSpPr>
      <p:grpSpPr>
        <a:xfrm>
          <a:off x="0" y="0"/>
          <a:ext cx="0" cy="0"/>
          <a:chOff x="0" y="0"/>
          <a:chExt cx="0" cy="0"/>
        </a:xfrm>
      </p:grpSpPr>
      <p:sp>
        <p:nvSpPr>
          <p:cNvPr id="291" name="Google Shape;291;p45"/>
          <p:cNvSpPr/>
          <p:nvPr/>
        </p:nvSpPr>
        <p:spPr>
          <a:xfrm>
            <a:off x="4672650" y="1348125"/>
            <a:ext cx="4201200" cy="3510600"/>
          </a:xfrm>
          <a:prstGeom prst="roundRect">
            <a:avLst>
              <a:gd fmla="val 5734" name="adj"/>
            </a:avLst>
          </a:prstGeom>
          <a:solidFill>
            <a:schemeClr val="accent2"/>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lnSpc>
                <a:spcPct val="90000"/>
              </a:lnSpc>
              <a:spcBef>
                <a:spcPts val="0"/>
              </a:spcBef>
              <a:spcAft>
                <a:spcPts val="0"/>
              </a:spcAft>
              <a:buNone/>
            </a:pPr>
            <a:r>
              <a:t/>
            </a:r>
            <a:endParaRPr sz="600"/>
          </a:p>
        </p:txBody>
      </p:sp>
      <p:sp>
        <p:nvSpPr>
          <p:cNvPr id="292" name="Google Shape;292;p45"/>
          <p:cNvSpPr txBox="1"/>
          <p:nvPr>
            <p:ph idx="1" type="body"/>
          </p:nvPr>
        </p:nvSpPr>
        <p:spPr>
          <a:xfrm>
            <a:off x="4889250" y="1503725"/>
            <a:ext cx="3768000" cy="3013200"/>
          </a:xfrm>
          <a:prstGeom prst="rect">
            <a:avLst/>
          </a:prstGeom>
        </p:spPr>
        <p:txBody>
          <a:bodyPr anchorCtr="0" anchor="t" bIns="91425" lIns="91425" spcFirstLastPara="1" rIns="91425" wrap="square" tIns="91425">
            <a:noAutofit/>
          </a:bodyPr>
          <a:lstStyle>
            <a:lvl1pPr indent="-330200" lvl="0" marL="457200">
              <a:spcBef>
                <a:spcPts val="0"/>
              </a:spcBef>
              <a:spcAft>
                <a:spcPts val="0"/>
              </a:spcAft>
              <a:buSzPts val="1600"/>
              <a:buChar char="●"/>
              <a:defRPr/>
            </a:lvl1pPr>
            <a:lvl2pPr indent="-330200" lvl="1" marL="914400">
              <a:spcBef>
                <a:spcPts val="0"/>
              </a:spcBef>
              <a:spcAft>
                <a:spcPts val="0"/>
              </a:spcAft>
              <a:buSzPts val="1600"/>
              <a:buChar char="○"/>
              <a:defRPr/>
            </a:lvl2pPr>
            <a:lvl3pPr indent="-330200" lvl="2" marL="1371600">
              <a:spcBef>
                <a:spcPts val="0"/>
              </a:spcBef>
              <a:spcAft>
                <a:spcPts val="0"/>
              </a:spcAft>
              <a:buSzPts val="1600"/>
              <a:buChar char="■"/>
              <a:defRPr/>
            </a:lvl3pPr>
            <a:lvl4pPr indent="-330200" lvl="3" marL="1828800">
              <a:spcBef>
                <a:spcPts val="0"/>
              </a:spcBef>
              <a:spcAft>
                <a:spcPts val="0"/>
              </a:spcAft>
              <a:buSzPts val="1600"/>
              <a:buChar char="●"/>
              <a:defRPr/>
            </a:lvl4pPr>
            <a:lvl5pPr indent="-330200" lvl="4" marL="2286000">
              <a:spcBef>
                <a:spcPts val="0"/>
              </a:spcBef>
              <a:spcAft>
                <a:spcPts val="0"/>
              </a:spcAft>
              <a:buSzPts val="1600"/>
              <a:buChar char="○"/>
              <a:defRPr/>
            </a:lvl5pPr>
            <a:lvl6pPr indent="-330200" lvl="5" marL="2743200">
              <a:spcBef>
                <a:spcPts val="0"/>
              </a:spcBef>
              <a:spcAft>
                <a:spcPts val="0"/>
              </a:spcAft>
              <a:buSzPts val="1600"/>
              <a:buChar char="■"/>
              <a:defRPr/>
            </a:lvl6pPr>
            <a:lvl7pPr indent="-330200" lvl="6" marL="3200400">
              <a:spcBef>
                <a:spcPts val="0"/>
              </a:spcBef>
              <a:spcAft>
                <a:spcPts val="0"/>
              </a:spcAft>
              <a:buSzPts val="1600"/>
              <a:buChar char="●"/>
              <a:defRPr/>
            </a:lvl7pPr>
            <a:lvl8pPr indent="-330200" lvl="7" marL="3657600">
              <a:spcBef>
                <a:spcPts val="0"/>
              </a:spcBef>
              <a:spcAft>
                <a:spcPts val="0"/>
              </a:spcAft>
              <a:buSzPts val="1600"/>
              <a:buChar char="○"/>
              <a:defRPr/>
            </a:lvl8pPr>
            <a:lvl9pPr indent="-330200" lvl="8" marL="4114800">
              <a:spcBef>
                <a:spcPts val="0"/>
              </a:spcBef>
              <a:spcAft>
                <a:spcPts val="0"/>
              </a:spcAft>
              <a:buSzPts val="1600"/>
              <a:buChar char="■"/>
              <a:defRPr/>
            </a:lvl9pPr>
          </a:lstStyle>
          <a:p/>
        </p:txBody>
      </p:sp>
      <p:sp>
        <p:nvSpPr>
          <p:cNvPr id="293" name="Google Shape;293;p45"/>
          <p:cNvSpPr/>
          <p:nvPr>
            <p:ph idx="2" type="pic"/>
          </p:nvPr>
        </p:nvSpPr>
        <p:spPr>
          <a:xfrm>
            <a:off x="274950" y="1352225"/>
            <a:ext cx="4201200" cy="3510600"/>
          </a:xfrm>
          <a:prstGeom prst="roundRect">
            <a:avLst>
              <a:gd fmla="val 5298" name="adj"/>
            </a:avLst>
          </a:prstGeom>
          <a:noFill/>
          <a:ln cap="flat" cmpd="sng" w="9525">
            <a:solidFill>
              <a:srgbClr val="000000"/>
            </a:solidFill>
            <a:prstDash val="solid"/>
            <a:round/>
            <a:headEnd len="sm" w="sm" type="none"/>
            <a:tailEnd len="sm" w="sm" type="none"/>
          </a:ln>
        </p:spPr>
      </p:sp>
      <p:sp>
        <p:nvSpPr>
          <p:cNvPr id="294" name="Google Shape;294;p45"/>
          <p:cNvSpPr/>
          <p:nvPr/>
        </p:nvSpPr>
        <p:spPr>
          <a:xfrm>
            <a:off x="274950" y="284775"/>
            <a:ext cx="8598900" cy="854400"/>
          </a:xfrm>
          <a:prstGeom prst="roundRect">
            <a:avLst>
              <a:gd fmla="val 25275" name="adj"/>
            </a:avLst>
          </a:prstGeom>
          <a:solidFill>
            <a:schemeClr val="dk2"/>
          </a:solidFill>
          <a:ln cap="flat" cmpd="sng" w="9525">
            <a:solidFill>
              <a:schemeClr val="dk1"/>
            </a:solidFill>
            <a:prstDash val="solid"/>
            <a:round/>
            <a:headEnd len="sm" w="sm" type="none"/>
            <a:tailEnd len="sm" w="sm" type="none"/>
          </a:ln>
        </p:spPr>
        <p:txBody>
          <a:bodyPr anchorCtr="0" anchor="ctr" bIns="91425" lIns="91425" spcFirstLastPara="1" rIns="91425" wrap="square" tIns="182875">
            <a:noAutofit/>
          </a:bodyPr>
          <a:lstStyle/>
          <a:p>
            <a:pPr indent="0" lvl="0" marL="0" rtl="0" algn="ctr">
              <a:lnSpc>
                <a:spcPct val="90000"/>
              </a:lnSpc>
              <a:spcBef>
                <a:spcPts val="0"/>
              </a:spcBef>
              <a:spcAft>
                <a:spcPts val="0"/>
              </a:spcAft>
              <a:buNone/>
            </a:pPr>
            <a:r>
              <a:t/>
            </a:r>
            <a:endParaRPr sz="700"/>
          </a:p>
        </p:txBody>
      </p:sp>
      <p:sp>
        <p:nvSpPr>
          <p:cNvPr id="295" name="Google Shape;295;p45"/>
          <p:cNvSpPr txBox="1"/>
          <p:nvPr>
            <p:ph type="title"/>
          </p:nvPr>
        </p:nvSpPr>
        <p:spPr>
          <a:xfrm>
            <a:off x="272650" y="327115"/>
            <a:ext cx="8601300" cy="8400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500"/>
              <a:buNone/>
              <a:defRPr sz="3500"/>
            </a:lvl1pPr>
            <a:lvl2pPr lvl="1" algn="ctr">
              <a:spcBef>
                <a:spcPts val="0"/>
              </a:spcBef>
              <a:spcAft>
                <a:spcPts val="0"/>
              </a:spcAft>
              <a:buSzPts val="3500"/>
              <a:buFont typeface="Della Respira"/>
              <a:buNone/>
              <a:defRPr sz="3500"/>
            </a:lvl2pPr>
            <a:lvl3pPr lvl="2" algn="ctr">
              <a:spcBef>
                <a:spcPts val="0"/>
              </a:spcBef>
              <a:spcAft>
                <a:spcPts val="0"/>
              </a:spcAft>
              <a:buSzPts val="3500"/>
              <a:buFont typeface="Della Respira"/>
              <a:buNone/>
              <a:defRPr sz="3500"/>
            </a:lvl3pPr>
            <a:lvl4pPr lvl="3" algn="ctr">
              <a:spcBef>
                <a:spcPts val="0"/>
              </a:spcBef>
              <a:spcAft>
                <a:spcPts val="0"/>
              </a:spcAft>
              <a:buSzPts val="3500"/>
              <a:buFont typeface="Della Respira"/>
              <a:buNone/>
              <a:defRPr sz="3500"/>
            </a:lvl4pPr>
            <a:lvl5pPr lvl="4" algn="ctr">
              <a:spcBef>
                <a:spcPts val="0"/>
              </a:spcBef>
              <a:spcAft>
                <a:spcPts val="0"/>
              </a:spcAft>
              <a:buSzPts val="3500"/>
              <a:buFont typeface="Della Respira"/>
              <a:buNone/>
              <a:defRPr sz="3500"/>
            </a:lvl5pPr>
            <a:lvl6pPr lvl="5" algn="ctr">
              <a:spcBef>
                <a:spcPts val="0"/>
              </a:spcBef>
              <a:spcAft>
                <a:spcPts val="0"/>
              </a:spcAft>
              <a:buSzPts val="3500"/>
              <a:buFont typeface="Della Respira"/>
              <a:buNone/>
              <a:defRPr sz="3500"/>
            </a:lvl6pPr>
            <a:lvl7pPr lvl="6" algn="ctr">
              <a:spcBef>
                <a:spcPts val="0"/>
              </a:spcBef>
              <a:spcAft>
                <a:spcPts val="0"/>
              </a:spcAft>
              <a:buSzPts val="3500"/>
              <a:buFont typeface="Della Respira"/>
              <a:buNone/>
              <a:defRPr sz="3500"/>
            </a:lvl7pPr>
            <a:lvl8pPr lvl="7" algn="ctr">
              <a:spcBef>
                <a:spcPts val="0"/>
              </a:spcBef>
              <a:spcAft>
                <a:spcPts val="0"/>
              </a:spcAft>
              <a:buSzPts val="3500"/>
              <a:buFont typeface="Della Respira"/>
              <a:buNone/>
              <a:defRPr sz="3500"/>
            </a:lvl8pPr>
            <a:lvl9pPr lvl="8" algn="ctr">
              <a:spcBef>
                <a:spcPts val="0"/>
              </a:spcBef>
              <a:spcAft>
                <a:spcPts val="0"/>
              </a:spcAft>
              <a:buSzPts val="3500"/>
              <a:buFont typeface="Della Respira"/>
              <a:buNone/>
              <a:defRPr sz="3500"/>
            </a:lvl9pPr>
          </a:lstStyle>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Big Ideas">
  <p:cSld name="CUSTOM_28">
    <p:bg>
      <p:bgPr>
        <a:solidFill>
          <a:schemeClr val="lt2"/>
        </a:solidFill>
      </p:bgPr>
    </p:bg>
    <p:spTree>
      <p:nvGrpSpPr>
        <p:cNvPr id="296" name="Shape 296"/>
        <p:cNvGrpSpPr/>
        <p:nvPr/>
      </p:nvGrpSpPr>
      <p:grpSpPr>
        <a:xfrm>
          <a:off x="0" y="0"/>
          <a:ext cx="0" cy="0"/>
          <a:chOff x="0" y="0"/>
          <a:chExt cx="0" cy="0"/>
        </a:xfrm>
      </p:grpSpPr>
      <p:sp>
        <p:nvSpPr>
          <p:cNvPr id="297" name="Google Shape;297;p46"/>
          <p:cNvSpPr/>
          <p:nvPr/>
        </p:nvSpPr>
        <p:spPr>
          <a:xfrm>
            <a:off x="4672650" y="1945525"/>
            <a:ext cx="4201200" cy="2917200"/>
          </a:xfrm>
          <a:prstGeom prst="roundRect">
            <a:avLst>
              <a:gd fmla="val 5734" name="adj"/>
            </a:avLst>
          </a:prstGeom>
          <a:solidFill>
            <a:schemeClr val="lt1"/>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lnSpc>
                <a:spcPct val="90000"/>
              </a:lnSpc>
              <a:spcBef>
                <a:spcPts val="0"/>
              </a:spcBef>
              <a:spcAft>
                <a:spcPts val="0"/>
              </a:spcAft>
              <a:buNone/>
            </a:pPr>
            <a:r>
              <a:t/>
            </a:r>
            <a:endParaRPr sz="600"/>
          </a:p>
        </p:txBody>
      </p:sp>
      <p:sp>
        <p:nvSpPr>
          <p:cNvPr id="298" name="Google Shape;298;p46"/>
          <p:cNvSpPr txBox="1"/>
          <p:nvPr>
            <p:ph idx="1" type="body"/>
          </p:nvPr>
        </p:nvSpPr>
        <p:spPr>
          <a:xfrm>
            <a:off x="4901050" y="2141437"/>
            <a:ext cx="3768000" cy="2373300"/>
          </a:xfrm>
          <a:prstGeom prst="rect">
            <a:avLst/>
          </a:prstGeom>
        </p:spPr>
        <p:txBody>
          <a:bodyPr anchorCtr="0" anchor="t" bIns="91425" lIns="91425" spcFirstLastPara="1" rIns="91425" wrap="square" tIns="91425">
            <a:noAutofit/>
          </a:bodyPr>
          <a:lstStyle>
            <a:lvl1pPr indent="-330200" lvl="0" marL="457200">
              <a:spcBef>
                <a:spcPts val="0"/>
              </a:spcBef>
              <a:spcAft>
                <a:spcPts val="0"/>
              </a:spcAft>
              <a:buSzPts val="1600"/>
              <a:buChar char="●"/>
              <a:defRPr/>
            </a:lvl1pPr>
            <a:lvl2pPr indent="-330200" lvl="1" marL="914400">
              <a:spcBef>
                <a:spcPts val="0"/>
              </a:spcBef>
              <a:spcAft>
                <a:spcPts val="0"/>
              </a:spcAft>
              <a:buSzPts val="1600"/>
              <a:buChar char="○"/>
              <a:defRPr/>
            </a:lvl2pPr>
            <a:lvl3pPr indent="-330200" lvl="2" marL="1371600">
              <a:spcBef>
                <a:spcPts val="0"/>
              </a:spcBef>
              <a:spcAft>
                <a:spcPts val="0"/>
              </a:spcAft>
              <a:buSzPts val="1600"/>
              <a:buChar char="■"/>
              <a:defRPr/>
            </a:lvl3pPr>
            <a:lvl4pPr indent="-330200" lvl="3" marL="1828800">
              <a:spcBef>
                <a:spcPts val="0"/>
              </a:spcBef>
              <a:spcAft>
                <a:spcPts val="0"/>
              </a:spcAft>
              <a:buSzPts val="1600"/>
              <a:buChar char="●"/>
              <a:defRPr/>
            </a:lvl4pPr>
            <a:lvl5pPr indent="-330200" lvl="4" marL="2286000">
              <a:spcBef>
                <a:spcPts val="0"/>
              </a:spcBef>
              <a:spcAft>
                <a:spcPts val="0"/>
              </a:spcAft>
              <a:buSzPts val="1600"/>
              <a:buChar char="○"/>
              <a:defRPr/>
            </a:lvl5pPr>
            <a:lvl6pPr indent="-330200" lvl="5" marL="2743200">
              <a:spcBef>
                <a:spcPts val="0"/>
              </a:spcBef>
              <a:spcAft>
                <a:spcPts val="0"/>
              </a:spcAft>
              <a:buSzPts val="1600"/>
              <a:buChar char="■"/>
              <a:defRPr/>
            </a:lvl6pPr>
            <a:lvl7pPr indent="-330200" lvl="6" marL="3200400">
              <a:spcBef>
                <a:spcPts val="0"/>
              </a:spcBef>
              <a:spcAft>
                <a:spcPts val="0"/>
              </a:spcAft>
              <a:buSzPts val="1600"/>
              <a:buChar char="●"/>
              <a:defRPr/>
            </a:lvl7pPr>
            <a:lvl8pPr indent="-330200" lvl="7" marL="3657600">
              <a:spcBef>
                <a:spcPts val="0"/>
              </a:spcBef>
              <a:spcAft>
                <a:spcPts val="0"/>
              </a:spcAft>
              <a:buSzPts val="1600"/>
              <a:buChar char="○"/>
              <a:defRPr/>
            </a:lvl8pPr>
            <a:lvl9pPr indent="-330200" lvl="8" marL="4114800">
              <a:spcBef>
                <a:spcPts val="0"/>
              </a:spcBef>
              <a:spcAft>
                <a:spcPts val="0"/>
              </a:spcAft>
              <a:buSzPts val="1600"/>
              <a:buChar char="■"/>
              <a:defRPr/>
            </a:lvl9pPr>
          </a:lstStyle>
          <a:p/>
        </p:txBody>
      </p:sp>
      <p:sp>
        <p:nvSpPr>
          <p:cNvPr id="299" name="Google Shape;299;p46"/>
          <p:cNvSpPr/>
          <p:nvPr/>
        </p:nvSpPr>
        <p:spPr>
          <a:xfrm>
            <a:off x="274950" y="1945525"/>
            <a:ext cx="4201200" cy="2917200"/>
          </a:xfrm>
          <a:prstGeom prst="roundRect">
            <a:avLst>
              <a:gd fmla="val 5734" name="adj"/>
            </a:avLst>
          </a:prstGeom>
          <a:solidFill>
            <a:schemeClr val="lt1"/>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lnSpc>
                <a:spcPct val="90000"/>
              </a:lnSpc>
              <a:spcBef>
                <a:spcPts val="0"/>
              </a:spcBef>
              <a:spcAft>
                <a:spcPts val="0"/>
              </a:spcAft>
              <a:buNone/>
            </a:pPr>
            <a:r>
              <a:t/>
            </a:r>
            <a:endParaRPr sz="600"/>
          </a:p>
        </p:txBody>
      </p:sp>
      <p:sp>
        <p:nvSpPr>
          <p:cNvPr id="300" name="Google Shape;300;p46"/>
          <p:cNvSpPr txBox="1"/>
          <p:nvPr>
            <p:ph idx="2" type="body"/>
          </p:nvPr>
        </p:nvSpPr>
        <p:spPr>
          <a:xfrm>
            <a:off x="503350" y="2141437"/>
            <a:ext cx="3768000" cy="2373300"/>
          </a:xfrm>
          <a:prstGeom prst="rect">
            <a:avLst/>
          </a:prstGeom>
        </p:spPr>
        <p:txBody>
          <a:bodyPr anchorCtr="0" anchor="t" bIns="91425" lIns="91425" spcFirstLastPara="1" rIns="91425" wrap="square" tIns="91425">
            <a:noAutofit/>
          </a:bodyPr>
          <a:lstStyle>
            <a:lvl1pPr indent="-330200" lvl="0" marL="457200">
              <a:spcBef>
                <a:spcPts val="0"/>
              </a:spcBef>
              <a:spcAft>
                <a:spcPts val="0"/>
              </a:spcAft>
              <a:buSzPts val="1600"/>
              <a:buChar char="●"/>
              <a:defRPr/>
            </a:lvl1pPr>
            <a:lvl2pPr indent="-330200" lvl="1" marL="914400">
              <a:spcBef>
                <a:spcPts val="0"/>
              </a:spcBef>
              <a:spcAft>
                <a:spcPts val="0"/>
              </a:spcAft>
              <a:buSzPts val="1600"/>
              <a:buChar char="○"/>
              <a:defRPr/>
            </a:lvl2pPr>
            <a:lvl3pPr indent="-330200" lvl="2" marL="1371600">
              <a:spcBef>
                <a:spcPts val="0"/>
              </a:spcBef>
              <a:spcAft>
                <a:spcPts val="0"/>
              </a:spcAft>
              <a:buSzPts val="1600"/>
              <a:buChar char="■"/>
              <a:defRPr/>
            </a:lvl3pPr>
            <a:lvl4pPr indent="-330200" lvl="3" marL="1828800">
              <a:spcBef>
                <a:spcPts val="0"/>
              </a:spcBef>
              <a:spcAft>
                <a:spcPts val="0"/>
              </a:spcAft>
              <a:buSzPts val="1600"/>
              <a:buChar char="●"/>
              <a:defRPr/>
            </a:lvl4pPr>
            <a:lvl5pPr indent="-330200" lvl="4" marL="2286000">
              <a:spcBef>
                <a:spcPts val="0"/>
              </a:spcBef>
              <a:spcAft>
                <a:spcPts val="0"/>
              </a:spcAft>
              <a:buSzPts val="1600"/>
              <a:buChar char="○"/>
              <a:defRPr/>
            </a:lvl5pPr>
            <a:lvl6pPr indent="-330200" lvl="5" marL="2743200">
              <a:spcBef>
                <a:spcPts val="0"/>
              </a:spcBef>
              <a:spcAft>
                <a:spcPts val="0"/>
              </a:spcAft>
              <a:buSzPts val="1600"/>
              <a:buChar char="■"/>
              <a:defRPr/>
            </a:lvl6pPr>
            <a:lvl7pPr indent="-330200" lvl="6" marL="3200400">
              <a:spcBef>
                <a:spcPts val="0"/>
              </a:spcBef>
              <a:spcAft>
                <a:spcPts val="0"/>
              </a:spcAft>
              <a:buSzPts val="1600"/>
              <a:buChar char="●"/>
              <a:defRPr/>
            </a:lvl7pPr>
            <a:lvl8pPr indent="-330200" lvl="7" marL="3657600">
              <a:spcBef>
                <a:spcPts val="0"/>
              </a:spcBef>
              <a:spcAft>
                <a:spcPts val="0"/>
              </a:spcAft>
              <a:buSzPts val="1600"/>
              <a:buChar char="○"/>
              <a:defRPr/>
            </a:lvl8pPr>
            <a:lvl9pPr indent="-330200" lvl="8" marL="4114800">
              <a:spcBef>
                <a:spcPts val="0"/>
              </a:spcBef>
              <a:spcAft>
                <a:spcPts val="0"/>
              </a:spcAft>
              <a:buSzPts val="1600"/>
              <a:buChar char="■"/>
              <a:defRPr/>
            </a:lvl9pPr>
          </a:lstStyle>
          <a:p/>
        </p:txBody>
      </p:sp>
      <p:sp>
        <p:nvSpPr>
          <p:cNvPr id="301" name="Google Shape;301;p46"/>
          <p:cNvSpPr/>
          <p:nvPr/>
        </p:nvSpPr>
        <p:spPr>
          <a:xfrm>
            <a:off x="274950" y="284775"/>
            <a:ext cx="8598900" cy="854400"/>
          </a:xfrm>
          <a:prstGeom prst="roundRect">
            <a:avLst>
              <a:gd fmla="val 25275" name="adj"/>
            </a:avLst>
          </a:prstGeom>
          <a:solidFill>
            <a:schemeClr val="accent2"/>
          </a:solidFill>
          <a:ln cap="flat" cmpd="sng" w="9525">
            <a:solidFill>
              <a:schemeClr val="dk1"/>
            </a:solidFill>
            <a:prstDash val="solid"/>
            <a:round/>
            <a:headEnd len="sm" w="sm" type="none"/>
            <a:tailEnd len="sm" w="sm" type="none"/>
          </a:ln>
        </p:spPr>
        <p:txBody>
          <a:bodyPr anchorCtr="0" anchor="ctr" bIns="91425" lIns="91425" spcFirstLastPara="1" rIns="91425" wrap="square" tIns="182875">
            <a:noAutofit/>
          </a:bodyPr>
          <a:lstStyle/>
          <a:p>
            <a:pPr indent="0" lvl="0" marL="0" rtl="0" algn="ctr">
              <a:lnSpc>
                <a:spcPct val="90000"/>
              </a:lnSpc>
              <a:spcBef>
                <a:spcPts val="0"/>
              </a:spcBef>
              <a:spcAft>
                <a:spcPts val="0"/>
              </a:spcAft>
              <a:buNone/>
            </a:pPr>
            <a:r>
              <a:t/>
            </a:r>
            <a:endParaRPr sz="700"/>
          </a:p>
        </p:txBody>
      </p:sp>
      <p:sp>
        <p:nvSpPr>
          <p:cNvPr id="302" name="Google Shape;302;p46"/>
          <p:cNvSpPr txBox="1"/>
          <p:nvPr>
            <p:ph type="title"/>
          </p:nvPr>
        </p:nvSpPr>
        <p:spPr>
          <a:xfrm>
            <a:off x="272650" y="327115"/>
            <a:ext cx="8601300" cy="8400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500"/>
              <a:buNone/>
              <a:defRPr sz="3500"/>
            </a:lvl1pPr>
            <a:lvl2pPr lvl="1" algn="ctr">
              <a:spcBef>
                <a:spcPts val="0"/>
              </a:spcBef>
              <a:spcAft>
                <a:spcPts val="0"/>
              </a:spcAft>
              <a:buSzPts val="3500"/>
              <a:buFont typeface="Della Respira"/>
              <a:buNone/>
              <a:defRPr sz="3500"/>
            </a:lvl2pPr>
            <a:lvl3pPr lvl="2" algn="ctr">
              <a:spcBef>
                <a:spcPts val="0"/>
              </a:spcBef>
              <a:spcAft>
                <a:spcPts val="0"/>
              </a:spcAft>
              <a:buSzPts val="3500"/>
              <a:buFont typeface="Della Respira"/>
              <a:buNone/>
              <a:defRPr sz="3500"/>
            </a:lvl3pPr>
            <a:lvl4pPr lvl="3" algn="ctr">
              <a:spcBef>
                <a:spcPts val="0"/>
              </a:spcBef>
              <a:spcAft>
                <a:spcPts val="0"/>
              </a:spcAft>
              <a:buSzPts val="3500"/>
              <a:buFont typeface="Della Respira"/>
              <a:buNone/>
              <a:defRPr sz="3500"/>
            </a:lvl4pPr>
            <a:lvl5pPr lvl="4" algn="ctr">
              <a:spcBef>
                <a:spcPts val="0"/>
              </a:spcBef>
              <a:spcAft>
                <a:spcPts val="0"/>
              </a:spcAft>
              <a:buSzPts val="3500"/>
              <a:buFont typeface="Della Respira"/>
              <a:buNone/>
              <a:defRPr sz="3500"/>
            </a:lvl5pPr>
            <a:lvl6pPr lvl="5" algn="ctr">
              <a:spcBef>
                <a:spcPts val="0"/>
              </a:spcBef>
              <a:spcAft>
                <a:spcPts val="0"/>
              </a:spcAft>
              <a:buSzPts val="3500"/>
              <a:buFont typeface="Della Respira"/>
              <a:buNone/>
              <a:defRPr sz="3500"/>
            </a:lvl6pPr>
            <a:lvl7pPr lvl="6" algn="ctr">
              <a:spcBef>
                <a:spcPts val="0"/>
              </a:spcBef>
              <a:spcAft>
                <a:spcPts val="0"/>
              </a:spcAft>
              <a:buSzPts val="3500"/>
              <a:buFont typeface="Della Respira"/>
              <a:buNone/>
              <a:defRPr sz="3500"/>
            </a:lvl7pPr>
            <a:lvl8pPr lvl="7" algn="ctr">
              <a:spcBef>
                <a:spcPts val="0"/>
              </a:spcBef>
              <a:spcAft>
                <a:spcPts val="0"/>
              </a:spcAft>
              <a:buSzPts val="3500"/>
              <a:buFont typeface="Della Respira"/>
              <a:buNone/>
              <a:defRPr sz="3500"/>
            </a:lvl8pPr>
            <a:lvl9pPr lvl="8" algn="ctr">
              <a:spcBef>
                <a:spcPts val="0"/>
              </a:spcBef>
              <a:spcAft>
                <a:spcPts val="0"/>
              </a:spcAft>
              <a:buSzPts val="3500"/>
              <a:buFont typeface="Della Respira"/>
              <a:buNone/>
              <a:defRPr sz="3500"/>
            </a:lvl9pPr>
          </a:lstStyle>
          <a:p/>
        </p:txBody>
      </p:sp>
      <p:sp>
        <p:nvSpPr>
          <p:cNvPr id="303" name="Google Shape;303;p46"/>
          <p:cNvSpPr/>
          <p:nvPr/>
        </p:nvSpPr>
        <p:spPr>
          <a:xfrm>
            <a:off x="275100" y="1342725"/>
            <a:ext cx="4201200" cy="427200"/>
          </a:xfrm>
          <a:prstGeom prst="roundRect">
            <a:avLst>
              <a:gd fmla="val 28253" name="adj"/>
            </a:avLst>
          </a:prstGeom>
          <a:solidFill>
            <a:schemeClr val="accent1"/>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lnSpc>
                <a:spcPct val="90000"/>
              </a:lnSpc>
              <a:spcBef>
                <a:spcPts val="0"/>
              </a:spcBef>
              <a:spcAft>
                <a:spcPts val="0"/>
              </a:spcAft>
              <a:buNone/>
            </a:pPr>
            <a:r>
              <a:t/>
            </a:r>
            <a:endParaRPr sz="600"/>
          </a:p>
        </p:txBody>
      </p:sp>
      <p:sp>
        <p:nvSpPr>
          <p:cNvPr id="304" name="Google Shape;304;p46"/>
          <p:cNvSpPr txBox="1"/>
          <p:nvPr>
            <p:ph idx="3" type="subTitle"/>
          </p:nvPr>
        </p:nvSpPr>
        <p:spPr>
          <a:xfrm>
            <a:off x="274950" y="1373150"/>
            <a:ext cx="4201200" cy="348900"/>
          </a:xfrm>
          <a:prstGeom prst="rect">
            <a:avLst/>
          </a:prstGeom>
        </p:spPr>
        <p:txBody>
          <a:bodyPr anchorCtr="0" anchor="ctr" bIns="91425" lIns="91425" spcFirstLastPara="1" rIns="91425" wrap="square" tIns="91425">
            <a:noAutofit/>
          </a:bodyPr>
          <a:lstStyle>
            <a:lvl1pPr lvl="0" algn="ctr">
              <a:spcBef>
                <a:spcPts val="0"/>
              </a:spcBef>
              <a:spcAft>
                <a:spcPts val="0"/>
              </a:spcAft>
              <a:buSzPts val="1300"/>
              <a:buFont typeface="Della Respira"/>
              <a:buNone/>
              <a:defRPr sz="1300">
                <a:latin typeface="Della Respira"/>
                <a:ea typeface="Della Respira"/>
                <a:cs typeface="Della Respira"/>
                <a:sym typeface="Della Respira"/>
              </a:defRPr>
            </a:lvl1pPr>
            <a:lvl2pPr lvl="1" algn="ctr">
              <a:spcBef>
                <a:spcPts val="0"/>
              </a:spcBef>
              <a:spcAft>
                <a:spcPts val="0"/>
              </a:spcAft>
              <a:buSzPts val="1300"/>
              <a:buFont typeface="Della Respira"/>
              <a:buNone/>
              <a:defRPr sz="1300">
                <a:latin typeface="Della Respira"/>
                <a:ea typeface="Della Respira"/>
                <a:cs typeface="Della Respira"/>
                <a:sym typeface="Della Respira"/>
              </a:defRPr>
            </a:lvl2pPr>
            <a:lvl3pPr lvl="2" algn="ctr">
              <a:spcBef>
                <a:spcPts val="0"/>
              </a:spcBef>
              <a:spcAft>
                <a:spcPts val="0"/>
              </a:spcAft>
              <a:buSzPts val="1300"/>
              <a:buFont typeface="Della Respira"/>
              <a:buNone/>
              <a:defRPr sz="1300">
                <a:latin typeface="Della Respira"/>
                <a:ea typeface="Della Respira"/>
                <a:cs typeface="Della Respira"/>
                <a:sym typeface="Della Respira"/>
              </a:defRPr>
            </a:lvl3pPr>
            <a:lvl4pPr lvl="3" algn="ctr">
              <a:spcBef>
                <a:spcPts val="0"/>
              </a:spcBef>
              <a:spcAft>
                <a:spcPts val="0"/>
              </a:spcAft>
              <a:buSzPts val="1300"/>
              <a:buFont typeface="Della Respira"/>
              <a:buNone/>
              <a:defRPr sz="1300">
                <a:latin typeface="Della Respira"/>
                <a:ea typeface="Della Respira"/>
                <a:cs typeface="Della Respira"/>
                <a:sym typeface="Della Respira"/>
              </a:defRPr>
            </a:lvl4pPr>
            <a:lvl5pPr lvl="4" algn="ctr">
              <a:spcBef>
                <a:spcPts val="0"/>
              </a:spcBef>
              <a:spcAft>
                <a:spcPts val="0"/>
              </a:spcAft>
              <a:buSzPts val="1300"/>
              <a:buFont typeface="Della Respira"/>
              <a:buNone/>
              <a:defRPr sz="1300">
                <a:latin typeface="Della Respira"/>
                <a:ea typeface="Della Respira"/>
                <a:cs typeface="Della Respira"/>
                <a:sym typeface="Della Respira"/>
              </a:defRPr>
            </a:lvl5pPr>
            <a:lvl6pPr lvl="5" algn="ctr">
              <a:spcBef>
                <a:spcPts val="0"/>
              </a:spcBef>
              <a:spcAft>
                <a:spcPts val="0"/>
              </a:spcAft>
              <a:buSzPts val="1300"/>
              <a:buFont typeface="Della Respira"/>
              <a:buNone/>
              <a:defRPr sz="1300">
                <a:latin typeface="Della Respira"/>
                <a:ea typeface="Della Respira"/>
                <a:cs typeface="Della Respira"/>
                <a:sym typeface="Della Respira"/>
              </a:defRPr>
            </a:lvl6pPr>
            <a:lvl7pPr lvl="6" algn="ctr">
              <a:spcBef>
                <a:spcPts val="0"/>
              </a:spcBef>
              <a:spcAft>
                <a:spcPts val="0"/>
              </a:spcAft>
              <a:buSzPts val="1300"/>
              <a:buFont typeface="Della Respira"/>
              <a:buNone/>
              <a:defRPr sz="1300">
                <a:latin typeface="Della Respira"/>
                <a:ea typeface="Della Respira"/>
                <a:cs typeface="Della Respira"/>
                <a:sym typeface="Della Respira"/>
              </a:defRPr>
            </a:lvl7pPr>
            <a:lvl8pPr lvl="7" algn="ctr">
              <a:spcBef>
                <a:spcPts val="0"/>
              </a:spcBef>
              <a:spcAft>
                <a:spcPts val="0"/>
              </a:spcAft>
              <a:buSzPts val="1300"/>
              <a:buFont typeface="Della Respira"/>
              <a:buNone/>
              <a:defRPr sz="1300">
                <a:latin typeface="Della Respira"/>
                <a:ea typeface="Della Respira"/>
                <a:cs typeface="Della Respira"/>
                <a:sym typeface="Della Respira"/>
              </a:defRPr>
            </a:lvl8pPr>
            <a:lvl9pPr lvl="8" algn="ctr">
              <a:spcBef>
                <a:spcPts val="0"/>
              </a:spcBef>
              <a:spcAft>
                <a:spcPts val="0"/>
              </a:spcAft>
              <a:buSzPts val="1300"/>
              <a:buFont typeface="Della Respira"/>
              <a:buNone/>
              <a:defRPr sz="1300">
                <a:latin typeface="Della Respira"/>
                <a:ea typeface="Della Respira"/>
                <a:cs typeface="Della Respira"/>
                <a:sym typeface="Della Respira"/>
              </a:defRPr>
            </a:lvl9pPr>
          </a:lstStyle>
          <a:p/>
        </p:txBody>
      </p:sp>
      <p:sp>
        <p:nvSpPr>
          <p:cNvPr id="305" name="Google Shape;305;p46"/>
          <p:cNvSpPr/>
          <p:nvPr/>
        </p:nvSpPr>
        <p:spPr>
          <a:xfrm>
            <a:off x="4672725" y="1342725"/>
            <a:ext cx="4201200" cy="427200"/>
          </a:xfrm>
          <a:prstGeom prst="roundRect">
            <a:avLst>
              <a:gd fmla="val 28253" name="adj"/>
            </a:avLst>
          </a:prstGeom>
          <a:solidFill>
            <a:schemeClr val="accent1"/>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lnSpc>
                <a:spcPct val="90000"/>
              </a:lnSpc>
              <a:spcBef>
                <a:spcPts val="0"/>
              </a:spcBef>
              <a:spcAft>
                <a:spcPts val="0"/>
              </a:spcAft>
              <a:buNone/>
            </a:pPr>
            <a:r>
              <a:t/>
            </a:r>
            <a:endParaRPr sz="600"/>
          </a:p>
        </p:txBody>
      </p:sp>
      <p:sp>
        <p:nvSpPr>
          <p:cNvPr id="306" name="Google Shape;306;p46"/>
          <p:cNvSpPr txBox="1"/>
          <p:nvPr>
            <p:ph idx="4" type="subTitle"/>
          </p:nvPr>
        </p:nvSpPr>
        <p:spPr>
          <a:xfrm>
            <a:off x="4672575" y="1373150"/>
            <a:ext cx="4201200" cy="348900"/>
          </a:xfrm>
          <a:prstGeom prst="rect">
            <a:avLst/>
          </a:prstGeom>
        </p:spPr>
        <p:txBody>
          <a:bodyPr anchorCtr="0" anchor="ctr" bIns="91425" lIns="91425" spcFirstLastPara="1" rIns="91425" wrap="square" tIns="91425">
            <a:noAutofit/>
          </a:bodyPr>
          <a:lstStyle>
            <a:lvl1pPr lvl="0" algn="ctr">
              <a:spcBef>
                <a:spcPts val="0"/>
              </a:spcBef>
              <a:spcAft>
                <a:spcPts val="0"/>
              </a:spcAft>
              <a:buSzPts val="1300"/>
              <a:buFont typeface="Della Respira"/>
              <a:buNone/>
              <a:defRPr sz="1300">
                <a:latin typeface="Della Respira"/>
                <a:ea typeface="Della Respira"/>
                <a:cs typeface="Della Respira"/>
                <a:sym typeface="Della Respira"/>
              </a:defRPr>
            </a:lvl1pPr>
            <a:lvl2pPr lvl="1" algn="ctr">
              <a:spcBef>
                <a:spcPts val="0"/>
              </a:spcBef>
              <a:spcAft>
                <a:spcPts val="0"/>
              </a:spcAft>
              <a:buSzPts val="1300"/>
              <a:buFont typeface="Della Respira"/>
              <a:buNone/>
              <a:defRPr sz="1300">
                <a:latin typeface="Della Respira"/>
                <a:ea typeface="Della Respira"/>
                <a:cs typeface="Della Respira"/>
                <a:sym typeface="Della Respira"/>
              </a:defRPr>
            </a:lvl2pPr>
            <a:lvl3pPr lvl="2" algn="ctr">
              <a:spcBef>
                <a:spcPts val="0"/>
              </a:spcBef>
              <a:spcAft>
                <a:spcPts val="0"/>
              </a:spcAft>
              <a:buSzPts val="1300"/>
              <a:buFont typeface="Della Respira"/>
              <a:buNone/>
              <a:defRPr sz="1300">
                <a:latin typeface="Della Respira"/>
                <a:ea typeface="Della Respira"/>
                <a:cs typeface="Della Respira"/>
                <a:sym typeface="Della Respira"/>
              </a:defRPr>
            </a:lvl3pPr>
            <a:lvl4pPr lvl="3" algn="ctr">
              <a:spcBef>
                <a:spcPts val="0"/>
              </a:spcBef>
              <a:spcAft>
                <a:spcPts val="0"/>
              </a:spcAft>
              <a:buSzPts val="1300"/>
              <a:buFont typeface="Della Respira"/>
              <a:buNone/>
              <a:defRPr sz="1300">
                <a:latin typeface="Della Respira"/>
                <a:ea typeface="Della Respira"/>
                <a:cs typeface="Della Respira"/>
                <a:sym typeface="Della Respira"/>
              </a:defRPr>
            </a:lvl4pPr>
            <a:lvl5pPr lvl="4" algn="ctr">
              <a:spcBef>
                <a:spcPts val="0"/>
              </a:spcBef>
              <a:spcAft>
                <a:spcPts val="0"/>
              </a:spcAft>
              <a:buSzPts val="1300"/>
              <a:buFont typeface="Della Respira"/>
              <a:buNone/>
              <a:defRPr sz="1300">
                <a:latin typeface="Della Respira"/>
                <a:ea typeface="Della Respira"/>
                <a:cs typeface="Della Respira"/>
                <a:sym typeface="Della Respira"/>
              </a:defRPr>
            </a:lvl5pPr>
            <a:lvl6pPr lvl="5" algn="ctr">
              <a:spcBef>
                <a:spcPts val="0"/>
              </a:spcBef>
              <a:spcAft>
                <a:spcPts val="0"/>
              </a:spcAft>
              <a:buSzPts val="1300"/>
              <a:buFont typeface="Della Respira"/>
              <a:buNone/>
              <a:defRPr sz="1300">
                <a:latin typeface="Della Respira"/>
                <a:ea typeface="Della Respira"/>
                <a:cs typeface="Della Respira"/>
                <a:sym typeface="Della Respira"/>
              </a:defRPr>
            </a:lvl6pPr>
            <a:lvl7pPr lvl="6" algn="ctr">
              <a:spcBef>
                <a:spcPts val="0"/>
              </a:spcBef>
              <a:spcAft>
                <a:spcPts val="0"/>
              </a:spcAft>
              <a:buSzPts val="1300"/>
              <a:buFont typeface="Della Respira"/>
              <a:buNone/>
              <a:defRPr sz="1300">
                <a:latin typeface="Della Respira"/>
                <a:ea typeface="Della Respira"/>
                <a:cs typeface="Della Respira"/>
                <a:sym typeface="Della Respira"/>
              </a:defRPr>
            </a:lvl7pPr>
            <a:lvl8pPr lvl="7" algn="ctr">
              <a:spcBef>
                <a:spcPts val="0"/>
              </a:spcBef>
              <a:spcAft>
                <a:spcPts val="0"/>
              </a:spcAft>
              <a:buSzPts val="1300"/>
              <a:buFont typeface="Della Respira"/>
              <a:buNone/>
              <a:defRPr sz="1300">
                <a:latin typeface="Della Respira"/>
                <a:ea typeface="Della Respira"/>
                <a:cs typeface="Della Respira"/>
                <a:sym typeface="Della Respira"/>
              </a:defRPr>
            </a:lvl8pPr>
            <a:lvl9pPr lvl="8" algn="ctr">
              <a:spcBef>
                <a:spcPts val="0"/>
              </a:spcBef>
              <a:spcAft>
                <a:spcPts val="0"/>
              </a:spcAft>
              <a:buSzPts val="1300"/>
              <a:buFont typeface="Della Respira"/>
              <a:buNone/>
              <a:defRPr sz="1300">
                <a:latin typeface="Della Respira"/>
                <a:ea typeface="Della Respira"/>
                <a:cs typeface="Della Respira"/>
                <a:sym typeface="Della Respira"/>
              </a:defRPr>
            </a:lvl9pPr>
          </a:lstStyle>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hree Big Ideas">
  <p:cSld name="CUSTOM_29">
    <p:bg>
      <p:bgPr>
        <a:solidFill>
          <a:schemeClr val="lt2"/>
        </a:solidFill>
      </p:bgPr>
    </p:bg>
    <p:spTree>
      <p:nvGrpSpPr>
        <p:cNvPr id="307" name="Shape 307"/>
        <p:cNvGrpSpPr/>
        <p:nvPr/>
      </p:nvGrpSpPr>
      <p:grpSpPr>
        <a:xfrm>
          <a:off x="0" y="0"/>
          <a:ext cx="0" cy="0"/>
          <a:chOff x="0" y="0"/>
          <a:chExt cx="0" cy="0"/>
        </a:xfrm>
      </p:grpSpPr>
      <p:sp>
        <p:nvSpPr>
          <p:cNvPr id="308" name="Google Shape;308;p47"/>
          <p:cNvSpPr/>
          <p:nvPr/>
        </p:nvSpPr>
        <p:spPr>
          <a:xfrm>
            <a:off x="274950" y="1945525"/>
            <a:ext cx="2721900" cy="2917200"/>
          </a:xfrm>
          <a:prstGeom prst="roundRect">
            <a:avLst>
              <a:gd fmla="val 5734" name="adj"/>
            </a:avLst>
          </a:prstGeom>
          <a:solidFill>
            <a:schemeClr val="lt1"/>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lnSpc>
                <a:spcPct val="90000"/>
              </a:lnSpc>
              <a:spcBef>
                <a:spcPts val="0"/>
              </a:spcBef>
              <a:spcAft>
                <a:spcPts val="0"/>
              </a:spcAft>
              <a:buNone/>
            </a:pPr>
            <a:r>
              <a:t/>
            </a:r>
            <a:endParaRPr sz="600"/>
          </a:p>
        </p:txBody>
      </p:sp>
      <p:sp>
        <p:nvSpPr>
          <p:cNvPr id="309" name="Google Shape;309;p47"/>
          <p:cNvSpPr txBox="1"/>
          <p:nvPr>
            <p:ph idx="1" type="body"/>
          </p:nvPr>
        </p:nvSpPr>
        <p:spPr>
          <a:xfrm>
            <a:off x="392094" y="2141437"/>
            <a:ext cx="2487600" cy="2373300"/>
          </a:xfrm>
          <a:prstGeom prst="rect">
            <a:avLst/>
          </a:prstGeom>
        </p:spPr>
        <p:txBody>
          <a:bodyPr anchorCtr="0" anchor="t" bIns="91425" lIns="91425" spcFirstLastPara="1" rIns="91425" wrap="square" tIns="91425">
            <a:noAutofit/>
          </a:bodyPr>
          <a:lstStyle>
            <a:lvl1pPr indent="-330200" lvl="0" marL="457200">
              <a:spcBef>
                <a:spcPts val="0"/>
              </a:spcBef>
              <a:spcAft>
                <a:spcPts val="0"/>
              </a:spcAft>
              <a:buSzPts val="1600"/>
              <a:buChar char="●"/>
              <a:defRPr/>
            </a:lvl1pPr>
            <a:lvl2pPr indent="-330200" lvl="1" marL="914400">
              <a:spcBef>
                <a:spcPts val="0"/>
              </a:spcBef>
              <a:spcAft>
                <a:spcPts val="0"/>
              </a:spcAft>
              <a:buSzPts val="1600"/>
              <a:buChar char="○"/>
              <a:defRPr/>
            </a:lvl2pPr>
            <a:lvl3pPr indent="-330200" lvl="2" marL="1371600">
              <a:spcBef>
                <a:spcPts val="0"/>
              </a:spcBef>
              <a:spcAft>
                <a:spcPts val="0"/>
              </a:spcAft>
              <a:buSzPts val="1600"/>
              <a:buChar char="■"/>
              <a:defRPr/>
            </a:lvl3pPr>
            <a:lvl4pPr indent="-330200" lvl="3" marL="1828800">
              <a:spcBef>
                <a:spcPts val="0"/>
              </a:spcBef>
              <a:spcAft>
                <a:spcPts val="0"/>
              </a:spcAft>
              <a:buSzPts val="1600"/>
              <a:buChar char="●"/>
              <a:defRPr/>
            </a:lvl4pPr>
            <a:lvl5pPr indent="-330200" lvl="4" marL="2286000">
              <a:spcBef>
                <a:spcPts val="0"/>
              </a:spcBef>
              <a:spcAft>
                <a:spcPts val="0"/>
              </a:spcAft>
              <a:buSzPts val="1600"/>
              <a:buChar char="○"/>
              <a:defRPr/>
            </a:lvl5pPr>
            <a:lvl6pPr indent="-330200" lvl="5" marL="2743200">
              <a:spcBef>
                <a:spcPts val="0"/>
              </a:spcBef>
              <a:spcAft>
                <a:spcPts val="0"/>
              </a:spcAft>
              <a:buSzPts val="1600"/>
              <a:buChar char="■"/>
              <a:defRPr/>
            </a:lvl6pPr>
            <a:lvl7pPr indent="-330200" lvl="6" marL="3200400">
              <a:spcBef>
                <a:spcPts val="0"/>
              </a:spcBef>
              <a:spcAft>
                <a:spcPts val="0"/>
              </a:spcAft>
              <a:buSzPts val="1600"/>
              <a:buChar char="●"/>
              <a:defRPr/>
            </a:lvl7pPr>
            <a:lvl8pPr indent="-330200" lvl="7" marL="3657600">
              <a:spcBef>
                <a:spcPts val="0"/>
              </a:spcBef>
              <a:spcAft>
                <a:spcPts val="0"/>
              </a:spcAft>
              <a:buSzPts val="1600"/>
              <a:buChar char="○"/>
              <a:defRPr/>
            </a:lvl8pPr>
            <a:lvl9pPr indent="-330200" lvl="8" marL="4114800">
              <a:spcBef>
                <a:spcPts val="0"/>
              </a:spcBef>
              <a:spcAft>
                <a:spcPts val="0"/>
              </a:spcAft>
              <a:buSzPts val="1600"/>
              <a:buChar char="■"/>
              <a:defRPr/>
            </a:lvl9pPr>
          </a:lstStyle>
          <a:p/>
        </p:txBody>
      </p:sp>
      <p:sp>
        <p:nvSpPr>
          <p:cNvPr id="310" name="Google Shape;310;p47"/>
          <p:cNvSpPr/>
          <p:nvPr/>
        </p:nvSpPr>
        <p:spPr>
          <a:xfrm>
            <a:off x="274950" y="284775"/>
            <a:ext cx="8598900" cy="854400"/>
          </a:xfrm>
          <a:prstGeom prst="roundRect">
            <a:avLst>
              <a:gd fmla="val 25275" name="adj"/>
            </a:avLst>
          </a:prstGeom>
          <a:solidFill>
            <a:schemeClr val="accent2"/>
          </a:solidFill>
          <a:ln cap="flat" cmpd="sng" w="9525">
            <a:solidFill>
              <a:schemeClr val="dk1"/>
            </a:solidFill>
            <a:prstDash val="solid"/>
            <a:round/>
            <a:headEnd len="sm" w="sm" type="none"/>
            <a:tailEnd len="sm" w="sm" type="none"/>
          </a:ln>
        </p:spPr>
        <p:txBody>
          <a:bodyPr anchorCtr="0" anchor="ctr" bIns="91425" lIns="91425" spcFirstLastPara="1" rIns="91425" wrap="square" tIns="182875">
            <a:noAutofit/>
          </a:bodyPr>
          <a:lstStyle/>
          <a:p>
            <a:pPr indent="0" lvl="0" marL="0" rtl="0" algn="ctr">
              <a:lnSpc>
                <a:spcPct val="90000"/>
              </a:lnSpc>
              <a:spcBef>
                <a:spcPts val="0"/>
              </a:spcBef>
              <a:spcAft>
                <a:spcPts val="0"/>
              </a:spcAft>
              <a:buNone/>
            </a:pPr>
            <a:r>
              <a:t/>
            </a:r>
            <a:endParaRPr sz="700"/>
          </a:p>
        </p:txBody>
      </p:sp>
      <p:sp>
        <p:nvSpPr>
          <p:cNvPr id="311" name="Google Shape;311;p47"/>
          <p:cNvSpPr txBox="1"/>
          <p:nvPr>
            <p:ph type="title"/>
          </p:nvPr>
        </p:nvSpPr>
        <p:spPr>
          <a:xfrm>
            <a:off x="272650" y="327115"/>
            <a:ext cx="8601300" cy="8400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500"/>
              <a:buNone/>
              <a:defRPr sz="3500"/>
            </a:lvl1pPr>
            <a:lvl2pPr lvl="1" algn="ctr">
              <a:spcBef>
                <a:spcPts val="0"/>
              </a:spcBef>
              <a:spcAft>
                <a:spcPts val="0"/>
              </a:spcAft>
              <a:buSzPts val="3500"/>
              <a:buFont typeface="Della Respira"/>
              <a:buNone/>
              <a:defRPr sz="3500"/>
            </a:lvl2pPr>
            <a:lvl3pPr lvl="2" algn="ctr">
              <a:spcBef>
                <a:spcPts val="0"/>
              </a:spcBef>
              <a:spcAft>
                <a:spcPts val="0"/>
              </a:spcAft>
              <a:buSzPts val="3500"/>
              <a:buFont typeface="Della Respira"/>
              <a:buNone/>
              <a:defRPr sz="3500"/>
            </a:lvl3pPr>
            <a:lvl4pPr lvl="3" algn="ctr">
              <a:spcBef>
                <a:spcPts val="0"/>
              </a:spcBef>
              <a:spcAft>
                <a:spcPts val="0"/>
              </a:spcAft>
              <a:buSzPts val="3500"/>
              <a:buFont typeface="Della Respira"/>
              <a:buNone/>
              <a:defRPr sz="3500"/>
            </a:lvl4pPr>
            <a:lvl5pPr lvl="4" algn="ctr">
              <a:spcBef>
                <a:spcPts val="0"/>
              </a:spcBef>
              <a:spcAft>
                <a:spcPts val="0"/>
              </a:spcAft>
              <a:buSzPts val="3500"/>
              <a:buFont typeface="Della Respira"/>
              <a:buNone/>
              <a:defRPr sz="3500"/>
            </a:lvl5pPr>
            <a:lvl6pPr lvl="5" algn="ctr">
              <a:spcBef>
                <a:spcPts val="0"/>
              </a:spcBef>
              <a:spcAft>
                <a:spcPts val="0"/>
              </a:spcAft>
              <a:buSzPts val="3500"/>
              <a:buFont typeface="Della Respira"/>
              <a:buNone/>
              <a:defRPr sz="3500"/>
            </a:lvl6pPr>
            <a:lvl7pPr lvl="6" algn="ctr">
              <a:spcBef>
                <a:spcPts val="0"/>
              </a:spcBef>
              <a:spcAft>
                <a:spcPts val="0"/>
              </a:spcAft>
              <a:buSzPts val="3500"/>
              <a:buFont typeface="Della Respira"/>
              <a:buNone/>
              <a:defRPr sz="3500"/>
            </a:lvl7pPr>
            <a:lvl8pPr lvl="7" algn="ctr">
              <a:spcBef>
                <a:spcPts val="0"/>
              </a:spcBef>
              <a:spcAft>
                <a:spcPts val="0"/>
              </a:spcAft>
              <a:buSzPts val="3500"/>
              <a:buFont typeface="Della Respira"/>
              <a:buNone/>
              <a:defRPr sz="3500"/>
            </a:lvl8pPr>
            <a:lvl9pPr lvl="8" algn="ctr">
              <a:spcBef>
                <a:spcPts val="0"/>
              </a:spcBef>
              <a:spcAft>
                <a:spcPts val="0"/>
              </a:spcAft>
              <a:buSzPts val="3500"/>
              <a:buFont typeface="Della Respira"/>
              <a:buNone/>
              <a:defRPr sz="3500"/>
            </a:lvl9pPr>
          </a:lstStyle>
          <a:p/>
        </p:txBody>
      </p:sp>
      <p:sp>
        <p:nvSpPr>
          <p:cNvPr id="312" name="Google Shape;312;p47"/>
          <p:cNvSpPr/>
          <p:nvPr/>
        </p:nvSpPr>
        <p:spPr>
          <a:xfrm>
            <a:off x="275047" y="1342725"/>
            <a:ext cx="2721900" cy="427200"/>
          </a:xfrm>
          <a:prstGeom prst="roundRect">
            <a:avLst>
              <a:gd fmla="val 28253" name="adj"/>
            </a:avLst>
          </a:prstGeom>
          <a:solidFill>
            <a:schemeClr val="accent1"/>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lnSpc>
                <a:spcPct val="90000"/>
              </a:lnSpc>
              <a:spcBef>
                <a:spcPts val="0"/>
              </a:spcBef>
              <a:spcAft>
                <a:spcPts val="0"/>
              </a:spcAft>
              <a:buNone/>
            </a:pPr>
            <a:r>
              <a:t/>
            </a:r>
            <a:endParaRPr sz="600"/>
          </a:p>
        </p:txBody>
      </p:sp>
      <p:sp>
        <p:nvSpPr>
          <p:cNvPr id="313" name="Google Shape;313;p47"/>
          <p:cNvSpPr txBox="1"/>
          <p:nvPr>
            <p:ph idx="2" type="subTitle"/>
          </p:nvPr>
        </p:nvSpPr>
        <p:spPr>
          <a:xfrm>
            <a:off x="274950" y="1373150"/>
            <a:ext cx="2721900" cy="348900"/>
          </a:xfrm>
          <a:prstGeom prst="rect">
            <a:avLst/>
          </a:prstGeom>
        </p:spPr>
        <p:txBody>
          <a:bodyPr anchorCtr="0" anchor="ctr" bIns="91425" lIns="91425" spcFirstLastPara="1" rIns="91425" wrap="square" tIns="91425">
            <a:noAutofit/>
          </a:bodyPr>
          <a:lstStyle>
            <a:lvl1pPr lvl="0" algn="ctr">
              <a:spcBef>
                <a:spcPts val="0"/>
              </a:spcBef>
              <a:spcAft>
                <a:spcPts val="0"/>
              </a:spcAft>
              <a:buSzPts val="1300"/>
              <a:buFont typeface="Della Respira"/>
              <a:buNone/>
              <a:defRPr sz="1300">
                <a:latin typeface="Della Respira"/>
                <a:ea typeface="Della Respira"/>
                <a:cs typeface="Della Respira"/>
                <a:sym typeface="Della Respira"/>
              </a:defRPr>
            </a:lvl1pPr>
            <a:lvl2pPr lvl="1" algn="ctr">
              <a:spcBef>
                <a:spcPts val="0"/>
              </a:spcBef>
              <a:spcAft>
                <a:spcPts val="0"/>
              </a:spcAft>
              <a:buSzPts val="1300"/>
              <a:buFont typeface="Della Respira"/>
              <a:buNone/>
              <a:defRPr sz="1300">
                <a:latin typeface="Della Respira"/>
                <a:ea typeface="Della Respira"/>
                <a:cs typeface="Della Respira"/>
                <a:sym typeface="Della Respira"/>
              </a:defRPr>
            </a:lvl2pPr>
            <a:lvl3pPr lvl="2" algn="ctr">
              <a:spcBef>
                <a:spcPts val="0"/>
              </a:spcBef>
              <a:spcAft>
                <a:spcPts val="0"/>
              </a:spcAft>
              <a:buSzPts val="1300"/>
              <a:buFont typeface="Della Respira"/>
              <a:buNone/>
              <a:defRPr sz="1300">
                <a:latin typeface="Della Respira"/>
                <a:ea typeface="Della Respira"/>
                <a:cs typeface="Della Respira"/>
                <a:sym typeface="Della Respira"/>
              </a:defRPr>
            </a:lvl3pPr>
            <a:lvl4pPr lvl="3" algn="ctr">
              <a:spcBef>
                <a:spcPts val="0"/>
              </a:spcBef>
              <a:spcAft>
                <a:spcPts val="0"/>
              </a:spcAft>
              <a:buSzPts val="1300"/>
              <a:buFont typeface="Della Respira"/>
              <a:buNone/>
              <a:defRPr sz="1300">
                <a:latin typeface="Della Respira"/>
                <a:ea typeface="Della Respira"/>
                <a:cs typeface="Della Respira"/>
                <a:sym typeface="Della Respira"/>
              </a:defRPr>
            </a:lvl4pPr>
            <a:lvl5pPr lvl="4" algn="ctr">
              <a:spcBef>
                <a:spcPts val="0"/>
              </a:spcBef>
              <a:spcAft>
                <a:spcPts val="0"/>
              </a:spcAft>
              <a:buSzPts val="1300"/>
              <a:buFont typeface="Della Respira"/>
              <a:buNone/>
              <a:defRPr sz="1300">
                <a:latin typeface="Della Respira"/>
                <a:ea typeface="Della Respira"/>
                <a:cs typeface="Della Respira"/>
                <a:sym typeface="Della Respira"/>
              </a:defRPr>
            </a:lvl5pPr>
            <a:lvl6pPr lvl="5" algn="ctr">
              <a:spcBef>
                <a:spcPts val="0"/>
              </a:spcBef>
              <a:spcAft>
                <a:spcPts val="0"/>
              </a:spcAft>
              <a:buSzPts val="1300"/>
              <a:buFont typeface="Della Respira"/>
              <a:buNone/>
              <a:defRPr sz="1300">
                <a:latin typeface="Della Respira"/>
                <a:ea typeface="Della Respira"/>
                <a:cs typeface="Della Respira"/>
                <a:sym typeface="Della Respira"/>
              </a:defRPr>
            </a:lvl6pPr>
            <a:lvl7pPr lvl="6" algn="ctr">
              <a:spcBef>
                <a:spcPts val="0"/>
              </a:spcBef>
              <a:spcAft>
                <a:spcPts val="0"/>
              </a:spcAft>
              <a:buSzPts val="1300"/>
              <a:buFont typeface="Della Respira"/>
              <a:buNone/>
              <a:defRPr sz="1300">
                <a:latin typeface="Della Respira"/>
                <a:ea typeface="Della Respira"/>
                <a:cs typeface="Della Respira"/>
                <a:sym typeface="Della Respira"/>
              </a:defRPr>
            </a:lvl7pPr>
            <a:lvl8pPr lvl="7" algn="ctr">
              <a:spcBef>
                <a:spcPts val="0"/>
              </a:spcBef>
              <a:spcAft>
                <a:spcPts val="0"/>
              </a:spcAft>
              <a:buSzPts val="1300"/>
              <a:buFont typeface="Della Respira"/>
              <a:buNone/>
              <a:defRPr sz="1300">
                <a:latin typeface="Della Respira"/>
                <a:ea typeface="Della Respira"/>
                <a:cs typeface="Della Respira"/>
                <a:sym typeface="Della Respira"/>
              </a:defRPr>
            </a:lvl8pPr>
            <a:lvl9pPr lvl="8" algn="ctr">
              <a:spcBef>
                <a:spcPts val="0"/>
              </a:spcBef>
              <a:spcAft>
                <a:spcPts val="0"/>
              </a:spcAft>
              <a:buSzPts val="1300"/>
              <a:buFont typeface="Della Respira"/>
              <a:buNone/>
              <a:defRPr sz="1300">
                <a:latin typeface="Della Respira"/>
                <a:ea typeface="Della Respira"/>
                <a:cs typeface="Della Respira"/>
                <a:sym typeface="Della Respira"/>
              </a:defRPr>
            </a:lvl9pPr>
          </a:lstStyle>
          <a:p/>
        </p:txBody>
      </p:sp>
      <p:sp>
        <p:nvSpPr>
          <p:cNvPr id="314" name="Google Shape;314;p47"/>
          <p:cNvSpPr/>
          <p:nvPr/>
        </p:nvSpPr>
        <p:spPr>
          <a:xfrm>
            <a:off x="3211000" y="1945525"/>
            <a:ext cx="2721900" cy="2917200"/>
          </a:xfrm>
          <a:prstGeom prst="roundRect">
            <a:avLst>
              <a:gd fmla="val 5734" name="adj"/>
            </a:avLst>
          </a:prstGeom>
          <a:solidFill>
            <a:schemeClr val="lt1"/>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lnSpc>
                <a:spcPct val="90000"/>
              </a:lnSpc>
              <a:spcBef>
                <a:spcPts val="0"/>
              </a:spcBef>
              <a:spcAft>
                <a:spcPts val="0"/>
              </a:spcAft>
              <a:buNone/>
            </a:pPr>
            <a:r>
              <a:t/>
            </a:r>
            <a:endParaRPr sz="600"/>
          </a:p>
        </p:txBody>
      </p:sp>
      <p:sp>
        <p:nvSpPr>
          <p:cNvPr id="315" name="Google Shape;315;p47"/>
          <p:cNvSpPr txBox="1"/>
          <p:nvPr>
            <p:ph idx="3" type="body"/>
          </p:nvPr>
        </p:nvSpPr>
        <p:spPr>
          <a:xfrm>
            <a:off x="3328144" y="2141437"/>
            <a:ext cx="2487600" cy="2373300"/>
          </a:xfrm>
          <a:prstGeom prst="rect">
            <a:avLst/>
          </a:prstGeom>
        </p:spPr>
        <p:txBody>
          <a:bodyPr anchorCtr="0" anchor="t" bIns="91425" lIns="91425" spcFirstLastPara="1" rIns="91425" wrap="square" tIns="91425">
            <a:noAutofit/>
          </a:bodyPr>
          <a:lstStyle>
            <a:lvl1pPr indent="-330200" lvl="0" marL="457200">
              <a:spcBef>
                <a:spcPts val="0"/>
              </a:spcBef>
              <a:spcAft>
                <a:spcPts val="0"/>
              </a:spcAft>
              <a:buSzPts val="1600"/>
              <a:buChar char="●"/>
              <a:defRPr/>
            </a:lvl1pPr>
            <a:lvl2pPr indent="-330200" lvl="1" marL="914400">
              <a:spcBef>
                <a:spcPts val="0"/>
              </a:spcBef>
              <a:spcAft>
                <a:spcPts val="0"/>
              </a:spcAft>
              <a:buSzPts val="1600"/>
              <a:buChar char="○"/>
              <a:defRPr/>
            </a:lvl2pPr>
            <a:lvl3pPr indent="-330200" lvl="2" marL="1371600">
              <a:spcBef>
                <a:spcPts val="0"/>
              </a:spcBef>
              <a:spcAft>
                <a:spcPts val="0"/>
              </a:spcAft>
              <a:buSzPts val="1600"/>
              <a:buChar char="■"/>
              <a:defRPr/>
            </a:lvl3pPr>
            <a:lvl4pPr indent="-330200" lvl="3" marL="1828800">
              <a:spcBef>
                <a:spcPts val="0"/>
              </a:spcBef>
              <a:spcAft>
                <a:spcPts val="0"/>
              </a:spcAft>
              <a:buSzPts val="1600"/>
              <a:buChar char="●"/>
              <a:defRPr/>
            </a:lvl4pPr>
            <a:lvl5pPr indent="-330200" lvl="4" marL="2286000">
              <a:spcBef>
                <a:spcPts val="0"/>
              </a:spcBef>
              <a:spcAft>
                <a:spcPts val="0"/>
              </a:spcAft>
              <a:buSzPts val="1600"/>
              <a:buChar char="○"/>
              <a:defRPr/>
            </a:lvl5pPr>
            <a:lvl6pPr indent="-330200" lvl="5" marL="2743200">
              <a:spcBef>
                <a:spcPts val="0"/>
              </a:spcBef>
              <a:spcAft>
                <a:spcPts val="0"/>
              </a:spcAft>
              <a:buSzPts val="1600"/>
              <a:buChar char="■"/>
              <a:defRPr/>
            </a:lvl6pPr>
            <a:lvl7pPr indent="-330200" lvl="6" marL="3200400">
              <a:spcBef>
                <a:spcPts val="0"/>
              </a:spcBef>
              <a:spcAft>
                <a:spcPts val="0"/>
              </a:spcAft>
              <a:buSzPts val="1600"/>
              <a:buChar char="●"/>
              <a:defRPr/>
            </a:lvl7pPr>
            <a:lvl8pPr indent="-330200" lvl="7" marL="3657600">
              <a:spcBef>
                <a:spcPts val="0"/>
              </a:spcBef>
              <a:spcAft>
                <a:spcPts val="0"/>
              </a:spcAft>
              <a:buSzPts val="1600"/>
              <a:buChar char="○"/>
              <a:defRPr/>
            </a:lvl8pPr>
            <a:lvl9pPr indent="-330200" lvl="8" marL="4114800">
              <a:spcBef>
                <a:spcPts val="0"/>
              </a:spcBef>
              <a:spcAft>
                <a:spcPts val="0"/>
              </a:spcAft>
              <a:buSzPts val="1600"/>
              <a:buChar char="■"/>
              <a:defRPr/>
            </a:lvl9pPr>
          </a:lstStyle>
          <a:p/>
        </p:txBody>
      </p:sp>
      <p:sp>
        <p:nvSpPr>
          <p:cNvPr id="316" name="Google Shape;316;p47"/>
          <p:cNvSpPr/>
          <p:nvPr/>
        </p:nvSpPr>
        <p:spPr>
          <a:xfrm>
            <a:off x="3211097" y="1342725"/>
            <a:ext cx="2721900" cy="427200"/>
          </a:xfrm>
          <a:prstGeom prst="roundRect">
            <a:avLst>
              <a:gd fmla="val 28253" name="adj"/>
            </a:avLst>
          </a:prstGeom>
          <a:solidFill>
            <a:schemeClr val="accent1"/>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lnSpc>
                <a:spcPct val="90000"/>
              </a:lnSpc>
              <a:spcBef>
                <a:spcPts val="0"/>
              </a:spcBef>
              <a:spcAft>
                <a:spcPts val="0"/>
              </a:spcAft>
              <a:buNone/>
            </a:pPr>
            <a:r>
              <a:t/>
            </a:r>
            <a:endParaRPr sz="600"/>
          </a:p>
        </p:txBody>
      </p:sp>
      <p:sp>
        <p:nvSpPr>
          <p:cNvPr id="317" name="Google Shape;317;p47"/>
          <p:cNvSpPr txBox="1"/>
          <p:nvPr>
            <p:ph idx="4" type="subTitle"/>
          </p:nvPr>
        </p:nvSpPr>
        <p:spPr>
          <a:xfrm>
            <a:off x="3211000" y="1373150"/>
            <a:ext cx="2721900" cy="348900"/>
          </a:xfrm>
          <a:prstGeom prst="rect">
            <a:avLst/>
          </a:prstGeom>
        </p:spPr>
        <p:txBody>
          <a:bodyPr anchorCtr="0" anchor="ctr" bIns="91425" lIns="91425" spcFirstLastPara="1" rIns="91425" wrap="square" tIns="91425">
            <a:noAutofit/>
          </a:bodyPr>
          <a:lstStyle>
            <a:lvl1pPr lvl="0" algn="ctr">
              <a:spcBef>
                <a:spcPts val="0"/>
              </a:spcBef>
              <a:spcAft>
                <a:spcPts val="0"/>
              </a:spcAft>
              <a:buSzPts val="1300"/>
              <a:buFont typeface="Della Respira"/>
              <a:buNone/>
              <a:defRPr sz="1300">
                <a:latin typeface="Della Respira"/>
                <a:ea typeface="Della Respira"/>
                <a:cs typeface="Della Respira"/>
                <a:sym typeface="Della Respira"/>
              </a:defRPr>
            </a:lvl1pPr>
            <a:lvl2pPr lvl="1" algn="ctr">
              <a:spcBef>
                <a:spcPts val="0"/>
              </a:spcBef>
              <a:spcAft>
                <a:spcPts val="0"/>
              </a:spcAft>
              <a:buSzPts val="1300"/>
              <a:buFont typeface="Della Respira"/>
              <a:buNone/>
              <a:defRPr sz="1300">
                <a:latin typeface="Della Respira"/>
                <a:ea typeface="Della Respira"/>
                <a:cs typeface="Della Respira"/>
                <a:sym typeface="Della Respira"/>
              </a:defRPr>
            </a:lvl2pPr>
            <a:lvl3pPr lvl="2" algn="ctr">
              <a:spcBef>
                <a:spcPts val="0"/>
              </a:spcBef>
              <a:spcAft>
                <a:spcPts val="0"/>
              </a:spcAft>
              <a:buSzPts val="1300"/>
              <a:buFont typeface="Della Respira"/>
              <a:buNone/>
              <a:defRPr sz="1300">
                <a:latin typeface="Della Respira"/>
                <a:ea typeface="Della Respira"/>
                <a:cs typeface="Della Respira"/>
                <a:sym typeface="Della Respira"/>
              </a:defRPr>
            </a:lvl3pPr>
            <a:lvl4pPr lvl="3" algn="ctr">
              <a:spcBef>
                <a:spcPts val="0"/>
              </a:spcBef>
              <a:spcAft>
                <a:spcPts val="0"/>
              </a:spcAft>
              <a:buSzPts val="1300"/>
              <a:buFont typeface="Della Respira"/>
              <a:buNone/>
              <a:defRPr sz="1300">
                <a:latin typeface="Della Respira"/>
                <a:ea typeface="Della Respira"/>
                <a:cs typeface="Della Respira"/>
                <a:sym typeface="Della Respira"/>
              </a:defRPr>
            </a:lvl4pPr>
            <a:lvl5pPr lvl="4" algn="ctr">
              <a:spcBef>
                <a:spcPts val="0"/>
              </a:spcBef>
              <a:spcAft>
                <a:spcPts val="0"/>
              </a:spcAft>
              <a:buSzPts val="1300"/>
              <a:buFont typeface="Della Respira"/>
              <a:buNone/>
              <a:defRPr sz="1300">
                <a:latin typeface="Della Respira"/>
                <a:ea typeface="Della Respira"/>
                <a:cs typeface="Della Respira"/>
                <a:sym typeface="Della Respira"/>
              </a:defRPr>
            </a:lvl5pPr>
            <a:lvl6pPr lvl="5" algn="ctr">
              <a:spcBef>
                <a:spcPts val="0"/>
              </a:spcBef>
              <a:spcAft>
                <a:spcPts val="0"/>
              </a:spcAft>
              <a:buSzPts val="1300"/>
              <a:buFont typeface="Della Respira"/>
              <a:buNone/>
              <a:defRPr sz="1300">
                <a:latin typeface="Della Respira"/>
                <a:ea typeface="Della Respira"/>
                <a:cs typeface="Della Respira"/>
                <a:sym typeface="Della Respira"/>
              </a:defRPr>
            </a:lvl6pPr>
            <a:lvl7pPr lvl="6" algn="ctr">
              <a:spcBef>
                <a:spcPts val="0"/>
              </a:spcBef>
              <a:spcAft>
                <a:spcPts val="0"/>
              </a:spcAft>
              <a:buSzPts val="1300"/>
              <a:buFont typeface="Della Respira"/>
              <a:buNone/>
              <a:defRPr sz="1300">
                <a:latin typeface="Della Respira"/>
                <a:ea typeface="Della Respira"/>
                <a:cs typeface="Della Respira"/>
                <a:sym typeface="Della Respira"/>
              </a:defRPr>
            </a:lvl7pPr>
            <a:lvl8pPr lvl="7" algn="ctr">
              <a:spcBef>
                <a:spcPts val="0"/>
              </a:spcBef>
              <a:spcAft>
                <a:spcPts val="0"/>
              </a:spcAft>
              <a:buSzPts val="1300"/>
              <a:buFont typeface="Della Respira"/>
              <a:buNone/>
              <a:defRPr sz="1300">
                <a:latin typeface="Della Respira"/>
                <a:ea typeface="Della Respira"/>
                <a:cs typeface="Della Respira"/>
                <a:sym typeface="Della Respira"/>
              </a:defRPr>
            </a:lvl8pPr>
            <a:lvl9pPr lvl="8" algn="ctr">
              <a:spcBef>
                <a:spcPts val="0"/>
              </a:spcBef>
              <a:spcAft>
                <a:spcPts val="0"/>
              </a:spcAft>
              <a:buSzPts val="1300"/>
              <a:buFont typeface="Della Respira"/>
              <a:buNone/>
              <a:defRPr sz="1300">
                <a:latin typeface="Della Respira"/>
                <a:ea typeface="Della Respira"/>
                <a:cs typeface="Della Respira"/>
                <a:sym typeface="Della Respira"/>
              </a:defRPr>
            </a:lvl9pPr>
          </a:lstStyle>
          <a:p/>
        </p:txBody>
      </p:sp>
      <p:sp>
        <p:nvSpPr>
          <p:cNvPr id="318" name="Google Shape;318;p47"/>
          <p:cNvSpPr/>
          <p:nvPr/>
        </p:nvSpPr>
        <p:spPr>
          <a:xfrm>
            <a:off x="6147150" y="1945525"/>
            <a:ext cx="2721900" cy="2917200"/>
          </a:xfrm>
          <a:prstGeom prst="roundRect">
            <a:avLst>
              <a:gd fmla="val 5734" name="adj"/>
            </a:avLst>
          </a:prstGeom>
          <a:solidFill>
            <a:schemeClr val="lt1"/>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lnSpc>
                <a:spcPct val="90000"/>
              </a:lnSpc>
              <a:spcBef>
                <a:spcPts val="0"/>
              </a:spcBef>
              <a:spcAft>
                <a:spcPts val="0"/>
              </a:spcAft>
              <a:buNone/>
            </a:pPr>
            <a:r>
              <a:t/>
            </a:r>
            <a:endParaRPr sz="600"/>
          </a:p>
        </p:txBody>
      </p:sp>
      <p:sp>
        <p:nvSpPr>
          <p:cNvPr id="319" name="Google Shape;319;p47"/>
          <p:cNvSpPr txBox="1"/>
          <p:nvPr>
            <p:ph idx="5" type="body"/>
          </p:nvPr>
        </p:nvSpPr>
        <p:spPr>
          <a:xfrm>
            <a:off x="6264294" y="2141437"/>
            <a:ext cx="2487600" cy="2373300"/>
          </a:xfrm>
          <a:prstGeom prst="rect">
            <a:avLst/>
          </a:prstGeom>
        </p:spPr>
        <p:txBody>
          <a:bodyPr anchorCtr="0" anchor="t" bIns="91425" lIns="91425" spcFirstLastPara="1" rIns="91425" wrap="square" tIns="91425">
            <a:noAutofit/>
          </a:bodyPr>
          <a:lstStyle>
            <a:lvl1pPr indent="-330200" lvl="0" marL="457200">
              <a:spcBef>
                <a:spcPts val="0"/>
              </a:spcBef>
              <a:spcAft>
                <a:spcPts val="0"/>
              </a:spcAft>
              <a:buSzPts val="1600"/>
              <a:buChar char="●"/>
              <a:defRPr/>
            </a:lvl1pPr>
            <a:lvl2pPr indent="-330200" lvl="1" marL="914400">
              <a:spcBef>
                <a:spcPts val="0"/>
              </a:spcBef>
              <a:spcAft>
                <a:spcPts val="0"/>
              </a:spcAft>
              <a:buSzPts val="1600"/>
              <a:buChar char="○"/>
              <a:defRPr/>
            </a:lvl2pPr>
            <a:lvl3pPr indent="-330200" lvl="2" marL="1371600">
              <a:spcBef>
                <a:spcPts val="0"/>
              </a:spcBef>
              <a:spcAft>
                <a:spcPts val="0"/>
              </a:spcAft>
              <a:buSzPts val="1600"/>
              <a:buChar char="■"/>
              <a:defRPr/>
            </a:lvl3pPr>
            <a:lvl4pPr indent="-330200" lvl="3" marL="1828800">
              <a:spcBef>
                <a:spcPts val="0"/>
              </a:spcBef>
              <a:spcAft>
                <a:spcPts val="0"/>
              </a:spcAft>
              <a:buSzPts val="1600"/>
              <a:buChar char="●"/>
              <a:defRPr/>
            </a:lvl4pPr>
            <a:lvl5pPr indent="-330200" lvl="4" marL="2286000">
              <a:spcBef>
                <a:spcPts val="0"/>
              </a:spcBef>
              <a:spcAft>
                <a:spcPts val="0"/>
              </a:spcAft>
              <a:buSzPts val="1600"/>
              <a:buChar char="○"/>
              <a:defRPr/>
            </a:lvl5pPr>
            <a:lvl6pPr indent="-330200" lvl="5" marL="2743200">
              <a:spcBef>
                <a:spcPts val="0"/>
              </a:spcBef>
              <a:spcAft>
                <a:spcPts val="0"/>
              </a:spcAft>
              <a:buSzPts val="1600"/>
              <a:buChar char="■"/>
              <a:defRPr/>
            </a:lvl6pPr>
            <a:lvl7pPr indent="-330200" lvl="6" marL="3200400">
              <a:spcBef>
                <a:spcPts val="0"/>
              </a:spcBef>
              <a:spcAft>
                <a:spcPts val="0"/>
              </a:spcAft>
              <a:buSzPts val="1600"/>
              <a:buChar char="●"/>
              <a:defRPr/>
            </a:lvl7pPr>
            <a:lvl8pPr indent="-330200" lvl="7" marL="3657600">
              <a:spcBef>
                <a:spcPts val="0"/>
              </a:spcBef>
              <a:spcAft>
                <a:spcPts val="0"/>
              </a:spcAft>
              <a:buSzPts val="1600"/>
              <a:buChar char="○"/>
              <a:defRPr/>
            </a:lvl8pPr>
            <a:lvl9pPr indent="-330200" lvl="8" marL="4114800">
              <a:spcBef>
                <a:spcPts val="0"/>
              </a:spcBef>
              <a:spcAft>
                <a:spcPts val="0"/>
              </a:spcAft>
              <a:buSzPts val="1600"/>
              <a:buChar char="■"/>
              <a:defRPr/>
            </a:lvl9pPr>
          </a:lstStyle>
          <a:p/>
        </p:txBody>
      </p:sp>
      <p:sp>
        <p:nvSpPr>
          <p:cNvPr id="320" name="Google Shape;320;p47"/>
          <p:cNvSpPr/>
          <p:nvPr/>
        </p:nvSpPr>
        <p:spPr>
          <a:xfrm>
            <a:off x="6147247" y="1342725"/>
            <a:ext cx="2721900" cy="427200"/>
          </a:xfrm>
          <a:prstGeom prst="roundRect">
            <a:avLst>
              <a:gd fmla="val 28253" name="adj"/>
            </a:avLst>
          </a:prstGeom>
          <a:solidFill>
            <a:schemeClr val="accent1"/>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lnSpc>
                <a:spcPct val="90000"/>
              </a:lnSpc>
              <a:spcBef>
                <a:spcPts val="0"/>
              </a:spcBef>
              <a:spcAft>
                <a:spcPts val="0"/>
              </a:spcAft>
              <a:buNone/>
            </a:pPr>
            <a:r>
              <a:t/>
            </a:r>
            <a:endParaRPr sz="600"/>
          </a:p>
        </p:txBody>
      </p:sp>
      <p:sp>
        <p:nvSpPr>
          <p:cNvPr id="321" name="Google Shape;321;p47"/>
          <p:cNvSpPr txBox="1"/>
          <p:nvPr>
            <p:ph idx="6" type="subTitle"/>
          </p:nvPr>
        </p:nvSpPr>
        <p:spPr>
          <a:xfrm>
            <a:off x="6147150" y="1373150"/>
            <a:ext cx="2721900" cy="348900"/>
          </a:xfrm>
          <a:prstGeom prst="rect">
            <a:avLst/>
          </a:prstGeom>
        </p:spPr>
        <p:txBody>
          <a:bodyPr anchorCtr="0" anchor="ctr" bIns="91425" lIns="91425" spcFirstLastPara="1" rIns="91425" wrap="square" tIns="91425">
            <a:noAutofit/>
          </a:bodyPr>
          <a:lstStyle>
            <a:lvl1pPr lvl="0" algn="ctr">
              <a:spcBef>
                <a:spcPts val="0"/>
              </a:spcBef>
              <a:spcAft>
                <a:spcPts val="0"/>
              </a:spcAft>
              <a:buSzPts val="1300"/>
              <a:buFont typeface="Della Respira"/>
              <a:buNone/>
              <a:defRPr sz="1300">
                <a:latin typeface="Della Respira"/>
                <a:ea typeface="Della Respira"/>
                <a:cs typeface="Della Respira"/>
                <a:sym typeface="Della Respira"/>
              </a:defRPr>
            </a:lvl1pPr>
            <a:lvl2pPr lvl="1" algn="ctr">
              <a:spcBef>
                <a:spcPts val="0"/>
              </a:spcBef>
              <a:spcAft>
                <a:spcPts val="0"/>
              </a:spcAft>
              <a:buSzPts val="1300"/>
              <a:buFont typeface="Della Respira"/>
              <a:buNone/>
              <a:defRPr sz="1300">
                <a:latin typeface="Della Respira"/>
                <a:ea typeface="Della Respira"/>
                <a:cs typeface="Della Respira"/>
                <a:sym typeface="Della Respira"/>
              </a:defRPr>
            </a:lvl2pPr>
            <a:lvl3pPr lvl="2" algn="ctr">
              <a:spcBef>
                <a:spcPts val="0"/>
              </a:spcBef>
              <a:spcAft>
                <a:spcPts val="0"/>
              </a:spcAft>
              <a:buSzPts val="1300"/>
              <a:buFont typeface="Della Respira"/>
              <a:buNone/>
              <a:defRPr sz="1300">
                <a:latin typeface="Della Respira"/>
                <a:ea typeface="Della Respira"/>
                <a:cs typeface="Della Respira"/>
                <a:sym typeface="Della Respira"/>
              </a:defRPr>
            </a:lvl3pPr>
            <a:lvl4pPr lvl="3" algn="ctr">
              <a:spcBef>
                <a:spcPts val="0"/>
              </a:spcBef>
              <a:spcAft>
                <a:spcPts val="0"/>
              </a:spcAft>
              <a:buSzPts val="1300"/>
              <a:buFont typeface="Della Respira"/>
              <a:buNone/>
              <a:defRPr sz="1300">
                <a:latin typeface="Della Respira"/>
                <a:ea typeface="Della Respira"/>
                <a:cs typeface="Della Respira"/>
                <a:sym typeface="Della Respira"/>
              </a:defRPr>
            </a:lvl4pPr>
            <a:lvl5pPr lvl="4" algn="ctr">
              <a:spcBef>
                <a:spcPts val="0"/>
              </a:spcBef>
              <a:spcAft>
                <a:spcPts val="0"/>
              </a:spcAft>
              <a:buSzPts val="1300"/>
              <a:buFont typeface="Della Respira"/>
              <a:buNone/>
              <a:defRPr sz="1300">
                <a:latin typeface="Della Respira"/>
                <a:ea typeface="Della Respira"/>
                <a:cs typeface="Della Respira"/>
                <a:sym typeface="Della Respira"/>
              </a:defRPr>
            </a:lvl5pPr>
            <a:lvl6pPr lvl="5" algn="ctr">
              <a:spcBef>
                <a:spcPts val="0"/>
              </a:spcBef>
              <a:spcAft>
                <a:spcPts val="0"/>
              </a:spcAft>
              <a:buSzPts val="1300"/>
              <a:buFont typeface="Della Respira"/>
              <a:buNone/>
              <a:defRPr sz="1300">
                <a:latin typeface="Della Respira"/>
                <a:ea typeface="Della Respira"/>
                <a:cs typeface="Della Respira"/>
                <a:sym typeface="Della Respira"/>
              </a:defRPr>
            </a:lvl6pPr>
            <a:lvl7pPr lvl="6" algn="ctr">
              <a:spcBef>
                <a:spcPts val="0"/>
              </a:spcBef>
              <a:spcAft>
                <a:spcPts val="0"/>
              </a:spcAft>
              <a:buSzPts val="1300"/>
              <a:buFont typeface="Della Respira"/>
              <a:buNone/>
              <a:defRPr sz="1300">
                <a:latin typeface="Della Respira"/>
                <a:ea typeface="Della Respira"/>
                <a:cs typeface="Della Respira"/>
                <a:sym typeface="Della Respira"/>
              </a:defRPr>
            </a:lvl7pPr>
            <a:lvl8pPr lvl="7" algn="ctr">
              <a:spcBef>
                <a:spcPts val="0"/>
              </a:spcBef>
              <a:spcAft>
                <a:spcPts val="0"/>
              </a:spcAft>
              <a:buSzPts val="1300"/>
              <a:buFont typeface="Della Respira"/>
              <a:buNone/>
              <a:defRPr sz="1300">
                <a:latin typeface="Della Respira"/>
                <a:ea typeface="Della Respira"/>
                <a:cs typeface="Della Respira"/>
                <a:sym typeface="Della Respira"/>
              </a:defRPr>
            </a:lvl8pPr>
            <a:lvl9pPr lvl="8" algn="ctr">
              <a:spcBef>
                <a:spcPts val="0"/>
              </a:spcBef>
              <a:spcAft>
                <a:spcPts val="0"/>
              </a:spcAft>
              <a:buSzPts val="1300"/>
              <a:buFont typeface="Della Respira"/>
              <a:buNone/>
              <a:defRPr sz="1300">
                <a:latin typeface="Della Respira"/>
                <a:ea typeface="Della Respira"/>
                <a:cs typeface="Della Respira"/>
                <a:sym typeface="Della Respira"/>
              </a:defRPr>
            </a:lvl9pPr>
          </a:lstStyle>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Four Big Ideas">
  <p:cSld name="CUSTOM_30">
    <p:bg>
      <p:bgPr>
        <a:solidFill>
          <a:schemeClr val="lt2"/>
        </a:solidFill>
      </p:bgPr>
    </p:bg>
    <p:spTree>
      <p:nvGrpSpPr>
        <p:cNvPr id="322" name="Shape 322"/>
        <p:cNvGrpSpPr/>
        <p:nvPr/>
      </p:nvGrpSpPr>
      <p:grpSpPr>
        <a:xfrm>
          <a:off x="0" y="0"/>
          <a:ext cx="0" cy="0"/>
          <a:chOff x="0" y="0"/>
          <a:chExt cx="0" cy="0"/>
        </a:xfrm>
      </p:grpSpPr>
      <p:sp>
        <p:nvSpPr>
          <p:cNvPr id="323" name="Google Shape;323;p48"/>
          <p:cNvSpPr/>
          <p:nvPr/>
        </p:nvSpPr>
        <p:spPr>
          <a:xfrm>
            <a:off x="274950" y="1945525"/>
            <a:ext cx="2059500" cy="2917200"/>
          </a:xfrm>
          <a:prstGeom prst="roundRect">
            <a:avLst>
              <a:gd fmla="val 5734" name="adj"/>
            </a:avLst>
          </a:prstGeom>
          <a:solidFill>
            <a:schemeClr val="lt1"/>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lnSpc>
                <a:spcPct val="90000"/>
              </a:lnSpc>
              <a:spcBef>
                <a:spcPts val="0"/>
              </a:spcBef>
              <a:spcAft>
                <a:spcPts val="0"/>
              </a:spcAft>
              <a:buNone/>
            </a:pPr>
            <a:r>
              <a:t/>
            </a:r>
            <a:endParaRPr sz="600"/>
          </a:p>
        </p:txBody>
      </p:sp>
      <p:sp>
        <p:nvSpPr>
          <p:cNvPr id="324" name="Google Shape;324;p48"/>
          <p:cNvSpPr txBox="1"/>
          <p:nvPr>
            <p:ph idx="1" type="body"/>
          </p:nvPr>
        </p:nvSpPr>
        <p:spPr>
          <a:xfrm>
            <a:off x="363575" y="2098999"/>
            <a:ext cx="1881900" cy="2641500"/>
          </a:xfrm>
          <a:prstGeom prst="rect">
            <a:avLst/>
          </a:prstGeom>
        </p:spPr>
        <p:txBody>
          <a:bodyPr anchorCtr="0" anchor="t" bIns="91425" lIns="91425" spcFirstLastPara="1" rIns="91425" wrap="square" tIns="91425">
            <a:noAutofit/>
          </a:bodyPr>
          <a:lstStyle>
            <a:lvl1pPr indent="-330200" lvl="0" marL="457200">
              <a:spcBef>
                <a:spcPts val="0"/>
              </a:spcBef>
              <a:spcAft>
                <a:spcPts val="0"/>
              </a:spcAft>
              <a:buSzPts val="1600"/>
              <a:buChar char="●"/>
              <a:defRPr/>
            </a:lvl1pPr>
            <a:lvl2pPr indent="-330200" lvl="1" marL="914400">
              <a:spcBef>
                <a:spcPts val="0"/>
              </a:spcBef>
              <a:spcAft>
                <a:spcPts val="0"/>
              </a:spcAft>
              <a:buSzPts val="1600"/>
              <a:buChar char="○"/>
              <a:defRPr/>
            </a:lvl2pPr>
            <a:lvl3pPr indent="-330200" lvl="2" marL="1371600">
              <a:spcBef>
                <a:spcPts val="0"/>
              </a:spcBef>
              <a:spcAft>
                <a:spcPts val="0"/>
              </a:spcAft>
              <a:buSzPts val="1600"/>
              <a:buChar char="■"/>
              <a:defRPr/>
            </a:lvl3pPr>
            <a:lvl4pPr indent="-330200" lvl="3" marL="1828800">
              <a:spcBef>
                <a:spcPts val="0"/>
              </a:spcBef>
              <a:spcAft>
                <a:spcPts val="0"/>
              </a:spcAft>
              <a:buSzPts val="1600"/>
              <a:buChar char="●"/>
              <a:defRPr/>
            </a:lvl4pPr>
            <a:lvl5pPr indent="-330200" lvl="4" marL="2286000">
              <a:spcBef>
                <a:spcPts val="0"/>
              </a:spcBef>
              <a:spcAft>
                <a:spcPts val="0"/>
              </a:spcAft>
              <a:buSzPts val="1600"/>
              <a:buChar char="○"/>
              <a:defRPr/>
            </a:lvl5pPr>
            <a:lvl6pPr indent="-330200" lvl="5" marL="2743200">
              <a:spcBef>
                <a:spcPts val="0"/>
              </a:spcBef>
              <a:spcAft>
                <a:spcPts val="0"/>
              </a:spcAft>
              <a:buSzPts val="1600"/>
              <a:buChar char="■"/>
              <a:defRPr/>
            </a:lvl6pPr>
            <a:lvl7pPr indent="-330200" lvl="6" marL="3200400">
              <a:spcBef>
                <a:spcPts val="0"/>
              </a:spcBef>
              <a:spcAft>
                <a:spcPts val="0"/>
              </a:spcAft>
              <a:buSzPts val="1600"/>
              <a:buChar char="●"/>
              <a:defRPr/>
            </a:lvl7pPr>
            <a:lvl8pPr indent="-330200" lvl="7" marL="3657600">
              <a:spcBef>
                <a:spcPts val="0"/>
              </a:spcBef>
              <a:spcAft>
                <a:spcPts val="0"/>
              </a:spcAft>
              <a:buSzPts val="1600"/>
              <a:buChar char="○"/>
              <a:defRPr/>
            </a:lvl8pPr>
            <a:lvl9pPr indent="-330200" lvl="8" marL="4114800">
              <a:spcBef>
                <a:spcPts val="0"/>
              </a:spcBef>
              <a:spcAft>
                <a:spcPts val="0"/>
              </a:spcAft>
              <a:buSzPts val="1600"/>
              <a:buChar char="■"/>
              <a:defRPr/>
            </a:lvl9pPr>
          </a:lstStyle>
          <a:p/>
        </p:txBody>
      </p:sp>
      <p:sp>
        <p:nvSpPr>
          <p:cNvPr id="325" name="Google Shape;325;p48"/>
          <p:cNvSpPr/>
          <p:nvPr/>
        </p:nvSpPr>
        <p:spPr>
          <a:xfrm>
            <a:off x="274950" y="284775"/>
            <a:ext cx="8598900" cy="854400"/>
          </a:xfrm>
          <a:prstGeom prst="roundRect">
            <a:avLst>
              <a:gd fmla="val 25275" name="adj"/>
            </a:avLst>
          </a:prstGeom>
          <a:solidFill>
            <a:schemeClr val="accent2"/>
          </a:solidFill>
          <a:ln cap="flat" cmpd="sng" w="9525">
            <a:solidFill>
              <a:schemeClr val="dk1"/>
            </a:solidFill>
            <a:prstDash val="solid"/>
            <a:round/>
            <a:headEnd len="sm" w="sm" type="none"/>
            <a:tailEnd len="sm" w="sm" type="none"/>
          </a:ln>
        </p:spPr>
        <p:txBody>
          <a:bodyPr anchorCtr="0" anchor="ctr" bIns="91425" lIns="91425" spcFirstLastPara="1" rIns="91425" wrap="square" tIns="182875">
            <a:noAutofit/>
          </a:bodyPr>
          <a:lstStyle/>
          <a:p>
            <a:pPr indent="0" lvl="0" marL="0" rtl="0" algn="ctr">
              <a:lnSpc>
                <a:spcPct val="90000"/>
              </a:lnSpc>
              <a:spcBef>
                <a:spcPts val="0"/>
              </a:spcBef>
              <a:spcAft>
                <a:spcPts val="0"/>
              </a:spcAft>
              <a:buNone/>
            </a:pPr>
            <a:r>
              <a:t/>
            </a:r>
            <a:endParaRPr sz="700"/>
          </a:p>
        </p:txBody>
      </p:sp>
      <p:sp>
        <p:nvSpPr>
          <p:cNvPr id="326" name="Google Shape;326;p48"/>
          <p:cNvSpPr txBox="1"/>
          <p:nvPr>
            <p:ph type="title"/>
          </p:nvPr>
        </p:nvSpPr>
        <p:spPr>
          <a:xfrm>
            <a:off x="272650" y="327115"/>
            <a:ext cx="8601300" cy="8400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500"/>
              <a:buNone/>
              <a:defRPr sz="3500"/>
            </a:lvl1pPr>
            <a:lvl2pPr lvl="1" algn="ctr">
              <a:spcBef>
                <a:spcPts val="0"/>
              </a:spcBef>
              <a:spcAft>
                <a:spcPts val="0"/>
              </a:spcAft>
              <a:buSzPts val="3500"/>
              <a:buFont typeface="Della Respira"/>
              <a:buNone/>
              <a:defRPr sz="3500"/>
            </a:lvl2pPr>
            <a:lvl3pPr lvl="2" algn="ctr">
              <a:spcBef>
                <a:spcPts val="0"/>
              </a:spcBef>
              <a:spcAft>
                <a:spcPts val="0"/>
              </a:spcAft>
              <a:buSzPts val="3500"/>
              <a:buFont typeface="Della Respira"/>
              <a:buNone/>
              <a:defRPr sz="3500"/>
            </a:lvl3pPr>
            <a:lvl4pPr lvl="3" algn="ctr">
              <a:spcBef>
                <a:spcPts val="0"/>
              </a:spcBef>
              <a:spcAft>
                <a:spcPts val="0"/>
              </a:spcAft>
              <a:buSzPts val="3500"/>
              <a:buFont typeface="Della Respira"/>
              <a:buNone/>
              <a:defRPr sz="3500"/>
            </a:lvl4pPr>
            <a:lvl5pPr lvl="4" algn="ctr">
              <a:spcBef>
                <a:spcPts val="0"/>
              </a:spcBef>
              <a:spcAft>
                <a:spcPts val="0"/>
              </a:spcAft>
              <a:buSzPts val="3500"/>
              <a:buFont typeface="Della Respira"/>
              <a:buNone/>
              <a:defRPr sz="3500"/>
            </a:lvl5pPr>
            <a:lvl6pPr lvl="5" algn="ctr">
              <a:spcBef>
                <a:spcPts val="0"/>
              </a:spcBef>
              <a:spcAft>
                <a:spcPts val="0"/>
              </a:spcAft>
              <a:buSzPts val="3500"/>
              <a:buFont typeface="Della Respira"/>
              <a:buNone/>
              <a:defRPr sz="3500"/>
            </a:lvl6pPr>
            <a:lvl7pPr lvl="6" algn="ctr">
              <a:spcBef>
                <a:spcPts val="0"/>
              </a:spcBef>
              <a:spcAft>
                <a:spcPts val="0"/>
              </a:spcAft>
              <a:buSzPts val="3500"/>
              <a:buFont typeface="Della Respira"/>
              <a:buNone/>
              <a:defRPr sz="3500"/>
            </a:lvl7pPr>
            <a:lvl8pPr lvl="7" algn="ctr">
              <a:spcBef>
                <a:spcPts val="0"/>
              </a:spcBef>
              <a:spcAft>
                <a:spcPts val="0"/>
              </a:spcAft>
              <a:buSzPts val="3500"/>
              <a:buFont typeface="Della Respira"/>
              <a:buNone/>
              <a:defRPr sz="3500"/>
            </a:lvl8pPr>
            <a:lvl9pPr lvl="8" algn="ctr">
              <a:spcBef>
                <a:spcPts val="0"/>
              </a:spcBef>
              <a:spcAft>
                <a:spcPts val="0"/>
              </a:spcAft>
              <a:buSzPts val="3500"/>
              <a:buFont typeface="Della Respira"/>
              <a:buNone/>
              <a:defRPr sz="3500"/>
            </a:lvl9pPr>
          </a:lstStyle>
          <a:p/>
        </p:txBody>
      </p:sp>
      <p:sp>
        <p:nvSpPr>
          <p:cNvPr id="327" name="Google Shape;327;p48"/>
          <p:cNvSpPr/>
          <p:nvPr/>
        </p:nvSpPr>
        <p:spPr>
          <a:xfrm>
            <a:off x="275024" y="1342725"/>
            <a:ext cx="2059500" cy="427200"/>
          </a:xfrm>
          <a:prstGeom prst="roundRect">
            <a:avLst>
              <a:gd fmla="val 28253" name="adj"/>
            </a:avLst>
          </a:prstGeom>
          <a:solidFill>
            <a:schemeClr val="accent1"/>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lnSpc>
                <a:spcPct val="90000"/>
              </a:lnSpc>
              <a:spcBef>
                <a:spcPts val="0"/>
              </a:spcBef>
              <a:spcAft>
                <a:spcPts val="0"/>
              </a:spcAft>
              <a:buNone/>
            </a:pPr>
            <a:r>
              <a:t/>
            </a:r>
            <a:endParaRPr sz="600"/>
          </a:p>
        </p:txBody>
      </p:sp>
      <p:sp>
        <p:nvSpPr>
          <p:cNvPr id="328" name="Google Shape;328;p48"/>
          <p:cNvSpPr txBox="1"/>
          <p:nvPr>
            <p:ph idx="2" type="subTitle"/>
          </p:nvPr>
        </p:nvSpPr>
        <p:spPr>
          <a:xfrm>
            <a:off x="274950" y="1373150"/>
            <a:ext cx="2059500" cy="348900"/>
          </a:xfrm>
          <a:prstGeom prst="rect">
            <a:avLst/>
          </a:prstGeom>
        </p:spPr>
        <p:txBody>
          <a:bodyPr anchorCtr="0" anchor="ctr" bIns="91425" lIns="91425" spcFirstLastPara="1" rIns="91425" wrap="square" tIns="91425">
            <a:noAutofit/>
          </a:bodyPr>
          <a:lstStyle>
            <a:lvl1pPr lvl="0" algn="ctr">
              <a:spcBef>
                <a:spcPts val="0"/>
              </a:spcBef>
              <a:spcAft>
                <a:spcPts val="0"/>
              </a:spcAft>
              <a:buSzPts val="1300"/>
              <a:buFont typeface="Della Respira"/>
              <a:buNone/>
              <a:defRPr sz="1300">
                <a:latin typeface="Della Respira"/>
                <a:ea typeface="Della Respira"/>
                <a:cs typeface="Della Respira"/>
                <a:sym typeface="Della Respira"/>
              </a:defRPr>
            </a:lvl1pPr>
            <a:lvl2pPr lvl="1" algn="ctr">
              <a:spcBef>
                <a:spcPts val="0"/>
              </a:spcBef>
              <a:spcAft>
                <a:spcPts val="0"/>
              </a:spcAft>
              <a:buSzPts val="1300"/>
              <a:buFont typeface="Della Respira"/>
              <a:buNone/>
              <a:defRPr sz="1300">
                <a:latin typeface="Della Respira"/>
                <a:ea typeface="Della Respira"/>
                <a:cs typeface="Della Respira"/>
                <a:sym typeface="Della Respira"/>
              </a:defRPr>
            </a:lvl2pPr>
            <a:lvl3pPr lvl="2" algn="ctr">
              <a:spcBef>
                <a:spcPts val="0"/>
              </a:spcBef>
              <a:spcAft>
                <a:spcPts val="0"/>
              </a:spcAft>
              <a:buSzPts val="1300"/>
              <a:buFont typeface="Della Respira"/>
              <a:buNone/>
              <a:defRPr sz="1300">
                <a:latin typeface="Della Respira"/>
                <a:ea typeface="Della Respira"/>
                <a:cs typeface="Della Respira"/>
                <a:sym typeface="Della Respira"/>
              </a:defRPr>
            </a:lvl3pPr>
            <a:lvl4pPr lvl="3" algn="ctr">
              <a:spcBef>
                <a:spcPts val="0"/>
              </a:spcBef>
              <a:spcAft>
                <a:spcPts val="0"/>
              </a:spcAft>
              <a:buSzPts val="1300"/>
              <a:buFont typeface="Della Respira"/>
              <a:buNone/>
              <a:defRPr sz="1300">
                <a:latin typeface="Della Respira"/>
                <a:ea typeface="Della Respira"/>
                <a:cs typeface="Della Respira"/>
                <a:sym typeface="Della Respira"/>
              </a:defRPr>
            </a:lvl4pPr>
            <a:lvl5pPr lvl="4" algn="ctr">
              <a:spcBef>
                <a:spcPts val="0"/>
              </a:spcBef>
              <a:spcAft>
                <a:spcPts val="0"/>
              </a:spcAft>
              <a:buSzPts val="1300"/>
              <a:buFont typeface="Della Respira"/>
              <a:buNone/>
              <a:defRPr sz="1300">
                <a:latin typeface="Della Respira"/>
                <a:ea typeface="Della Respira"/>
                <a:cs typeface="Della Respira"/>
                <a:sym typeface="Della Respira"/>
              </a:defRPr>
            </a:lvl5pPr>
            <a:lvl6pPr lvl="5" algn="ctr">
              <a:spcBef>
                <a:spcPts val="0"/>
              </a:spcBef>
              <a:spcAft>
                <a:spcPts val="0"/>
              </a:spcAft>
              <a:buSzPts val="1300"/>
              <a:buFont typeface="Della Respira"/>
              <a:buNone/>
              <a:defRPr sz="1300">
                <a:latin typeface="Della Respira"/>
                <a:ea typeface="Della Respira"/>
                <a:cs typeface="Della Respira"/>
                <a:sym typeface="Della Respira"/>
              </a:defRPr>
            </a:lvl6pPr>
            <a:lvl7pPr lvl="6" algn="ctr">
              <a:spcBef>
                <a:spcPts val="0"/>
              </a:spcBef>
              <a:spcAft>
                <a:spcPts val="0"/>
              </a:spcAft>
              <a:buSzPts val="1300"/>
              <a:buFont typeface="Della Respira"/>
              <a:buNone/>
              <a:defRPr sz="1300">
                <a:latin typeface="Della Respira"/>
                <a:ea typeface="Della Respira"/>
                <a:cs typeface="Della Respira"/>
                <a:sym typeface="Della Respira"/>
              </a:defRPr>
            </a:lvl7pPr>
            <a:lvl8pPr lvl="7" algn="ctr">
              <a:spcBef>
                <a:spcPts val="0"/>
              </a:spcBef>
              <a:spcAft>
                <a:spcPts val="0"/>
              </a:spcAft>
              <a:buSzPts val="1300"/>
              <a:buFont typeface="Della Respira"/>
              <a:buNone/>
              <a:defRPr sz="1300">
                <a:latin typeface="Della Respira"/>
                <a:ea typeface="Della Respira"/>
                <a:cs typeface="Della Respira"/>
                <a:sym typeface="Della Respira"/>
              </a:defRPr>
            </a:lvl8pPr>
            <a:lvl9pPr lvl="8" algn="ctr">
              <a:spcBef>
                <a:spcPts val="0"/>
              </a:spcBef>
              <a:spcAft>
                <a:spcPts val="0"/>
              </a:spcAft>
              <a:buSzPts val="1300"/>
              <a:buFont typeface="Della Respira"/>
              <a:buNone/>
              <a:defRPr sz="1300">
                <a:latin typeface="Della Respira"/>
                <a:ea typeface="Della Respira"/>
                <a:cs typeface="Della Respira"/>
                <a:sym typeface="Della Respira"/>
              </a:defRPr>
            </a:lvl9pPr>
          </a:lstStyle>
          <a:p/>
        </p:txBody>
      </p:sp>
      <p:sp>
        <p:nvSpPr>
          <p:cNvPr id="329" name="Google Shape;329;p48"/>
          <p:cNvSpPr/>
          <p:nvPr/>
        </p:nvSpPr>
        <p:spPr>
          <a:xfrm>
            <a:off x="2454747" y="1945525"/>
            <a:ext cx="2059500" cy="2917200"/>
          </a:xfrm>
          <a:prstGeom prst="roundRect">
            <a:avLst>
              <a:gd fmla="val 5734" name="adj"/>
            </a:avLst>
          </a:prstGeom>
          <a:solidFill>
            <a:schemeClr val="lt1"/>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lnSpc>
                <a:spcPct val="90000"/>
              </a:lnSpc>
              <a:spcBef>
                <a:spcPts val="0"/>
              </a:spcBef>
              <a:spcAft>
                <a:spcPts val="0"/>
              </a:spcAft>
              <a:buNone/>
            </a:pPr>
            <a:r>
              <a:t/>
            </a:r>
            <a:endParaRPr sz="600"/>
          </a:p>
        </p:txBody>
      </p:sp>
      <p:sp>
        <p:nvSpPr>
          <p:cNvPr id="330" name="Google Shape;330;p48"/>
          <p:cNvSpPr txBox="1"/>
          <p:nvPr>
            <p:ph idx="3" type="body"/>
          </p:nvPr>
        </p:nvSpPr>
        <p:spPr>
          <a:xfrm>
            <a:off x="2543370" y="2098999"/>
            <a:ext cx="1881900" cy="2641500"/>
          </a:xfrm>
          <a:prstGeom prst="rect">
            <a:avLst/>
          </a:prstGeom>
        </p:spPr>
        <p:txBody>
          <a:bodyPr anchorCtr="0" anchor="t" bIns="91425" lIns="91425" spcFirstLastPara="1" rIns="91425" wrap="square" tIns="91425">
            <a:noAutofit/>
          </a:bodyPr>
          <a:lstStyle>
            <a:lvl1pPr indent="-330200" lvl="0" marL="457200">
              <a:spcBef>
                <a:spcPts val="0"/>
              </a:spcBef>
              <a:spcAft>
                <a:spcPts val="0"/>
              </a:spcAft>
              <a:buSzPts val="1600"/>
              <a:buChar char="●"/>
              <a:defRPr/>
            </a:lvl1pPr>
            <a:lvl2pPr indent="-330200" lvl="1" marL="914400">
              <a:spcBef>
                <a:spcPts val="0"/>
              </a:spcBef>
              <a:spcAft>
                <a:spcPts val="0"/>
              </a:spcAft>
              <a:buSzPts val="1600"/>
              <a:buChar char="○"/>
              <a:defRPr/>
            </a:lvl2pPr>
            <a:lvl3pPr indent="-330200" lvl="2" marL="1371600">
              <a:spcBef>
                <a:spcPts val="0"/>
              </a:spcBef>
              <a:spcAft>
                <a:spcPts val="0"/>
              </a:spcAft>
              <a:buSzPts val="1600"/>
              <a:buChar char="■"/>
              <a:defRPr/>
            </a:lvl3pPr>
            <a:lvl4pPr indent="-330200" lvl="3" marL="1828800">
              <a:spcBef>
                <a:spcPts val="0"/>
              </a:spcBef>
              <a:spcAft>
                <a:spcPts val="0"/>
              </a:spcAft>
              <a:buSzPts val="1600"/>
              <a:buChar char="●"/>
              <a:defRPr/>
            </a:lvl4pPr>
            <a:lvl5pPr indent="-330200" lvl="4" marL="2286000">
              <a:spcBef>
                <a:spcPts val="0"/>
              </a:spcBef>
              <a:spcAft>
                <a:spcPts val="0"/>
              </a:spcAft>
              <a:buSzPts val="1600"/>
              <a:buChar char="○"/>
              <a:defRPr/>
            </a:lvl5pPr>
            <a:lvl6pPr indent="-330200" lvl="5" marL="2743200">
              <a:spcBef>
                <a:spcPts val="0"/>
              </a:spcBef>
              <a:spcAft>
                <a:spcPts val="0"/>
              </a:spcAft>
              <a:buSzPts val="1600"/>
              <a:buChar char="■"/>
              <a:defRPr/>
            </a:lvl6pPr>
            <a:lvl7pPr indent="-330200" lvl="6" marL="3200400">
              <a:spcBef>
                <a:spcPts val="0"/>
              </a:spcBef>
              <a:spcAft>
                <a:spcPts val="0"/>
              </a:spcAft>
              <a:buSzPts val="1600"/>
              <a:buChar char="●"/>
              <a:defRPr/>
            </a:lvl7pPr>
            <a:lvl8pPr indent="-330200" lvl="7" marL="3657600">
              <a:spcBef>
                <a:spcPts val="0"/>
              </a:spcBef>
              <a:spcAft>
                <a:spcPts val="0"/>
              </a:spcAft>
              <a:buSzPts val="1600"/>
              <a:buChar char="○"/>
              <a:defRPr/>
            </a:lvl8pPr>
            <a:lvl9pPr indent="-330200" lvl="8" marL="4114800">
              <a:spcBef>
                <a:spcPts val="0"/>
              </a:spcBef>
              <a:spcAft>
                <a:spcPts val="0"/>
              </a:spcAft>
              <a:buSzPts val="1600"/>
              <a:buChar char="■"/>
              <a:defRPr/>
            </a:lvl9pPr>
          </a:lstStyle>
          <a:p/>
        </p:txBody>
      </p:sp>
      <p:sp>
        <p:nvSpPr>
          <p:cNvPr id="331" name="Google Shape;331;p48"/>
          <p:cNvSpPr/>
          <p:nvPr/>
        </p:nvSpPr>
        <p:spPr>
          <a:xfrm>
            <a:off x="2454820" y="1342725"/>
            <a:ext cx="2059500" cy="427200"/>
          </a:xfrm>
          <a:prstGeom prst="roundRect">
            <a:avLst>
              <a:gd fmla="val 28253" name="adj"/>
            </a:avLst>
          </a:prstGeom>
          <a:solidFill>
            <a:schemeClr val="accent1"/>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lnSpc>
                <a:spcPct val="90000"/>
              </a:lnSpc>
              <a:spcBef>
                <a:spcPts val="0"/>
              </a:spcBef>
              <a:spcAft>
                <a:spcPts val="0"/>
              </a:spcAft>
              <a:buNone/>
            </a:pPr>
            <a:r>
              <a:t/>
            </a:r>
            <a:endParaRPr sz="600"/>
          </a:p>
        </p:txBody>
      </p:sp>
      <p:sp>
        <p:nvSpPr>
          <p:cNvPr id="332" name="Google Shape;332;p48"/>
          <p:cNvSpPr txBox="1"/>
          <p:nvPr>
            <p:ph idx="4" type="subTitle"/>
          </p:nvPr>
        </p:nvSpPr>
        <p:spPr>
          <a:xfrm>
            <a:off x="2454747" y="1373150"/>
            <a:ext cx="2059500" cy="348900"/>
          </a:xfrm>
          <a:prstGeom prst="rect">
            <a:avLst/>
          </a:prstGeom>
        </p:spPr>
        <p:txBody>
          <a:bodyPr anchorCtr="0" anchor="ctr" bIns="91425" lIns="91425" spcFirstLastPara="1" rIns="91425" wrap="square" tIns="91425">
            <a:noAutofit/>
          </a:bodyPr>
          <a:lstStyle>
            <a:lvl1pPr lvl="0" algn="ctr">
              <a:spcBef>
                <a:spcPts val="0"/>
              </a:spcBef>
              <a:spcAft>
                <a:spcPts val="0"/>
              </a:spcAft>
              <a:buSzPts val="1300"/>
              <a:buFont typeface="Della Respira"/>
              <a:buNone/>
              <a:defRPr sz="1300">
                <a:latin typeface="Della Respira"/>
                <a:ea typeface="Della Respira"/>
                <a:cs typeface="Della Respira"/>
                <a:sym typeface="Della Respira"/>
              </a:defRPr>
            </a:lvl1pPr>
            <a:lvl2pPr lvl="1" algn="ctr">
              <a:spcBef>
                <a:spcPts val="0"/>
              </a:spcBef>
              <a:spcAft>
                <a:spcPts val="0"/>
              </a:spcAft>
              <a:buSzPts val="1300"/>
              <a:buFont typeface="Della Respira"/>
              <a:buNone/>
              <a:defRPr sz="1300">
                <a:latin typeface="Della Respira"/>
                <a:ea typeface="Della Respira"/>
                <a:cs typeface="Della Respira"/>
                <a:sym typeface="Della Respira"/>
              </a:defRPr>
            </a:lvl2pPr>
            <a:lvl3pPr lvl="2" algn="ctr">
              <a:spcBef>
                <a:spcPts val="0"/>
              </a:spcBef>
              <a:spcAft>
                <a:spcPts val="0"/>
              </a:spcAft>
              <a:buSzPts val="1300"/>
              <a:buFont typeface="Della Respira"/>
              <a:buNone/>
              <a:defRPr sz="1300">
                <a:latin typeface="Della Respira"/>
                <a:ea typeface="Della Respira"/>
                <a:cs typeface="Della Respira"/>
                <a:sym typeface="Della Respira"/>
              </a:defRPr>
            </a:lvl3pPr>
            <a:lvl4pPr lvl="3" algn="ctr">
              <a:spcBef>
                <a:spcPts val="0"/>
              </a:spcBef>
              <a:spcAft>
                <a:spcPts val="0"/>
              </a:spcAft>
              <a:buSzPts val="1300"/>
              <a:buFont typeface="Della Respira"/>
              <a:buNone/>
              <a:defRPr sz="1300">
                <a:latin typeface="Della Respira"/>
                <a:ea typeface="Della Respira"/>
                <a:cs typeface="Della Respira"/>
                <a:sym typeface="Della Respira"/>
              </a:defRPr>
            </a:lvl4pPr>
            <a:lvl5pPr lvl="4" algn="ctr">
              <a:spcBef>
                <a:spcPts val="0"/>
              </a:spcBef>
              <a:spcAft>
                <a:spcPts val="0"/>
              </a:spcAft>
              <a:buSzPts val="1300"/>
              <a:buFont typeface="Della Respira"/>
              <a:buNone/>
              <a:defRPr sz="1300">
                <a:latin typeface="Della Respira"/>
                <a:ea typeface="Della Respira"/>
                <a:cs typeface="Della Respira"/>
                <a:sym typeface="Della Respira"/>
              </a:defRPr>
            </a:lvl5pPr>
            <a:lvl6pPr lvl="5" algn="ctr">
              <a:spcBef>
                <a:spcPts val="0"/>
              </a:spcBef>
              <a:spcAft>
                <a:spcPts val="0"/>
              </a:spcAft>
              <a:buSzPts val="1300"/>
              <a:buFont typeface="Della Respira"/>
              <a:buNone/>
              <a:defRPr sz="1300">
                <a:latin typeface="Della Respira"/>
                <a:ea typeface="Della Respira"/>
                <a:cs typeface="Della Respira"/>
                <a:sym typeface="Della Respira"/>
              </a:defRPr>
            </a:lvl6pPr>
            <a:lvl7pPr lvl="6" algn="ctr">
              <a:spcBef>
                <a:spcPts val="0"/>
              </a:spcBef>
              <a:spcAft>
                <a:spcPts val="0"/>
              </a:spcAft>
              <a:buSzPts val="1300"/>
              <a:buFont typeface="Della Respira"/>
              <a:buNone/>
              <a:defRPr sz="1300">
                <a:latin typeface="Della Respira"/>
                <a:ea typeface="Della Respira"/>
                <a:cs typeface="Della Respira"/>
                <a:sym typeface="Della Respira"/>
              </a:defRPr>
            </a:lvl7pPr>
            <a:lvl8pPr lvl="7" algn="ctr">
              <a:spcBef>
                <a:spcPts val="0"/>
              </a:spcBef>
              <a:spcAft>
                <a:spcPts val="0"/>
              </a:spcAft>
              <a:buSzPts val="1300"/>
              <a:buFont typeface="Della Respira"/>
              <a:buNone/>
              <a:defRPr sz="1300">
                <a:latin typeface="Della Respira"/>
                <a:ea typeface="Della Respira"/>
                <a:cs typeface="Della Respira"/>
                <a:sym typeface="Della Respira"/>
              </a:defRPr>
            </a:lvl8pPr>
            <a:lvl9pPr lvl="8" algn="ctr">
              <a:spcBef>
                <a:spcPts val="0"/>
              </a:spcBef>
              <a:spcAft>
                <a:spcPts val="0"/>
              </a:spcAft>
              <a:buSzPts val="1300"/>
              <a:buFont typeface="Della Respira"/>
              <a:buNone/>
              <a:defRPr sz="1300">
                <a:latin typeface="Della Respira"/>
                <a:ea typeface="Della Respira"/>
                <a:cs typeface="Della Respira"/>
                <a:sym typeface="Della Respira"/>
              </a:defRPr>
            </a:lvl9pPr>
          </a:lstStyle>
          <a:p/>
        </p:txBody>
      </p:sp>
      <p:sp>
        <p:nvSpPr>
          <p:cNvPr id="333" name="Google Shape;333;p48"/>
          <p:cNvSpPr/>
          <p:nvPr/>
        </p:nvSpPr>
        <p:spPr>
          <a:xfrm>
            <a:off x="4634609" y="1945525"/>
            <a:ext cx="2059500" cy="2917200"/>
          </a:xfrm>
          <a:prstGeom prst="roundRect">
            <a:avLst>
              <a:gd fmla="val 5734" name="adj"/>
            </a:avLst>
          </a:prstGeom>
          <a:solidFill>
            <a:schemeClr val="lt1"/>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lnSpc>
                <a:spcPct val="90000"/>
              </a:lnSpc>
              <a:spcBef>
                <a:spcPts val="0"/>
              </a:spcBef>
              <a:spcAft>
                <a:spcPts val="0"/>
              </a:spcAft>
              <a:buNone/>
            </a:pPr>
            <a:r>
              <a:t/>
            </a:r>
            <a:endParaRPr sz="600"/>
          </a:p>
        </p:txBody>
      </p:sp>
      <p:sp>
        <p:nvSpPr>
          <p:cNvPr id="334" name="Google Shape;334;p48"/>
          <p:cNvSpPr txBox="1"/>
          <p:nvPr>
            <p:ph idx="5" type="body"/>
          </p:nvPr>
        </p:nvSpPr>
        <p:spPr>
          <a:xfrm>
            <a:off x="4723231" y="2098999"/>
            <a:ext cx="1881900" cy="2641500"/>
          </a:xfrm>
          <a:prstGeom prst="rect">
            <a:avLst/>
          </a:prstGeom>
        </p:spPr>
        <p:txBody>
          <a:bodyPr anchorCtr="0" anchor="t" bIns="91425" lIns="91425" spcFirstLastPara="1" rIns="91425" wrap="square" tIns="91425">
            <a:noAutofit/>
          </a:bodyPr>
          <a:lstStyle>
            <a:lvl1pPr indent="-330200" lvl="0" marL="457200">
              <a:spcBef>
                <a:spcPts val="0"/>
              </a:spcBef>
              <a:spcAft>
                <a:spcPts val="0"/>
              </a:spcAft>
              <a:buSzPts val="1600"/>
              <a:buChar char="●"/>
              <a:defRPr/>
            </a:lvl1pPr>
            <a:lvl2pPr indent="-330200" lvl="1" marL="914400">
              <a:spcBef>
                <a:spcPts val="0"/>
              </a:spcBef>
              <a:spcAft>
                <a:spcPts val="0"/>
              </a:spcAft>
              <a:buSzPts val="1600"/>
              <a:buChar char="○"/>
              <a:defRPr/>
            </a:lvl2pPr>
            <a:lvl3pPr indent="-330200" lvl="2" marL="1371600">
              <a:spcBef>
                <a:spcPts val="0"/>
              </a:spcBef>
              <a:spcAft>
                <a:spcPts val="0"/>
              </a:spcAft>
              <a:buSzPts val="1600"/>
              <a:buChar char="■"/>
              <a:defRPr/>
            </a:lvl3pPr>
            <a:lvl4pPr indent="-330200" lvl="3" marL="1828800">
              <a:spcBef>
                <a:spcPts val="0"/>
              </a:spcBef>
              <a:spcAft>
                <a:spcPts val="0"/>
              </a:spcAft>
              <a:buSzPts val="1600"/>
              <a:buChar char="●"/>
              <a:defRPr/>
            </a:lvl4pPr>
            <a:lvl5pPr indent="-330200" lvl="4" marL="2286000">
              <a:spcBef>
                <a:spcPts val="0"/>
              </a:spcBef>
              <a:spcAft>
                <a:spcPts val="0"/>
              </a:spcAft>
              <a:buSzPts val="1600"/>
              <a:buChar char="○"/>
              <a:defRPr/>
            </a:lvl5pPr>
            <a:lvl6pPr indent="-330200" lvl="5" marL="2743200">
              <a:spcBef>
                <a:spcPts val="0"/>
              </a:spcBef>
              <a:spcAft>
                <a:spcPts val="0"/>
              </a:spcAft>
              <a:buSzPts val="1600"/>
              <a:buChar char="■"/>
              <a:defRPr/>
            </a:lvl6pPr>
            <a:lvl7pPr indent="-330200" lvl="6" marL="3200400">
              <a:spcBef>
                <a:spcPts val="0"/>
              </a:spcBef>
              <a:spcAft>
                <a:spcPts val="0"/>
              </a:spcAft>
              <a:buSzPts val="1600"/>
              <a:buChar char="●"/>
              <a:defRPr/>
            </a:lvl7pPr>
            <a:lvl8pPr indent="-330200" lvl="7" marL="3657600">
              <a:spcBef>
                <a:spcPts val="0"/>
              </a:spcBef>
              <a:spcAft>
                <a:spcPts val="0"/>
              </a:spcAft>
              <a:buSzPts val="1600"/>
              <a:buChar char="○"/>
              <a:defRPr/>
            </a:lvl8pPr>
            <a:lvl9pPr indent="-330200" lvl="8" marL="4114800">
              <a:spcBef>
                <a:spcPts val="0"/>
              </a:spcBef>
              <a:spcAft>
                <a:spcPts val="0"/>
              </a:spcAft>
              <a:buSzPts val="1600"/>
              <a:buChar char="■"/>
              <a:defRPr/>
            </a:lvl9pPr>
          </a:lstStyle>
          <a:p/>
        </p:txBody>
      </p:sp>
      <p:sp>
        <p:nvSpPr>
          <p:cNvPr id="335" name="Google Shape;335;p48"/>
          <p:cNvSpPr/>
          <p:nvPr/>
        </p:nvSpPr>
        <p:spPr>
          <a:xfrm>
            <a:off x="4634683" y="1342725"/>
            <a:ext cx="2059500" cy="427200"/>
          </a:xfrm>
          <a:prstGeom prst="roundRect">
            <a:avLst>
              <a:gd fmla="val 28253" name="adj"/>
            </a:avLst>
          </a:prstGeom>
          <a:solidFill>
            <a:schemeClr val="accent1"/>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lnSpc>
                <a:spcPct val="90000"/>
              </a:lnSpc>
              <a:spcBef>
                <a:spcPts val="0"/>
              </a:spcBef>
              <a:spcAft>
                <a:spcPts val="0"/>
              </a:spcAft>
              <a:buNone/>
            </a:pPr>
            <a:r>
              <a:t/>
            </a:r>
            <a:endParaRPr sz="600"/>
          </a:p>
        </p:txBody>
      </p:sp>
      <p:sp>
        <p:nvSpPr>
          <p:cNvPr id="336" name="Google Shape;336;p48"/>
          <p:cNvSpPr txBox="1"/>
          <p:nvPr>
            <p:ph idx="6" type="subTitle"/>
          </p:nvPr>
        </p:nvSpPr>
        <p:spPr>
          <a:xfrm>
            <a:off x="4634609" y="1373150"/>
            <a:ext cx="2059500" cy="348900"/>
          </a:xfrm>
          <a:prstGeom prst="rect">
            <a:avLst/>
          </a:prstGeom>
        </p:spPr>
        <p:txBody>
          <a:bodyPr anchorCtr="0" anchor="ctr" bIns="91425" lIns="91425" spcFirstLastPara="1" rIns="91425" wrap="square" tIns="91425">
            <a:noAutofit/>
          </a:bodyPr>
          <a:lstStyle>
            <a:lvl1pPr lvl="0" algn="ctr">
              <a:spcBef>
                <a:spcPts val="0"/>
              </a:spcBef>
              <a:spcAft>
                <a:spcPts val="0"/>
              </a:spcAft>
              <a:buSzPts val="1300"/>
              <a:buFont typeface="Della Respira"/>
              <a:buNone/>
              <a:defRPr sz="1300">
                <a:latin typeface="Della Respira"/>
                <a:ea typeface="Della Respira"/>
                <a:cs typeface="Della Respira"/>
                <a:sym typeface="Della Respira"/>
              </a:defRPr>
            </a:lvl1pPr>
            <a:lvl2pPr lvl="1" algn="ctr">
              <a:spcBef>
                <a:spcPts val="0"/>
              </a:spcBef>
              <a:spcAft>
                <a:spcPts val="0"/>
              </a:spcAft>
              <a:buSzPts val="1300"/>
              <a:buFont typeface="Della Respira"/>
              <a:buNone/>
              <a:defRPr sz="1300">
                <a:latin typeface="Della Respira"/>
                <a:ea typeface="Della Respira"/>
                <a:cs typeface="Della Respira"/>
                <a:sym typeface="Della Respira"/>
              </a:defRPr>
            </a:lvl2pPr>
            <a:lvl3pPr lvl="2" algn="ctr">
              <a:spcBef>
                <a:spcPts val="0"/>
              </a:spcBef>
              <a:spcAft>
                <a:spcPts val="0"/>
              </a:spcAft>
              <a:buSzPts val="1300"/>
              <a:buFont typeface="Della Respira"/>
              <a:buNone/>
              <a:defRPr sz="1300">
                <a:latin typeface="Della Respira"/>
                <a:ea typeface="Della Respira"/>
                <a:cs typeface="Della Respira"/>
                <a:sym typeface="Della Respira"/>
              </a:defRPr>
            </a:lvl3pPr>
            <a:lvl4pPr lvl="3" algn="ctr">
              <a:spcBef>
                <a:spcPts val="0"/>
              </a:spcBef>
              <a:spcAft>
                <a:spcPts val="0"/>
              </a:spcAft>
              <a:buSzPts val="1300"/>
              <a:buFont typeface="Della Respira"/>
              <a:buNone/>
              <a:defRPr sz="1300">
                <a:latin typeface="Della Respira"/>
                <a:ea typeface="Della Respira"/>
                <a:cs typeface="Della Respira"/>
                <a:sym typeface="Della Respira"/>
              </a:defRPr>
            </a:lvl4pPr>
            <a:lvl5pPr lvl="4" algn="ctr">
              <a:spcBef>
                <a:spcPts val="0"/>
              </a:spcBef>
              <a:spcAft>
                <a:spcPts val="0"/>
              </a:spcAft>
              <a:buSzPts val="1300"/>
              <a:buFont typeface="Della Respira"/>
              <a:buNone/>
              <a:defRPr sz="1300">
                <a:latin typeface="Della Respira"/>
                <a:ea typeface="Della Respira"/>
                <a:cs typeface="Della Respira"/>
                <a:sym typeface="Della Respira"/>
              </a:defRPr>
            </a:lvl5pPr>
            <a:lvl6pPr lvl="5" algn="ctr">
              <a:spcBef>
                <a:spcPts val="0"/>
              </a:spcBef>
              <a:spcAft>
                <a:spcPts val="0"/>
              </a:spcAft>
              <a:buSzPts val="1300"/>
              <a:buFont typeface="Della Respira"/>
              <a:buNone/>
              <a:defRPr sz="1300">
                <a:latin typeface="Della Respira"/>
                <a:ea typeface="Della Respira"/>
                <a:cs typeface="Della Respira"/>
                <a:sym typeface="Della Respira"/>
              </a:defRPr>
            </a:lvl6pPr>
            <a:lvl7pPr lvl="6" algn="ctr">
              <a:spcBef>
                <a:spcPts val="0"/>
              </a:spcBef>
              <a:spcAft>
                <a:spcPts val="0"/>
              </a:spcAft>
              <a:buSzPts val="1300"/>
              <a:buFont typeface="Della Respira"/>
              <a:buNone/>
              <a:defRPr sz="1300">
                <a:latin typeface="Della Respira"/>
                <a:ea typeface="Della Respira"/>
                <a:cs typeface="Della Respira"/>
                <a:sym typeface="Della Respira"/>
              </a:defRPr>
            </a:lvl7pPr>
            <a:lvl8pPr lvl="7" algn="ctr">
              <a:spcBef>
                <a:spcPts val="0"/>
              </a:spcBef>
              <a:spcAft>
                <a:spcPts val="0"/>
              </a:spcAft>
              <a:buSzPts val="1300"/>
              <a:buFont typeface="Della Respira"/>
              <a:buNone/>
              <a:defRPr sz="1300">
                <a:latin typeface="Della Respira"/>
                <a:ea typeface="Della Respira"/>
                <a:cs typeface="Della Respira"/>
                <a:sym typeface="Della Respira"/>
              </a:defRPr>
            </a:lvl8pPr>
            <a:lvl9pPr lvl="8" algn="ctr">
              <a:spcBef>
                <a:spcPts val="0"/>
              </a:spcBef>
              <a:spcAft>
                <a:spcPts val="0"/>
              </a:spcAft>
              <a:buSzPts val="1300"/>
              <a:buFont typeface="Della Respira"/>
              <a:buNone/>
              <a:defRPr sz="1300">
                <a:latin typeface="Della Respira"/>
                <a:ea typeface="Della Respira"/>
                <a:cs typeface="Della Respira"/>
                <a:sym typeface="Della Respira"/>
              </a:defRPr>
            </a:lvl9pPr>
          </a:lstStyle>
          <a:p/>
        </p:txBody>
      </p:sp>
      <p:sp>
        <p:nvSpPr>
          <p:cNvPr id="337" name="Google Shape;337;p48"/>
          <p:cNvSpPr/>
          <p:nvPr/>
        </p:nvSpPr>
        <p:spPr>
          <a:xfrm>
            <a:off x="6814406" y="1945525"/>
            <a:ext cx="2059500" cy="2917200"/>
          </a:xfrm>
          <a:prstGeom prst="roundRect">
            <a:avLst>
              <a:gd fmla="val 5734" name="adj"/>
            </a:avLst>
          </a:prstGeom>
          <a:solidFill>
            <a:schemeClr val="lt1"/>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lnSpc>
                <a:spcPct val="90000"/>
              </a:lnSpc>
              <a:spcBef>
                <a:spcPts val="0"/>
              </a:spcBef>
              <a:spcAft>
                <a:spcPts val="0"/>
              </a:spcAft>
              <a:buNone/>
            </a:pPr>
            <a:r>
              <a:t/>
            </a:r>
            <a:endParaRPr sz="600"/>
          </a:p>
        </p:txBody>
      </p:sp>
      <p:sp>
        <p:nvSpPr>
          <p:cNvPr id="338" name="Google Shape;338;p48"/>
          <p:cNvSpPr txBox="1"/>
          <p:nvPr>
            <p:ph idx="7" type="body"/>
          </p:nvPr>
        </p:nvSpPr>
        <p:spPr>
          <a:xfrm>
            <a:off x="6903026" y="2098999"/>
            <a:ext cx="1881900" cy="2641500"/>
          </a:xfrm>
          <a:prstGeom prst="rect">
            <a:avLst/>
          </a:prstGeom>
        </p:spPr>
        <p:txBody>
          <a:bodyPr anchorCtr="0" anchor="t" bIns="91425" lIns="91425" spcFirstLastPara="1" rIns="91425" wrap="square" tIns="91425">
            <a:noAutofit/>
          </a:bodyPr>
          <a:lstStyle>
            <a:lvl1pPr indent="-330200" lvl="0" marL="457200">
              <a:spcBef>
                <a:spcPts val="0"/>
              </a:spcBef>
              <a:spcAft>
                <a:spcPts val="0"/>
              </a:spcAft>
              <a:buSzPts val="1600"/>
              <a:buChar char="●"/>
              <a:defRPr/>
            </a:lvl1pPr>
            <a:lvl2pPr indent="-330200" lvl="1" marL="914400">
              <a:spcBef>
                <a:spcPts val="0"/>
              </a:spcBef>
              <a:spcAft>
                <a:spcPts val="0"/>
              </a:spcAft>
              <a:buSzPts val="1600"/>
              <a:buChar char="○"/>
              <a:defRPr/>
            </a:lvl2pPr>
            <a:lvl3pPr indent="-330200" lvl="2" marL="1371600">
              <a:spcBef>
                <a:spcPts val="0"/>
              </a:spcBef>
              <a:spcAft>
                <a:spcPts val="0"/>
              </a:spcAft>
              <a:buSzPts val="1600"/>
              <a:buChar char="■"/>
              <a:defRPr/>
            </a:lvl3pPr>
            <a:lvl4pPr indent="-330200" lvl="3" marL="1828800">
              <a:spcBef>
                <a:spcPts val="0"/>
              </a:spcBef>
              <a:spcAft>
                <a:spcPts val="0"/>
              </a:spcAft>
              <a:buSzPts val="1600"/>
              <a:buChar char="●"/>
              <a:defRPr/>
            </a:lvl4pPr>
            <a:lvl5pPr indent="-330200" lvl="4" marL="2286000">
              <a:spcBef>
                <a:spcPts val="0"/>
              </a:spcBef>
              <a:spcAft>
                <a:spcPts val="0"/>
              </a:spcAft>
              <a:buSzPts val="1600"/>
              <a:buChar char="○"/>
              <a:defRPr/>
            </a:lvl5pPr>
            <a:lvl6pPr indent="-330200" lvl="5" marL="2743200">
              <a:spcBef>
                <a:spcPts val="0"/>
              </a:spcBef>
              <a:spcAft>
                <a:spcPts val="0"/>
              </a:spcAft>
              <a:buSzPts val="1600"/>
              <a:buChar char="■"/>
              <a:defRPr/>
            </a:lvl6pPr>
            <a:lvl7pPr indent="-330200" lvl="6" marL="3200400">
              <a:spcBef>
                <a:spcPts val="0"/>
              </a:spcBef>
              <a:spcAft>
                <a:spcPts val="0"/>
              </a:spcAft>
              <a:buSzPts val="1600"/>
              <a:buChar char="●"/>
              <a:defRPr/>
            </a:lvl7pPr>
            <a:lvl8pPr indent="-330200" lvl="7" marL="3657600">
              <a:spcBef>
                <a:spcPts val="0"/>
              </a:spcBef>
              <a:spcAft>
                <a:spcPts val="0"/>
              </a:spcAft>
              <a:buSzPts val="1600"/>
              <a:buChar char="○"/>
              <a:defRPr/>
            </a:lvl8pPr>
            <a:lvl9pPr indent="-330200" lvl="8" marL="4114800">
              <a:spcBef>
                <a:spcPts val="0"/>
              </a:spcBef>
              <a:spcAft>
                <a:spcPts val="0"/>
              </a:spcAft>
              <a:buSzPts val="1600"/>
              <a:buChar char="■"/>
              <a:defRPr/>
            </a:lvl9pPr>
          </a:lstStyle>
          <a:p/>
        </p:txBody>
      </p:sp>
      <p:sp>
        <p:nvSpPr>
          <p:cNvPr id="339" name="Google Shape;339;p48"/>
          <p:cNvSpPr/>
          <p:nvPr/>
        </p:nvSpPr>
        <p:spPr>
          <a:xfrm>
            <a:off x="6814480" y="1342725"/>
            <a:ext cx="2059500" cy="427200"/>
          </a:xfrm>
          <a:prstGeom prst="roundRect">
            <a:avLst>
              <a:gd fmla="val 28253" name="adj"/>
            </a:avLst>
          </a:prstGeom>
          <a:solidFill>
            <a:schemeClr val="accent1"/>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lnSpc>
                <a:spcPct val="90000"/>
              </a:lnSpc>
              <a:spcBef>
                <a:spcPts val="0"/>
              </a:spcBef>
              <a:spcAft>
                <a:spcPts val="0"/>
              </a:spcAft>
              <a:buNone/>
            </a:pPr>
            <a:r>
              <a:t/>
            </a:r>
            <a:endParaRPr sz="600"/>
          </a:p>
        </p:txBody>
      </p:sp>
      <p:sp>
        <p:nvSpPr>
          <p:cNvPr id="340" name="Google Shape;340;p48"/>
          <p:cNvSpPr txBox="1"/>
          <p:nvPr>
            <p:ph idx="8" type="subTitle"/>
          </p:nvPr>
        </p:nvSpPr>
        <p:spPr>
          <a:xfrm>
            <a:off x="6814406" y="1373150"/>
            <a:ext cx="2059500" cy="348900"/>
          </a:xfrm>
          <a:prstGeom prst="rect">
            <a:avLst/>
          </a:prstGeom>
        </p:spPr>
        <p:txBody>
          <a:bodyPr anchorCtr="0" anchor="ctr" bIns="91425" lIns="91425" spcFirstLastPara="1" rIns="91425" wrap="square" tIns="91425">
            <a:noAutofit/>
          </a:bodyPr>
          <a:lstStyle>
            <a:lvl1pPr lvl="0" algn="ctr">
              <a:spcBef>
                <a:spcPts val="0"/>
              </a:spcBef>
              <a:spcAft>
                <a:spcPts val="0"/>
              </a:spcAft>
              <a:buSzPts val="1300"/>
              <a:buFont typeface="Della Respira"/>
              <a:buNone/>
              <a:defRPr sz="1300">
                <a:latin typeface="Della Respira"/>
                <a:ea typeface="Della Respira"/>
                <a:cs typeface="Della Respira"/>
                <a:sym typeface="Della Respira"/>
              </a:defRPr>
            </a:lvl1pPr>
            <a:lvl2pPr lvl="1" algn="ctr">
              <a:spcBef>
                <a:spcPts val="0"/>
              </a:spcBef>
              <a:spcAft>
                <a:spcPts val="0"/>
              </a:spcAft>
              <a:buSzPts val="1300"/>
              <a:buFont typeface="Della Respira"/>
              <a:buNone/>
              <a:defRPr sz="1300">
                <a:latin typeface="Della Respira"/>
                <a:ea typeface="Della Respira"/>
                <a:cs typeface="Della Respira"/>
                <a:sym typeface="Della Respira"/>
              </a:defRPr>
            </a:lvl2pPr>
            <a:lvl3pPr lvl="2" algn="ctr">
              <a:spcBef>
                <a:spcPts val="0"/>
              </a:spcBef>
              <a:spcAft>
                <a:spcPts val="0"/>
              </a:spcAft>
              <a:buSzPts val="1300"/>
              <a:buFont typeface="Della Respira"/>
              <a:buNone/>
              <a:defRPr sz="1300">
                <a:latin typeface="Della Respira"/>
                <a:ea typeface="Della Respira"/>
                <a:cs typeface="Della Respira"/>
                <a:sym typeface="Della Respira"/>
              </a:defRPr>
            </a:lvl3pPr>
            <a:lvl4pPr lvl="3" algn="ctr">
              <a:spcBef>
                <a:spcPts val="0"/>
              </a:spcBef>
              <a:spcAft>
                <a:spcPts val="0"/>
              </a:spcAft>
              <a:buSzPts val="1300"/>
              <a:buFont typeface="Della Respira"/>
              <a:buNone/>
              <a:defRPr sz="1300">
                <a:latin typeface="Della Respira"/>
                <a:ea typeface="Della Respira"/>
                <a:cs typeface="Della Respira"/>
                <a:sym typeface="Della Respira"/>
              </a:defRPr>
            </a:lvl4pPr>
            <a:lvl5pPr lvl="4" algn="ctr">
              <a:spcBef>
                <a:spcPts val="0"/>
              </a:spcBef>
              <a:spcAft>
                <a:spcPts val="0"/>
              </a:spcAft>
              <a:buSzPts val="1300"/>
              <a:buFont typeface="Della Respira"/>
              <a:buNone/>
              <a:defRPr sz="1300">
                <a:latin typeface="Della Respira"/>
                <a:ea typeface="Della Respira"/>
                <a:cs typeface="Della Respira"/>
                <a:sym typeface="Della Respira"/>
              </a:defRPr>
            </a:lvl5pPr>
            <a:lvl6pPr lvl="5" algn="ctr">
              <a:spcBef>
                <a:spcPts val="0"/>
              </a:spcBef>
              <a:spcAft>
                <a:spcPts val="0"/>
              </a:spcAft>
              <a:buSzPts val="1300"/>
              <a:buFont typeface="Della Respira"/>
              <a:buNone/>
              <a:defRPr sz="1300">
                <a:latin typeface="Della Respira"/>
                <a:ea typeface="Della Respira"/>
                <a:cs typeface="Della Respira"/>
                <a:sym typeface="Della Respira"/>
              </a:defRPr>
            </a:lvl6pPr>
            <a:lvl7pPr lvl="6" algn="ctr">
              <a:spcBef>
                <a:spcPts val="0"/>
              </a:spcBef>
              <a:spcAft>
                <a:spcPts val="0"/>
              </a:spcAft>
              <a:buSzPts val="1300"/>
              <a:buFont typeface="Della Respira"/>
              <a:buNone/>
              <a:defRPr sz="1300">
                <a:latin typeface="Della Respira"/>
                <a:ea typeface="Della Respira"/>
                <a:cs typeface="Della Respira"/>
                <a:sym typeface="Della Respira"/>
              </a:defRPr>
            </a:lvl7pPr>
            <a:lvl8pPr lvl="7" algn="ctr">
              <a:spcBef>
                <a:spcPts val="0"/>
              </a:spcBef>
              <a:spcAft>
                <a:spcPts val="0"/>
              </a:spcAft>
              <a:buSzPts val="1300"/>
              <a:buFont typeface="Della Respira"/>
              <a:buNone/>
              <a:defRPr sz="1300">
                <a:latin typeface="Della Respira"/>
                <a:ea typeface="Della Respira"/>
                <a:cs typeface="Della Respira"/>
                <a:sym typeface="Della Respira"/>
              </a:defRPr>
            </a:lvl8pPr>
            <a:lvl9pPr lvl="8" algn="ctr">
              <a:spcBef>
                <a:spcPts val="0"/>
              </a:spcBef>
              <a:spcAft>
                <a:spcPts val="0"/>
              </a:spcAft>
              <a:buSzPts val="1300"/>
              <a:buFont typeface="Della Respira"/>
              <a:buNone/>
              <a:defRPr sz="1300">
                <a:latin typeface="Della Respira"/>
                <a:ea typeface="Della Respira"/>
                <a:cs typeface="Della Respira"/>
                <a:sym typeface="Della Respira"/>
              </a:defRPr>
            </a:lvl9pPr>
          </a:lstStyle>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mp; Image">
  <p:cSld name="CUSTOM_31">
    <p:spTree>
      <p:nvGrpSpPr>
        <p:cNvPr id="341" name="Shape 341"/>
        <p:cNvGrpSpPr/>
        <p:nvPr/>
      </p:nvGrpSpPr>
      <p:grpSpPr>
        <a:xfrm>
          <a:off x="0" y="0"/>
          <a:ext cx="0" cy="0"/>
          <a:chOff x="0" y="0"/>
          <a:chExt cx="0" cy="0"/>
        </a:xfrm>
      </p:grpSpPr>
      <p:sp>
        <p:nvSpPr>
          <p:cNvPr id="342" name="Google Shape;342;p49"/>
          <p:cNvSpPr/>
          <p:nvPr>
            <p:ph idx="2" type="pic"/>
          </p:nvPr>
        </p:nvSpPr>
        <p:spPr>
          <a:xfrm>
            <a:off x="274950" y="1352225"/>
            <a:ext cx="8598900" cy="3510600"/>
          </a:xfrm>
          <a:prstGeom prst="roundRect">
            <a:avLst>
              <a:gd fmla="val 5298" name="adj"/>
            </a:avLst>
          </a:prstGeom>
          <a:noFill/>
          <a:ln cap="flat" cmpd="sng" w="9525">
            <a:solidFill>
              <a:srgbClr val="000000"/>
            </a:solidFill>
            <a:prstDash val="solid"/>
            <a:round/>
            <a:headEnd len="sm" w="sm" type="none"/>
            <a:tailEnd len="sm" w="sm" type="none"/>
          </a:ln>
        </p:spPr>
      </p:sp>
      <p:sp>
        <p:nvSpPr>
          <p:cNvPr id="343" name="Google Shape;343;p49"/>
          <p:cNvSpPr/>
          <p:nvPr/>
        </p:nvSpPr>
        <p:spPr>
          <a:xfrm>
            <a:off x="274950" y="284775"/>
            <a:ext cx="8598900" cy="854400"/>
          </a:xfrm>
          <a:prstGeom prst="roundRect">
            <a:avLst>
              <a:gd fmla="val 25275" name="adj"/>
            </a:avLst>
          </a:prstGeom>
          <a:solidFill>
            <a:schemeClr val="dk2"/>
          </a:solidFill>
          <a:ln cap="flat" cmpd="sng" w="9525">
            <a:solidFill>
              <a:schemeClr val="dk1"/>
            </a:solidFill>
            <a:prstDash val="solid"/>
            <a:round/>
            <a:headEnd len="sm" w="sm" type="none"/>
            <a:tailEnd len="sm" w="sm" type="none"/>
          </a:ln>
        </p:spPr>
        <p:txBody>
          <a:bodyPr anchorCtr="0" anchor="ctr" bIns="91425" lIns="91425" spcFirstLastPara="1" rIns="91425" wrap="square" tIns="182875">
            <a:noAutofit/>
          </a:bodyPr>
          <a:lstStyle/>
          <a:p>
            <a:pPr indent="0" lvl="0" marL="0" rtl="0" algn="ctr">
              <a:lnSpc>
                <a:spcPct val="90000"/>
              </a:lnSpc>
              <a:spcBef>
                <a:spcPts val="0"/>
              </a:spcBef>
              <a:spcAft>
                <a:spcPts val="0"/>
              </a:spcAft>
              <a:buNone/>
            </a:pPr>
            <a:r>
              <a:t/>
            </a:r>
            <a:endParaRPr sz="700"/>
          </a:p>
        </p:txBody>
      </p:sp>
      <p:sp>
        <p:nvSpPr>
          <p:cNvPr id="344" name="Google Shape;344;p49"/>
          <p:cNvSpPr txBox="1"/>
          <p:nvPr>
            <p:ph type="title"/>
          </p:nvPr>
        </p:nvSpPr>
        <p:spPr>
          <a:xfrm>
            <a:off x="272650" y="327115"/>
            <a:ext cx="8601300" cy="8400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500"/>
              <a:buNone/>
              <a:defRPr sz="3500"/>
            </a:lvl1pPr>
            <a:lvl2pPr lvl="1" algn="ctr">
              <a:spcBef>
                <a:spcPts val="0"/>
              </a:spcBef>
              <a:spcAft>
                <a:spcPts val="0"/>
              </a:spcAft>
              <a:buSzPts val="3500"/>
              <a:buFont typeface="Della Respira"/>
              <a:buNone/>
              <a:defRPr sz="3500"/>
            </a:lvl2pPr>
            <a:lvl3pPr lvl="2" algn="ctr">
              <a:spcBef>
                <a:spcPts val="0"/>
              </a:spcBef>
              <a:spcAft>
                <a:spcPts val="0"/>
              </a:spcAft>
              <a:buSzPts val="3500"/>
              <a:buFont typeface="Della Respira"/>
              <a:buNone/>
              <a:defRPr sz="3500"/>
            </a:lvl3pPr>
            <a:lvl4pPr lvl="3" algn="ctr">
              <a:spcBef>
                <a:spcPts val="0"/>
              </a:spcBef>
              <a:spcAft>
                <a:spcPts val="0"/>
              </a:spcAft>
              <a:buSzPts val="3500"/>
              <a:buFont typeface="Della Respira"/>
              <a:buNone/>
              <a:defRPr sz="3500"/>
            </a:lvl4pPr>
            <a:lvl5pPr lvl="4" algn="ctr">
              <a:spcBef>
                <a:spcPts val="0"/>
              </a:spcBef>
              <a:spcAft>
                <a:spcPts val="0"/>
              </a:spcAft>
              <a:buSzPts val="3500"/>
              <a:buFont typeface="Della Respira"/>
              <a:buNone/>
              <a:defRPr sz="3500"/>
            </a:lvl5pPr>
            <a:lvl6pPr lvl="5" algn="ctr">
              <a:spcBef>
                <a:spcPts val="0"/>
              </a:spcBef>
              <a:spcAft>
                <a:spcPts val="0"/>
              </a:spcAft>
              <a:buSzPts val="3500"/>
              <a:buFont typeface="Della Respira"/>
              <a:buNone/>
              <a:defRPr sz="3500"/>
            </a:lvl6pPr>
            <a:lvl7pPr lvl="6" algn="ctr">
              <a:spcBef>
                <a:spcPts val="0"/>
              </a:spcBef>
              <a:spcAft>
                <a:spcPts val="0"/>
              </a:spcAft>
              <a:buSzPts val="3500"/>
              <a:buFont typeface="Della Respira"/>
              <a:buNone/>
              <a:defRPr sz="3500"/>
            </a:lvl7pPr>
            <a:lvl8pPr lvl="7" algn="ctr">
              <a:spcBef>
                <a:spcPts val="0"/>
              </a:spcBef>
              <a:spcAft>
                <a:spcPts val="0"/>
              </a:spcAft>
              <a:buSzPts val="3500"/>
              <a:buFont typeface="Della Respira"/>
              <a:buNone/>
              <a:defRPr sz="3500"/>
            </a:lvl8pPr>
            <a:lvl9pPr lvl="8" algn="ctr">
              <a:spcBef>
                <a:spcPts val="0"/>
              </a:spcBef>
              <a:spcAft>
                <a:spcPts val="0"/>
              </a:spcAft>
              <a:buSzPts val="3500"/>
              <a:buFont typeface="Della Respira"/>
              <a:buNone/>
              <a:defRPr sz="3500"/>
            </a:lvl9pPr>
          </a:lstStyle>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Storyboards">
  <p:cSld name="CUSTOM_32">
    <p:bg>
      <p:bgPr>
        <a:solidFill>
          <a:schemeClr val="dk2"/>
        </a:solidFill>
      </p:bgPr>
    </p:bg>
    <p:spTree>
      <p:nvGrpSpPr>
        <p:cNvPr id="345" name="Shape 345"/>
        <p:cNvGrpSpPr/>
        <p:nvPr/>
      </p:nvGrpSpPr>
      <p:grpSpPr>
        <a:xfrm>
          <a:off x="0" y="0"/>
          <a:ext cx="0" cy="0"/>
          <a:chOff x="0" y="0"/>
          <a:chExt cx="0" cy="0"/>
        </a:xfrm>
      </p:grpSpPr>
      <p:sp>
        <p:nvSpPr>
          <p:cNvPr id="346" name="Google Shape;346;p50"/>
          <p:cNvSpPr/>
          <p:nvPr/>
        </p:nvSpPr>
        <p:spPr>
          <a:xfrm>
            <a:off x="4672650" y="3723950"/>
            <a:ext cx="4201200" cy="1128900"/>
          </a:xfrm>
          <a:prstGeom prst="roundRect">
            <a:avLst>
              <a:gd fmla="val 5734" name="adj"/>
            </a:avLst>
          </a:prstGeom>
          <a:solidFill>
            <a:schemeClr val="lt1"/>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lnSpc>
                <a:spcPct val="90000"/>
              </a:lnSpc>
              <a:spcBef>
                <a:spcPts val="0"/>
              </a:spcBef>
              <a:spcAft>
                <a:spcPts val="0"/>
              </a:spcAft>
              <a:buNone/>
            </a:pPr>
            <a:r>
              <a:t/>
            </a:r>
            <a:endParaRPr sz="600"/>
          </a:p>
        </p:txBody>
      </p:sp>
      <p:sp>
        <p:nvSpPr>
          <p:cNvPr id="347" name="Google Shape;347;p50"/>
          <p:cNvSpPr/>
          <p:nvPr/>
        </p:nvSpPr>
        <p:spPr>
          <a:xfrm>
            <a:off x="274950" y="3723950"/>
            <a:ext cx="4201200" cy="1128900"/>
          </a:xfrm>
          <a:prstGeom prst="roundRect">
            <a:avLst>
              <a:gd fmla="val 5734" name="adj"/>
            </a:avLst>
          </a:prstGeom>
          <a:solidFill>
            <a:schemeClr val="lt1"/>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lnSpc>
                <a:spcPct val="90000"/>
              </a:lnSpc>
              <a:spcBef>
                <a:spcPts val="0"/>
              </a:spcBef>
              <a:spcAft>
                <a:spcPts val="0"/>
              </a:spcAft>
              <a:buNone/>
            </a:pPr>
            <a:r>
              <a:t/>
            </a:r>
            <a:endParaRPr sz="600"/>
          </a:p>
        </p:txBody>
      </p:sp>
      <p:sp>
        <p:nvSpPr>
          <p:cNvPr id="348" name="Google Shape;348;p50"/>
          <p:cNvSpPr txBox="1"/>
          <p:nvPr>
            <p:ph idx="1" type="body"/>
          </p:nvPr>
        </p:nvSpPr>
        <p:spPr>
          <a:xfrm>
            <a:off x="392400" y="3829313"/>
            <a:ext cx="3987600" cy="918000"/>
          </a:xfrm>
          <a:prstGeom prst="rect">
            <a:avLst/>
          </a:prstGeom>
        </p:spPr>
        <p:txBody>
          <a:bodyPr anchorCtr="0" anchor="t" bIns="91425" lIns="91425" spcFirstLastPara="1" rIns="91425" wrap="square" tIns="91425">
            <a:noAutofit/>
          </a:bodyPr>
          <a:lstStyle>
            <a:lvl1pPr indent="-330200" lvl="0" marL="457200">
              <a:spcBef>
                <a:spcPts val="0"/>
              </a:spcBef>
              <a:spcAft>
                <a:spcPts val="0"/>
              </a:spcAft>
              <a:buSzPts val="1600"/>
              <a:buChar char="●"/>
              <a:defRPr/>
            </a:lvl1pPr>
            <a:lvl2pPr indent="-330200" lvl="1" marL="914400">
              <a:spcBef>
                <a:spcPts val="0"/>
              </a:spcBef>
              <a:spcAft>
                <a:spcPts val="0"/>
              </a:spcAft>
              <a:buSzPts val="1600"/>
              <a:buChar char="○"/>
              <a:defRPr/>
            </a:lvl2pPr>
            <a:lvl3pPr indent="-330200" lvl="2" marL="1371600">
              <a:spcBef>
                <a:spcPts val="0"/>
              </a:spcBef>
              <a:spcAft>
                <a:spcPts val="0"/>
              </a:spcAft>
              <a:buSzPts val="1600"/>
              <a:buChar char="■"/>
              <a:defRPr/>
            </a:lvl3pPr>
            <a:lvl4pPr indent="-330200" lvl="3" marL="1828800">
              <a:spcBef>
                <a:spcPts val="0"/>
              </a:spcBef>
              <a:spcAft>
                <a:spcPts val="0"/>
              </a:spcAft>
              <a:buSzPts val="1600"/>
              <a:buChar char="●"/>
              <a:defRPr/>
            </a:lvl4pPr>
            <a:lvl5pPr indent="-330200" lvl="4" marL="2286000">
              <a:spcBef>
                <a:spcPts val="0"/>
              </a:spcBef>
              <a:spcAft>
                <a:spcPts val="0"/>
              </a:spcAft>
              <a:buSzPts val="1600"/>
              <a:buChar char="○"/>
              <a:defRPr/>
            </a:lvl5pPr>
            <a:lvl6pPr indent="-330200" lvl="5" marL="2743200">
              <a:spcBef>
                <a:spcPts val="0"/>
              </a:spcBef>
              <a:spcAft>
                <a:spcPts val="0"/>
              </a:spcAft>
              <a:buSzPts val="1600"/>
              <a:buChar char="■"/>
              <a:defRPr/>
            </a:lvl6pPr>
            <a:lvl7pPr indent="-330200" lvl="6" marL="3200400">
              <a:spcBef>
                <a:spcPts val="0"/>
              </a:spcBef>
              <a:spcAft>
                <a:spcPts val="0"/>
              </a:spcAft>
              <a:buSzPts val="1600"/>
              <a:buChar char="●"/>
              <a:defRPr/>
            </a:lvl7pPr>
            <a:lvl8pPr indent="-330200" lvl="7" marL="3657600">
              <a:spcBef>
                <a:spcPts val="0"/>
              </a:spcBef>
              <a:spcAft>
                <a:spcPts val="0"/>
              </a:spcAft>
              <a:buSzPts val="1600"/>
              <a:buChar char="○"/>
              <a:defRPr/>
            </a:lvl8pPr>
            <a:lvl9pPr indent="-330200" lvl="8" marL="4114800">
              <a:spcBef>
                <a:spcPts val="0"/>
              </a:spcBef>
              <a:spcAft>
                <a:spcPts val="0"/>
              </a:spcAft>
              <a:buSzPts val="1600"/>
              <a:buChar char="■"/>
              <a:defRPr/>
            </a:lvl9pPr>
          </a:lstStyle>
          <a:p/>
        </p:txBody>
      </p:sp>
      <p:sp>
        <p:nvSpPr>
          <p:cNvPr id="349" name="Google Shape;349;p50"/>
          <p:cNvSpPr/>
          <p:nvPr/>
        </p:nvSpPr>
        <p:spPr>
          <a:xfrm>
            <a:off x="274950" y="284775"/>
            <a:ext cx="8598900" cy="854400"/>
          </a:xfrm>
          <a:prstGeom prst="roundRect">
            <a:avLst>
              <a:gd fmla="val 25275" name="adj"/>
            </a:avLst>
          </a:prstGeom>
          <a:solidFill>
            <a:schemeClr val="accent2"/>
          </a:solidFill>
          <a:ln cap="flat" cmpd="sng" w="9525">
            <a:solidFill>
              <a:schemeClr val="dk1"/>
            </a:solidFill>
            <a:prstDash val="solid"/>
            <a:round/>
            <a:headEnd len="sm" w="sm" type="none"/>
            <a:tailEnd len="sm" w="sm" type="none"/>
          </a:ln>
        </p:spPr>
        <p:txBody>
          <a:bodyPr anchorCtr="0" anchor="ctr" bIns="91425" lIns="91425" spcFirstLastPara="1" rIns="91425" wrap="square" tIns="182875">
            <a:noAutofit/>
          </a:bodyPr>
          <a:lstStyle/>
          <a:p>
            <a:pPr indent="0" lvl="0" marL="0" rtl="0" algn="ctr">
              <a:lnSpc>
                <a:spcPct val="90000"/>
              </a:lnSpc>
              <a:spcBef>
                <a:spcPts val="0"/>
              </a:spcBef>
              <a:spcAft>
                <a:spcPts val="0"/>
              </a:spcAft>
              <a:buNone/>
            </a:pPr>
            <a:r>
              <a:t/>
            </a:r>
            <a:endParaRPr sz="700"/>
          </a:p>
        </p:txBody>
      </p:sp>
      <p:sp>
        <p:nvSpPr>
          <p:cNvPr id="350" name="Google Shape;350;p50"/>
          <p:cNvSpPr txBox="1"/>
          <p:nvPr>
            <p:ph type="title"/>
          </p:nvPr>
        </p:nvSpPr>
        <p:spPr>
          <a:xfrm>
            <a:off x="272650" y="327115"/>
            <a:ext cx="8601300" cy="8400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500"/>
              <a:buNone/>
              <a:defRPr sz="3500"/>
            </a:lvl1pPr>
            <a:lvl2pPr lvl="1" algn="ctr">
              <a:spcBef>
                <a:spcPts val="0"/>
              </a:spcBef>
              <a:spcAft>
                <a:spcPts val="0"/>
              </a:spcAft>
              <a:buSzPts val="3500"/>
              <a:buFont typeface="Della Respira"/>
              <a:buNone/>
              <a:defRPr sz="3500"/>
            </a:lvl2pPr>
            <a:lvl3pPr lvl="2" algn="ctr">
              <a:spcBef>
                <a:spcPts val="0"/>
              </a:spcBef>
              <a:spcAft>
                <a:spcPts val="0"/>
              </a:spcAft>
              <a:buSzPts val="3500"/>
              <a:buFont typeface="Della Respira"/>
              <a:buNone/>
              <a:defRPr sz="3500"/>
            </a:lvl3pPr>
            <a:lvl4pPr lvl="3" algn="ctr">
              <a:spcBef>
                <a:spcPts val="0"/>
              </a:spcBef>
              <a:spcAft>
                <a:spcPts val="0"/>
              </a:spcAft>
              <a:buSzPts val="3500"/>
              <a:buFont typeface="Della Respira"/>
              <a:buNone/>
              <a:defRPr sz="3500"/>
            </a:lvl4pPr>
            <a:lvl5pPr lvl="4" algn="ctr">
              <a:spcBef>
                <a:spcPts val="0"/>
              </a:spcBef>
              <a:spcAft>
                <a:spcPts val="0"/>
              </a:spcAft>
              <a:buSzPts val="3500"/>
              <a:buFont typeface="Della Respira"/>
              <a:buNone/>
              <a:defRPr sz="3500"/>
            </a:lvl5pPr>
            <a:lvl6pPr lvl="5" algn="ctr">
              <a:spcBef>
                <a:spcPts val="0"/>
              </a:spcBef>
              <a:spcAft>
                <a:spcPts val="0"/>
              </a:spcAft>
              <a:buSzPts val="3500"/>
              <a:buFont typeface="Della Respira"/>
              <a:buNone/>
              <a:defRPr sz="3500"/>
            </a:lvl6pPr>
            <a:lvl7pPr lvl="6" algn="ctr">
              <a:spcBef>
                <a:spcPts val="0"/>
              </a:spcBef>
              <a:spcAft>
                <a:spcPts val="0"/>
              </a:spcAft>
              <a:buSzPts val="3500"/>
              <a:buFont typeface="Della Respira"/>
              <a:buNone/>
              <a:defRPr sz="3500"/>
            </a:lvl7pPr>
            <a:lvl8pPr lvl="7" algn="ctr">
              <a:spcBef>
                <a:spcPts val="0"/>
              </a:spcBef>
              <a:spcAft>
                <a:spcPts val="0"/>
              </a:spcAft>
              <a:buSzPts val="3500"/>
              <a:buFont typeface="Della Respira"/>
              <a:buNone/>
              <a:defRPr sz="3500"/>
            </a:lvl8pPr>
            <a:lvl9pPr lvl="8" algn="ctr">
              <a:spcBef>
                <a:spcPts val="0"/>
              </a:spcBef>
              <a:spcAft>
                <a:spcPts val="0"/>
              </a:spcAft>
              <a:buSzPts val="3500"/>
              <a:buFont typeface="Della Respira"/>
              <a:buNone/>
              <a:defRPr sz="3500"/>
            </a:lvl9pPr>
          </a:lstStyle>
          <a:p/>
        </p:txBody>
      </p:sp>
      <p:sp>
        <p:nvSpPr>
          <p:cNvPr id="351" name="Google Shape;351;p50"/>
          <p:cNvSpPr/>
          <p:nvPr/>
        </p:nvSpPr>
        <p:spPr>
          <a:xfrm>
            <a:off x="275100" y="1279100"/>
            <a:ext cx="4201200" cy="427200"/>
          </a:xfrm>
          <a:prstGeom prst="roundRect">
            <a:avLst>
              <a:gd fmla="val 28253" name="adj"/>
            </a:avLst>
          </a:prstGeom>
          <a:solidFill>
            <a:schemeClr val="accent1"/>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lnSpc>
                <a:spcPct val="90000"/>
              </a:lnSpc>
              <a:spcBef>
                <a:spcPts val="0"/>
              </a:spcBef>
              <a:spcAft>
                <a:spcPts val="0"/>
              </a:spcAft>
              <a:buNone/>
            </a:pPr>
            <a:r>
              <a:t/>
            </a:r>
            <a:endParaRPr sz="600"/>
          </a:p>
        </p:txBody>
      </p:sp>
      <p:sp>
        <p:nvSpPr>
          <p:cNvPr id="352" name="Google Shape;352;p50"/>
          <p:cNvSpPr txBox="1"/>
          <p:nvPr>
            <p:ph idx="2" type="subTitle"/>
          </p:nvPr>
        </p:nvSpPr>
        <p:spPr>
          <a:xfrm>
            <a:off x="274950" y="1309525"/>
            <a:ext cx="4201200" cy="348900"/>
          </a:xfrm>
          <a:prstGeom prst="rect">
            <a:avLst/>
          </a:prstGeom>
        </p:spPr>
        <p:txBody>
          <a:bodyPr anchorCtr="0" anchor="ctr" bIns="91425" lIns="91425" spcFirstLastPara="1" rIns="91425" wrap="square" tIns="91425">
            <a:noAutofit/>
          </a:bodyPr>
          <a:lstStyle>
            <a:lvl1pPr lvl="0" algn="ctr">
              <a:spcBef>
                <a:spcPts val="0"/>
              </a:spcBef>
              <a:spcAft>
                <a:spcPts val="0"/>
              </a:spcAft>
              <a:buSzPts val="1300"/>
              <a:buFont typeface="Della Respira"/>
              <a:buNone/>
              <a:defRPr sz="1300">
                <a:latin typeface="Della Respira"/>
                <a:ea typeface="Della Respira"/>
                <a:cs typeface="Della Respira"/>
                <a:sym typeface="Della Respira"/>
              </a:defRPr>
            </a:lvl1pPr>
            <a:lvl2pPr lvl="1" algn="ctr">
              <a:spcBef>
                <a:spcPts val="0"/>
              </a:spcBef>
              <a:spcAft>
                <a:spcPts val="0"/>
              </a:spcAft>
              <a:buSzPts val="1300"/>
              <a:buFont typeface="Della Respira"/>
              <a:buNone/>
              <a:defRPr sz="1300">
                <a:latin typeface="Della Respira"/>
                <a:ea typeface="Della Respira"/>
                <a:cs typeface="Della Respira"/>
                <a:sym typeface="Della Respira"/>
              </a:defRPr>
            </a:lvl2pPr>
            <a:lvl3pPr lvl="2" algn="ctr">
              <a:spcBef>
                <a:spcPts val="0"/>
              </a:spcBef>
              <a:spcAft>
                <a:spcPts val="0"/>
              </a:spcAft>
              <a:buSzPts val="1300"/>
              <a:buFont typeface="Della Respira"/>
              <a:buNone/>
              <a:defRPr sz="1300">
                <a:latin typeface="Della Respira"/>
                <a:ea typeface="Della Respira"/>
                <a:cs typeface="Della Respira"/>
                <a:sym typeface="Della Respira"/>
              </a:defRPr>
            </a:lvl3pPr>
            <a:lvl4pPr lvl="3" algn="ctr">
              <a:spcBef>
                <a:spcPts val="0"/>
              </a:spcBef>
              <a:spcAft>
                <a:spcPts val="0"/>
              </a:spcAft>
              <a:buSzPts val="1300"/>
              <a:buFont typeface="Della Respira"/>
              <a:buNone/>
              <a:defRPr sz="1300">
                <a:latin typeface="Della Respira"/>
                <a:ea typeface="Della Respira"/>
                <a:cs typeface="Della Respira"/>
                <a:sym typeface="Della Respira"/>
              </a:defRPr>
            </a:lvl4pPr>
            <a:lvl5pPr lvl="4" algn="ctr">
              <a:spcBef>
                <a:spcPts val="0"/>
              </a:spcBef>
              <a:spcAft>
                <a:spcPts val="0"/>
              </a:spcAft>
              <a:buSzPts val="1300"/>
              <a:buFont typeface="Della Respira"/>
              <a:buNone/>
              <a:defRPr sz="1300">
                <a:latin typeface="Della Respira"/>
                <a:ea typeface="Della Respira"/>
                <a:cs typeface="Della Respira"/>
                <a:sym typeface="Della Respira"/>
              </a:defRPr>
            </a:lvl5pPr>
            <a:lvl6pPr lvl="5" algn="ctr">
              <a:spcBef>
                <a:spcPts val="0"/>
              </a:spcBef>
              <a:spcAft>
                <a:spcPts val="0"/>
              </a:spcAft>
              <a:buSzPts val="1300"/>
              <a:buFont typeface="Della Respira"/>
              <a:buNone/>
              <a:defRPr sz="1300">
                <a:latin typeface="Della Respira"/>
                <a:ea typeface="Della Respira"/>
                <a:cs typeface="Della Respira"/>
                <a:sym typeface="Della Respira"/>
              </a:defRPr>
            </a:lvl6pPr>
            <a:lvl7pPr lvl="6" algn="ctr">
              <a:spcBef>
                <a:spcPts val="0"/>
              </a:spcBef>
              <a:spcAft>
                <a:spcPts val="0"/>
              </a:spcAft>
              <a:buSzPts val="1300"/>
              <a:buFont typeface="Della Respira"/>
              <a:buNone/>
              <a:defRPr sz="1300">
                <a:latin typeface="Della Respira"/>
                <a:ea typeface="Della Respira"/>
                <a:cs typeface="Della Respira"/>
                <a:sym typeface="Della Respira"/>
              </a:defRPr>
            </a:lvl7pPr>
            <a:lvl8pPr lvl="7" algn="ctr">
              <a:spcBef>
                <a:spcPts val="0"/>
              </a:spcBef>
              <a:spcAft>
                <a:spcPts val="0"/>
              </a:spcAft>
              <a:buSzPts val="1300"/>
              <a:buFont typeface="Della Respira"/>
              <a:buNone/>
              <a:defRPr sz="1300">
                <a:latin typeface="Della Respira"/>
                <a:ea typeface="Della Respira"/>
                <a:cs typeface="Della Respira"/>
                <a:sym typeface="Della Respira"/>
              </a:defRPr>
            </a:lvl8pPr>
            <a:lvl9pPr lvl="8" algn="ctr">
              <a:spcBef>
                <a:spcPts val="0"/>
              </a:spcBef>
              <a:spcAft>
                <a:spcPts val="0"/>
              </a:spcAft>
              <a:buSzPts val="1300"/>
              <a:buFont typeface="Della Respira"/>
              <a:buNone/>
              <a:defRPr sz="1300">
                <a:latin typeface="Della Respira"/>
                <a:ea typeface="Della Respira"/>
                <a:cs typeface="Della Respira"/>
                <a:sym typeface="Della Respira"/>
              </a:defRPr>
            </a:lvl9pPr>
          </a:lstStyle>
          <a:p/>
        </p:txBody>
      </p:sp>
      <p:sp>
        <p:nvSpPr>
          <p:cNvPr id="353" name="Google Shape;353;p50"/>
          <p:cNvSpPr/>
          <p:nvPr/>
        </p:nvSpPr>
        <p:spPr>
          <a:xfrm>
            <a:off x="4672725" y="1279100"/>
            <a:ext cx="4201200" cy="427200"/>
          </a:xfrm>
          <a:prstGeom prst="roundRect">
            <a:avLst>
              <a:gd fmla="val 28253" name="adj"/>
            </a:avLst>
          </a:prstGeom>
          <a:solidFill>
            <a:schemeClr val="accent1"/>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lnSpc>
                <a:spcPct val="90000"/>
              </a:lnSpc>
              <a:spcBef>
                <a:spcPts val="0"/>
              </a:spcBef>
              <a:spcAft>
                <a:spcPts val="0"/>
              </a:spcAft>
              <a:buNone/>
            </a:pPr>
            <a:r>
              <a:t/>
            </a:r>
            <a:endParaRPr sz="600"/>
          </a:p>
        </p:txBody>
      </p:sp>
      <p:sp>
        <p:nvSpPr>
          <p:cNvPr id="354" name="Google Shape;354;p50"/>
          <p:cNvSpPr txBox="1"/>
          <p:nvPr>
            <p:ph idx="3" type="subTitle"/>
          </p:nvPr>
        </p:nvSpPr>
        <p:spPr>
          <a:xfrm>
            <a:off x="4672575" y="1309525"/>
            <a:ext cx="4201200" cy="348900"/>
          </a:xfrm>
          <a:prstGeom prst="rect">
            <a:avLst/>
          </a:prstGeom>
        </p:spPr>
        <p:txBody>
          <a:bodyPr anchorCtr="0" anchor="ctr" bIns="91425" lIns="91425" spcFirstLastPara="1" rIns="91425" wrap="square" tIns="91425">
            <a:noAutofit/>
          </a:bodyPr>
          <a:lstStyle>
            <a:lvl1pPr lvl="0" algn="ctr">
              <a:spcBef>
                <a:spcPts val="0"/>
              </a:spcBef>
              <a:spcAft>
                <a:spcPts val="0"/>
              </a:spcAft>
              <a:buSzPts val="1300"/>
              <a:buFont typeface="Della Respira"/>
              <a:buNone/>
              <a:defRPr sz="1300">
                <a:latin typeface="Della Respira"/>
                <a:ea typeface="Della Respira"/>
                <a:cs typeface="Della Respira"/>
                <a:sym typeface="Della Respira"/>
              </a:defRPr>
            </a:lvl1pPr>
            <a:lvl2pPr lvl="1" algn="ctr">
              <a:spcBef>
                <a:spcPts val="0"/>
              </a:spcBef>
              <a:spcAft>
                <a:spcPts val="0"/>
              </a:spcAft>
              <a:buSzPts val="1300"/>
              <a:buFont typeface="Della Respira"/>
              <a:buNone/>
              <a:defRPr sz="1300">
                <a:latin typeface="Della Respira"/>
                <a:ea typeface="Della Respira"/>
                <a:cs typeface="Della Respira"/>
                <a:sym typeface="Della Respira"/>
              </a:defRPr>
            </a:lvl2pPr>
            <a:lvl3pPr lvl="2" algn="ctr">
              <a:spcBef>
                <a:spcPts val="0"/>
              </a:spcBef>
              <a:spcAft>
                <a:spcPts val="0"/>
              </a:spcAft>
              <a:buSzPts val="1300"/>
              <a:buFont typeface="Della Respira"/>
              <a:buNone/>
              <a:defRPr sz="1300">
                <a:latin typeface="Della Respira"/>
                <a:ea typeface="Della Respira"/>
                <a:cs typeface="Della Respira"/>
                <a:sym typeface="Della Respira"/>
              </a:defRPr>
            </a:lvl3pPr>
            <a:lvl4pPr lvl="3" algn="ctr">
              <a:spcBef>
                <a:spcPts val="0"/>
              </a:spcBef>
              <a:spcAft>
                <a:spcPts val="0"/>
              </a:spcAft>
              <a:buSzPts val="1300"/>
              <a:buFont typeface="Della Respira"/>
              <a:buNone/>
              <a:defRPr sz="1300">
                <a:latin typeface="Della Respira"/>
                <a:ea typeface="Della Respira"/>
                <a:cs typeface="Della Respira"/>
                <a:sym typeface="Della Respira"/>
              </a:defRPr>
            </a:lvl4pPr>
            <a:lvl5pPr lvl="4" algn="ctr">
              <a:spcBef>
                <a:spcPts val="0"/>
              </a:spcBef>
              <a:spcAft>
                <a:spcPts val="0"/>
              </a:spcAft>
              <a:buSzPts val="1300"/>
              <a:buFont typeface="Della Respira"/>
              <a:buNone/>
              <a:defRPr sz="1300">
                <a:latin typeface="Della Respira"/>
                <a:ea typeface="Della Respira"/>
                <a:cs typeface="Della Respira"/>
                <a:sym typeface="Della Respira"/>
              </a:defRPr>
            </a:lvl5pPr>
            <a:lvl6pPr lvl="5" algn="ctr">
              <a:spcBef>
                <a:spcPts val="0"/>
              </a:spcBef>
              <a:spcAft>
                <a:spcPts val="0"/>
              </a:spcAft>
              <a:buSzPts val="1300"/>
              <a:buFont typeface="Della Respira"/>
              <a:buNone/>
              <a:defRPr sz="1300">
                <a:latin typeface="Della Respira"/>
                <a:ea typeface="Della Respira"/>
                <a:cs typeface="Della Respira"/>
                <a:sym typeface="Della Respira"/>
              </a:defRPr>
            </a:lvl6pPr>
            <a:lvl7pPr lvl="6" algn="ctr">
              <a:spcBef>
                <a:spcPts val="0"/>
              </a:spcBef>
              <a:spcAft>
                <a:spcPts val="0"/>
              </a:spcAft>
              <a:buSzPts val="1300"/>
              <a:buFont typeface="Della Respira"/>
              <a:buNone/>
              <a:defRPr sz="1300">
                <a:latin typeface="Della Respira"/>
                <a:ea typeface="Della Respira"/>
                <a:cs typeface="Della Respira"/>
                <a:sym typeface="Della Respira"/>
              </a:defRPr>
            </a:lvl7pPr>
            <a:lvl8pPr lvl="7" algn="ctr">
              <a:spcBef>
                <a:spcPts val="0"/>
              </a:spcBef>
              <a:spcAft>
                <a:spcPts val="0"/>
              </a:spcAft>
              <a:buSzPts val="1300"/>
              <a:buFont typeface="Della Respira"/>
              <a:buNone/>
              <a:defRPr sz="1300">
                <a:latin typeface="Della Respira"/>
                <a:ea typeface="Della Respira"/>
                <a:cs typeface="Della Respira"/>
                <a:sym typeface="Della Respira"/>
              </a:defRPr>
            </a:lvl8pPr>
            <a:lvl9pPr lvl="8" algn="ctr">
              <a:spcBef>
                <a:spcPts val="0"/>
              </a:spcBef>
              <a:spcAft>
                <a:spcPts val="0"/>
              </a:spcAft>
              <a:buSzPts val="1300"/>
              <a:buFont typeface="Della Respira"/>
              <a:buNone/>
              <a:defRPr sz="1300">
                <a:latin typeface="Della Respira"/>
                <a:ea typeface="Della Respira"/>
                <a:cs typeface="Della Respira"/>
                <a:sym typeface="Della Respira"/>
              </a:defRPr>
            </a:lvl9pPr>
          </a:lstStyle>
          <a:p/>
        </p:txBody>
      </p:sp>
      <p:sp>
        <p:nvSpPr>
          <p:cNvPr id="355" name="Google Shape;355;p50"/>
          <p:cNvSpPr/>
          <p:nvPr>
            <p:ph idx="4" type="pic"/>
          </p:nvPr>
        </p:nvSpPr>
        <p:spPr>
          <a:xfrm>
            <a:off x="274950" y="1822175"/>
            <a:ext cx="4201200" cy="1785900"/>
          </a:xfrm>
          <a:prstGeom prst="roundRect">
            <a:avLst>
              <a:gd fmla="val 5298" name="adj"/>
            </a:avLst>
          </a:prstGeom>
          <a:noFill/>
          <a:ln cap="flat" cmpd="sng" w="9525">
            <a:solidFill>
              <a:srgbClr val="000000"/>
            </a:solidFill>
            <a:prstDash val="solid"/>
            <a:round/>
            <a:headEnd len="sm" w="sm" type="none"/>
            <a:tailEnd len="sm" w="sm" type="none"/>
          </a:ln>
        </p:spPr>
      </p:sp>
      <p:sp>
        <p:nvSpPr>
          <p:cNvPr id="356" name="Google Shape;356;p50"/>
          <p:cNvSpPr txBox="1"/>
          <p:nvPr>
            <p:ph idx="5" type="body"/>
          </p:nvPr>
        </p:nvSpPr>
        <p:spPr>
          <a:xfrm>
            <a:off x="4779375" y="3829313"/>
            <a:ext cx="3987600" cy="918000"/>
          </a:xfrm>
          <a:prstGeom prst="rect">
            <a:avLst/>
          </a:prstGeom>
        </p:spPr>
        <p:txBody>
          <a:bodyPr anchorCtr="0" anchor="t" bIns="91425" lIns="91425" spcFirstLastPara="1" rIns="91425" wrap="square" tIns="91425">
            <a:noAutofit/>
          </a:bodyPr>
          <a:lstStyle>
            <a:lvl1pPr indent="-330200" lvl="0" marL="457200">
              <a:spcBef>
                <a:spcPts val="0"/>
              </a:spcBef>
              <a:spcAft>
                <a:spcPts val="0"/>
              </a:spcAft>
              <a:buSzPts val="1600"/>
              <a:buChar char="●"/>
              <a:defRPr/>
            </a:lvl1pPr>
            <a:lvl2pPr indent="-330200" lvl="1" marL="914400">
              <a:spcBef>
                <a:spcPts val="0"/>
              </a:spcBef>
              <a:spcAft>
                <a:spcPts val="0"/>
              </a:spcAft>
              <a:buSzPts val="1600"/>
              <a:buChar char="○"/>
              <a:defRPr/>
            </a:lvl2pPr>
            <a:lvl3pPr indent="-330200" lvl="2" marL="1371600">
              <a:spcBef>
                <a:spcPts val="0"/>
              </a:spcBef>
              <a:spcAft>
                <a:spcPts val="0"/>
              </a:spcAft>
              <a:buSzPts val="1600"/>
              <a:buChar char="■"/>
              <a:defRPr/>
            </a:lvl3pPr>
            <a:lvl4pPr indent="-330200" lvl="3" marL="1828800">
              <a:spcBef>
                <a:spcPts val="0"/>
              </a:spcBef>
              <a:spcAft>
                <a:spcPts val="0"/>
              </a:spcAft>
              <a:buSzPts val="1600"/>
              <a:buChar char="●"/>
              <a:defRPr/>
            </a:lvl4pPr>
            <a:lvl5pPr indent="-330200" lvl="4" marL="2286000">
              <a:spcBef>
                <a:spcPts val="0"/>
              </a:spcBef>
              <a:spcAft>
                <a:spcPts val="0"/>
              </a:spcAft>
              <a:buSzPts val="1600"/>
              <a:buChar char="○"/>
              <a:defRPr/>
            </a:lvl5pPr>
            <a:lvl6pPr indent="-330200" lvl="5" marL="2743200">
              <a:spcBef>
                <a:spcPts val="0"/>
              </a:spcBef>
              <a:spcAft>
                <a:spcPts val="0"/>
              </a:spcAft>
              <a:buSzPts val="1600"/>
              <a:buChar char="■"/>
              <a:defRPr/>
            </a:lvl6pPr>
            <a:lvl7pPr indent="-330200" lvl="6" marL="3200400">
              <a:spcBef>
                <a:spcPts val="0"/>
              </a:spcBef>
              <a:spcAft>
                <a:spcPts val="0"/>
              </a:spcAft>
              <a:buSzPts val="1600"/>
              <a:buChar char="●"/>
              <a:defRPr/>
            </a:lvl7pPr>
            <a:lvl8pPr indent="-330200" lvl="7" marL="3657600">
              <a:spcBef>
                <a:spcPts val="0"/>
              </a:spcBef>
              <a:spcAft>
                <a:spcPts val="0"/>
              </a:spcAft>
              <a:buSzPts val="1600"/>
              <a:buChar char="○"/>
              <a:defRPr/>
            </a:lvl8pPr>
            <a:lvl9pPr indent="-330200" lvl="8" marL="4114800">
              <a:spcBef>
                <a:spcPts val="0"/>
              </a:spcBef>
              <a:spcAft>
                <a:spcPts val="0"/>
              </a:spcAft>
              <a:buSzPts val="1600"/>
              <a:buChar char="■"/>
              <a:defRPr/>
            </a:lvl9pPr>
          </a:lstStyle>
          <a:p/>
        </p:txBody>
      </p:sp>
      <p:sp>
        <p:nvSpPr>
          <p:cNvPr id="357" name="Google Shape;357;p50"/>
          <p:cNvSpPr/>
          <p:nvPr>
            <p:ph idx="6" type="pic"/>
          </p:nvPr>
        </p:nvSpPr>
        <p:spPr>
          <a:xfrm>
            <a:off x="4672575" y="1822175"/>
            <a:ext cx="4201200" cy="1785900"/>
          </a:xfrm>
          <a:prstGeom prst="roundRect">
            <a:avLst>
              <a:gd fmla="val 5298" name="adj"/>
            </a:avLst>
          </a:prstGeom>
          <a:noFill/>
          <a:ln cap="flat" cmpd="sng" w="9525">
            <a:solidFill>
              <a:srgbClr val="000000"/>
            </a:solidFill>
            <a:prstDash val="solid"/>
            <a:round/>
            <a:headEnd len="sm" w="sm" type="none"/>
            <a:tailEnd len="sm" w="sm" type="none"/>
          </a:ln>
        </p:spPr>
      </p:sp>
    </p:spTree>
  </p:cSld>
  <p:clrMapOvr>
    <a:masterClrMapping/>
  </p:clrMapOvr>
</p:sldLayout>
</file>

<file path=ppt/slideLayouts/slideLayout4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hree Storyboards">
  <p:cSld name="CUSTOM_33">
    <p:bg>
      <p:bgPr>
        <a:solidFill>
          <a:schemeClr val="dk2"/>
        </a:solidFill>
      </p:bgPr>
    </p:bg>
    <p:spTree>
      <p:nvGrpSpPr>
        <p:cNvPr id="358" name="Shape 358"/>
        <p:cNvGrpSpPr/>
        <p:nvPr/>
      </p:nvGrpSpPr>
      <p:grpSpPr>
        <a:xfrm>
          <a:off x="0" y="0"/>
          <a:ext cx="0" cy="0"/>
          <a:chOff x="0" y="0"/>
          <a:chExt cx="0" cy="0"/>
        </a:xfrm>
      </p:grpSpPr>
      <p:sp>
        <p:nvSpPr>
          <p:cNvPr id="359" name="Google Shape;359;p51"/>
          <p:cNvSpPr/>
          <p:nvPr/>
        </p:nvSpPr>
        <p:spPr>
          <a:xfrm>
            <a:off x="3185399" y="3723950"/>
            <a:ext cx="2780400" cy="1128900"/>
          </a:xfrm>
          <a:prstGeom prst="roundRect">
            <a:avLst>
              <a:gd fmla="val 5734" name="adj"/>
            </a:avLst>
          </a:prstGeom>
          <a:solidFill>
            <a:schemeClr val="lt1"/>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lnSpc>
                <a:spcPct val="90000"/>
              </a:lnSpc>
              <a:spcBef>
                <a:spcPts val="0"/>
              </a:spcBef>
              <a:spcAft>
                <a:spcPts val="0"/>
              </a:spcAft>
              <a:buNone/>
            </a:pPr>
            <a:r>
              <a:t/>
            </a:r>
            <a:endParaRPr sz="600"/>
          </a:p>
        </p:txBody>
      </p:sp>
      <p:sp>
        <p:nvSpPr>
          <p:cNvPr id="360" name="Google Shape;360;p51"/>
          <p:cNvSpPr/>
          <p:nvPr/>
        </p:nvSpPr>
        <p:spPr>
          <a:xfrm>
            <a:off x="274950" y="3723950"/>
            <a:ext cx="2780400" cy="1128900"/>
          </a:xfrm>
          <a:prstGeom prst="roundRect">
            <a:avLst>
              <a:gd fmla="val 5734" name="adj"/>
            </a:avLst>
          </a:prstGeom>
          <a:solidFill>
            <a:schemeClr val="lt1"/>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lnSpc>
                <a:spcPct val="90000"/>
              </a:lnSpc>
              <a:spcBef>
                <a:spcPts val="0"/>
              </a:spcBef>
              <a:spcAft>
                <a:spcPts val="0"/>
              </a:spcAft>
              <a:buNone/>
            </a:pPr>
            <a:r>
              <a:t/>
            </a:r>
            <a:endParaRPr sz="600"/>
          </a:p>
        </p:txBody>
      </p:sp>
      <p:sp>
        <p:nvSpPr>
          <p:cNvPr id="361" name="Google Shape;361;p51"/>
          <p:cNvSpPr txBox="1"/>
          <p:nvPr>
            <p:ph idx="1" type="body"/>
          </p:nvPr>
        </p:nvSpPr>
        <p:spPr>
          <a:xfrm>
            <a:off x="352680" y="3829313"/>
            <a:ext cx="2639100" cy="918000"/>
          </a:xfrm>
          <a:prstGeom prst="rect">
            <a:avLst/>
          </a:prstGeom>
        </p:spPr>
        <p:txBody>
          <a:bodyPr anchorCtr="0" anchor="t" bIns="91425" lIns="91425" spcFirstLastPara="1" rIns="91425" wrap="square" tIns="91425">
            <a:noAutofit/>
          </a:bodyPr>
          <a:lstStyle>
            <a:lvl1pPr indent="-330200" lvl="0" marL="457200">
              <a:spcBef>
                <a:spcPts val="0"/>
              </a:spcBef>
              <a:spcAft>
                <a:spcPts val="0"/>
              </a:spcAft>
              <a:buSzPts val="1600"/>
              <a:buChar char="●"/>
              <a:defRPr/>
            </a:lvl1pPr>
            <a:lvl2pPr indent="-330200" lvl="1" marL="914400">
              <a:spcBef>
                <a:spcPts val="0"/>
              </a:spcBef>
              <a:spcAft>
                <a:spcPts val="0"/>
              </a:spcAft>
              <a:buSzPts val="1600"/>
              <a:buChar char="○"/>
              <a:defRPr/>
            </a:lvl2pPr>
            <a:lvl3pPr indent="-330200" lvl="2" marL="1371600">
              <a:spcBef>
                <a:spcPts val="0"/>
              </a:spcBef>
              <a:spcAft>
                <a:spcPts val="0"/>
              </a:spcAft>
              <a:buSzPts val="1600"/>
              <a:buChar char="■"/>
              <a:defRPr/>
            </a:lvl3pPr>
            <a:lvl4pPr indent="-330200" lvl="3" marL="1828800">
              <a:spcBef>
                <a:spcPts val="0"/>
              </a:spcBef>
              <a:spcAft>
                <a:spcPts val="0"/>
              </a:spcAft>
              <a:buSzPts val="1600"/>
              <a:buChar char="●"/>
              <a:defRPr/>
            </a:lvl4pPr>
            <a:lvl5pPr indent="-330200" lvl="4" marL="2286000">
              <a:spcBef>
                <a:spcPts val="0"/>
              </a:spcBef>
              <a:spcAft>
                <a:spcPts val="0"/>
              </a:spcAft>
              <a:buSzPts val="1600"/>
              <a:buChar char="○"/>
              <a:defRPr/>
            </a:lvl5pPr>
            <a:lvl6pPr indent="-330200" lvl="5" marL="2743200">
              <a:spcBef>
                <a:spcPts val="0"/>
              </a:spcBef>
              <a:spcAft>
                <a:spcPts val="0"/>
              </a:spcAft>
              <a:buSzPts val="1600"/>
              <a:buChar char="■"/>
              <a:defRPr/>
            </a:lvl6pPr>
            <a:lvl7pPr indent="-330200" lvl="6" marL="3200400">
              <a:spcBef>
                <a:spcPts val="0"/>
              </a:spcBef>
              <a:spcAft>
                <a:spcPts val="0"/>
              </a:spcAft>
              <a:buSzPts val="1600"/>
              <a:buChar char="●"/>
              <a:defRPr/>
            </a:lvl7pPr>
            <a:lvl8pPr indent="-330200" lvl="7" marL="3657600">
              <a:spcBef>
                <a:spcPts val="0"/>
              </a:spcBef>
              <a:spcAft>
                <a:spcPts val="0"/>
              </a:spcAft>
              <a:buSzPts val="1600"/>
              <a:buChar char="○"/>
              <a:defRPr/>
            </a:lvl8pPr>
            <a:lvl9pPr indent="-330200" lvl="8" marL="4114800">
              <a:spcBef>
                <a:spcPts val="0"/>
              </a:spcBef>
              <a:spcAft>
                <a:spcPts val="0"/>
              </a:spcAft>
              <a:buSzPts val="1600"/>
              <a:buChar char="■"/>
              <a:defRPr/>
            </a:lvl9pPr>
          </a:lstStyle>
          <a:p/>
        </p:txBody>
      </p:sp>
      <p:sp>
        <p:nvSpPr>
          <p:cNvPr id="362" name="Google Shape;362;p51"/>
          <p:cNvSpPr/>
          <p:nvPr/>
        </p:nvSpPr>
        <p:spPr>
          <a:xfrm>
            <a:off x="274950" y="284775"/>
            <a:ext cx="8598900" cy="854400"/>
          </a:xfrm>
          <a:prstGeom prst="roundRect">
            <a:avLst>
              <a:gd fmla="val 25275" name="adj"/>
            </a:avLst>
          </a:prstGeom>
          <a:solidFill>
            <a:schemeClr val="accent2"/>
          </a:solidFill>
          <a:ln cap="flat" cmpd="sng" w="9525">
            <a:solidFill>
              <a:schemeClr val="dk1"/>
            </a:solidFill>
            <a:prstDash val="solid"/>
            <a:round/>
            <a:headEnd len="sm" w="sm" type="none"/>
            <a:tailEnd len="sm" w="sm" type="none"/>
          </a:ln>
        </p:spPr>
        <p:txBody>
          <a:bodyPr anchorCtr="0" anchor="ctr" bIns="91425" lIns="91425" spcFirstLastPara="1" rIns="91425" wrap="square" tIns="182875">
            <a:noAutofit/>
          </a:bodyPr>
          <a:lstStyle/>
          <a:p>
            <a:pPr indent="0" lvl="0" marL="0" rtl="0" algn="ctr">
              <a:lnSpc>
                <a:spcPct val="90000"/>
              </a:lnSpc>
              <a:spcBef>
                <a:spcPts val="0"/>
              </a:spcBef>
              <a:spcAft>
                <a:spcPts val="0"/>
              </a:spcAft>
              <a:buNone/>
            </a:pPr>
            <a:r>
              <a:t/>
            </a:r>
            <a:endParaRPr sz="700"/>
          </a:p>
        </p:txBody>
      </p:sp>
      <p:sp>
        <p:nvSpPr>
          <p:cNvPr id="363" name="Google Shape;363;p51"/>
          <p:cNvSpPr txBox="1"/>
          <p:nvPr>
            <p:ph type="title"/>
          </p:nvPr>
        </p:nvSpPr>
        <p:spPr>
          <a:xfrm>
            <a:off x="272650" y="327115"/>
            <a:ext cx="8601300" cy="8400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500"/>
              <a:buNone/>
              <a:defRPr sz="3500"/>
            </a:lvl1pPr>
            <a:lvl2pPr lvl="1" algn="ctr">
              <a:spcBef>
                <a:spcPts val="0"/>
              </a:spcBef>
              <a:spcAft>
                <a:spcPts val="0"/>
              </a:spcAft>
              <a:buSzPts val="3500"/>
              <a:buFont typeface="Della Respira"/>
              <a:buNone/>
              <a:defRPr sz="3500"/>
            </a:lvl2pPr>
            <a:lvl3pPr lvl="2" algn="ctr">
              <a:spcBef>
                <a:spcPts val="0"/>
              </a:spcBef>
              <a:spcAft>
                <a:spcPts val="0"/>
              </a:spcAft>
              <a:buSzPts val="3500"/>
              <a:buFont typeface="Della Respira"/>
              <a:buNone/>
              <a:defRPr sz="3500"/>
            </a:lvl3pPr>
            <a:lvl4pPr lvl="3" algn="ctr">
              <a:spcBef>
                <a:spcPts val="0"/>
              </a:spcBef>
              <a:spcAft>
                <a:spcPts val="0"/>
              </a:spcAft>
              <a:buSzPts val="3500"/>
              <a:buFont typeface="Della Respira"/>
              <a:buNone/>
              <a:defRPr sz="3500"/>
            </a:lvl4pPr>
            <a:lvl5pPr lvl="4" algn="ctr">
              <a:spcBef>
                <a:spcPts val="0"/>
              </a:spcBef>
              <a:spcAft>
                <a:spcPts val="0"/>
              </a:spcAft>
              <a:buSzPts val="3500"/>
              <a:buFont typeface="Della Respira"/>
              <a:buNone/>
              <a:defRPr sz="3500"/>
            </a:lvl5pPr>
            <a:lvl6pPr lvl="5" algn="ctr">
              <a:spcBef>
                <a:spcPts val="0"/>
              </a:spcBef>
              <a:spcAft>
                <a:spcPts val="0"/>
              </a:spcAft>
              <a:buSzPts val="3500"/>
              <a:buFont typeface="Della Respira"/>
              <a:buNone/>
              <a:defRPr sz="3500"/>
            </a:lvl6pPr>
            <a:lvl7pPr lvl="6" algn="ctr">
              <a:spcBef>
                <a:spcPts val="0"/>
              </a:spcBef>
              <a:spcAft>
                <a:spcPts val="0"/>
              </a:spcAft>
              <a:buSzPts val="3500"/>
              <a:buFont typeface="Della Respira"/>
              <a:buNone/>
              <a:defRPr sz="3500"/>
            </a:lvl7pPr>
            <a:lvl8pPr lvl="7" algn="ctr">
              <a:spcBef>
                <a:spcPts val="0"/>
              </a:spcBef>
              <a:spcAft>
                <a:spcPts val="0"/>
              </a:spcAft>
              <a:buSzPts val="3500"/>
              <a:buFont typeface="Della Respira"/>
              <a:buNone/>
              <a:defRPr sz="3500"/>
            </a:lvl8pPr>
            <a:lvl9pPr lvl="8" algn="ctr">
              <a:spcBef>
                <a:spcPts val="0"/>
              </a:spcBef>
              <a:spcAft>
                <a:spcPts val="0"/>
              </a:spcAft>
              <a:buSzPts val="3500"/>
              <a:buFont typeface="Della Respira"/>
              <a:buNone/>
              <a:defRPr sz="3500"/>
            </a:lvl9pPr>
          </a:lstStyle>
          <a:p/>
        </p:txBody>
      </p:sp>
      <p:sp>
        <p:nvSpPr>
          <p:cNvPr id="364" name="Google Shape;364;p51"/>
          <p:cNvSpPr/>
          <p:nvPr/>
        </p:nvSpPr>
        <p:spPr>
          <a:xfrm>
            <a:off x="275049" y="1279100"/>
            <a:ext cx="2780400" cy="427200"/>
          </a:xfrm>
          <a:prstGeom prst="roundRect">
            <a:avLst>
              <a:gd fmla="val 28253" name="adj"/>
            </a:avLst>
          </a:prstGeom>
          <a:solidFill>
            <a:schemeClr val="accent1"/>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lnSpc>
                <a:spcPct val="90000"/>
              </a:lnSpc>
              <a:spcBef>
                <a:spcPts val="0"/>
              </a:spcBef>
              <a:spcAft>
                <a:spcPts val="0"/>
              </a:spcAft>
              <a:buNone/>
            </a:pPr>
            <a:r>
              <a:t/>
            </a:r>
            <a:endParaRPr sz="600"/>
          </a:p>
        </p:txBody>
      </p:sp>
      <p:sp>
        <p:nvSpPr>
          <p:cNvPr id="365" name="Google Shape;365;p51"/>
          <p:cNvSpPr txBox="1"/>
          <p:nvPr>
            <p:ph idx="2" type="subTitle"/>
          </p:nvPr>
        </p:nvSpPr>
        <p:spPr>
          <a:xfrm>
            <a:off x="274950" y="1309525"/>
            <a:ext cx="2780400" cy="348900"/>
          </a:xfrm>
          <a:prstGeom prst="rect">
            <a:avLst/>
          </a:prstGeom>
        </p:spPr>
        <p:txBody>
          <a:bodyPr anchorCtr="0" anchor="ctr" bIns="91425" lIns="91425" spcFirstLastPara="1" rIns="91425" wrap="square" tIns="91425">
            <a:noAutofit/>
          </a:bodyPr>
          <a:lstStyle>
            <a:lvl1pPr lvl="0" algn="ctr">
              <a:spcBef>
                <a:spcPts val="0"/>
              </a:spcBef>
              <a:spcAft>
                <a:spcPts val="0"/>
              </a:spcAft>
              <a:buSzPts val="1300"/>
              <a:buFont typeface="Della Respira"/>
              <a:buNone/>
              <a:defRPr sz="1300">
                <a:latin typeface="Della Respira"/>
                <a:ea typeface="Della Respira"/>
                <a:cs typeface="Della Respira"/>
                <a:sym typeface="Della Respira"/>
              </a:defRPr>
            </a:lvl1pPr>
            <a:lvl2pPr lvl="1" algn="ctr">
              <a:spcBef>
                <a:spcPts val="0"/>
              </a:spcBef>
              <a:spcAft>
                <a:spcPts val="0"/>
              </a:spcAft>
              <a:buSzPts val="1300"/>
              <a:buFont typeface="Della Respira"/>
              <a:buNone/>
              <a:defRPr sz="1300">
                <a:latin typeface="Della Respira"/>
                <a:ea typeface="Della Respira"/>
                <a:cs typeface="Della Respira"/>
                <a:sym typeface="Della Respira"/>
              </a:defRPr>
            </a:lvl2pPr>
            <a:lvl3pPr lvl="2" algn="ctr">
              <a:spcBef>
                <a:spcPts val="0"/>
              </a:spcBef>
              <a:spcAft>
                <a:spcPts val="0"/>
              </a:spcAft>
              <a:buSzPts val="1300"/>
              <a:buFont typeface="Della Respira"/>
              <a:buNone/>
              <a:defRPr sz="1300">
                <a:latin typeface="Della Respira"/>
                <a:ea typeface="Della Respira"/>
                <a:cs typeface="Della Respira"/>
                <a:sym typeface="Della Respira"/>
              </a:defRPr>
            </a:lvl3pPr>
            <a:lvl4pPr lvl="3" algn="ctr">
              <a:spcBef>
                <a:spcPts val="0"/>
              </a:spcBef>
              <a:spcAft>
                <a:spcPts val="0"/>
              </a:spcAft>
              <a:buSzPts val="1300"/>
              <a:buFont typeface="Della Respira"/>
              <a:buNone/>
              <a:defRPr sz="1300">
                <a:latin typeface="Della Respira"/>
                <a:ea typeface="Della Respira"/>
                <a:cs typeface="Della Respira"/>
                <a:sym typeface="Della Respira"/>
              </a:defRPr>
            </a:lvl4pPr>
            <a:lvl5pPr lvl="4" algn="ctr">
              <a:spcBef>
                <a:spcPts val="0"/>
              </a:spcBef>
              <a:spcAft>
                <a:spcPts val="0"/>
              </a:spcAft>
              <a:buSzPts val="1300"/>
              <a:buFont typeface="Della Respira"/>
              <a:buNone/>
              <a:defRPr sz="1300">
                <a:latin typeface="Della Respira"/>
                <a:ea typeface="Della Respira"/>
                <a:cs typeface="Della Respira"/>
                <a:sym typeface="Della Respira"/>
              </a:defRPr>
            </a:lvl5pPr>
            <a:lvl6pPr lvl="5" algn="ctr">
              <a:spcBef>
                <a:spcPts val="0"/>
              </a:spcBef>
              <a:spcAft>
                <a:spcPts val="0"/>
              </a:spcAft>
              <a:buSzPts val="1300"/>
              <a:buFont typeface="Della Respira"/>
              <a:buNone/>
              <a:defRPr sz="1300">
                <a:latin typeface="Della Respira"/>
                <a:ea typeface="Della Respira"/>
                <a:cs typeface="Della Respira"/>
                <a:sym typeface="Della Respira"/>
              </a:defRPr>
            </a:lvl6pPr>
            <a:lvl7pPr lvl="6" algn="ctr">
              <a:spcBef>
                <a:spcPts val="0"/>
              </a:spcBef>
              <a:spcAft>
                <a:spcPts val="0"/>
              </a:spcAft>
              <a:buSzPts val="1300"/>
              <a:buFont typeface="Della Respira"/>
              <a:buNone/>
              <a:defRPr sz="1300">
                <a:latin typeface="Della Respira"/>
                <a:ea typeface="Della Respira"/>
                <a:cs typeface="Della Respira"/>
                <a:sym typeface="Della Respira"/>
              </a:defRPr>
            </a:lvl7pPr>
            <a:lvl8pPr lvl="7" algn="ctr">
              <a:spcBef>
                <a:spcPts val="0"/>
              </a:spcBef>
              <a:spcAft>
                <a:spcPts val="0"/>
              </a:spcAft>
              <a:buSzPts val="1300"/>
              <a:buFont typeface="Della Respira"/>
              <a:buNone/>
              <a:defRPr sz="1300">
                <a:latin typeface="Della Respira"/>
                <a:ea typeface="Della Respira"/>
                <a:cs typeface="Della Respira"/>
                <a:sym typeface="Della Respira"/>
              </a:defRPr>
            </a:lvl8pPr>
            <a:lvl9pPr lvl="8" algn="ctr">
              <a:spcBef>
                <a:spcPts val="0"/>
              </a:spcBef>
              <a:spcAft>
                <a:spcPts val="0"/>
              </a:spcAft>
              <a:buSzPts val="1300"/>
              <a:buFont typeface="Della Respira"/>
              <a:buNone/>
              <a:defRPr sz="1300">
                <a:latin typeface="Della Respira"/>
                <a:ea typeface="Della Respira"/>
                <a:cs typeface="Della Respira"/>
                <a:sym typeface="Della Respira"/>
              </a:defRPr>
            </a:lvl9pPr>
          </a:lstStyle>
          <a:p/>
        </p:txBody>
      </p:sp>
      <p:sp>
        <p:nvSpPr>
          <p:cNvPr id="366" name="Google Shape;366;p51"/>
          <p:cNvSpPr/>
          <p:nvPr/>
        </p:nvSpPr>
        <p:spPr>
          <a:xfrm>
            <a:off x="3185449" y="1279100"/>
            <a:ext cx="2780400" cy="427200"/>
          </a:xfrm>
          <a:prstGeom prst="roundRect">
            <a:avLst>
              <a:gd fmla="val 28253" name="adj"/>
            </a:avLst>
          </a:prstGeom>
          <a:solidFill>
            <a:schemeClr val="accent1"/>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lnSpc>
                <a:spcPct val="90000"/>
              </a:lnSpc>
              <a:spcBef>
                <a:spcPts val="0"/>
              </a:spcBef>
              <a:spcAft>
                <a:spcPts val="0"/>
              </a:spcAft>
              <a:buNone/>
            </a:pPr>
            <a:r>
              <a:t/>
            </a:r>
            <a:endParaRPr sz="600"/>
          </a:p>
        </p:txBody>
      </p:sp>
      <p:sp>
        <p:nvSpPr>
          <p:cNvPr id="367" name="Google Shape;367;p51"/>
          <p:cNvSpPr txBox="1"/>
          <p:nvPr>
            <p:ph idx="3" type="subTitle"/>
          </p:nvPr>
        </p:nvSpPr>
        <p:spPr>
          <a:xfrm>
            <a:off x="3185350" y="1309525"/>
            <a:ext cx="2780400" cy="348900"/>
          </a:xfrm>
          <a:prstGeom prst="rect">
            <a:avLst/>
          </a:prstGeom>
        </p:spPr>
        <p:txBody>
          <a:bodyPr anchorCtr="0" anchor="ctr" bIns="91425" lIns="91425" spcFirstLastPara="1" rIns="91425" wrap="square" tIns="91425">
            <a:noAutofit/>
          </a:bodyPr>
          <a:lstStyle>
            <a:lvl1pPr lvl="0" algn="ctr">
              <a:spcBef>
                <a:spcPts val="0"/>
              </a:spcBef>
              <a:spcAft>
                <a:spcPts val="0"/>
              </a:spcAft>
              <a:buSzPts val="1300"/>
              <a:buFont typeface="Della Respira"/>
              <a:buNone/>
              <a:defRPr sz="1300">
                <a:latin typeface="Della Respira"/>
                <a:ea typeface="Della Respira"/>
                <a:cs typeface="Della Respira"/>
                <a:sym typeface="Della Respira"/>
              </a:defRPr>
            </a:lvl1pPr>
            <a:lvl2pPr lvl="1" algn="ctr">
              <a:spcBef>
                <a:spcPts val="0"/>
              </a:spcBef>
              <a:spcAft>
                <a:spcPts val="0"/>
              </a:spcAft>
              <a:buSzPts val="1300"/>
              <a:buFont typeface="Della Respira"/>
              <a:buNone/>
              <a:defRPr sz="1300">
                <a:latin typeface="Della Respira"/>
                <a:ea typeface="Della Respira"/>
                <a:cs typeface="Della Respira"/>
                <a:sym typeface="Della Respira"/>
              </a:defRPr>
            </a:lvl2pPr>
            <a:lvl3pPr lvl="2" algn="ctr">
              <a:spcBef>
                <a:spcPts val="0"/>
              </a:spcBef>
              <a:spcAft>
                <a:spcPts val="0"/>
              </a:spcAft>
              <a:buSzPts val="1300"/>
              <a:buFont typeface="Della Respira"/>
              <a:buNone/>
              <a:defRPr sz="1300">
                <a:latin typeface="Della Respira"/>
                <a:ea typeface="Della Respira"/>
                <a:cs typeface="Della Respira"/>
                <a:sym typeface="Della Respira"/>
              </a:defRPr>
            </a:lvl3pPr>
            <a:lvl4pPr lvl="3" algn="ctr">
              <a:spcBef>
                <a:spcPts val="0"/>
              </a:spcBef>
              <a:spcAft>
                <a:spcPts val="0"/>
              </a:spcAft>
              <a:buSzPts val="1300"/>
              <a:buFont typeface="Della Respira"/>
              <a:buNone/>
              <a:defRPr sz="1300">
                <a:latin typeface="Della Respira"/>
                <a:ea typeface="Della Respira"/>
                <a:cs typeface="Della Respira"/>
                <a:sym typeface="Della Respira"/>
              </a:defRPr>
            </a:lvl4pPr>
            <a:lvl5pPr lvl="4" algn="ctr">
              <a:spcBef>
                <a:spcPts val="0"/>
              </a:spcBef>
              <a:spcAft>
                <a:spcPts val="0"/>
              </a:spcAft>
              <a:buSzPts val="1300"/>
              <a:buFont typeface="Della Respira"/>
              <a:buNone/>
              <a:defRPr sz="1300">
                <a:latin typeface="Della Respira"/>
                <a:ea typeface="Della Respira"/>
                <a:cs typeface="Della Respira"/>
                <a:sym typeface="Della Respira"/>
              </a:defRPr>
            </a:lvl5pPr>
            <a:lvl6pPr lvl="5" algn="ctr">
              <a:spcBef>
                <a:spcPts val="0"/>
              </a:spcBef>
              <a:spcAft>
                <a:spcPts val="0"/>
              </a:spcAft>
              <a:buSzPts val="1300"/>
              <a:buFont typeface="Della Respira"/>
              <a:buNone/>
              <a:defRPr sz="1300">
                <a:latin typeface="Della Respira"/>
                <a:ea typeface="Della Respira"/>
                <a:cs typeface="Della Respira"/>
                <a:sym typeface="Della Respira"/>
              </a:defRPr>
            </a:lvl6pPr>
            <a:lvl7pPr lvl="6" algn="ctr">
              <a:spcBef>
                <a:spcPts val="0"/>
              </a:spcBef>
              <a:spcAft>
                <a:spcPts val="0"/>
              </a:spcAft>
              <a:buSzPts val="1300"/>
              <a:buFont typeface="Della Respira"/>
              <a:buNone/>
              <a:defRPr sz="1300">
                <a:latin typeface="Della Respira"/>
                <a:ea typeface="Della Respira"/>
                <a:cs typeface="Della Respira"/>
                <a:sym typeface="Della Respira"/>
              </a:defRPr>
            </a:lvl7pPr>
            <a:lvl8pPr lvl="7" algn="ctr">
              <a:spcBef>
                <a:spcPts val="0"/>
              </a:spcBef>
              <a:spcAft>
                <a:spcPts val="0"/>
              </a:spcAft>
              <a:buSzPts val="1300"/>
              <a:buFont typeface="Della Respira"/>
              <a:buNone/>
              <a:defRPr sz="1300">
                <a:latin typeface="Della Respira"/>
                <a:ea typeface="Della Respira"/>
                <a:cs typeface="Della Respira"/>
                <a:sym typeface="Della Respira"/>
              </a:defRPr>
            </a:lvl8pPr>
            <a:lvl9pPr lvl="8" algn="ctr">
              <a:spcBef>
                <a:spcPts val="0"/>
              </a:spcBef>
              <a:spcAft>
                <a:spcPts val="0"/>
              </a:spcAft>
              <a:buSzPts val="1300"/>
              <a:buFont typeface="Della Respira"/>
              <a:buNone/>
              <a:defRPr sz="1300">
                <a:latin typeface="Della Respira"/>
                <a:ea typeface="Della Respira"/>
                <a:cs typeface="Della Respira"/>
                <a:sym typeface="Della Respira"/>
              </a:defRPr>
            </a:lvl9pPr>
          </a:lstStyle>
          <a:p/>
        </p:txBody>
      </p:sp>
      <p:sp>
        <p:nvSpPr>
          <p:cNvPr id="368" name="Google Shape;368;p51"/>
          <p:cNvSpPr/>
          <p:nvPr>
            <p:ph idx="4" type="pic"/>
          </p:nvPr>
        </p:nvSpPr>
        <p:spPr>
          <a:xfrm>
            <a:off x="274950" y="1822175"/>
            <a:ext cx="2780400" cy="1785900"/>
          </a:xfrm>
          <a:prstGeom prst="roundRect">
            <a:avLst>
              <a:gd fmla="val 5298" name="adj"/>
            </a:avLst>
          </a:prstGeom>
          <a:noFill/>
          <a:ln cap="flat" cmpd="sng" w="9525">
            <a:solidFill>
              <a:srgbClr val="000000"/>
            </a:solidFill>
            <a:prstDash val="solid"/>
            <a:round/>
            <a:headEnd len="sm" w="sm" type="none"/>
            <a:tailEnd len="sm" w="sm" type="none"/>
          </a:ln>
        </p:spPr>
      </p:sp>
      <p:sp>
        <p:nvSpPr>
          <p:cNvPr id="369" name="Google Shape;369;p51"/>
          <p:cNvSpPr txBox="1"/>
          <p:nvPr>
            <p:ph idx="5" type="body"/>
          </p:nvPr>
        </p:nvSpPr>
        <p:spPr>
          <a:xfrm>
            <a:off x="3256031" y="3829313"/>
            <a:ext cx="2639100" cy="918000"/>
          </a:xfrm>
          <a:prstGeom prst="rect">
            <a:avLst/>
          </a:prstGeom>
        </p:spPr>
        <p:txBody>
          <a:bodyPr anchorCtr="0" anchor="t" bIns="91425" lIns="91425" spcFirstLastPara="1" rIns="91425" wrap="square" tIns="91425">
            <a:noAutofit/>
          </a:bodyPr>
          <a:lstStyle>
            <a:lvl1pPr indent="-330200" lvl="0" marL="457200">
              <a:spcBef>
                <a:spcPts val="0"/>
              </a:spcBef>
              <a:spcAft>
                <a:spcPts val="0"/>
              </a:spcAft>
              <a:buSzPts val="1600"/>
              <a:buChar char="●"/>
              <a:defRPr/>
            </a:lvl1pPr>
            <a:lvl2pPr indent="-330200" lvl="1" marL="914400">
              <a:spcBef>
                <a:spcPts val="0"/>
              </a:spcBef>
              <a:spcAft>
                <a:spcPts val="0"/>
              </a:spcAft>
              <a:buSzPts val="1600"/>
              <a:buChar char="○"/>
              <a:defRPr/>
            </a:lvl2pPr>
            <a:lvl3pPr indent="-330200" lvl="2" marL="1371600">
              <a:spcBef>
                <a:spcPts val="0"/>
              </a:spcBef>
              <a:spcAft>
                <a:spcPts val="0"/>
              </a:spcAft>
              <a:buSzPts val="1600"/>
              <a:buChar char="■"/>
              <a:defRPr/>
            </a:lvl3pPr>
            <a:lvl4pPr indent="-330200" lvl="3" marL="1828800">
              <a:spcBef>
                <a:spcPts val="0"/>
              </a:spcBef>
              <a:spcAft>
                <a:spcPts val="0"/>
              </a:spcAft>
              <a:buSzPts val="1600"/>
              <a:buChar char="●"/>
              <a:defRPr/>
            </a:lvl4pPr>
            <a:lvl5pPr indent="-330200" lvl="4" marL="2286000">
              <a:spcBef>
                <a:spcPts val="0"/>
              </a:spcBef>
              <a:spcAft>
                <a:spcPts val="0"/>
              </a:spcAft>
              <a:buSzPts val="1600"/>
              <a:buChar char="○"/>
              <a:defRPr/>
            </a:lvl5pPr>
            <a:lvl6pPr indent="-330200" lvl="5" marL="2743200">
              <a:spcBef>
                <a:spcPts val="0"/>
              </a:spcBef>
              <a:spcAft>
                <a:spcPts val="0"/>
              </a:spcAft>
              <a:buSzPts val="1600"/>
              <a:buChar char="■"/>
              <a:defRPr/>
            </a:lvl6pPr>
            <a:lvl7pPr indent="-330200" lvl="6" marL="3200400">
              <a:spcBef>
                <a:spcPts val="0"/>
              </a:spcBef>
              <a:spcAft>
                <a:spcPts val="0"/>
              </a:spcAft>
              <a:buSzPts val="1600"/>
              <a:buChar char="●"/>
              <a:defRPr/>
            </a:lvl7pPr>
            <a:lvl8pPr indent="-330200" lvl="7" marL="3657600">
              <a:spcBef>
                <a:spcPts val="0"/>
              </a:spcBef>
              <a:spcAft>
                <a:spcPts val="0"/>
              </a:spcAft>
              <a:buSzPts val="1600"/>
              <a:buChar char="○"/>
              <a:defRPr/>
            </a:lvl8pPr>
            <a:lvl9pPr indent="-330200" lvl="8" marL="4114800">
              <a:spcBef>
                <a:spcPts val="0"/>
              </a:spcBef>
              <a:spcAft>
                <a:spcPts val="0"/>
              </a:spcAft>
              <a:buSzPts val="1600"/>
              <a:buChar char="■"/>
              <a:defRPr/>
            </a:lvl9pPr>
          </a:lstStyle>
          <a:p/>
        </p:txBody>
      </p:sp>
      <p:sp>
        <p:nvSpPr>
          <p:cNvPr id="370" name="Google Shape;370;p51"/>
          <p:cNvSpPr/>
          <p:nvPr>
            <p:ph idx="6" type="pic"/>
          </p:nvPr>
        </p:nvSpPr>
        <p:spPr>
          <a:xfrm>
            <a:off x="3185350" y="1822175"/>
            <a:ext cx="2780400" cy="1785900"/>
          </a:xfrm>
          <a:prstGeom prst="roundRect">
            <a:avLst>
              <a:gd fmla="val 5298" name="adj"/>
            </a:avLst>
          </a:prstGeom>
          <a:noFill/>
          <a:ln cap="flat" cmpd="sng" w="9525">
            <a:solidFill>
              <a:srgbClr val="000000"/>
            </a:solidFill>
            <a:prstDash val="solid"/>
            <a:round/>
            <a:headEnd len="sm" w="sm" type="none"/>
            <a:tailEnd len="sm" w="sm" type="none"/>
          </a:ln>
        </p:spPr>
      </p:sp>
      <p:sp>
        <p:nvSpPr>
          <p:cNvPr id="371" name="Google Shape;371;p51"/>
          <p:cNvSpPr/>
          <p:nvPr/>
        </p:nvSpPr>
        <p:spPr>
          <a:xfrm>
            <a:off x="6095809" y="3723950"/>
            <a:ext cx="2780400" cy="1128900"/>
          </a:xfrm>
          <a:prstGeom prst="roundRect">
            <a:avLst>
              <a:gd fmla="val 5734" name="adj"/>
            </a:avLst>
          </a:prstGeom>
          <a:solidFill>
            <a:schemeClr val="lt1"/>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lnSpc>
                <a:spcPct val="90000"/>
              </a:lnSpc>
              <a:spcBef>
                <a:spcPts val="0"/>
              </a:spcBef>
              <a:spcAft>
                <a:spcPts val="0"/>
              </a:spcAft>
              <a:buNone/>
            </a:pPr>
            <a:r>
              <a:t/>
            </a:r>
            <a:endParaRPr sz="600"/>
          </a:p>
        </p:txBody>
      </p:sp>
      <p:sp>
        <p:nvSpPr>
          <p:cNvPr id="372" name="Google Shape;372;p51"/>
          <p:cNvSpPr/>
          <p:nvPr/>
        </p:nvSpPr>
        <p:spPr>
          <a:xfrm>
            <a:off x="6095859" y="1279100"/>
            <a:ext cx="2780400" cy="427200"/>
          </a:xfrm>
          <a:prstGeom prst="roundRect">
            <a:avLst>
              <a:gd fmla="val 28253" name="adj"/>
            </a:avLst>
          </a:prstGeom>
          <a:solidFill>
            <a:schemeClr val="accent1"/>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lnSpc>
                <a:spcPct val="90000"/>
              </a:lnSpc>
              <a:spcBef>
                <a:spcPts val="0"/>
              </a:spcBef>
              <a:spcAft>
                <a:spcPts val="0"/>
              </a:spcAft>
              <a:buNone/>
            </a:pPr>
            <a:r>
              <a:t/>
            </a:r>
            <a:endParaRPr sz="600"/>
          </a:p>
        </p:txBody>
      </p:sp>
      <p:sp>
        <p:nvSpPr>
          <p:cNvPr id="373" name="Google Shape;373;p51"/>
          <p:cNvSpPr txBox="1"/>
          <p:nvPr>
            <p:ph idx="7" type="subTitle"/>
          </p:nvPr>
        </p:nvSpPr>
        <p:spPr>
          <a:xfrm>
            <a:off x="6095760" y="1309525"/>
            <a:ext cx="2780400" cy="348900"/>
          </a:xfrm>
          <a:prstGeom prst="rect">
            <a:avLst/>
          </a:prstGeom>
        </p:spPr>
        <p:txBody>
          <a:bodyPr anchorCtr="0" anchor="ctr" bIns="91425" lIns="91425" spcFirstLastPara="1" rIns="91425" wrap="square" tIns="91425">
            <a:noAutofit/>
          </a:bodyPr>
          <a:lstStyle>
            <a:lvl1pPr lvl="0" algn="ctr">
              <a:spcBef>
                <a:spcPts val="0"/>
              </a:spcBef>
              <a:spcAft>
                <a:spcPts val="0"/>
              </a:spcAft>
              <a:buSzPts val="1300"/>
              <a:buFont typeface="Della Respira"/>
              <a:buNone/>
              <a:defRPr sz="1300">
                <a:latin typeface="Della Respira"/>
                <a:ea typeface="Della Respira"/>
                <a:cs typeface="Della Respira"/>
                <a:sym typeface="Della Respira"/>
              </a:defRPr>
            </a:lvl1pPr>
            <a:lvl2pPr lvl="1" algn="ctr">
              <a:spcBef>
                <a:spcPts val="0"/>
              </a:spcBef>
              <a:spcAft>
                <a:spcPts val="0"/>
              </a:spcAft>
              <a:buSzPts val="1300"/>
              <a:buFont typeface="Della Respira"/>
              <a:buNone/>
              <a:defRPr sz="1300">
                <a:latin typeface="Della Respira"/>
                <a:ea typeface="Della Respira"/>
                <a:cs typeface="Della Respira"/>
                <a:sym typeface="Della Respira"/>
              </a:defRPr>
            </a:lvl2pPr>
            <a:lvl3pPr lvl="2" algn="ctr">
              <a:spcBef>
                <a:spcPts val="0"/>
              </a:spcBef>
              <a:spcAft>
                <a:spcPts val="0"/>
              </a:spcAft>
              <a:buSzPts val="1300"/>
              <a:buFont typeface="Della Respira"/>
              <a:buNone/>
              <a:defRPr sz="1300">
                <a:latin typeface="Della Respira"/>
                <a:ea typeface="Della Respira"/>
                <a:cs typeface="Della Respira"/>
                <a:sym typeface="Della Respira"/>
              </a:defRPr>
            </a:lvl3pPr>
            <a:lvl4pPr lvl="3" algn="ctr">
              <a:spcBef>
                <a:spcPts val="0"/>
              </a:spcBef>
              <a:spcAft>
                <a:spcPts val="0"/>
              </a:spcAft>
              <a:buSzPts val="1300"/>
              <a:buFont typeface="Della Respira"/>
              <a:buNone/>
              <a:defRPr sz="1300">
                <a:latin typeface="Della Respira"/>
                <a:ea typeface="Della Respira"/>
                <a:cs typeface="Della Respira"/>
                <a:sym typeface="Della Respira"/>
              </a:defRPr>
            </a:lvl4pPr>
            <a:lvl5pPr lvl="4" algn="ctr">
              <a:spcBef>
                <a:spcPts val="0"/>
              </a:spcBef>
              <a:spcAft>
                <a:spcPts val="0"/>
              </a:spcAft>
              <a:buSzPts val="1300"/>
              <a:buFont typeface="Della Respira"/>
              <a:buNone/>
              <a:defRPr sz="1300">
                <a:latin typeface="Della Respira"/>
                <a:ea typeface="Della Respira"/>
                <a:cs typeface="Della Respira"/>
                <a:sym typeface="Della Respira"/>
              </a:defRPr>
            </a:lvl5pPr>
            <a:lvl6pPr lvl="5" algn="ctr">
              <a:spcBef>
                <a:spcPts val="0"/>
              </a:spcBef>
              <a:spcAft>
                <a:spcPts val="0"/>
              </a:spcAft>
              <a:buSzPts val="1300"/>
              <a:buFont typeface="Della Respira"/>
              <a:buNone/>
              <a:defRPr sz="1300">
                <a:latin typeface="Della Respira"/>
                <a:ea typeface="Della Respira"/>
                <a:cs typeface="Della Respira"/>
                <a:sym typeface="Della Respira"/>
              </a:defRPr>
            </a:lvl6pPr>
            <a:lvl7pPr lvl="6" algn="ctr">
              <a:spcBef>
                <a:spcPts val="0"/>
              </a:spcBef>
              <a:spcAft>
                <a:spcPts val="0"/>
              </a:spcAft>
              <a:buSzPts val="1300"/>
              <a:buFont typeface="Della Respira"/>
              <a:buNone/>
              <a:defRPr sz="1300">
                <a:latin typeface="Della Respira"/>
                <a:ea typeface="Della Respira"/>
                <a:cs typeface="Della Respira"/>
                <a:sym typeface="Della Respira"/>
              </a:defRPr>
            </a:lvl7pPr>
            <a:lvl8pPr lvl="7" algn="ctr">
              <a:spcBef>
                <a:spcPts val="0"/>
              </a:spcBef>
              <a:spcAft>
                <a:spcPts val="0"/>
              </a:spcAft>
              <a:buSzPts val="1300"/>
              <a:buFont typeface="Della Respira"/>
              <a:buNone/>
              <a:defRPr sz="1300">
                <a:latin typeface="Della Respira"/>
                <a:ea typeface="Della Respira"/>
                <a:cs typeface="Della Respira"/>
                <a:sym typeface="Della Respira"/>
              </a:defRPr>
            </a:lvl8pPr>
            <a:lvl9pPr lvl="8" algn="ctr">
              <a:spcBef>
                <a:spcPts val="0"/>
              </a:spcBef>
              <a:spcAft>
                <a:spcPts val="0"/>
              </a:spcAft>
              <a:buSzPts val="1300"/>
              <a:buFont typeface="Della Respira"/>
              <a:buNone/>
              <a:defRPr sz="1300">
                <a:latin typeface="Della Respira"/>
                <a:ea typeface="Della Respira"/>
                <a:cs typeface="Della Respira"/>
                <a:sym typeface="Della Respira"/>
              </a:defRPr>
            </a:lvl9pPr>
          </a:lstStyle>
          <a:p/>
        </p:txBody>
      </p:sp>
      <p:sp>
        <p:nvSpPr>
          <p:cNvPr id="374" name="Google Shape;374;p51"/>
          <p:cNvSpPr txBox="1"/>
          <p:nvPr>
            <p:ph idx="8" type="body"/>
          </p:nvPr>
        </p:nvSpPr>
        <p:spPr>
          <a:xfrm>
            <a:off x="6166441" y="3829313"/>
            <a:ext cx="2639100" cy="918000"/>
          </a:xfrm>
          <a:prstGeom prst="rect">
            <a:avLst/>
          </a:prstGeom>
        </p:spPr>
        <p:txBody>
          <a:bodyPr anchorCtr="0" anchor="t" bIns="91425" lIns="91425" spcFirstLastPara="1" rIns="91425" wrap="square" tIns="91425">
            <a:noAutofit/>
          </a:bodyPr>
          <a:lstStyle>
            <a:lvl1pPr indent="-330200" lvl="0" marL="457200">
              <a:spcBef>
                <a:spcPts val="0"/>
              </a:spcBef>
              <a:spcAft>
                <a:spcPts val="0"/>
              </a:spcAft>
              <a:buSzPts val="1600"/>
              <a:buChar char="●"/>
              <a:defRPr/>
            </a:lvl1pPr>
            <a:lvl2pPr indent="-330200" lvl="1" marL="914400">
              <a:spcBef>
                <a:spcPts val="0"/>
              </a:spcBef>
              <a:spcAft>
                <a:spcPts val="0"/>
              </a:spcAft>
              <a:buSzPts val="1600"/>
              <a:buChar char="○"/>
              <a:defRPr/>
            </a:lvl2pPr>
            <a:lvl3pPr indent="-330200" lvl="2" marL="1371600">
              <a:spcBef>
                <a:spcPts val="0"/>
              </a:spcBef>
              <a:spcAft>
                <a:spcPts val="0"/>
              </a:spcAft>
              <a:buSzPts val="1600"/>
              <a:buChar char="■"/>
              <a:defRPr/>
            </a:lvl3pPr>
            <a:lvl4pPr indent="-330200" lvl="3" marL="1828800">
              <a:spcBef>
                <a:spcPts val="0"/>
              </a:spcBef>
              <a:spcAft>
                <a:spcPts val="0"/>
              </a:spcAft>
              <a:buSzPts val="1600"/>
              <a:buChar char="●"/>
              <a:defRPr/>
            </a:lvl4pPr>
            <a:lvl5pPr indent="-330200" lvl="4" marL="2286000">
              <a:spcBef>
                <a:spcPts val="0"/>
              </a:spcBef>
              <a:spcAft>
                <a:spcPts val="0"/>
              </a:spcAft>
              <a:buSzPts val="1600"/>
              <a:buChar char="○"/>
              <a:defRPr/>
            </a:lvl5pPr>
            <a:lvl6pPr indent="-330200" lvl="5" marL="2743200">
              <a:spcBef>
                <a:spcPts val="0"/>
              </a:spcBef>
              <a:spcAft>
                <a:spcPts val="0"/>
              </a:spcAft>
              <a:buSzPts val="1600"/>
              <a:buChar char="■"/>
              <a:defRPr/>
            </a:lvl6pPr>
            <a:lvl7pPr indent="-330200" lvl="6" marL="3200400">
              <a:spcBef>
                <a:spcPts val="0"/>
              </a:spcBef>
              <a:spcAft>
                <a:spcPts val="0"/>
              </a:spcAft>
              <a:buSzPts val="1600"/>
              <a:buChar char="●"/>
              <a:defRPr/>
            </a:lvl7pPr>
            <a:lvl8pPr indent="-330200" lvl="7" marL="3657600">
              <a:spcBef>
                <a:spcPts val="0"/>
              </a:spcBef>
              <a:spcAft>
                <a:spcPts val="0"/>
              </a:spcAft>
              <a:buSzPts val="1600"/>
              <a:buChar char="○"/>
              <a:defRPr/>
            </a:lvl8pPr>
            <a:lvl9pPr indent="-330200" lvl="8" marL="4114800">
              <a:spcBef>
                <a:spcPts val="0"/>
              </a:spcBef>
              <a:spcAft>
                <a:spcPts val="0"/>
              </a:spcAft>
              <a:buSzPts val="1600"/>
              <a:buChar char="■"/>
              <a:defRPr/>
            </a:lvl9pPr>
          </a:lstStyle>
          <a:p/>
        </p:txBody>
      </p:sp>
      <p:sp>
        <p:nvSpPr>
          <p:cNvPr id="375" name="Google Shape;375;p51"/>
          <p:cNvSpPr/>
          <p:nvPr>
            <p:ph idx="9" type="pic"/>
          </p:nvPr>
        </p:nvSpPr>
        <p:spPr>
          <a:xfrm>
            <a:off x="6095760" y="1822175"/>
            <a:ext cx="2780400" cy="1785900"/>
          </a:xfrm>
          <a:prstGeom prst="roundRect">
            <a:avLst>
              <a:gd fmla="val 5298" name="adj"/>
            </a:avLst>
          </a:prstGeom>
          <a:noFill/>
          <a:ln cap="flat" cmpd="sng" w="9525">
            <a:solidFill>
              <a:srgbClr val="000000"/>
            </a:solidFill>
            <a:prstDash val="solid"/>
            <a:round/>
            <a:headEnd len="sm" w="sm" type="none"/>
            <a:tailEnd len="sm" w="sm" type="none"/>
          </a:ln>
        </p:spPr>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age Only">
  <p:cSld name="CUSTOM_34">
    <p:spTree>
      <p:nvGrpSpPr>
        <p:cNvPr id="376" name="Shape 376"/>
        <p:cNvGrpSpPr/>
        <p:nvPr/>
      </p:nvGrpSpPr>
      <p:grpSpPr>
        <a:xfrm>
          <a:off x="0" y="0"/>
          <a:ext cx="0" cy="0"/>
          <a:chOff x="0" y="0"/>
          <a:chExt cx="0" cy="0"/>
        </a:xfrm>
      </p:grpSpPr>
      <p:sp>
        <p:nvSpPr>
          <p:cNvPr id="377" name="Google Shape;377;p52"/>
          <p:cNvSpPr/>
          <p:nvPr>
            <p:ph idx="2" type="pic"/>
          </p:nvPr>
        </p:nvSpPr>
        <p:spPr>
          <a:xfrm>
            <a:off x="274950" y="273750"/>
            <a:ext cx="8598900" cy="4596000"/>
          </a:xfrm>
          <a:prstGeom prst="roundRect">
            <a:avLst>
              <a:gd fmla="val 5298" name="adj"/>
            </a:avLst>
          </a:prstGeom>
          <a:noFill/>
          <a:ln cap="flat" cmpd="sng" w="9525">
            <a:solidFill>
              <a:srgbClr val="000000"/>
            </a:solidFill>
            <a:prstDash val="solid"/>
            <a:round/>
            <a:headEnd len="sm" w="sm" type="none"/>
            <a:tailEnd len="sm" w="sm" type="none"/>
          </a:ln>
        </p:spPr>
      </p:sp>
    </p:spTree>
  </p:cSld>
  <p:clrMapOvr>
    <a:masterClrMapping/>
  </p:clrMapOvr>
</p:sldLayout>
</file>

<file path=ppt/slideLayouts/slideLayout5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age Grid">
  <p:cSld name="CUSTOM_35">
    <p:spTree>
      <p:nvGrpSpPr>
        <p:cNvPr id="378" name="Shape 378"/>
        <p:cNvGrpSpPr/>
        <p:nvPr/>
      </p:nvGrpSpPr>
      <p:grpSpPr>
        <a:xfrm>
          <a:off x="0" y="0"/>
          <a:ext cx="0" cy="0"/>
          <a:chOff x="0" y="0"/>
          <a:chExt cx="0" cy="0"/>
        </a:xfrm>
      </p:grpSpPr>
      <p:sp>
        <p:nvSpPr>
          <p:cNvPr id="379" name="Google Shape;379;p53"/>
          <p:cNvSpPr/>
          <p:nvPr>
            <p:ph idx="2" type="pic"/>
          </p:nvPr>
        </p:nvSpPr>
        <p:spPr>
          <a:xfrm>
            <a:off x="7186900" y="1350138"/>
            <a:ext cx="1685700" cy="3510600"/>
          </a:xfrm>
          <a:prstGeom prst="roundRect">
            <a:avLst>
              <a:gd fmla="val 9180" name="adj"/>
            </a:avLst>
          </a:prstGeom>
          <a:noFill/>
          <a:ln cap="flat" cmpd="sng" w="9525">
            <a:solidFill>
              <a:srgbClr val="000000"/>
            </a:solidFill>
            <a:prstDash val="solid"/>
            <a:round/>
            <a:headEnd len="sm" w="sm" type="none"/>
            <a:tailEnd len="sm" w="sm" type="none"/>
          </a:ln>
        </p:spPr>
      </p:sp>
      <p:sp>
        <p:nvSpPr>
          <p:cNvPr id="380" name="Google Shape;380;p53"/>
          <p:cNvSpPr/>
          <p:nvPr/>
        </p:nvSpPr>
        <p:spPr>
          <a:xfrm>
            <a:off x="273650" y="282688"/>
            <a:ext cx="8598900" cy="854400"/>
          </a:xfrm>
          <a:prstGeom prst="roundRect">
            <a:avLst>
              <a:gd fmla="val 25275" name="adj"/>
            </a:avLst>
          </a:prstGeom>
          <a:solidFill>
            <a:schemeClr val="accent2"/>
          </a:solidFill>
          <a:ln cap="flat" cmpd="sng" w="9525">
            <a:solidFill>
              <a:schemeClr val="dk1"/>
            </a:solidFill>
            <a:prstDash val="solid"/>
            <a:round/>
            <a:headEnd len="sm" w="sm" type="none"/>
            <a:tailEnd len="sm" w="sm" type="none"/>
          </a:ln>
        </p:spPr>
        <p:txBody>
          <a:bodyPr anchorCtr="0" anchor="ctr" bIns="91425" lIns="91425" spcFirstLastPara="1" rIns="91425" wrap="square" tIns="182875">
            <a:noAutofit/>
          </a:bodyPr>
          <a:lstStyle/>
          <a:p>
            <a:pPr indent="0" lvl="0" marL="0" rtl="0" algn="ctr">
              <a:lnSpc>
                <a:spcPct val="90000"/>
              </a:lnSpc>
              <a:spcBef>
                <a:spcPts val="0"/>
              </a:spcBef>
              <a:spcAft>
                <a:spcPts val="0"/>
              </a:spcAft>
              <a:buNone/>
            </a:pPr>
            <a:r>
              <a:t/>
            </a:r>
            <a:endParaRPr sz="700"/>
          </a:p>
        </p:txBody>
      </p:sp>
      <p:sp>
        <p:nvSpPr>
          <p:cNvPr id="381" name="Google Shape;381;p53"/>
          <p:cNvSpPr txBox="1"/>
          <p:nvPr>
            <p:ph type="title"/>
          </p:nvPr>
        </p:nvSpPr>
        <p:spPr>
          <a:xfrm>
            <a:off x="271350" y="325027"/>
            <a:ext cx="8601300" cy="8400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500"/>
              <a:buNone/>
              <a:defRPr sz="3500"/>
            </a:lvl1pPr>
            <a:lvl2pPr lvl="1" algn="ctr">
              <a:spcBef>
                <a:spcPts val="0"/>
              </a:spcBef>
              <a:spcAft>
                <a:spcPts val="0"/>
              </a:spcAft>
              <a:buSzPts val="3500"/>
              <a:buFont typeface="Della Respira"/>
              <a:buNone/>
              <a:defRPr sz="3500"/>
            </a:lvl2pPr>
            <a:lvl3pPr lvl="2" algn="ctr">
              <a:spcBef>
                <a:spcPts val="0"/>
              </a:spcBef>
              <a:spcAft>
                <a:spcPts val="0"/>
              </a:spcAft>
              <a:buSzPts val="3500"/>
              <a:buFont typeface="Della Respira"/>
              <a:buNone/>
              <a:defRPr sz="3500"/>
            </a:lvl3pPr>
            <a:lvl4pPr lvl="3" algn="ctr">
              <a:spcBef>
                <a:spcPts val="0"/>
              </a:spcBef>
              <a:spcAft>
                <a:spcPts val="0"/>
              </a:spcAft>
              <a:buSzPts val="3500"/>
              <a:buFont typeface="Della Respira"/>
              <a:buNone/>
              <a:defRPr sz="3500"/>
            </a:lvl4pPr>
            <a:lvl5pPr lvl="4" algn="ctr">
              <a:spcBef>
                <a:spcPts val="0"/>
              </a:spcBef>
              <a:spcAft>
                <a:spcPts val="0"/>
              </a:spcAft>
              <a:buSzPts val="3500"/>
              <a:buFont typeface="Della Respira"/>
              <a:buNone/>
              <a:defRPr sz="3500"/>
            </a:lvl5pPr>
            <a:lvl6pPr lvl="5" algn="ctr">
              <a:spcBef>
                <a:spcPts val="0"/>
              </a:spcBef>
              <a:spcAft>
                <a:spcPts val="0"/>
              </a:spcAft>
              <a:buSzPts val="3500"/>
              <a:buFont typeface="Della Respira"/>
              <a:buNone/>
              <a:defRPr sz="3500"/>
            </a:lvl6pPr>
            <a:lvl7pPr lvl="6" algn="ctr">
              <a:spcBef>
                <a:spcPts val="0"/>
              </a:spcBef>
              <a:spcAft>
                <a:spcPts val="0"/>
              </a:spcAft>
              <a:buSzPts val="3500"/>
              <a:buFont typeface="Della Respira"/>
              <a:buNone/>
              <a:defRPr sz="3500"/>
            </a:lvl7pPr>
            <a:lvl8pPr lvl="7" algn="ctr">
              <a:spcBef>
                <a:spcPts val="0"/>
              </a:spcBef>
              <a:spcAft>
                <a:spcPts val="0"/>
              </a:spcAft>
              <a:buSzPts val="3500"/>
              <a:buFont typeface="Della Respira"/>
              <a:buNone/>
              <a:defRPr sz="3500"/>
            </a:lvl8pPr>
            <a:lvl9pPr lvl="8" algn="ctr">
              <a:spcBef>
                <a:spcPts val="0"/>
              </a:spcBef>
              <a:spcAft>
                <a:spcPts val="0"/>
              </a:spcAft>
              <a:buSzPts val="3500"/>
              <a:buFont typeface="Della Respira"/>
              <a:buNone/>
              <a:defRPr sz="3500"/>
            </a:lvl9pPr>
          </a:lstStyle>
          <a:p/>
        </p:txBody>
      </p:sp>
      <p:sp>
        <p:nvSpPr>
          <p:cNvPr id="382" name="Google Shape;382;p53"/>
          <p:cNvSpPr/>
          <p:nvPr>
            <p:ph idx="3" type="pic"/>
          </p:nvPr>
        </p:nvSpPr>
        <p:spPr>
          <a:xfrm>
            <a:off x="273650" y="1350150"/>
            <a:ext cx="1636500" cy="1688400"/>
          </a:xfrm>
          <a:prstGeom prst="roundRect">
            <a:avLst>
              <a:gd fmla="val 9664" name="adj"/>
            </a:avLst>
          </a:prstGeom>
          <a:noFill/>
          <a:ln cap="flat" cmpd="sng" w="9525">
            <a:solidFill>
              <a:srgbClr val="000000"/>
            </a:solidFill>
            <a:prstDash val="solid"/>
            <a:round/>
            <a:headEnd len="sm" w="sm" type="none"/>
            <a:tailEnd len="sm" w="sm" type="none"/>
          </a:ln>
        </p:spPr>
      </p:sp>
      <p:sp>
        <p:nvSpPr>
          <p:cNvPr id="383" name="Google Shape;383;p53"/>
          <p:cNvSpPr/>
          <p:nvPr>
            <p:ph idx="4" type="pic"/>
          </p:nvPr>
        </p:nvSpPr>
        <p:spPr>
          <a:xfrm>
            <a:off x="1998688" y="1350150"/>
            <a:ext cx="1636500" cy="1688400"/>
          </a:xfrm>
          <a:prstGeom prst="roundRect">
            <a:avLst>
              <a:gd fmla="val 9664" name="adj"/>
            </a:avLst>
          </a:prstGeom>
          <a:noFill/>
          <a:ln cap="flat" cmpd="sng" w="9525">
            <a:solidFill>
              <a:srgbClr val="000000"/>
            </a:solidFill>
            <a:prstDash val="solid"/>
            <a:round/>
            <a:headEnd len="sm" w="sm" type="none"/>
            <a:tailEnd len="sm" w="sm" type="none"/>
          </a:ln>
        </p:spPr>
      </p:sp>
      <p:sp>
        <p:nvSpPr>
          <p:cNvPr id="384" name="Google Shape;384;p53"/>
          <p:cNvSpPr/>
          <p:nvPr>
            <p:ph idx="5" type="pic"/>
          </p:nvPr>
        </p:nvSpPr>
        <p:spPr>
          <a:xfrm>
            <a:off x="3723713" y="1350150"/>
            <a:ext cx="1636500" cy="1688400"/>
          </a:xfrm>
          <a:prstGeom prst="roundRect">
            <a:avLst>
              <a:gd fmla="val 9664" name="adj"/>
            </a:avLst>
          </a:prstGeom>
          <a:noFill/>
          <a:ln cap="flat" cmpd="sng" w="9525">
            <a:solidFill>
              <a:srgbClr val="000000"/>
            </a:solidFill>
            <a:prstDash val="solid"/>
            <a:round/>
            <a:headEnd len="sm" w="sm" type="none"/>
            <a:tailEnd len="sm" w="sm" type="none"/>
          </a:ln>
        </p:spPr>
      </p:sp>
      <p:sp>
        <p:nvSpPr>
          <p:cNvPr id="385" name="Google Shape;385;p53"/>
          <p:cNvSpPr/>
          <p:nvPr>
            <p:ph idx="6" type="pic"/>
          </p:nvPr>
        </p:nvSpPr>
        <p:spPr>
          <a:xfrm>
            <a:off x="5455300" y="1350150"/>
            <a:ext cx="1636500" cy="1688400"/>
          </a:xfrm>
          <a:prstGeom prst="roundRect">
            <a:avLst>
              <a:gd fmla="val 9664" name="adj"/>
            </a:avLst>
          </a:prstGeom>
          <a:noFill/>
          <a:ln cap="flat" cmpd="sng" w="9525">
            <a:solidFill>
              <a:srgbClr val="000000"/>
            </a:solidFill>
            <a:prstDash val="solid"/>
            <a:round/>
            <a:headEnd len="sm" w="sm" type="none"/>
            <a:tailEnd len="sm" w="sm" type="none"/>
          </a:ln>
        </p:spPr>
      </p:sp>
      <p:sp>
        <p:nvSpPr>
          <p:cNvPr id="386" name="Google Shape;386;p53"/>
          <p:cNvSpPr/>
          <p:nvPr>
            <p:ph idx="7" type="pic"/>
          </p:nvPr>
        </p:nvSpPr>
        <p:spPr>
          <a:xfrm>
            <a:off x="273650" y="3131825"/>
            <a:ext cx="1636500" cy="1728900"/>
          </a:xfrm>
          <a:prstGeom prst="roundRect">
            <a:avLst>
              <a:gd fmla="val 9664" name="adj"/>
            </a:avLst>
          </a:prstGeom>
          <a:noFill/>
          <a:ln cap="flat" cmpd="sng" w="9525">
            <a:solidFill>
              <a:srgbClr val="000000"/>
            </a:solidFill>
            <a:prstDash val="solid"/>
            <a:round/>
            <a:headEnd len="sm" w="sm" type="none"/>
            <a:tailEnd len="sm" w="sm" type="none"/>
          </a:ln>
        </p:spPr>
      </p:sp>
      <p:sp>
        <p:nvSpPr>
          <p:cNvPr id="387" name="Google Shape;387;p53"/>
          <p:cNvSpPr/>
          <p:nvPr>
            <p:ph idx="8" type="pic"/>
          </p:nvPr>
        </p:nvSpPr>
        <p:spPr>
          <a:xfrm>
            <a:off x="1998688" y="3131825"/>
            <a:ext cx="1636500" cy="1728900"/>
          </a:xfrm>
          <a:prstGeom prst="roundRect">
            <a:avLst>
              <a:gd fmla="val 9664" name="adj"/>
            </a:avLst>
          </a:prstGeom>
          <a:noFill/>
          <a:ln cap="flat" cmpd="sng" w="9525">
            <a:solidFill>
              <a:srgbClr val="000000"/>
            </a:solidFill>
            <a:prstDash val="solid"/>
            <a:round/>
            <a:headEnd len="sm" w="sm" type="none"/>
            <a:tailEnd len="sm" w="sm" type="none"/>
          </a:ln>
        </p:spPr>
      </p:sp>
      <p:sp>
        <p:nvSpPr>
          <p:cNvPr id="388" name="Google Shape;388;p53"/>
          <p:cNvSpPr/>
          <p:nvPr>
            <p:ph idx="9" type="pic"/>
          </p:nvPr>
        </p:nvSpPr>
        <p:spPr>
          <a:xfrm>
            <a:off x="3723713" y="3131825"/>
            <a:ext cx="1636500" cy="1728900"/>
          </a:xfrm>
          <a:prstGeom prst="roundRect">
            <a:avLst>
              <a:gd fmla="val 9664" name="adj"/>
            </a:avLst>
          </a:prstGeom>
          <a:noFill/>
          <a:ln cap="flat" cmpd="sng" w="9525">
            <a:solidFill>
              <a:srgbClr val="000000"/>
            </a:solidFill>
            <a:prstDash val="solid"/>
            <a:round/>
            <a:headEnd len="sm" w="sm" type="none"/>
            <a:tailEnd len="sm" w="sm" type="none"/>
          </a:ln>
        </p:spPr>
      </p:sp>
      <p:sp>
        <p:nvSpPr>
          <p:cNvPr id="389" name="Google Shape;389;p53"/>
          <p:cNvSpPr/>
          <p:nvPr>
            <p:ph idx="13" type="pic"/>
          </p:nvPr>
        </p:nvSpPr>
        <p:spPr>
          <a:xfrm>
            <a:off x="5455300" y="3131825"/>
            <a:ext cx="1636500" cy="1728900"/>
          </a:xfrm>
          <a:prstGeom prst="roundRect">
            <a:avLst>
              <a:gd fmla="val 9664" name="adj"/>
            </a:avLst>
          </a:prstGeom>
          <a:noFill/>
          <a:ln cap="flat" cmpd="sng" w="9525">
            <a:solidFill>
              <a:srgbClr val="000000"/>
            </a:solidFill>
            <a:prstDash val="solid"/>
            <a:round/>
            <a:headEnd len="sm" w="sm" type="none"/>
            <a:tailEnd len="sm" w="sm" type="none"/>
          </a:ln>
        </p:spPr>
      </p:sp>
    </p:spTree>
  </p:cSld>
  <p:clrMapOvr>
    <a:masterClrMapping/>
  </p:clrMapOvr>
</p:sldLayout>
</file>

<file path=ppt/slideLayouts/slideLayout5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p:cSld name="CUSTOM_36">
    <p:spTree>
      <p:nvGrpSpPr>
        <p:cNvPr id="390" name="Shape 390"/>
        <p:cNvGrpSpPr/>
        <p:nvPr/>
      </p:nvGrpSpPr>
      <p:grpSpPr>
        <a:xfrm>
          <a:off x="0" y="0"/>
          <a:ext cx="0" cy="0"/>
          <a:chOff x="0" y="0"/>
          <a:chExt cx="0" cy="0"/>
        </a:xfrm>
      </p:grpSpPr>
    </p:spTree>
  </p:cSld>
  <p:clrMapOvr>
    <a:masterClrMapping/>
  </p:clrMapOvr>
</p:sldLayout>
</file>

<file path=ppt/slideLayouts/slideLayout5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p:cSld name="TITLE_4">
    <p:spTree>
      <p:nvGrpSpPr>
        <p:cNvPr id="391" name="Shape 391"/>
        <p:cNvGrpSpPr/>
        <p:nvPr/>
      </p:nvGrpSpPr>
      <p:grpSpPr>
        <a:xfrm>
          <a:off x="0" y="0"/>
          <a:ext cx="0" cy="0"/>
          <a:chOff x="0" y="0"/>
          <a:chExt cx="0" cy="0"/>
        </a:xfrm>
      </p:grpSpPr>
      <p:sp>
        <p:nvSpPr>
          <p:cNvPr id="392" name="Google Shape;392;p55"/>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393" name="Google Shape;393;p55"/>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spcBef>
                <a:spcPts val="0"/>
              </a:spcBef>
              <a:spcAft>
                <a:spcPts val="0"/>
              </a:spcAft>
              <a:buSzPts val="2800"/>
              <a:buNone/>
              <a:defRPr sz="2800"/>
            </a:lvl1pPr>
            <a:lvl2pPr lvl="1" algn="ctr">
              <a:spcBef>
                <a:spcPts val="0"/>
              </a:spcBef>
              <a:spcAft>
                <a:spcPts val="0"/>
              </a:spcAft>
              <a:buSzPts val="2800"/>
              <a:buNone/>
              <a:defRPr sz="2800"/>
            </a:lvl2pPr>
            <a:lvl3pPr lvl="2" algn="ctr">
              <a:spcBef>
                <a:spcPts val="0"/>
              </a:spcBef>
              <a:spcAft>
                <a:spcPts val="0"/>
              </a:spcAft>
              <a:buSzPts val="2800"/>
              <a:buNone/>
              <a:defRPr sz="2800"/>
            </a:lvl3pPr>
            <a:lvl4pPr lvl="3" algn="ctr">
              <a:spcBef>
                <a:spcPts val="0"/>
              </a:spcBef>
              <a:spcAft>
                <a:spcPts val="0"/>
              </a:spcAft>
              <a:buSzPts val="2800"/>
              <a:buNone/>
              <a:defRPr sz="2800"/>
            </a:lvl4pPr>
            <a:lvl5pPr lvl="4" algn="ctr">
              <a:spcBef>
                <a:spcPts val="0"/>
              </a:spcBef>
              <a:spcAft>
                <a:spcPts val="0"/>
              </a:spcAft>
              <a:buSzPts val="2800"/>
              <a:buNone/>
              <a:defRPr sz="2800"/>
            </a:lvl5pPr>
            <a:lvl6pPr lvl="5" algn="ctr">
              <a:spcBef>
                <a:spcPts val="0"/>
              </a:spcBef>
              <a:spcAft>
                <a:spcPts val="0"/>
              </a:spcAft>
              <a:buSzPts val="2800"/>
              <a:buNone/>
              <a:defRPr sz="2800"/>
            </a:lvl6pPr>
            <a:lvl7pPr lvl="6" algn="ctr">
              <a:spcBef>
                <a:spcPts val="0"/>
              </a:spcBef>
              <a:spcAft>
                <a:spcPts val="0"/>
              </a:spcAft>
              <a:buSzPts val="2800"/>
              <a:buNone/>
              <a:defRPr sz="2800"/>
            </a:lvl7pPr>
            <a:lvl8pPr lvl="7" algn="ctr">
              <a:spcBef>
                <a:spcPts val="0"/>
              </a:spcBef>
              <a:spcAft>
                <a:spcPts val="0"/>
              </a:spcAft>
              <a:buSzPts val="2800"/>
              <a:buNone/>
              <a:defRPr sz="2800"/>
            </a:lvl8pPr>
            <a:lvl9pPr lvl="8" algn="ctr">
              <a:spcBef>
                <a:spcPts val="0"/>
              </a:spcBef>
              <a:spcAft>
                <a:spcPts val="0"/>
              </a:spcAft>
              <a:buSzPts val="2800"/>
              <a:buNone/>
              <a:defRPr sz="2800"/>
            </a:lvl9pPr>
          </a:lstStyle>
          <a:p/>
        </p:txBody>
      </p:sp>
      <p:sp>
        <p:nvSpPr>
          <p:cNvPr id="394" name="Google Shape;394;p5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p:cSld name="SECTION_HEADER_1">
    <p:spTree>
      <p:nvGrpSpPr>
        <p:cNvPr id="395" name="Shape 395"/>
        <p:cNvGrpSpPr/>
        <p:nvPr/>
      </p:nvGrpSpPr>
      <p:grpSpPr>
        <a:xfrm>
          <a:off x="0" y="0"/>
          <a:ext cx="0" cy="0"/>
          <a:chOff x="0" y="0"/>
          <a:chExt cx="0" cy="0"/>
        </a:xfrm>
      </p:grpSpPr>
      <p:sp>
        <p:nvSpPr>
          <p:cNvPr id="396" name="Google Shape;396;p56"/>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397" name="Google Shape;397;p5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p:cSld name="TITLE_AND_BODY_1">
    <p:spTree>
      <p:nvGrpSpPr>
        <p:cNvPr id="398" name="Shape 398"/>
        <p:cNvGrpSpPr/>
        <p:nvPr/>
      </p:nvGrpSpPr>
      <p:grpSpPr>
        <a:xfrm>
          <a:off x="0" y="0"/>
          <a:ext cx="0" cy="0"/>
          <a:chOff x="0" y="0"/>
          <a:chExt cx="0" cy="0"/>
        </a:xfrm>
      </p:grpSpPr>
      <p:sp>
        <p:nvSpPr>
          <p:cNvPr id="399" name="Google Shape;399;p57"/>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42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400" name="Google Shape;400;p5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30200" lvl="0" marL="457200">
              <a:spcBef>
                <a:spcPts val="0"/>
              </a:spcBef>
              <a:spcAft>
                <a:spcPts val="0"/>
              </a:spcAft>
              <a:buSzPts val="1600"/>
              <a:buChar char="●"/>
              <a:defRPr/>
            </a:lvl1pPr>
            <a:lvl2pPr indent="-330200" lvl="1" marL="914400">
              <a:spcBef>
                <a:spcPts val="0"/>
              </a:spcBef>
              <a:spcAft>
                <a:spcPts val="0"/>
              </a:spcAft>
              <a:buSzPts val="1600"/>
              <a:buChar char="○"/>
              <a:defRPr/>
            </a:lvl2pPr>
            <a:lvl3pPr indent="-330200" lvl="2" marL="1371600">
              <a:spcBef>
                <a:spcPts val="0"/>
              </a:spcBef>
              <a:spcAft>
                <a:spcPts val="0"/>
              </a:spcAft>
              <a:buSzPts val="1600"/>
              <a:buChar char="■"/>
              <a:defRPr/>
            </a:lvl3pPr>
            <a:lvl4pPr indent="-330200" lvl="3" marL="1828800">
              <a:spcBef>
                <a:spcPts val="0"/>
              </a:spcBef>
              <a:spcAft>
                <a:spcPts val="0"/>
              </a:spcAft>
              <a:buSzPts val="1600"/>
              <a:buChar char="●"/>
              <a:defRPr/>
            </a:lvl4pPr>
            <a:lvl5pPr indent="-330200" lvl="4" marL="2286000">
              <a:spcBef>
                <a:spcPts val="0"/>
              </a:spcBef>
              <a:spcAft>
                <a:spcPts val="0"/>
              </a:spcAft>
              <a:buSzPts val="1600"/>
              <a:buChar char="○"/>
              <a:defRPr/>
            </a:lvl5pPr>
            <a:lvl6pPr indent="-330200" lvl="5" marL="2743200">
              <a:spcBef>
                <a:spcPts val="0"/>
              </a:spcBef>
              <a:spcAft>
                <a:spcPts val="0"/>
              </a:spcAft>
              <a:buSzPts val="1600"/>
              <a:buChar char="■"/>
              <a:defRPr/>
            </a:lvl6pPr>
            <a:lvl7pPr indent="-330200" lvl="6" marL="3200400">
              <a:spcBef>
                <a:spcPts val="0"/>
              </a:spcBef>
              <a:spcAft>
                <a:spcPts val="0"/>
              </a:spcAft>
              <a:buSzPts val="1600"/>
              <a:buChar char="●"/>
              <a:defRPr/>
            </a:lvl7pPr>
            <a:lvl8pPr indent="-330200" lvl="7" marL="3657600">
              <a:spcBef>
                <a:spcPts val="0"/>
              </a:spcBef>
              <a:spcAft>
                <a:spcPts val="0"/>
              </a:spcAft>
              <a:buSzPts val="1600"/>
              <a:buChar char="○"/>
              <a:defRPr/>
            </a:lvl8pPr>
            <a:lvl9pPr indent="-330200" lvl="8" marL="4114800">
              <a:spcBef>
                <a:spcPts val="0"/>
              </a:spcBef>
              <a:spcAft>
                <a:spcPts val="0"/>
              </a:spcAft>
              <a:buSzPts val="1600"/>
              <a:buChar char="■"/>
              <a:defRPr/>
            </a:lvl9pPr>
          </a:lstStyle>
          <a:p/>
        </p:txBody>
      </p:sp>
      <p:sp>
        <p:nvSpPr>
          <p:cNvPr id="401" name="Google Shape;401;p5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p:cSld name="TITLE_AND_TWO_COLUMNS_1">
    <p:spTree>
      <p:nvGrpSpPr>
        <p:cNvPr id="402" name="Shape 402"/>
        <p:cNvGrpSpPr/>
        <p:nvPr/>
      </p:nvGrpSpPr>
      <p:grpSpPr>
        <a:xfrm>
          <a:off x="0" y="0"/>
          <a:ext cx="0" cy="0"/>
          <a:chOff x="0" y="0"/>
          <a:chExt cx="0" cy="0"/>
        </a:xfrm>
      </p:grpSpPr>
      <p:sp>
        <p:nvSpPr>
          <p:cNvPr id="403" name="Google Shape;403;p58"/>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42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404" name="Google Shape;404;p58"/>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405" name="Google Shape;405;p58"/>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406" name="Google Shape;406;p5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p:cSld name="TITLE_ONLY_1">
    <p:spTree>
      <p:nvGrpSpPr>
        <p:cNvPr id="407" name="Shape 407"/>
        <p:cNvGrpSpPr/>
        <p:nvPr/>
      </p:nvGrpSpPr>
      <p:grpSpPr>
        <a:xfrm>
          <a:off x="0" y="0"/>
          <a:ext cx="0" cy="0"/>
          <a:chOff x="0" y="0"/>
          <a:chExt cx="0" cy="0"/>
        </a:xfrm>
      </p:grpSpPr>
      <p:sp>
        <p:nvSpPr>
          <p:cNvPr id="408" name="Google Shape;408;p59"/>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42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409" name="Google Shape;409;p5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_1">
    <p:spTree>
      <p:nvGrpSpPr>
        <p:cNvPr id="410" name="Shape 410"/>
        <p:cNvGrpSpPr/>
        <p:nvPr/>
      </p:nvGrpSpPr>
      <p:grpSpPr>
        <a:xfrm>
          <a:off x="0" y="0"/>
          <a:ext cx="0" cy="0"/>
          <a:chOff x="0" y="0"/>
          <a:chExt cx="0" cy="0"/>
        </a:xfrm>
      </p:grpSpPr>
      <p:sp>
        <p:nvSpPr>
          <p:cNvPr id="411" name="Google Shape;411;p60"/>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412" name="Google Shape;412;p60"/>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413" name="Google Shape;413;p6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_1">
    <p:spTree>
      <p:nvGrpSpPr>
        <p:cNvPr id="414" name="Shape 414"/>
        <p:cNvGrpSpPr/>
        <p:nvPr/>
      </p:nvGrpSpPr>
      <p:grpSpPr>
        <a:xfrm>
          <a:off x="0" y="0"/>
          <a:ext cx="0" cy="0"/>
          <a:chOff x="0" y="0"/>
          <a:chExt cx="0" cy="0"/>
        </a:xfrm>
      </p:grpSpPr>
      <p:sp>
        <p:nvSpPr>
          <p:cNvPr id="415" name="Google Shape;415;p61"/>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416" name="Google Shape;416;p6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_1">
    <p:spTree>
      <p:nvGrpSpPr>
        <p:cNvPr id="417" name="Shape 417"/>
        <p:cNvGrpSpPr/>
        <p:nvPr/>
      </p:nvGrpSpPr>
      <p:grpSpPr>
        <a:xfrm>
          <a:off x="0" y="0"/>
          <a:ext cx="0" cy="0"/>
          <a:chOff x="0" y="0"/>
          <a:chExt cx="0" cy="0"/>
        </a:xfrm>
      </p:grpSpPr>
      <p:sp>
        <p:nvSpPr>
          <p:cNvPr id="418" name="Google Shape;418;p62"/>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9" name="Google Shape;419;p62"/>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420" name="Google Shape;420;p62"/>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spcBef>
                <a:spcPts val="0"/>
              </a:spcBef>
              <a:spcAft>
                <a:spcPts val="0"/>
              </a:spcAft>
              <a:buSzPts val="2100"/>
              <a:buNone/>
              <a:defRPr sz="2100"/>
            </a:lvl1pPr>
            <a:lvl2pPr lvl="1" algn="ctr">
              <a:spcBef>
                <a:spcPts val="0"/>
              </a:spcBef>
              <a:spcAft>
                <a:spcPts val="0"/>
              </a:spcAft>
              <a:buSzPts val="2100"/>
              <a:buNone/>
              <a:defRPr sz="2100"/>
            </a:lvl2pPr>
            <a:lvl3pPr lvl="2" algn="ctr">
              <a:spcBef>
                <a:spcPts val="0"/>
              </a:spcBef>
              <a:spcAft>
                <a:spcPts val="0"/>
              </a:spcAft>
              <a:buSzPts val="2100"/>
              <a:buNone/>
              <a:defRPr sz="2100"/>
            </a:lvl3pPr>
            <a:lvl4pPr lvl="3" algn="ctr">
              <a:spcBef>
                <a:spcPts val="0"/>
              </a:spcBef>
              <a:spcAft>
                <a:spcPts val="0"/>
              </a:spcAft>
              <a:buSzPts val="2100"/>
              <a:buNone/>
              <a:defRPr sz="2100"/>
            </a:lvl4pPr>
            <a:lvl5pPr lvl="4" algn="ctr">
              <a:spcBef>
                <a:spcPts val="0"/>
              </a:spcBef>
              <a:spcAft>
                <a:spcPts val="0"/>
              </a:spcAft>
              <a:buSzPts val="2100"/>
              <a:buNone/>
              <a:defRPr sz="2100"/>
            </a:lvl5pPr>
            <a:lvl6pPr lvl="5" algn="ctr">
              <a:spcBef>
                <a:spcPts val="0"/>
              </a:spcBef>
              <a:spcAft>
                <a:spcPts val="0"/>
              </a:spcAft>
              <a:buSzPts val="2100"/>
              <a:buNone/>
              <a:defRPr sz="2100"/>
            </a:lvl6pPr>
            <a:lvl7pPr lvl="6" algn="ctr">
              <a:spcBef>
                <a:spcPts val="0"/>
              </a:spcBef>
              <a:spcAft>
                <a:spcPts val="0"/>
              </a:spcAft>
              <a:buSzPts val="2100"/>
              <a:buNone/>
              <a:defRPr sz="2100"/>
            </a:lvl7pPr>
            <a:lvl8pPr lvl="7" algn="ctr">
              <a:spcBef>
                <a:spcPts val="0"/>
              </a:spcBef>
              <a:spcAft>
                <a:spcPts val="0"/>
              </a:spcAft>
              <a:buSzPts val="2100"/>
              <a:buNone/>
              <a:defRPr sz="2100"/>
            </a:lvl8pPr>
            <a:lvl9pPr lvl="8" algn="ctr">
              <a:spcBef>
                <a:spcPts val="0"/>
              </a:spcBef>
              <a:spcAft>
                <a:spcPts val="0"/>
              </a:spcAft>
              <a:buSzPts val="2100"/>
              <a:buNone/>
              <a:defRPr sz="2100"/>
            </a:lvl9pPr>
          </a:lstStyle>
          <a:p/>
        </p:txBody>
      </p:sp>
      <p:sp>
        <p:nvSpPr>
          <p:cNvPr id="421" name="Google Shape;421;p62"/>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30200" lvl="0" marL="457200">
              <a:spcBef>
                <a:spcPts val="0"/>
              </a:spcBef>
              <a:spcAft>
                <a:spcPts val="0"/>
              </a:spcAft>
              <a:buSzPts val="1600"/>
              <a:buChar char="●"/>
              <a:defRPr/>
            </a:lvl1pPr>
            <a:lvl2pPr indent="-330200" lvl="1" marL="914400">
              <a:spcBef>
                <a:spcPts val="0"/>
              </a:spcBef>
              <a:spcAft>
                <a:spcPts val="0"/>
              </a:spcAft>
              <a:buSzPts val="1600"/>
              <a:buChar char="○"/>
              <a:defRPr/>
            </a:lvl2pPr>
            <a:lvl3pPr indent="-330200" lvl="2" marL="1371600">
              <a:spcBef>
                <a:spcPts val="0"/>
              </a:spcBef>
              <a:spcAft>
                <a:spcPts val="0"/>
              </a:spcAft>
              <a:buSzPts val="1600"/>
              <a:buChar char="■"/>
              <a:defRPr/>
            </a:lvl3pPr>
            <a:lvl4pPr indent="-330200" lvl="3" marL="1828800">
              <a:spcBef>
                <a:spcPts val="0"/>
              </a:spcBef>
              <a:spcAft>
                <a:spcPts val="0"/>
              </a:spcAft>
              <a:buSzPts val="1600"/>
              <a:buChar char="●"/>
              <a:defRPr/>
            </a:lvl4pPr>
            <a:lvl5pPr indent="-330200" lvl="4" marL="2286000">
              <a:spcBef>
                <a:spcPts val="0"/>
              </a:spcBef>
              <a:spcAft>
                <a:spcPts val="0"/>
              </a:spcAft>
              <a:buSzPts val="1600"/>
              <a:buChar char="○"/>
              <a:defRPr/>
            </a:lvl5pPr>
            <a:lvl6pPr indent="-330200" lvl="5" marL="2743200">
              <a:spcBef>
                <a:spcPts val="0"/>
              </a:spcBef>
              <a:spcAft>
                <a:spcPts val="0"/>
              </a:spcAft>
              <a:buSzPts val="1600"/>
              <a:buChar char="■"/>
              <a:defRPr/>
            </a:lvl6pPr>
            <a:lvl7pPr indent="-330200" lvl="6" marL="3200400">
              <a:spcBef>
                <a:spcPts val="0"/>
              </a:spcBef>
              <a:spcAft>
                <a:spcPts val="0"/>
              </a:spcAft>
              <a:buSzPts val="1600"/>
              <a:buChar char="●"/>
              <a:defRPr/>
            </a:lvl7pPr>
            <a:lvl8pPr indent="-330200" lvl="7" marL="3657600">
              <a:spcBef>
                <a:spcPts val="0"/>
              </a:spcBef>
              <a:spcAft>
                <a:spcPts val="0"/>
              </a:spcAft>
              <a:buSzPts val="1600"/>
              <a:buChar char="○"/>
              <a:defRPr/>
            </a:lvl8pPr>
            <a:lvl9pPr indent="-330200" lvl="8" marL="4114800">
              <a:spcBef>
                <a:spcPts val="0"/>
              </a:spcBef>
              <a:spcAft>
                <a:spcPts val="0"/>
              </a:spcAft>
              <a:buSzPts val="1600"/>
              <a:buChar char="■"/>
              <a:defRPr/>
            </a:lvl9pPr>
          </a:lstStyle>
          <a:p/>
        </p:txBody>
      </p:sp>
      <p:sp>
        <p:nvSpPr>
          <p:cNvPr id="422" name="Google Shape;422;p6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_1">
    <p:spTree>
      <p:nvGrpSpPr>
        <p:cNvPr id="423" name="Shape 423"/>
        <p:cNvGrpSpPr/>
        <p:nvPr/>
      </p:nvGrpSpPr>
      <p:grpSpPr>
        <a:xfrm>
          <a:off x="0" y="0"/>
          <a:ext cx="0" cy="0"/>
          <a:chOff x="0" y="0"/>
          <a:chExt cx="0" cy="0"/>
        </a:xfrm>
      </p:grpSpPr>
      <p:sp>
        <p:nvSpPr>
          <p:cNvPr id="424" name="Google Shape;424;p63"/>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25" name="Google Shape;425;p63"/>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30200" lvl="0" marL="457200" algn="ctr">
              <a:spcBef>
                <a:spcPts val="0"/>
              </a:spcBef>
              <a:spcAft>
                <a:spcPts val="0"/>
              </a:spcAft>
              <a:buSzPts val="1600"/>
              <a:buChar char="●"/>
              <a:defRPr/>
            </a:lvl1pPr>
            <a:lvl2pPr indent="-330200" lvl="1" marL="914400" algn="ctr">
              <a:spcBef>
                <a:spcPts val="0"/>
              </a:spcBef>
              <a:spcAft>
                <a:spcPts val="0"/>
              </a:spcAft>
              <a:buSzPts val="1600"/>
              <a:buChar char="○"/>
              <a:defRPr/>
            </a:lvl2pPr>
            <a:lvl3pPr indent="-330200" lvl="2" marL="1371600" algn="ctr">
              <a:spcBef>
                <a:spcPts val="0"/>
              </a:spcBef>
              <a:spcAft>
                <a:spcPts val="0"/>
              </a:spcAft>
              <a:buSzPts val="1600"/>
              <a:buChar char="■"/>
              <a:defRPr/>
            </a:lvl3pPr>
            <a:lvl4pPr indent="-330200" lvl="3" marL="1828800" algn="ctr">
              <a:spcBef>
                <a:spcPts val="0"/>
              </a:spcBef>
              <a:spcAft>
                <a:spcPts val="0"/>
              </a:spcAft>
              <a:buSzPts val="1600"/>
              <a:buChar char="●"/>
              <a:defRPr/>
            </a:lvl4pPr>
            <a:lvl5pPr indent="-330200" lvl="4" marL="2286000" algn="ctr">
              <a:spcBef>
                <a:spcPts val="0"/>
              </a:spcBef>
              <a:spcAft>
                <a:spcPts val="0"/>
              </a:spcAft>
              <a:buSzPts val="1600"/>
              <a:buChar char="○"/>
              <a:defRPr/>
            </a:lvl5pPr>
            <a:lvl6pPr indent="-330200" lvl="5" marL="2743200" algn="ctr">
              <a:spcBef>
                <a:spcPts val="0"/>
              </a:spcBef>
              <a:spcAft>
                <a:spcPts val="0"/>
              </a:spcAft>
              <a:buSzPts val="1600"/>
              <a:buChar char="■"/>
              <a:defRPr/>
            </a:lvl6pPr>
            <a:lvl7pPr indent="-330200" lvl="6" marL="3200400" algn="ctr">
              <a:spcBef>
                <a:spcPts val="0"/>
              </a:spcBef>
              <a:spcAft>
                <a:spcPts val="0"/>
              </a:spcAft>
              <a:buSzPts val="1600"/>
              <a:buChar char="●"/>
              <a:defRPr/>
            </a:lvl7pPr>
            <a:lvl8pPr indent="-330200" lvl="7" marL="3657600" algn="ctr">
              <a:spcBef>
                <a:spcPts val="0"/>
              </a:spcBef>
              <a:spcAft>
                <a:spcPts val="0"/>
              </a:spcAft>
              <a:buSzPts val="1600"/>
              <a:buChar char="○"/>
              <a:defRPr/>
            </a:lvl8pPr>
            <a:lvl9pPr indent="-330200" lvl="8" marL="4114800" algn="ctr">
              <a:spcBef>
                <a:spcPts val="0"/>
              </a:spcBef>
              <a:spcAft>
                <a:spcPts val="0"/>
              </a:spcAft>
              <a:buSzPts val="1600"/>
              <a:buChar char="■"/>
              <a:defRPr/>
            </a:lvl9pPr>
          </a:lstStyle>
          <a:p/>
        </p:txBody>
      </p:sp>
      <p:sp>
        <p:nvSpPr>
          <p:cNvPr id="426" name="Google Shape;426;p6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body and image">
  <p:cSld name="CUSTOM_8_1">
    <p:spTree>
      <p:nvGrpSpPr>
        <p:cNvPr id="427" name="Shape 427"/>
        <p:cNvGrpSpPr/>
        <p:nvPr/>
      </p:nvGrpSpPr>
      <p:grpSpPr>
        <a:xfrm>
          <a:off x="0" y="0"/>
          <a:ext cx="0" cy="0"/>
          <a:chOff x="0" y="0"/>
          <a:chExt cx="0" cy="0"/>
        </a:xfrm>
      </p:grpSpPr>
      <p:sp>
        <p:nvSpPr>
          <p:cNvPr id="428" name="Google Shape;428;p6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42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429" name="Google Shape;429;p64"/>
          <p:cNvSpPr txBox="1"/>
          <p:nvPr>
            <p:ph idx="1" type="body"/>
          </p:nvPr>
        </p:nvSpPr>
        <p:spPr>
          <a:xfrm>
            <a:off x="311700" y="1152475"/>
            <a:ext cx="4473900" cy="3416400"/>
          </a:xfrm>
          <a:prstGeom prst="rect">
            <a:avLst/>
          </a:prstGeom>
        </p:spPr>
        <p:txBody>
          <a:bodyPr anchorCtr="0" anchor="t" bIns="91425" lIns="91425" spcFirstLastPara="1" rIns="91425" wrap="square" tIns="91425">
            <a:noAutofit/>
          </a:bodyPr>
          <a:lstStyle>
            <a:lvl1pPr indent="-330200" lvl="0" marL="457200">
              <a:spcBef>
                <a:spcPts val="0"/>
              </a:spcBef>
              <a:spcAft>
                <a:spcPts val="0"/>
              </a:spcAft>
              <a:buSzPts val="1600"/>
              <a:buChar char="●"/>
              <a:defRPr/>
            </a:lvl1pPr>
            <a:lvl2pPr indent="-330200" lvl="1" marL="914400">
              <a:spcBef>
                <a:spcPts val="0"/>
              </a:spcBef>
              <a:spcAft>
                <a:spcPts val="0"/>
              </a:spcAft>
              <a:buSzPts val="1600"/>
              <a:buChar char="○"/>
              <a:defRPr/>
            </a:lvl2pPr>
            <a:lvl3pPr indent="-330200" lvl="2" marL="1371600">
              <a:spcBef>
                <a:spcPts val="0"/>
              </a:spcBef>
              <a:spcAft>
                <a:spcPts val="0"/>
              </a:spcAft>
              <a:buSzPts val="1600"/>
              <a:buChar char="■"/>
              <a:defRPr/>
            </a:lvl3pPr>
            <a:lvl4pPr indent="-330200" lvl="3" marL="1828800">
              <a:spcBef>
                <a:spcPts val="0"/>
              </a:spcBef>
              <a:spcAft>
                <a:spcPts val="0"/>
              </a:spcAft>
              <a:buSzPts val="1600"/>
              <a:buChar char="●"/>
              <a:defRPr/>
            </a:lvl4pPr>
            <a:lvl5pPr indent="-330200" lvl="4" marL="2286000">
              <a:spcBef>
                <a:spcPts val="0"/>
              </a:spcBef>
              <a:spcAft>
                <a:spcPts val="0"/>
              </a:spcAft>
              <a:buSzPts val="1600"/>
              <a:buChar char="○"/>
              <a:defRPr/>
            </a:lvl5pPr>
            <a:lvl6pPr indent="-330200" lvl="5" marL="2743200">
              <a:spcBef>
                <a:spcPts val="0"/>
              </a:spcBef>
              <a:spcAft>
                <a:spcPts val="0"/>
              </a:spcAft>
              <a:buSzPts val="1600"/>
              <a:buChar char="■"/>
              <a:defRPr/>
            </a:lvl6pPr>
            <a:lvl7pPr indent="-330200" lvl="6" marL="3200400">
              <a:spcBef>
                <a:spcPts val="0"/>
              </a:spcBef>
              <a:spcAft>
                <a:spcPts val="0"/>
              </a:spcAft>
              <a:buSzPts val="1600"/>
              <a:buChar char="●"/>
              <a:defRPr/>
            </a:lvl7pPr>
            <a:lvl8pPr indent="-330200" lvl="7" marL="3657600">
              <a:spcBef>
                <a:spcPts val="0"/>
              </a:spcBef>
              <a:spcAft>
                <a:spcPts val="0"/>
              </a:spcAft>
              <a:buSzPts val="1600"/>
              <a:buChar char="○"/>
              <a:defRPr/>
            </a:lvl8pPr>
            <a:lvl9pPr indent="-330200" lvl="8" marL="4114800">
              <a:spcBef>
                <a:spcPts val="0"/>
              </a:spcBef>
              <a:spcAft>
                <a:spcPts val="0"/>
              </a:spcAft>
              <a:buSzPts val="1600"/>
              <a:buChar char="■"/>
              <a:defRPr/>
            </a:lvl9pPr>
          </a:lstStyle>
          <a:p/>
        </p:txBody>
      </p:sp>
      <p:sp>
        <p:nvSpPr>
          <p:cNvPr id="430" name="Google Shape;430;p64"/>
          <p:cNvSpPr/>
          <p:nvPr>
            <p:ph idx="2" type="pic"/>
          </p:nvPr>
        </p:nvSpPr>
        <p:spPr>
          <a:xfrm>
            <a:off x="4992024" y="1152775"/>
            <a:ext cx="3840300" cy="3416400"/>
          </a:xfrm>
          <a:prstGeom prst="rect">
            <a:avLst/>
          </a:prstGeom>
          <a:noFill/>
          <a:ln>
            <a:noFill/>
          </a:ln>
        </p:spPr>
      </p:sp>
      <p:sp>
        <p:nvSpPr>
          <p:cNvPr id="431" name="Google Shape;431;p6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big ideas">
  <p:cSld name="CUSTOM_1_1">
    <p:spTree>
      <p:nvGrpSpPr>
        <p:cNvPr id="432" name="Shape 432"/>
        <p:cNvGrpSpPr/>
        <p:nvPr/>
      </p:nvGrpSpPr>
      <p:grpSpPr>
        <a:xfrm>
          <a:off x="0" y="0"/>
          <a:ext cx="0" cy="0"/>
          <a:chOff x="0" y="0"/>
          <a:chExt cx="0" cy="0"/>
        </a:xfrm>
      </p:grpSpPr>
      <p:sp>
        <p:nvSpPr>
          <p:cNvPr id="433" name="Google Shape;433;p6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
        <p:nvSpPr>
          <p:cNvPr id="434" name="Google Shape;434;p65"/>
          <p:cNvSpPr txBox="1"/>
          <p:nvPr>
            <p:ph type="title"/>
          </p:nvPr>
        </p:nvSpPr>
        <p:spPr>
          <a:xfrm>
            <a:off x="483175" y="450025"/>
            <a:ext cx="8184600" cy="758100"/>
          </a:xfrm>
          <a:prstGeom prst="rect">
            <a:avLst/>
          </a:prstGeom>
        </p:spPr>
        <p:txBody>
          <a:bodyPr anchorCtr="0" anchor="ctr"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435" name="Google Shape;435;p65"/>
          <p:cNvSpPr txBox="1"/>
          <p:nvPr>
            <p:ph idx="1" type="body"/>
          </p:nvPr>
        </p:nvSpPr>
        <p:spPr>
          <a:xfrm>
            <a:off x="483150" y="2237788"/>
            <a:ext cx="3619800" cy="2373600"/>
          </a:xfrm>
          <a:prstGeom prst="rect">
            <a:avLst/>
          </a:prstGeom>
        </p:spPr>
        <p:txBody>
          <a:bodyPr anchorCtr="0" anchor="t" bIns="91425" lIns="91425" spcFirstLastPara="1" rIns="91425" wrap="square" tIns="91425">
            <a:noAutofit/>
          </a:bodyPr>
          <a:lstStyle>
            <a:lvl1pPr indent="-330200" lvl="0" marL="457200">
              <a:spcBef>
                <a:spcPts val="0"/>
              </a:spcBef>
              <a:spcAft>
                <a:spcPts val="0"/>
              </a:spcAft>
              <a:buSzPts val="1600"/>
              <a:buChar char="●"/>
              <a:defRPr/>
            </a:lvl1pPr>
            <a:lvl2pPr indent="-330200" lvl="1" marL="914400">
              <a:spcBef>
                <a:spcPts val="0"/>
              </a:spcBef>
              <a:spcAft>
                <a:spcPts val="0"/>
              </a:spcAft>
              <a:buSzPts val="1600"/>
              <a:buChar char="○"/>
              <a:defRPr/>
            </a:lvl2pPr>
            <a:lvl3pPr indent="-330200" lvl="2" marL="1371600">
              <a:spcBef>
                <a:spcPts val="0"/>
              </a:spcBef>
              <a:spcAft>
                <a:spcPts val="0"/>
              </a:spcAft>
              <a:buSzPts val="1600"/>
              <a:buChar char="■"/>
              <a:defRPr/>
            </a:lvl3pPr>
            <a:lvl4pPr indent="-330200" lvl="3" marL="1828800">
              <a:spcBef>
                <a:spcPts val="0"/>
              </a:spcBef>
              <a:spcAft>
                <a:spcPts val="0"/>
              </a:spcAft>
              <a:buSzPts val="1600"/>
              <a:buChar char="●"/>
              <a:defRPr/>
            </a:lvl4pPr>
            <a:lvl5pPr indent="-330200" lvl="4" marL="2286000">
              <a:spcBef>
                <a:spcPts val="0"/>
              </a:spcBef>
              <a:spcAft>
                <a:spcPts val="0"/>
              </a:spcAft>
              <a:buSzPts val="1600"/>
              <a:buChar char="○"/>
              <a:defRPr/>
            </a:lvl5pPr>
            <a:lvl6pPr indent="-330200" lvl="5" marL="2743200">
              <a:spcBef>
                <a:spcPts val="0"/>
              </a:spcBef>
              <a:spcAft>
                <a:spcPts val="0"/>
              </a:spcAft>
              <a:buSzPts val="1600"/>
              <a:buChar char="■"/>
              <a:defRPr/>
            </a:lvl6pPr>
            <a:lvl7pPr indent="-330200" lvl="6" marL="3200400">
              <a:spcBef>
                <a:spcPts val="0"/>
              </a:spcBef>
              <a:spcAft>
                <a:spcPts val="0"/>
              </a:spcAft>
              <a:buSzPts val="1600"/>
              <a:buChar char="●"/>
              <a:defRPr/>
            </a:lvl7pPr>
            <a:lvl8pPr indent="-330200" lvl="7" marL="3657600">
              <a:spcBef>
                <a:spcPts val="0"/>
              </a:spcBef>
              <a:spcAft>
                <a:spcPts val="0"/>
              </a:spcAft>
              <a:buSzPts val="1600"/>
              <a:buChar char="○"/>
              <a:defRPr/>
            </a:lvl8pPr>
            <a:lvl9pPr indent="-330200" lvl="8" marL="4114800">
              <a:spcBef>
                <a:spcPts val="0"/>
              </a:spcBef>
              <a:spcAft>
                <a:spcPts val="0"/>
              </a:spcAft>
              <a:buSzPts val="1600"/>
              <a:buChar char="■"/>
              <a:defRPr/>
            </a:lvl9pPr>
          </a:lstStyle>
          <a:p/>
        </p:txBody>
      </p:sp>
      <p:sp>
        <p:nvSpPr>
          <p:cNvPr id="436" name="Google Shape;436;p65"/>
          <p:cNvSpPr txBox="1"/>
          <p:nvPr>
            <p:ph idx="2" type="body"/>
          </p:nvPr>
        </p:nvSpPr>
        <p:spPr>
          <a:xfrm>
            <a:off x="5048000" y="2237788"/>
            <a:ext cx="3619800" cy="2373600"/>
          </a:xfrm>
          <a:prstGeom prst="rect">
            <a:avLst/>
          </a:prstGeom>
        </p:spPr>
        <p:txBody>
          <a:bodyPr anchorCtr="0" anchor="t" bIns="91425" lIns="91425" spcFirstLastPara="1" rIns="91425" wrap="square" tIns="91425">
            <a:noAutofit/>
          </a:bodyPr>
          <a:lstStyle>
            <a:lvl1pPr indent="-330200" lvl="0" marL="457200">
              <a:spcBef>
                <a:spcPts val="0"/>
              </a:spcBef>
              <a:spcAft>
                <a:spcPts val="0"/>
              </a:spcAft>
              <a:buSzPts val="1600"/>
              <a:buChar char="●"/>
              <a:defRPr/>
            </a:lvl1pPr>
            <a:lvl2pPr indent="-330200" lvl="1" marL="914400">
              <a:spcBef>
                <a:spcPts val="0"/>
              </a:spcBef>
              <a:spcAft>
                <a:spcPts val="0"/>
              </a:spcAft>
              <a:buSzPts val="1600"/>
              <a:buChar char="○"/>
              <a:defRPr/>
            </a:lvl2pPr>
            <a:lvl3pPr indent="-330200" lvl="2" marL="1371600">
              <a:spcBef>
                <a:spcPts val="0"/>
              </a:spcBef>
              <a:spcAft>
                <a:spcPts val="0"/>
              </a:spcAft>
              <a:buSzPts val="1600"/>
              <a:buChar char="■"/>
              <a:defRPr/>
            </a:lvl3pPr>
            <a:lvl4pPr indent="-330200" lvl="3" marL="1828800">
              <a:spcBef>
                <a:spcPts val="0"/>
              </a:spcBef>
              <a:spcAft>
                <a:spcPts val="0"/>
              </a:spcAft>
              <a:buSzPts val="1600"/>
              <a:buChar char="●"/>
              <a:defRPr/>
            </a:lvl4pPr>
            <a:lvl5pPr indent="-330200" lvl="4" marL="2286000">
              <a:spcBef>
                <a:spcPts val="0"/>
              </a:spcBef>
              <a:spcAft>
                <a:spcPts val="0"/>
              </a:spcAft>
              <a:buSzPts val="1600"/>
              <a:buChar char="○"/>
              <a:defRPr/>
            </a:lvl5pPr>
            <a:lvl6pPr indent="-330200" lvl="5" marL="2743200">
              <a:spcBef>
                <a:spcPts val="0"/>
              </a:spcBef>
              <a:spcAft>
                <a:spcPts val="0"/>
              </a:spcAft>
              <a:buSzPts val="1600"/>
              <a:buChar char="■"/>
              <a:defRPr/>
            </a:lvl6pPr>
            <a:lvl7pPr indent="-330200" lvl="6" marL="3200400">
              <a:spcBef>
                <a:spcPts val="0"/>
              </a:spcBef>
              <a:spcAft>
                <a:spcPts val="0"/>
              </a:spcAft>
              <a:buSzPts val="1600"/>
              <a:buChar char="●"/>
              <a:defRPr/>
            </a:lvl7pPr>
            <a:lvl8pPr indent="-330200" lvl="7" marL="3657600">
              <a:spcBef>
                <a:spcPts val="0"/>
              </a:spcBef>
              <a:spcAft>
                <a:spcPts val="0"/>
              </a:spcAft>
              <a:buSzPts val="1600"/>
              <a:buChar char="○"/>
              <a:defRPr/>
            </a:lvl8pPr>
            <a:lvl9pPr indent="-330200" lvl="8" marL="4114800">
              <a:spcBef>
                <a:spcPts val="0"/>
              </a:spcBef>
              <a:spcAft>
                <a:spcPts val="0"/>
              </a:spcAft>
              <a:buSzPts val="1600"/>
              <a:buChar char="■"/>
              <a:defRPr/>
            </a:lvl9pPr>
          </a:lstStyle>
          <a:p/>
        </p:txBody>
      </p:sp>
      <p:sp>
        <p:nvSpPr>
          <p:cNvPr id="437" name="Google Shape;437;p65"/>
          <p:cNvSpPr txBox="1"/>
          <p:nvPr>
            <p:ph idx="3" type="subTitle"/>
          </p:nvPr>
        </p:nvSpPr>
        <p:spPr>
          <a:xfrm>
            <a:off x="483150" y="1336161"/>
            <a:ext cx="3619800" cy="542700"/>
          </a:xfrm>
          <a:prstGeom prst="rect">
            <a:avLst/>
          </a:prstGeom>
        </p:spPr>
        <p:txBody>
          <a:bodyPr anchorCtr="0" anchor="t" bIns="91425" lIns="91425" spcFirstLastPara="1" rIns="91425" wrap="square" tIns="91425">
            <a:noAutofit/>
          </a:bodyPr>
          <a:lstStyle>
            <a:lvl1pPr lvl="0">
              <a:spcBef>
                <a:spcPts val="0"/>
              </a:spcBef>
              <a:spcAft>
                <a:spcPts val="0"/>
              </a:spcAft>
              <a:buSzPts val="2000"/>
              <a:buNone/>
              <a:defRPr sz="2000"/>
            </a:lvl1pPr>
            <a:lvl2pPr lvl="1">
              <a:spcBef>
                <a:spcPts val="0"/>
              </a:spcBef>
              <a:spcAft>
                <a:spcPts val="0"/>
              </a:spcAft>
              <a:buSzPts val="2000"/>
              <a:buNone/>
              <a:defRPr sz="2000"/>
            </a:lvl2pPr>
            <a:lvl3pPr lvl="2">
              <a:spcBef>
                <a:spcPts val="0"/>
              </a:spcBef>
              <a:spcAft>
                <a:spcPts val="0"/>
              </a:spcAft>
              <a:buSzPts val="2000"/>
              <a:buNone/>
              <a:defRPr sz="2000"/>
            </a:lvl3pPr>
            <a:lvl4pPr lvl="3">
              <a:spcBef>
                <a:spcPts val="0"/>
              </a:spcBef>
              <a:spcAft>
                <a:spcPts val="0"/>
              </a:spcAft>
              <a:buSzPts val="2000"/>
              <a:buNone/>
              <a:defRPr sz="2000"/>
            </a:lvl4pPr>
            <a:lvl5pPr lvl="4">
              <a:spcBef>
                <a:spcPts val="0"/>
              </a:spcBef>
              <a:spcAft>
                <a:spcPts val="0"/>
              </a:spcAft>
              <a:buSzPts val="2000"/>
              <a:buNone/>
              <a:defRPr sz="2000"/>
            </a:lvl5pPr>
            <a:lvl6pPr lvl="5">
              <a:spcBef>
                <a:spcPts val="0"/>
              </a:spcBef>
              <a:spcAft>
                <a:spcPts val="0"/>
              </a:spcAft>
              <a:buSzPts val="2000"/>
              <a:buNone/>
              <a:defRPr sz="2000"/>
            </a:lvl6pPr>
            <a:lvl7pPr lvl="6">
              <a:spcBef>
                <a:spcPts val="0"/>
              </a:spcBef>
              <a:spcAft>
                <a:spcPts val="0"/>
              </a:spcAft>
              <a:buSzPts val="2000"/>
              <a:buNone/>
              <a:defRPr sz="2000"/>
            </a:lvl7pPr>
            <a:lvl8pPr lvl="7">
              <a:spcBef>
                <a:spcPts val="0"/>
              </a:spcBef>
              <a:spcAft>
                <a:spcPts val="0"/>
              </a:spcAft>
              <a:buSzPts val="2000"/>
              <a:buNone/>
              <a:defRPr sz="2000"/>
            </a:lvl8pPr>
            <a:lvl9pPr lvl="8">
              <a:spcBef>
                <a:spcPts val="0"/>
              </a:spcBef>
              <a:spcAft>
                <a:spcPts val="0"/>
              </a:spcAft>
              <a:buSzPts val="2000"/>
              <a:buNone/>
              <a:defRPr sz="2000"/>
            </a:lvl9pPr>
          </a:lstStyle>
          <a:p/>
        </p:txBody>
      </p:sp>
      <p:sp>
        <p:nvSpPr>
          <p:cNvPr id="438" name="Google Shape;438;p65"/>
          <p:cNvSpPr txBox="1"/>
          <p:nvPr>
            <p:ph idx="4" type="subTitle"/>
          </p:nvPr>
        </p:nvSpPr>
        <p:spPr>
          <a:xfrm>
            <a:off x="5048000" y="1336161"/>
            <a:ext cx="3619800" cy="542700"/>
          </a:xfrm>
          <a:prstGeom prst="rect">
            <a:avLst/>
          </a:prstGeom>
        </p:spPr>
        <p:txBody>
          <a:bodyPr anchorCtr="0" anchor="t" bIns="91425" lIns="91425" spcFirstLastPara="1" rIns="91425" wrap="square" tIns="91425">
            <a:noAutofit/>
          </a:bodyPr>
          <a:lstStyle>
            <a:lvl1pPr lvl="0">
              <a:spcBef>
                <a:spcPts val="0"/>
              </a:spcBef>
              <a:spcAft>
                <a:spcPts val="0"/>
              </a:spcAft>
              <a:buSzPts val="2000"/>
              <a:buNone/>
              <a:defRPr sz="2000"/>
            </a:lvl1pPr>
            <a:lvl2pPr lvl="1">
              <a:spcBef>
                <a:spcPts val="0"/>
              </a:spcBef>
              <a:spcAft>
                <a:spcPts val="0"/>
              </a:spcAft>
              <a:buSzPts val="2000"/>
              <a:buNone/>
              <a:defRPr sz="2000"/>
            </a:lvl2pPr>
            <a:lvl3pPr lvl="2">
              <a:spcBef>
                <a:spcPts val="0"/>
              </a:spcBef>
              <a:spcAft>
                <a:spcPts val="0"/>
              </a:spcAft>
              <a:buSzPts val="2000"/>
              <a:buNone/>
              <a:defRPr sz="2000"/>
            </a:lvl3pPr>
            <a:lvl4pPr lvl="3">
              <a:spcBef>
                <a:spcPts val="0"/>
              </a:spcBef>
              <a:spcAft>
                <a:spcPts val="0"/>
              </a:spcAft>
              <a:buSzPts val="2000"/>
              <a:buNone/>
              <a:defRPr sz="2000"/>
            </a:lvl4pPr>
            <a:lvl5pPr lvl="4">
              <a:spcBef>
                <a:spcPts val="0"/>
              </a:spcBef>
              <a:spcAft>
                <a:spcPts val="0"/>
              </a:spcAft>
              <a:buSzPts val="2000"/>
              <a:buNone/>
              <a:defRPr sz="2000"/>
            </a:lvl5pPr>
            <a:lvl6pPr lvl="5">
              <a:spcBef>
                <a:spcPts val="0"/>
              </a:spcBef>
              <a:spcAft>
                <a:spcPts val="0"/>
              </a:spcAft>
              <a:buSzPts val="2000"/>
              <a:buNone/>
              <a:defRPr sz="2000"/>
            </a:lvl6pPr>
            <a:lvl7pPr lvl="6">
              <a:spcBef>
                <a:spcPts val="0"/>
              </a:spcBef>
              <a:spcAft>
                <a:spcPts val="0"/>
              </a:spcAft>
              <a:buSzPts val="2000"/>
              <a:buNone/>
              <a:defRPr sz="2000"/>
            </a:lvl7pPr>
            <a:lvl8pPr lvl="7">
              <a:spcBef>
                <a:spcPts val="0"/>
              </a:spcBef>
              <a:spcAft>
                <a:spcPts val="0"/>
              </a:spcAft>
              <a:buSzPts val="2000"/>
              <a:buNone/>
              <a:defRPr sz="2000"/>
            </a:lvl8pPr>
            <a:lvl9pPr lvl="8">
              <a:spcBef>
                <a:spcPts val="0"/>
              </a:spcBef>
              <a:spcAft>
                <a:spcPts val="0"/>
              </a:spcAft>
              <a:buSzPts val="2000"/>
              <a:buNone/>
              <a:defRPr sz="2000"/>
            </a:lvl9pPr>
          </a:lstStyle>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hree big ideas">
  <p:cSld name="CUSTOM_2_2">
    <p:spTree>
      <p:nvGrpSpPr>
        <p:cNvPr id="439" name="Shape 439"/>
        <p:cNvGrpSpPr/>
        <p:nvPr/>
      </p:nvGrpSpPr>
      <p:grpSpPr>
        <a:xfrm>
          <a:off x="0" y="0"/>
          <a:ext cx="0" cy="0"/>
          <a:chOff x="0" y="0"/>
          <a:chExt cx="0" cy="0"/>
        </a:xfrm>
      </p:grpSpPr>
      <p:sp>
        <p:nvSpPr>
          <p:cNvPr id="440" name="Google Shape;440;p6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
        <p:nvSpPr>
          <p:cNvPr id="441" name="Google Shape;441;p66"/>
          <p:cNvSpPr txBox="1"/>
          <p:nvPr>
            <p:ph idx="1" type="body"/>
          </p:nvPr>
        </p:nvSpPr>
        <p:spPr>
          <a:xfrm>
            <a:off x="483175" y="2417500"/>
            <a:ext cx="2455500" cy="2373600"/>
          </a:xfrm>
          <a:prstGeom prst="rect">
            <a:avLst/>
          </a:prstGeom>
        </p:spPr>
        <p:txBody>
          <a:bodyPr anchorCtr="0" anchor="t" bIns="91425" lIns="91425" spcFirstLastPara="1" rIns="91425" wrap="square" tIns="91425">
            <a:noAutofit/>
          </a:bodyPr>
          <a:lstStyle>
            <a:lvl1pPr indent="-330200" lvl="0" marL="457200">
              <a:spcBef>
                <a:spcPts val="0"/>
              </a:spcBef>
              <a:spcAft>
                <a:spcPts val="0"/>
              </a:spcAft>
              <a:buSzPts val="1600"/>
              <a:buChar char="●"/>
              <a:defRPr/>
            </a:lvl1pPr>
            <a:lvl2pPr indent="-330200" lvl="1" marL="914400">
              <a:spcBef>
                <a:spcPts val="0"/>
              </a:spcBef>
              <a:spcAft>
                <a:spcPts val="0"/>
              </a:spcAft>
              <a:buSzPts val="1600"/>
              <a:buChar char="○"/>
              <a:defRPr/>
            </a:lvl2pPr>
            <a:lvl3pPr indent="-330200" lvl="2" marL="1371600">
              <a:spcBef>
                <a:spcPts val="0"/>
              </a:spcBef>
              <a:spcAft>
                <a:spcPts val="0"/>
              </a:spcAft>
              <a:buSzPts val="1600"/>
              <a:buChar char="■"/>
              <a:defRPr/>
            </a:lvl3pPr>
            <a:lvl4pPr indent="-330200" lvl="3" marL="1828800">
              <a:spcBef>
                <a:spcPts val="0"/>
              </a:spcBef>
              <a:spcAft>
                <a:spcPts val="0"/>
              </a:spcAft>
              <a:buSzPts val="1600"/>
              <a:buChar char="●"/>
              <a:defRPr/>
            </a:lvl4pPr>
            <a:lvl5pPr indent="-330200" lvl="4" marL="2286000">
              <a:spcBef>
                <a:spcPts val="0"/>
              </a:spcBef>
              <a:spcAft>
                <a:spcPts val="0"/>
              </a:spcAft>
              <a:buSzPts val="1600"/>
              <a:buChar char="○"/>
              <a:defRPr/>
            </a:lvl5pPr>
            <a:lvl6pPr indent="-330200" lvl="5" marL="2743200">
              <a:spcBef>
                <a:spcPts val="0"/>
              </a:spcBef>
              <a:spcAft>
                <a:spcPts val="0"/>
              </a:spcAft>
              <a:buSzPts val="1600"/>
              <a:buChar char="■"/>
              <a:defRPr/>
            </a:lvl6pPr>
            <a:lvl7pPr indent="-330200" lvl="6" marL="3200400">
              <a:spcBef>
                <a:spcPts val="0"/>
              </a:spcBef>
              <a:spcAft>
                <a:spcPts val="0"/>
              </a:spcAft>
              <a:buSzPts val="1600"/>
              <a:buChar char="●"/>
              <a:defRPr/>
            </a:lvl7pPr>
            <a:lvl8pPr indent="-330200" lvl="7" marL="3657600">
              <a:spcBef>
                <a:spcPts val="0"/>
              </a:spcBef>
              <a:spcAft>
                <a:spcPts val="0"/>
              </a:spcAft>
              <a:buSzPts val="1600"/>
              <a:buChar char="○"/>
              <a:defRPr/>
            </a:lvl8pPr>
            <a:lvl9pPr indent="-330200" lvl="8" marL="4114800">
              <a:spcBef>
                <a:spcPts val="0"/>
              </a:spcBef>
              <a:spcAft>
                <a:spcPts val="0"/>
              </a:spcAft>
              <a:buSzPts val="1600"/>
              <a:buChar char="■"/>
              <a:defRPr/>
            </a:lvl9pPr>
          </a:lstStyle>
          <a:p/>
        </p:txBody>
      </p:sp>
      <p:sp>
        <p:nvSpPr>
          <p:cNvPr id="442" name="Google Shape;442;p66"/>
          <p:cNvSpPr txBox="1"/>
          <p:nvPr>
            <p:ph idx="2" type="body"/>
          </p:nvPr>
        </p:nvSpPr>
        <p:spPr>
          <a:xfrm>
            <a:off x="3347725" y="2417500"/>
            <a:ext cx="2455500" cy="2373600"/>
          </a:xfrm>
          <a:prstGeom prst="rect">
            <a:avLst/>
          </a:prstGeom>
        </p:spPr>
        <p:txBody>
          <a:bodyPr anchorCtr="0" anchor="t" bIns="91425" lIns="91425" spcFirstLastPara="1" rIns="91425" wrap="square" tIns="91425">
            <a:noAutofit/>
          </a:bodyPr>
          <a:lstStyle>
            <a:lvl1pPr indent="-330200" lvl="0" marL="457200">
              <a:spcBef>
                <a:spcPts val="0"/>
              </a:spcBef>
              <a:spcAft>
                <a:spcPts val="0"/>
              </a:spcAft>
              <a:buSzPts val="1600"/>
              <a:buChar char="●"/>
              <a:defRPr/>
            </a:lvl1pPr>
            <a:lvl2pPr indent="-330200" lvl="1" marL="914400">
              <a:spcBef>
                <a:spcPts val="0"/>
              </a:spcBef>
              <a:spcAft>
                <a:spcPts val="0"/>
              </a:spcAft>
              <a:buSzPts val="1600"/>
              <a:buChar char="○"/>
              <a:defRPr/>
            </a:lvl2pPr>
            <a:lvl3pPr indent="-330200" lvl="2" marL="1371600">
              <a:spcBef>
                <a:spcPts val="0"/>
              </a:spcBef>
              <a:spcAft>
                <a:spcPts val="0"/>
              </a:spcAft>
              <a:buSzPts val="1600"/>
              <a:buChar char="■"/>
              <a:defRPr/>
            </a:lvl3pPr>
            <a:lvl4pPr indent="-330200" lvl="3" marL="1828800">
              <a:spcBef>
                <a:spcPts val="0"/>
              </a:spcBef>
              <a:spcAft>
                <a:spcPts val="0"/>
              </a:spcAft>
              <a:buSzPts val="1600"/>
              <a:buChar char="●"/>
              <a:defRPr/>
            </a:lvl4pPr>
            <a:lvl5pPr indent="-330200" lvl="4" marL="2286000">
              <a:spcBef>
                <a:spcPts val="0"/>
              </a:spcBef>
              <a:spcAft>
                <a:spcPts val="0"/>
              </a:spcAft>
              <a:buSzPts val="1600"/>
              <a:buChar char="○"/>
              <a:defRPr/>
            </a:lvl5pPr>
            <a:lvl6pPr indent="-330200" lvl="5" marL="2743200">
              <a:spcBef>
                <a:spcPts val="0"/>
              </a:spcBef>
              <a:spcAft>
                <a:spcPts val="0"/>
              </a:spcAft>
              <a:buSzPts val="1600"/>
              <a:buChar char="■"/>
              <a:defRPr/>
            </a:lvl6pPr>
            <a:lvl7pPr indent="-330200" lvl="6" marL="3200400">
              <a:spcBef>
                <a:spcPts val="0"/>
              </a:spcBef>
              <a:spcAft>
                <a:spcPts val="0"/>
              </a:spcAft>
              <a:buSzPts val="1600"/>
              <a:buChar char="●"/>
              <a:defRPr/>
            </a:lvl7pPr>
            <a:lvl8pPr indent="-330200" lvl="7" marL="3657600">
              <a:spcBef>
                <a:spcPts val="0"/>
              </a:spcBef>
              <a:spcAft>
                <a:spcPts val="0"/>
              </a:spcAft>
              <a:buSzPts val="1600"/>
              <a:buChar char="○"/>
              <a:defRPr/>
            </a:lvl8pPr>
            <a:lvl9pPr indent="-330200" lvl="8" marL="4114800">
              <a:spcBef>
                <a:spcPts val="0"/>
              </a:spcBef>
              <a:spcAft>
                <a:spcPts val="0"/>
              </a:spcAft>
              <a:buSzPts val="1600"/>
              <a:buChar char="■"/>
              <a:defRPr/>
            </a:lvl9pPr>
          </a:lstStyle>
          <a:p/>
        </p:txBody>
      </p:sp>
      <p:sp>
        <p:nvSpPr>
          <p:cNvPr id="443" name="Google Shape;443;p66"/>
          <p:cNvSpPr txBox="1"/>
          <p:nvPr>
            <p:ph idx="3" type="body"/>
          </p:nvPr>
        </p:nvSpPr>
        <p:spPr>
          <a:xfrm>
            <a:off x="6212275" y="2417500"/>
            <a:ext cx="2455500" cy="2373600"/>
          </a:xfrm>
          <a:prstGeom prst="rect">
            <a:avLst/>
          </a:prstGeom>
        </p:spPr>
        <p:txBody>
          <a:bodyPr anchorCtr="0" anchor="t" bIns="91425" lIns="91425" spcFirstLastPara="1" rIns="91425" wrap="square" tIns="91425">
            <a:noAutofit/>
          </a:bodyPr>
          <a:lstStyle>
            <a:lvl1pPr indent="-330200" lvl="0" marL="457200">
              <a:spcBef>
                <a:spcPts val="0"/>
              </a:spcBef>
              <a:spcAft>
                <a:spcPts val="0"/>
              </a:spcAft>
              <a:buSzPts val="1600"/>
              <a:buChar char="●"/>
              <a:defRPr/>
            </a:lvl1pPr>
            <a:lvl2pPr indent="-330200" lvl="1" marL="914400">
              <a:spcBef>
                <a:spcPts val="0"/>
              </a:spcBef>
              <a:spcAft>
                <a:spcPts val="0"/>
              </a:spcAft>
              <a:buSzPts val="1600"/>
              <a:buChar char="○"/>
              <a:defRPr/>
            </a:lvl2pPr>
            <a:lvl3pPr indent="-330200" lvl="2" marL="1371600">
              <a:spcBef>
                <a:spcPts val="0"/>
              </a:spcBef>
              <a:spcAft>
                <a:spcPts val="0"/>
              </a:spcAft>
              <a:buSzPts val="1600"/>
              <a:buChar char="■"/>
              <a:defRPr/>
            </a:lvl3pPr>
            <a:lvl4pPr indent="-330200" lvl="3" marL="1828800">
              <a:spcBef>
                <a:spcPts val="0"/>
              </a:spcBef>
              <a:spcAft>
                <a:spcPts val="0"/>
              </a:spcAft>
              <a:buSzPts val="1600"/>
              <a:buChar char="●"/>
              <a:defRPr/>
            </a:lvl4pPr>
            <a:lvl5pPr indent="-330200" lvl="4" marL="2286000">
              <a:spcBef>
                <a:spcPts val="0"/>
              </a:spcBef>
              <a:spcAft>
                <a:spcPts val="0"/>
              </a:spcAft>
              <a:buSzPts val="1600"/>
              <a:buChar char="○"/>
              <a:defRPr/>
            </a:lvl5pPr>
            <a:lvl6pPr indent="-330200" lvl="5" marL="2743200">
              <a:spcBef>
                <a:spcPts val="0"/>
              </a:spcBef>
              <a:spcAft>
                <a:spcPts val="0"/>
              </a:spcAft>
              <a:buSzPts val="1600"/>
              <a:buChar char="■"/>
              <a:defRPr/>
            </a:lvl6pPr>
            <a:lvl7pPr indent="-330200" lvl="6" marL="3200400">
              <a:spcBef>
                <a:spcPts val="0"/>
              </a:spcBef>
              <a:spcAft>
                <a:spcPts val="0"/>
              </a:spcAft>
              <a:buSzPts val="1600"/>
              <a:buChar char="●"/>
              <a:defRPr/>
            </a:lvl7pPr>
            <a:lvl8pPr indent="-330200" lvl="7" marL="3657600">
              <a:spcBef>
                <a:spcPts val="0"/>
              </a:spcBef>
              <a:spcAft>
                <a:spcPts val="0"/>
              </a:spcAft>
              <a:buSzPts val="1600"/>
              <a:buChar char="○"/>
              <a:defRPr/>
            </a:lvl8pPr>
            <a:lvl9pPr indent="-330200" lvl="8" marL="4114800">
              <a:spcBef>
                <a:spcPts val="0"/>
              </a:spcBef>
              <a:spcAft>
                <a:spcPts val="0"/>
              </a:spcAft>
              <a:buSzPts val="1600"/>
              <a:buChar char="■"/>
              <a:defRPr/>
            </a:lvl9pPr>
          </a:lstStyle>
          <a:p/>
        </p:txBody>
      </p:sp>
      <p:sp>
        <p:nvSpPr>
          <p:cNvPr id="444" name="Google Shape;444;p66"/>
          <p:cNvSpPr txBox="1"/>
          <p:nvPr>
            <p:ph type="title"/>
          </p:nvPr>
        </p:nvSpPr>
        <p:spPr>
          <a:xfrm>
            <a:off x="483175" y="450025"/>
            <a:ext cx="8184600" cy="758100"/>
          </a:xfrm>
          <a:prstGeom prst="rect">
            <a:avLst/>
          </a:prstGeom>
        </p:spPr>
        <p:txBody>
          <a:bodyPr anchorCtr="0" anchor="ctr"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445" name="Google Shape;445;p66"/>
          <p:cNvSpPr txBox="1"/>
          <p:nvPr>
            <p:ph idx="4" type="subTitle"/>
          </p:nvPr>
        </p:nvSpPr>
        <p:spPr>
          <a:xfrm>
            <a:off x="483175" y="1336150"/>
            <a:ext cx="2455500" cy="778500"/>
          </a:xfrm>
          <a:prstGeom prst="rect">
            <a:avLst/>
          </a:prstGeom>
        </p:spPr>
        <p:txBody>
          <a:bodyPr anchorCtr="0" anchor="t" bIns="91425" lIns="91425" spcFirstLastPara="1" rIns="91425" wrap="square" tIns="91425">
            <a:noAutofit/>
          </a:bodyPr>
          <a:lstStyle>
            <a:lvl1pPr lvl="0">
              <a:spcBef>
                <a:spcPts val="0"/>
              </a:spcBef>
              <a:spcAft>
                <a:spcPts val="0"/>
              </a:spcAft>
              <a:buSzPts val="2000"/>
              <a:buNone/>
              <a:defRPr sz="2000"/>
            </a:lvl1pPr>
            <a:lvl2pPr lvl="1">
              <a:spcBef>
                <a:spcPts val="0"/>
              </a:spcBef>
              <a:spcAft>
                <a:spcPts val="0"/>
              </a:spcAft>
              <a:buSzPts val="2000"/>
              <a:buNone/>
              <a:defRPr sz="2000"/>
            </a:lvl2pPr>
            <a:lvl3pPr lvl="2">
              <a:spcBef>
                <a:spcPts val="0"/>
              </a:spcBef>
              <a:spcAft>
                <a:spcPts val="0"/>
              </a:spcAft>
              <a:buSzPts val="2000"/>
              <a:buNone/>
              <a:defRPr sz="2000"/>
            </a:lvl3pPr>
            <a:lvl4pPr lvl="3">
              <a:spcBef>
                <a:spcPts val="0"/>
              </a:spcBef>
              <a:spcAft>
                <a:spcPts val="0"/>
              </a:spcAft>
              <a:buSzPts val="2000"/>
              <a:buNone/>
              <a:defRPr sz="2000"/>
            </a:lvl4pPr>
            <a:lvl5pPr lvl="4">
              <a:spcBef>
                <a:spcPts val="0"/>
              </a:spcBef>
              <a:spcAft>
                <a:spcPts val="0"/>
              </a:spcAft>
              <a:buSzPts val="2000"/>
              <a:buNone/>
              <a:defRPr sz="2000"/>
            </a:lvl5pPr>
            <a:lvl6pPr lvl="5">
              <a:spcBef>
                <a:spcPts val="0"/>
              </a:spcBef>
              <a:spcAft>
                <a:spcPts val="0"/>
              </a:spcAft>
              <a:buSzPts val="2000"/>
              <a:buNone/>
              <a:defRPr sz="2000"/>
            </a:lvl6pPr>
            <a:lvl7pPr lvl="6">
              <a:spcBef>
                <a:spcPts val="0"/>
              </a:spcBef>
              <a:spcAft>
                <a:spcPts val="0"/>
              </a:spcAft>
              <a:buSzPts val="2000"/>
              <a:buNone/>
              <a:defRPr sz="2000"/>
            </a:lvl7pPr>
            <a:lvl8pPr lvl="7">
              <a:spcBef>
                <a:spcPts val="0"/>
              </a:spcBef>
              <a:spcAft>
                <a:spcPts val="0"/>
              </a:spcAft>
              <a:buSzPts val="2000"/>
              <a:buNone/>
              <a:defRPr sz="2000"/>
            </a:lvl8pPr>
            <a:lvl9pPr lvl="8">
              <a:spcBef>
                <a:spcPts val="0"/>
              </a:spcBef>
              <a:spcAft>
                <a:spcPts val="0"/>
              </a:spcAft>
              <a:buSzPts val="2000"/>
              <a:buNone/>
              <a:defRPr sz="2000"/>
            </a:lvl9pPr>
          </a:lstStyle>
          <a:p/>
        </p:txBody>
      </p:sp>
      <p:sp>
        <p:nvSpPr>
          <p:cNvPr id="446" name="Google Shape;446;p66"/>
          <p:cNvSpPr txBox="1"/>
          <p:nvPr>
            <p:ph idx="5" type="subTitle"/>
          </p:nvPr>
        </p:nvSpPr>
        <p:spPr>
          <a:xfrm>
            <a:off x="3347725" y="1336150"/>
            <a:ext cx="2455500" cy="778500"/>
          </a:xfrm>
          <a:prstGeom prst="rect">
            <a:avLst/>
          </a:prstGeom>
        </p:spPr>
        <p:txBody>
          <a:bodyPr anchorCtr="0" anchor="t" bIns="91425" lIns="91425" spcFirstLastPara="1" rIns="91425" wrap="square" tIns="91425">
            <a:noAutofit/>
          </a:bodyPr>
          <a:lstStyle>
            <a:lvl1pPr lvl="0">
              <a:spcBef>
                <a:spcPts val="0"/>
              </a:spcBef>
              <a:spcAft>
                <a:spcPts val="0"/>
              </a:spcAft>
              <a:buSzPts val="2000"/>
              <a:buNone/>
              <a:defRPr sz="2000"/>
            </a:lvl1pPr>
            <a:lvl2pPr lvl="1">
              <a:spcBef>
                <a:spcPts val="0"/>
              </a:spcBef>
              <a:spcAft>
                <a:spcPts val="0"/>
              </a:spcAft>
              <a:buSzPts val="2000"/>
              <a:buNone/>
              <a:defRPr sz="2000"/>
            </a:lvl2pPr>
            <a:lvl3pPr lvl="2">
              <a:spcBef>
                <a:spcPts val="0"/>
              </a:spcBef>
              <a:spcAft>
                <a:spcPts val="0"/>
              </a:spcAft>
              <a:buSzPts val="2000"/>
              <a:buNone/>
              <a:defRPr sz="2000"/>
            </a:lvl3pPr>
            <a:lvl4pPr lvl="3">
              <a:spcBef>
                <a:spcPts val="0"/>
              </a:spcBef>
              <a:spcAft>
                <a:spcPts val="0"/>
              </a:spcAft>
              <a:buSzPts val="2000"/>
              <a:buNone/>
              <a:defRPr sz="2000"/>
            </a:lvl4pPr>
            <a:lvl5pPr lvl="4">
              <a:spcBef>
                <a:spcPts val="0"/>
              </a:spcBef>
              <a:spcAft>
                <a:spcPts val="0"/>
              </a:spcAft>
              <a:buSzPts val="2000"/>
              <a:buNone/>
              <a:defRPr sz="2000"/>
            </a:lvl5pPr>
            <a:lvl6pPr lvl="5">
              <a:spcBef>
                <a:spcPts val="0"/>
              </a:spcBef>
              <a:spcAft>
                <a:spcPts val="0"/>
              </a:spcAft>
              <a:buSzPts val="2000"/>
              <a:buNone/>
              <a:defRPr sz="2000"/>
            </a:lvl6pPr>
            <a:lvl7pPr lvl="6">
              <a:spcBef>
                <a:spcPts val="0"/>
              </a:spcBef>
              <a:spcAft>
                <a:spcPts val="0"/>
              </a:spcAft>
              <a:buSzPts val="2000"/>
              <a:buNone/>
              <a:defRPr sz="2000"/>
            </a:lvl7pPr>
            <a:lvl8pPr lvl="7">
              <a:spcBef>
                <a:spcPts val="0"/>
              </a:spcBef>
              <a:spcAft>
                <a:spcPts val="0"/>
              </a:spcAft>
              <a:buSzPts val="2000"/>
              <a:buNone/>
              <a:defRPr sz="2000"/>
            </a:lvl8pPr>
            <a:lvl9pPr lvl="8">
              <a:spcBef>
                <a:spcPts val="0"/>
              </a:spcBef>
              <a:spcAft>
                <a:spcPts val="0"/>
              </a:spcAft>
              <a:buSzPts val="2000"/>
              <a:buNone/>
              <a:defRPr sz="2000"/>
            </a:lvl9pPr>
          </a:lstStyle>
          <a:p/>
        </p:txBody>
      </p:sp>
      <p:sp>
        <p:nvSpPr>
          <p:cNvPr id="447" name="Google Shape;447;p66"/>
          <p:cNvSpPr txBox="1"/>
          <p:nvPr>
            <p:ph idx="6" type="subTitle"/>
          </p:nvPr>
        </p:nvSpPr>
        <p:spPr>
          <a:xfrm>
            <a:off x="6212275" y="1336150"/>
            <a:ext cx="2455500" cy="778500"/>
          </a:xfrm>
          <a:prstGeom prst="rect">
            <a:avLst/>
          </a:prstGeom>
        </p:spPr>
        <p:txBody>
          <a:bodyPr anchorCtr="0" anchor="t" bIns="91425" lIns="91425" spcFirstLastPara="1" rIns="91425" wrap="square" tIns="91425">
            <a:noAutofit/>
          </a:bodyPr>
          <a:lstStyle>
            <a:lvl1pPr lvl="0">
              <a:spcBef>
                <a:spcPts val="0"/>
              </a:spcBef>
              <a:spcAft>
                <a:spcPts val="0"/>
              </a:spcAft>
              <a:buSzPts val="2000"/>
              <a:buNone/>
              <a:defRPr sz="2000"/>
            </a:lvl1pPr>
            <a:lvl2pPr lvl="1">
              <a:spcBef>
                <a:spcPts val="0"/>
              </a:spcBef>
              <a:spcAft>
                <a:spcPts val="0"/>
              </a:spcAft>
              <a:buSzPts val="2000"/>
              <a:buNone/>
              <a:defRPr sz="2000"/>
            </a:lvl2pPr>
            <a:lvl3pPr lvl="2">
              <a:spcBef>
                <a:spcPts val="0"/>
              </a:spcBef>
              <a:spcAft>
                <a:spcPts val="0"/>
              </a:spcAft>
              <a:buSzPts val="2000"/>
              <a:buNone/>
              <a:defRPr sz="2000"/>
            </a:lvl3pPr>
            <a:lvl4pPr lvl="3">
              <a:spcBef>
                <a:spcPts val="0"/>
              </a:spcBef>
              <a:spcAft>
                <a:spcPts val="0"/>
              </a:spcAft>
              <a:buSzPts val="2000"/>
              <a:buNone/>
              <a:defRPr sz="2000"/>
            </a:lvl4pPr>
            <a:lvl5pPr lvl="4">
              <a:spcBef>
                <a:spcPts val="0"/>
              </a:spcBef>
              <a:spcAft>
                <a:spcPts val="0"/>
              </a:spcAft>
              <a:buSzPts val="2000"/>
              <a:buNone/>
              <a:defRPr sz="2000"/>
            </a:lvl5pPr>
            <a:lvl6pPr lvl="5">
              <a:spcBef>
                <a:spcPts val="0"/>
              </a:spcBef>
              <a:spcAft>
                <a:spcPts val="0"/>
              </a:spcAft>
              <a:buSzPts val="2000"/>
              <a:buNone/>
              <a:defRPr sz="2000"/>
            </a:lvl6pPr>
            <a:lvl7pPr lvl="6">
              <a:spcBef>
                <a:spcPts val="0"/>
              </a:spcBef>
              <a:spcAft>
                <a:spcPts val="0"/>
              </a:spcAft>
              <a:buSzPts val="2000"/>
              <a:buNone/>
              <a:defRPr sz="2000"/>
            </a:lvl7pPr>
            <a:lvl8pPr lvl="7">
              <a:spcBef>
                <a:spcPts val="0"/>
              </a:spcBef>
              <a:spcAft>
                <a:spcPts val="0"/>
              </a:spcAft>
              <a:buSzPts val="2000"/>
              <a:buNone/>
              <a:defRPr sz="2000"/>
            </a:lvl8pPr>
            <a:lvl9pPr lvl="8">
              <a:spcBef>
                <a:spcPts val="0"/>
              </a:spcBef>
              <a:spcAft>
                <a:spcPts val="0"/>
              </a:spcAft>
              <a:buSzPts val="2000"/>
              <a:buNone/>
              <a:defRPr sz="2000"/>
            </a:lvl9pPr>
          </a:lstStyle>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Four big ideas">
  <p:cSld name="CUSTOM_3_1">
    <p:spTree>
      <p:nvGrpSpPr>
        <p:cNvPr id="448" name="Shape 448"/>
        <p:cNvGrpSpPr/>
        <p:nvPr/>
      </p:nvGrpSpPr>
      <p:grpSpPr>
        <a:xfrm>
          <a:off x="0" y="0"/>
          <a:ext cx="0" cy="0"/>
          <a:chOff x="0" y="0"/>
          <a:chExt cx="0" cy="0"/>
        </a:xfrm>
      </p:grpSpPr>
      <p:sp>
        <p:nvSpPr>
          <p:cNvPr id="449" name="Google Shape;449;p6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
        <p:nvSpPr>
          <p:cNvPr id="450" name="Google Shape;450;p67"/>
          <p:cNvSpPr txBox="1"/>
          <p:nvPr>
            <p:ph idx="1" type="body"/>
          </p:nvPr>
        </p:nvSpPr>
        <p:spPr>
          <a:xfrm>
            <a:off x="366725" y="1759093"/>
            <a:ext cx="3838500" cy="11385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30200" lvl="1" marL="914400">
              <a:spcBef>
                <a:spcPts val="0"/>
              </a:spcBef>
              <a:spcAft>
                <a:spcPts val="0"/>
              </a:spcAft>
              <a:buSzPts val="1600"/>
              <a:buChar char="○"/>
              <a:defRPr/>
            </a:lvl2pPr>
            <a:lvl3pPr indent="-330200" lvl="2" marL="1371600">
              <a:spcBef>
                <a:spcPts val="0"/>
              </a:spcBef>
              <a:spcAft>
                <a:spcPts val="0"/>
              </a:spcAft>
              <a:buSzPts val="1600"/>
              <a:buChar char="■"/>
              <a:defRPr/>
            </a:lvl3pPr>
            <a:lvl4pPr indent="-330200" lvl="3" marL="1828800">
              <a:spcBef>
                <a:spcPts val="0"/>
              </a:spcBef>
              <a:spcAft>
                <a:spcPts val="0"/>
              </a:spcAft>
              <a:buSzPts val="1600"/>
              <a:buChar char="●"/>
              <a:defRPr/>
            </a:lvl4pPr>
            <a:lvl5pPr indent="-330200" lvl="4" marL="2286000">
              <a:spcBef>
                <a:spcPts val="0"/>
              </a:spcBef>
              <a:spcAft>
                <a:spcPts val="0"/>
              </a:spcAft>
              <a:buSzPts val="1600"/>
              <a:buChar char="○"/>
              <a:defRPr/>
            </a:lvl5pPr>
            <a:lvl6pPr indent="-330200" lvl="5" marL="2743200">
              <a:spcBef>
                <a:spcPts val="0"/>
              </a:spcBef>
              <a:spcAft>
                <a:spcPts val="0"/>
              </a:spcAft>
              <a:buSzPts val="1600"/>
              <a:buChar char="■"/>
              <a:defRPr/>
            </a:lvl6pPr>
            <a:lvl7pPr indent="-330200" lvl="6" marL="3200400">
              <a:spcBef>
                <a:spcPts val="0"/>
              </a:spcBef>
              <a:spcAft>
                <a:spcPts val="0"/>
              </a:spcAft>
              <a:buSzPts val="1600"/>
              <a:buChar char="●"/>
              <a:defRPr/>
            </a:lvl7pPr>
            <a:lvl8pPr indent="-330200" lvl="7" marL="3657600">
              <a:spcBef>
                <a:spcPts val="0"/>
              </a:spcBef>
              <a:spcAft>
                <a:spcPts val="0"/>
              </a:spcAft>
              <a:buSzPts val="1600"/>
              <a:buChar char="○"/>
              <a:defRPr/>
            </a:lvl8pPr>
            <a:lvl9pPr indent="-330200" lvl="8" marL="4114800">
              <a:spcBef>
                <a:spcPts val="0"/>
              </a:spcBef>
              <a:spcAft>
                <a:spcPts val="0"/>
              </a:spcAft>
              <a:buSzPts val="1600"/>
              <a:buChar char="■"/>
              <a:defRPr/>
            </a:lvl9pPr>
          </a:lstStyle>
          <a:p/>
        </p:txBody>
      </p:sp>
      <p:sp>
        <p:nvSpPr>
          <p:cNvPr id="451" name="Google Shape;451;p67"/>
          <p:cNvSpPr txBox="1"/>
          <p:nvPr>
            <p:ph idx="2" type="body"/>
          </p:nvPr>
        </p:nvSpPr>
        <p:spPr>
          <a:xfrm>
            <a:off x="4938725" y="1759093"/>
            <a:ext cx="3838500" cy="11385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30200" lvl="1" marL="914400">
              <a:spcBef>
                <a:spcPts val="0"/>
              </a:spcBef>
              <a:spcAft>
                <a:spcPts val="0"/>
              </a:spcAft>
              <a:buSzPts val="1600"/>
              <a:buChar char="○"/>
              <a:defRPr/>
            </a:lvl2pPr>
            <a:lvl3pPr indent="-330200" lvl="2" marL="1371600">
              <a:spcBef>
                <a:spcPts val="0"/>
              </a:spcBef>
              <a:spcAft>
                <a:spcPts val="0"/>
              </a:spcAft>
              <a:buSzPts val="1600"/>
              <a:buChar char="■"/>
              <a:defRPr/>
            </a:lvl3pPr>
            <a:lvl4pPr indent="-330200" lvl="3" marL="1828800">
              <a:spcBef>
                <a:spcPts val="0"/>
              </a:spcBef>
              <a:spcAft>
                <a:spcPts val="0"/>
              </a:spcAft>
              <a:buSzPts val="1600"/>
              <a:buChar char="●"/>
              <a:defRPr/>
            </a:lvl4pPr>
            <a:lvl5pPr indent="-330200" lvl="4" marL="2286000">
              <a:spcBef>
                <a:spcPts val="0"/>
              </a:spcBef>
              <a:spcAft>
                <a:spcPts val="0"/>
              </a:spcAft>
              <a:buSzPts val="1600"/>
              <a:buChar char="○"/>
              <a:defRPr/>
            </a:lvl5pPr>
            <a:lvl6pPr indent="-330200" lvl="5" marL="2743200">
              <a:spcBef>
                <a:spcPts val="0"/>
              </a:spcBef>
              <a:spcAft>
                <a:spcPts val="0"/>
              </a:spcAft>
              <a:buSzPts val="1600"/>
              <a:buChar char="■"/>
              <a:defRPr/>
            </a:lvl6pPr>
            <a:lvl7pPr indent="-330200" lvl="6" marL="3200400">
              <a:spcBef>
                <a:spcPts val="0"/>
              </a:spcBef>
              <a:spcAft>
                <a:spcPts val="0"/>
              </a:spcAft>
              <a:buSzPts val="1600"/>
              <a:buChar char="●"/>
              <a:defRPr/>
            </a:lvl7pPr>
            <a:lvl8pPr indent="-330200" lvl="7" marL="3657600">
              <a:spcBef>
                <a:spcPts val="0"/>
              </a:spcBef>
              <a:spcAft>
                <a:spcPts val="0"/>
              </a:spcAft>
              <a:buSzPts val="1600"/>
              <a:buChar char="○"/>
              <a:defRPr/>
            </a:lvl8pPr>
            <a:lvl9pPr indent="-330200" lvl="8" marL="4114800">
              <a:spcBef>
                <a:spcPts val="0"/>
              </a:spcBef>
              <a:spcAft>
                <a:spcPts val="0"/>
              </a:spcAft>
              <a:buSzPts val="1600"/>
              <a:buChar char="■"/>
              <a:defRPr/>
            </a:lvl9pPr>
          </a:lstStyle>
          <a:p/>
        </p:txBody>
      </p:sp>
      <p:sp>
        <p:nvSpPr>
          <p:cNvPr id="452" name="Google Shape;452;p67"/>
          <p:cNvSpPr txBox="1"/>
          <p:nvPr>
            <p:ph idx="3" type="body"/>
          </p:nvPr>
        </p:nvSpPr>
        <p:spPr>
          <a:xfrm>
            <a:off x="366750" y="3648575"/>
            <a:ext cx="3838500" cy="11385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30200" lvl="1" marL="914400">
              <a:spcBef>
                <a:spcPts val="0"/>
              </a:spcBef>
              <a:spcAft>
                <a:spcPts val="0"/>
              </a:spcAft>
              <a:buSzPts val="1600"/>
              <a:buChar char="○"/>
              <a:defRPr/>
            </a:lvl2pPr>
            <a:lvl3pPr indent="-330200" lvl="2" marL="1371600">
              <a:spcBef>
                <a:spcPts val="0"/>
              </a:spcBef>
              <a:spcAft>
                <a:spcPts val="0"/>
              </a:spcAft>
              <a:buSzPts val="1600"/>
              <a:buChar char="■"/>
              <a:defRPr/>
            </a:lvl3pPr>
            <a:lvl4pPr indent="-330200" lvl="3" marL="1828800">
              <a:spcBef>
                <a:spcPts val="0"/>
              </a:spcBef>
              <a:spcAft>
                <a:spcPts val="0"/>
              </a:spcAft>
              <a:buSzPts val="1600"/>
              <a:buChar char="●"/>
              <a:defRPr/>
            </a:lvl4pPr>
            <a:lvl5pPr indent="-330200" lvl="4" marL="2286000">
              <a:spcBef>
                <a:spcPts val="0"/>
              </a:spcBef>
              <a:spcAft>
                <a:spcPts val="0"/>
              </a:spcAft>
              <a:buSzPts val="1600"/>
              <a:buChar char="○"/>
              <a:defRPr/>
            </a:lvl5pPr>
            <a:lvl6pPr indent="-330200" lvl="5" marL="2743200">
              <a:spcBef>
                <a:spcPts val="0"/>
              </a:spcBef>
              <a:spcAft>
                <a:spcPts val="0"/>
              </a:spcAft>
              <a:buSzPts val="1600"/>
              <a:buChar char="■"/>
              <a:defRPr/>
            </a:lvl6pPr>
            <a:lvl7pPr indent="-330200" lvl="6" marL="3200400">
              <a:spcBef>
                <a:spcPts val="0"/>
              </a:spcBef>
              <a:spcAft>
                <a:spcPts val="0"/>
              </a:spcAft>
              <a:buSzPts val="1600"/>
              <a:buChar char="●"/>
              <a:defRPr/>
            </a:lvl7pPr>
            <a:lvl8pPr indent="-330200" lvl="7" marL="3657600">
              <a:spcBef>
                <a:spcPts val="0"/>
              </a:spcBef>
              <a:spcAft>
                <a:spcPts val="0"/>
              </a:spcAft>
              <a:buSzPts val="1600"/>
              <a:buChar char="○"/>
              <a:defRPr/>
            </a:lvl8pPr>
            <a:lvl9pPr indent="-330200" lvl="8" marL="4114800">
              <a:spcBef>
                <a:spcPts val="0"/>
              </a:spcBef>
              <a:spcAft>
                <a:spcPts val="0"/>
              </a:spcAft>
              <a:buSzPts val="1600"/>
              <a:buChar char="■"/>
              <a:defRPr/>
            </a:lvl9pPr>
          </a:lstStyle>
          <a:p/>
        </p:txBody>
      </p:sp>
      <p:sp>
        <p:nvSpPr>
          <p:cNvPr id="453" name="Google Shape;453;p67"/>
          <p:cNvSpPr txBox="1"/>
          <p:nvPr>
            <p:ph idx="4" type="body"/>
          </p:nvPr>
        </p:nvSpPr>
        <p:spPr>
          <a:xfrm>
            <a:off x="4938750" y="3648575"/>
            <a:ext cx="3838500" cy="11385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30200" lvl="1" marL="914400">
              <a:spcBef>
                <a:spcPts val="0"/>
              </a:spcBef>
              <a:spcAft>
                <a:spcPts val="0"/>
              </a:spcAft>
              <a:buSzPts val="1600"/>
              <a:buChar char="○"/>
              <a:defRPr/>
            </a:lvl2pPr>
            <a:lvl3pPr indent="-330200" lvl="2" marL="1371600">
              <a:spcBef>
                <a:spcPts val="0"/>
              </a:spcBef>
              <a:spcAft>
                <a:spcPts val="0"/>
              </a:spcAft>
              <a:buSzPts val="1600"/>
              <a:buChar char="■"/>
              <a:defRPr/>
            </a:lvl3pPr>
            <a:lvl4pPr indent="-330200" lvl="3" marL="1828800">
              <a:spcBef>
                <a:spcPts val="0"/>
              </a:spcBef>
              <a:spcAft>
                <a:spcPts val="0"/>
              </a:spcAft>
              <a:buSzPts val="1600"/>
              <a:buChar char="●"/>
              <a:defRPr/>
            </a:lvl4pPr>
            <a:lvl5pPr indent="-330200" lvl="4" marL="2286000">
              <a:spcBef>
                <a:spcPts val="0"/>
              </a:spcBef>
              <a:spcAft>
                <a:spcPts val="0"/>
              </a:spcAft>
              <a:buSzPts val="1600"/>
              <a:buChar char="○"/>
              <a:defRPr/>
            </a:lvl5pPr>
            <a:lvl6pPr indent="-330200" lvl="5" marL="2743200">
              <a:spcBef>
                <a:spcPts val="0"/>
              </a:spcBef>
              <a:spcAft>
                <a:spcPts val="0"/>
              </a:spcAft>
              <a:buSzPts val="1600"/>
              <a:buChar char="■"/>
              <a:defRPr/>
            </a:lvl6pPr>
            <a:lvl7pPr indent="-330200" lvl="6" marL="3200400">
              <a:spcBef>
                <a:spcPts val="0"/>
              </a:spcBef>
              <a:spcAft>
                <a:spcPts val="0"/>
              </a:spcAft>
              <a:buSzPts val="1600"/>
              <a:buChar char="●"/>
              <a:defRPr/>
            </a:lvl7pPr>
            <a:lvl8pPr indent="-330200" lvl="7" marL="3657600">
              <a:spcBef>
                <a:spcPts val="0"/>
              </a:spcBef>
              <a:spcAft>
                <a:spcPts val="0"/>
              </a:spcAft>
              <a:buSzPts val="1600"/>
              <a:buChar char="○"/>
              <a:defRPr/>
            </a:lvl8pPr>
            <a:lvl9pPr indent="-330200" lvl="8" marL="4114800">
              <a:spcBef>
                <a:spcPts val="0"/>
              </a:spcBef>
              <a:spcAft>
                <a:spcPts val="0"/>
              </a:spcAft>
              <a:buSzPts val="1600"/>
              <a:buChar char="■"/>
              <a:defRPr/>
            </a:lvl9pPr>
          </a:lstStyle>
          <a:p/>
        </p:txBody>
      </p:sp>
      <p:sp>
        <p:nvSpPr>
          <p:cNvPr id="454" name="Google Shape;454;p67"/>
          <p:cNvSpPr txBox="1"/>
          <p:nvPr>
            <p:ph type="title"/>
          </p:nvPr>
        </p:nvSpPr>
        <p:spPr>
          <a:xfrm>
            <a:off x="366750" y="450025"/>
            <a:ext cx="8184600" cy="758100"/>
          </a:xfrm>
          <a:prstGeom prst="rect">
            <a:avLst/>
          </a:prstGeom>
        </p:spPr>
        <p:txBody>
          <a:bodyPr anchorCtr="0" anchor="ctr"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455" name="Google Shape;455;p67"/>
          <p:cNvSpPr txBox="1"/>
          <p:nvPr>
            <p:ph idx="5" type="subTitle"/>
          </p:nvPr>
        </p:nvSpPr>
        <p:spPr>
          <a:xfrm>
            <a:off x="366763" y="1277907"/>
            <a:ext cx="3838500" cy="481200"/>
          </a:xfrm>
          <a:prstGeom prst="rect">
            <a:avLst/>
          </a:prstGeom>
        </p:spPr>
        <p:txBody>
          <a:bodyPr anchorCtr="0" anchor="t" bIns="91425" lIns="91425" spcFirstLastPara="1" rIns="91425" wrap="square" tIns="91425">
            <a:noAutofit/>
          </a:bodyPr>
          <a:lstStyle>
            <a:lvl1pPr lvl="0">
              <a:spcBef>
                <a:spcPts val="0"/>
              </a:spcBef>
              <a:spcAft>
                <a:spcPts val="0"/>
              </a:spcAft>
              <a:buSzPts val="2000"/>
              <a:buNone/>
              <a:defRPr sz="2000"/>
            </a:lvl1pPr>
            <a:lvl2pPr lvl="1">
              <a:spcBef>
                <a:spcPts val="0"/>
              </a:spcBef>
              <a:spcAft>
                <a:spcPts val="0"/>
              </a:spcAft>
              <a:buSzPts val="2000"/>
              <a:buNone/>
              <a:defRPr sz="2000"/>
            </a:lvl2pPr>
            <a:lvl3pPr lvl="2">
              <a:spcBef>
                <a:spcPts val="0"/>
              </a:spcBef>
              <a:spcAft>
                <a:spcPts val="0"/>
              </a:spcAft>
              <a:buSzPts val="2000"/>
              <a:buNone/>
              <a:defRPr sz="2000"/>
            </a:lvl3pPr>
            <a:lvl4pPr lvl="3">
              <a:spcBef>
                <a:spcPts val="0"/>
              </a:spcBef>
              <a:spcAft>
                <a:spcPts val="0"/>
              </a:spcAft>
              <a:buSzPts val="2000"/>
              <a:buNone/>
              <a:defRPr sz="2000"/>
            </a:lvl4pPr>
            <a:lvl5pPr lvl="4">
              <a:spcBef>
                <a:spcPts val="0"/>
              </a:spcBef>
              <a:spcAft>
                <a:spcPts val="0"/>
              </a:spcAft>
              <a:buSzPts val="2000"/>
              <a:buNone/>
              <a:defRPr sz="2000"/>
            </a:lvl5pPr>
            <a:lvl6pPr lvl="5">
              <a:spcBef>
                <a:spcPts val="0"/>
              </a:spcBef>
              <a:spcAft>
                <a:spcPts val="0"/>
              </a:spcAft>
              <a:buSzPts val="2000"/>
              <a:buNone/>
              <a:defRPr sz="2000"/>
            </a:lvl6pPr>
            <a:lvl7pPr lvl="6">
              <a:spcBef>
                <a:spcPts val="0"/>
              </a:spcBef>
              <a:spcAft>
                <a:spcPts val="0"/>
              </a:spcAft>
              <a:buSzPts val="2000"/>
              <a:buNone/>
              <a:defRPr sz="2000"/>
            </a:lvl7pPr>
            <a:lvl8pPr lvl="7">
              <a:spcBef>
                <a:spcPts val="0"/>
              </a:spcBef>
              <a:spcAft>
                <a:spcPts val="0"/>
              </a:spcAft>
              <a:buSzPts val="2000"/>
              <a:buNone/>
              <a:defRPr sz="2000"/>
            </a:lvl8pPr>
            <a:lvl9pPr lvl="8">
              <a:spcBef>
                <a:spcPts val="0"/>
              </a:spcBef>
              <a:spcAft>
                <a:spcPts val="0"/>
              </a:spcAft>
              <a:buSzPts val="2000"/>
              <a:buNone/>
              <a:defRPr sz="2000"/>
            </a:lvl9pPr>
          </a:lstStyle>
          <a:p/>
        </p:txBody>
      </p:sp>
      <p:sp>
        <p:nvSpPr>
          <p:cNvPr id="456" name="Google Shape;456;p67"/>
          <p:cNvSpPr txBox="1"/>
          <p:nvPr>
            <p:ph idx="6" type="subTitle"/>
          </p:nvPr>
        </p:nvSpPr>
        <p:spPr>
          <a:xfrm>
            <a:off x="4938738" y="1277907"/>
            <a:ext cx="3838500" cy="481200"/>
          </a:xfrm>
          <a:prstGeom prst="rect">
            <a:avLst/>
          </a:prstGeom>
        </p:spPr>
        <p:txBody>
          <a:bodyPr anchorCtr="0" anchor="t" bIns="91425" lIns="91425" spcFirstLastPara="1" rIns="91425" wrap="square" tIns="91425">
            <a:noAutofit/>
          </a:bodyPr>
          <a:lstStyle>
            <a:lvl1pPr lvl="0">
              <a:spcBef>
                <a:spcPts val="0"/>
              </a:spcBef>
              <a:spcAft>
                <a:spcPts val="0"/>
              </a:spcAft>
              <a:buSzPts val="2000"/>
              <a:buNone/>
              <a:defRPr sz="2000"/>
            </a:lvl1pPr>
            <a:lvl2pPr lvl="1">
              <a:spcBef>
                <a:spcPts val="0"/>
              </a:spcBef>
              <a:spcAft>
                <a:spcPts val="0"/>
              </a:spcAft>
              <a:buSzPts val="2000"/>
              <a:buNone/>
              <a:defRPr sz="2000"/>
            </a:lvl2pPr>
            <a:lvl3pPr lvl="2">
              <a:spcBef>
                <a:spcPts val="0"/>
              </a:spcBef>
              <a:spcAft>
                <a:spcPts val="0"/>
              </a:spcAft>
              <a:buSzPts val="2000"/>
              <a:buNone/>
              <a:defRPr sz="2000"/>
            </a:lvl3pPr>
            <a:lvl4pPr lvl="3">
              <a:spcBef>
                <a:spcPts val="0"/>
              </a:spcBef>
              <a:spcAft>
                <a:spcPts val="0"/>
              </a:spcAft>
              <a:buSzPts val="2000"/>
              <a:buNone/>
              <a:defRPr sz="2000"/>
            </a:lvl4pPr>
            <a:lvl5pPr lvl="4">
              <a:spcBef>
                <a:spcPts val="0"/>
              </a:spcBef>
              <a:spcAft>
                <a:spcPts val="0"/>
              </a:spcAft>
              <a:buSzPts val="2000"/>
              <a:buNone/>
              <a:defRPr sz="2000"/>
            </a:lvl5pPr>
            <a:lvl6pPr lvl="5">
              <a:spcBef>
                <a:spcPts val="0"/>
              </a:spcBef>
              <a:spcAft>
                <a:spcPts val="0"/>
              </a:spcAft>
              <a:buSzPts val="2000"/>
              <a:buNone/>
              <a:defRPr sz="2000"/>
            </a:lvl6pPr>
            <a:lvl7pPr lvl="6">
              <a:spcBef>
                <a:spcPts val="0"/>
              </a:spcBef>
              <a:spcAft>
                <a:spcPts val="0"/>
              </a:spcAft>
              <a:buSzPts val="2000"/>
              <a:buNone/>
              <a:defRPr sz="2000"/>
            </a:lvl7pPr>
            <a:lvl8pPr lvl="7">
              <a:spcBef>
                <a:spcPts val="0"/>
              </a:spcBef>
              <a:spcAft>
                <a:spcPts val="0"/>
              </a:spcAft>
              <a:buSzPts val="2000"/>
              <a:buNone/>
              <a:defRPr sz="2000"/>
            </a:lvl8pPr>
            <a:lvl9pPr lvl="8">
              <a:spcBef>
                <a:spcPts val="0"/>
              </a:spcBef>
              <a:spcAft>
                <a:spcPts val="0"/>
              </a:spcAft>
              <a:buSzPts val="2000"/>
              <a:buNone/>
              <a:defRPr sz="2000"/>
            </a:lvl9pPr>
          </a:lstStyle>
          <a:p/>
        </p:txBody>
      </p:sp>
      <p:sp>
        <p:nvSpPr>
          <p:cNvPr id="457" name="Google Shape;457;p67"/>
          <p:cNvSpPr txBox="1"/>
          <p:nvPr>
            <p:ph idx="7" type="subTitle"/>
          </p:nvPr>
        </p:nvSpPr>
        <p:spPr>
          <a:xfrm>
            <a:off x="4938761" y="3167363"/>
            <a:ext cx="3838500" cy="481200"/>
          </a:xfrm>
          <a:prstGeom prst="rect">
            <a:avLst/>
          </a:prstGeom>
        </p:spPr>
        <p:txBody>
          <a:bodyPr anchorCtr="0" anchor="t" bIns="91425" lIns="91425" spcFirstLastPara="1" rIns="91425" wrap="square" tIns="91425">
            <a:noAutofit/>
          </a:bodyPr>
          <a:lstStyle>
            <a:lvl1pPr lvl="0">
              <a:spcBef>
                <a:spcPts val="0"/>
              </a:spcBef>
              <a:spcAft>
                <a:spcPts val="0"/>
              </a:spcAft>
              <a:buSzPts val="2000"/>
              <a:buNone/>
              <a:defRPr sz="2000"/>
            </a:lvl1pPr>
            <a:lvl2pPr lvl="1">
              <a:spcBef>
                <a:spcPts val="0"/>
              </a:spcBef>
              <a:spcAft>
                <a:spcPts val="0"/>
              </a:spcAft>
              <a:buSzPts val="2000"/>
              <a:buNone/>
              <a:defRPr sz="2000"/>
            </a:lvl2pPr>
            <a:lvl3pPr lvl="2">
              <a:spcBef>
                <a:spcPts val="0"/>
              </a:spcBef>
              <a:spcAft>
                <a:spcPts val="0"/>
              </a:spcAft>
              <a:buSzPts val="2000"/>
              <a:buNone/>
              <a:defRPr sz="2000"/>
            </a:lvl3pPr>
            <a:lvl4pPr lvl="3">
              <a:spcBef>
                <a:spcPts val="0"/>
              </a:spcBef>
              <a:spcAft>
                <a:spcPts val="0"/>
              </a:spcAft>
              <a:buSzPts val="2000"/>
              <a:buNone/>
              <a:defRPr sz="2000"/>
            </a:lvl4pPr>
            <a:lvl5pPr lvl="4">
              <a:spcBef>
                <a:spcPts val="0"/>
              </a:spcBef>
              <a:spcAft>
                <a:spcPts val="0"/>
              </a:spcAft>
              <a:buSzPts val="2000"/>
              <a:buNone/>
              <a:defRPr sz="2000"/>
            </a:lvl5pPr>
            <a:lvl6pPr lvl="5">
              <a:spcBef>
                <a:spcPts val="0"/>
              </a:spcBef>
              <a:spcAft>
                <a:spcPts val="0"/>
              </a:spcAft>
              <a:buSzPts val="2000"/>
              <a:buNone/>
              <a:defRPr sz="2000"/>
            </a:lvl6pPr>
            <a:lvl7pPr lvl="6">
              <a:spcBef>
                <a:spcPts val="0"/>
              </a:spcBef>
              <a:spcAft>
                <a:spcPts val="0"/>
              </a:spcAft>
              <a:buSzPts val="2000"/>
              <a:buNone/>
              <a:defRPr sz="2000"/>
            </a:lvl7pPr>
            <a:lvl8pPr lvl="7">
              <a:spcBef>
                <a:spcPts val="0"/>
              </a:spcBef>
              <a:spcAft>
                <a:spcPts val="0"/>
              </a:spcAft>
              <a:buSzPts val="2000"/>
              <a:buNone/>
              <a:defRPr sz="2000"/>
            </a:lvl8pPr>
            <a:lvl9pPr lvl="8">
              <a:spcBef>
                <a:spcPts val="0"/>
              </a:spcBef>
              <a:spcAft>
                <a:spcPts val="0"/>
              </a:spcAft>
              <a:buSzPts val="2000"/>
              <a:buNone/>
              <a:defRPr sz="2000"/>
            </a:lvl9pPr>
          </a:lstStyle>
          <a:p/>
        </p:txBody>
      </p:sp>
      <p:sp>
        <p:nvSpPr>
          <p:cNvPr id="458" name="Google Shape;458;p67"/>
          <p:cNvSpPr txBox="1"/>
          <p:nvPr>
            <p:ph idx="8" type="subTitle"/>
          </p:nvPr>
        </p:nvSpPr>
        <p:spPr>
          <a:xfrm>
            <a:off x="366750" y="3167363"/>
            <a:ext cx="3838500" cy="481200"/>
          </a:xfrm>
          <a:prstGeom prst="rect">
            <a:avLst/>
          </a:prstGeom>
        </p:spPr>
        <p:txBody>
          <a:bodyPr anchorCtr="0" anchor="t" bIns="91425" lIns="91425" spcFirstLastPara="1" rIns="91425" wrap="square" tIns="91425">
            <a:noAutofit/>
          </a:bodyPr>
          <a:lstStyle>
            <a:lvl1pPr lvl="0">
              <a:spcBef>
                <a:spcPts val="0"/>
              </a:spcBef>
              <a:spcAft>
                <a:spcPts val="0"/>
              </a:spcAft>
              <a:buSzPts val="2000"/>
              <a:buNone/>
              <a:defRPr sz="2000"/>
            </a:lvl1pPr>
            <a:lvl2pPr lvl="1">
              <a:spcBef>
                <a:spcPts val="0"/>
              </a:spcBef>
              <a:spcAft>
                <a:spcPts val="0"/>
              </a:spcAft>
              <a:buSzPts val="2000"/>
              <a:buNone/>
              <a:defRPr sz="2000"/>
            </a:lvl2pPr>
            <a:lvl3pPr lvl="2">
              <a:spcBef>
                <a:spcPts val="0"/>
              </a:spcBef>
              <a:spcAft>
                <a:spcPts val="0"/>
              </a:spcAft>
              <a:buSzPts val="2000"/>
              <a:buNone/>
              <a:defRPr sz="2000"/>
            </a:lvl3pPr>
            <a:lvl4pPr lvl="3">
              <a:spcBef>
                <a:spcPts val="0"/>
              </a:spcBef>
              <a:spcAft>
                <a:spcPts val="0"/>
              </a:spcAft>
              <a:buSzPts val="2000"/>
              <a:buNone/>
              <a:defRPr sz="2000"/>
            </a:lvl4pPr>
            <a:lvl5pPr lvl="4">
              <a:spcBef>
                <a:spcPts val="0"/>
              </a:spcBef>
              <a:spcAft>
                <a:spcPts val="0"/>
              </a:spcAft>
              <a:buSzPts val="2000"/>
              <a:buNone/>
              <a:defRPr sz="2000"/>
            </a:lvl5pPr>
            <a:lvl6pPr lvl="5">
              <a:spcBef>
                <a:spcPts val="0"/>
              </a:spcBef>
              <a:spcAft>
                <a:spcPts val="0"/>
              </a:spcAft>
              <a:buSzPts val="2000"/>
              <a:buNone/>
              <a:defRPr sz="2000"/>
            </a:lvl6pPr>
            <a:lvl7pPr lvl="6">
              <a:spcBef>
                <a:spcPts val="0"/>
              </a:spcBef>
              <a:spcAft>
                <a:spcPts val="0"/>
              </a:spcAft>
              <a:buSzPts val="2000"/>
              <a:buNone/>
              <a:defRPr sz="2000"/>
            </a:lvl7pPr>
            <a:lvl8pPr lvl="7">
              <a:spcBef>
                <a:spcPts val="0"/>
              </a:spcBef>
              <a:spcAft>
                <a:spcPts val="0"/>
              </a:spcAft>
              <a:buSzPts val="2000"/>
              <a:buNone/>
              <a:defRPr sz="2000"/>
            </a:lvl8pPr>
            <a:lvl9pPr lvl="8">
              <a:spcBef>
                <a:spcPts val="0"/>
              </a:spcBef>
              <a:spcAft>
                <a:spcPts val="0"/>
              </a:spcAft>
              <a:buSzPts val="2000"/>
              <a:buNone/>
              <a:defRPr sz="2000"/>
            </a:lvl9pPr>
          </a:lstStyle>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image">
  <p:cSld name="TITLE_ONLY_1_1">
    <p:spTree>
      <p:nvGrpSpPr>
        <p:cNvPr id="459" name="Shape 459"/>
        <p:cNvGrpSpPr/>
        <p:nvPr/>
      </p:nvGrpSpPr>
      <p:grpSpPr>
        <a:xfrm>
          <a:off x="0" y="0"/>
          <a:ext cx="0" cy="0"/>
          <a:chOff x="0" y="0"/>
          <a:chExt cx="0" cy="0"/>
        </a:xfrm>
      </p:grpSpPr>
      <p:sp>
        <p:nvSpPr>
          <p:cNvPr id="460" name="Google Shape;460;p68"/>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42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461" name="Google Shape;461;p6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
        <p:nvSpPr>
          <p:cNvPr id="462" name="Google Shape;462;p68"/>
          <p:cNvSpPr/>
          <p:nvPr>
            <p:ph idx="2" type="pic"/>
          </p:nvPr>
        </p:nvSpPr>
        <p:spPr>
          <a:xfrm>
            <a:off x="311700" y="1170425"/>
            <a:ext cx="8520600" cy="3492900"/>
          </a:xfrm>
          <a:prstGeom prst="rect">
            <a:avLst/>
          </a:prstGeom>
          <a:noFill/>
          <a:ln>
            <a:noFill/>
          </a:ln>
        </p:spPr>
      </p:sp>
    </p:spTree>
  </p:cSld>
  <p:clrMapOvr>
    <a:masterClrMapping/>
  </p:clrMapOvr>
</p:sldLayout>
</file>

<file path=ppt/slideLayouts/slideLayout6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storyboards">
  <p:cSld name="CUSTOM_4_1">
    <p:spTree>
      <p:nvGrpSpPr>
        <p:cNvPr id="463" name="Shape 463"/>
        <p:cNvGrpSpPr/>
        <p:nvPr/>
      </p:nvGrpSpPr>
      <p:grpSpPr>
        <a:xfrm>
          <a:off x="0" y="0"/>
          <a:ext cx="0" cy="0"/>
          <a:chOff x="0" y="0"/>
          <a:chExt cx="0" cy="0"/>
        </a:xfrm>
      </p:grpSpPr>
      <p:sp>
        <p:nvSpPr>
          <p:cNvPr id="464" name="Google Shape;464;p69"/>
          <p:cNvSpPr txBox="1"/>
          <p:nvPr>
            <p:ph idx="1" type="body"/>
          </p:nvPr>
        </p:nvSpPr>
        <p:spPr>
          <a:xfrm>
            <a:off x="311700" y="4080225"/>
            <a:ext cx="4027500" cy="9261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465" name="Google Shape;465;p69"/>
          <p:cNvSpPr/>
          <p:nvPr>
            <p:ph idx="2" type="pic"/>
          </p:nvPr>
        </p:nvSpPr>
        <p:spPr>
          <a:xfrm>
            <a:off x="4804825" y="1133300"/>
            <a:ext cx="4027500" cy="2392800"/>
          </a:xfrm>
          <a:prstGeom prst="rect">
            <a:avLst/>
          </a:prstGeom>
          <a:noFill/>
          <a:ln>
            <a:noFill/>
          </a:ln>
        </p:spPr>
      </p:sp>
      <p:sp>
        <p:nvSpPr>
          <p:cNvPr id="466" name="Google Shape;466;p69"/>
          <p:cNvSpPr/>
          <p:nvPr>
            <p:ph idx="3" type="pic"/>
          </p:nvPr>
        </p:nvSpPr>
        <p:spPr>
          <a:xfrm>
            <a:off x="311725" y="1133300"/>
            <a:ext cx="4027500" cy="2392800"/>
          </a:xfrm>
          <a:prstGeom prst="rect">
            <a:avLst/>
          </a:prstGeom>
          <a:noFill/>
          <a:ln>
            <a:noFill/>
          </a:ln>
        </p:spPr>
      </p:sp>
      <p:sp>
        <p:nvSpPr>
          <p:cNvPr id="467" name="Google Shape;467;p69"/>
          <p:cNvSpPr txBox="1"/>
          <p:nvPr>
            <p:ph idx="4" type="body"/>
          </p:nvPr>
        </p:nvSpPr>
        <p:spPr>
          <a:xfrm>
            <a:off x="4804825" y="4080225"/>
            <a:ext cx="4027500" cy="9261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468" name="Google Shape;468;p6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
        <p:nvSpPr>
          <p:cNvPr id="469" name="Google Shape;469;p69"/>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42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470" name="Google Shape;470;p69"/>
          <p:cNvSpPr txBox="1"/>
          <p:nvPr>
            <p:ph idx="5" type="subTitle"/>
          </p:nvPr>
        </p:nvSpPr>
        <p:spPr>
          <a:xfrm>
            <a:off x="311725" y="3582900"/>
            <a:ext cx="4027500" cy="481200"/>
          </a:xfrm>
          <a:prstGeom prst="rect">
            <a:avLst/>
          </a:prstGeom>
        </p:spPr>
        <p:txBody>
          <a:bodyPr anchorCtr="0" anchor="t" bIns="91425" lIns="91425" spcFirstLastPara="1" rIns="91425" wrap="square" tIns="91425">
            <a:noAutofit/>
          </a:bodyPr>
          <a:lstStyle>
            <a:lvl1pPr lvl="0">
              <a:spcBef>
                <a:spcPts val="0"/>
              </a:spcBef>
              <a:spcAft>
                <a:spcPts val="0"/>
              </a:spcAft>
              <a:buSzPts val="2600"/>
              <a:buNone/>
              <a:defRPr/>
            </a:lvl1pPr>
            <a:lvl2pPr lvl="1">
              <a:spcBef>
                <a:spcPts val="0"/>
              </a:spcBef>
              <a:spcAft>
                <a:spcPts val="0"/>
              </a:spcAft>
              <a:buSzPts val="1800"/>
              <a:buNone/>
              <a:defRPr sz="1800"/>
            </a:lvl2pPr>
            <a:lvl3pPr lvl="2">
              <a:spcBef>
                <a:spcPts val="0"/>
              </a:spcBef>
              <a:spcAft>
                <a:spcPts val="0"/>
              </a:spcAft>
              <a:buSzPts val="1800"/>
              <a:buNone/>
              <a:defRPr sz="1800"/>
            </a:lvl3pPr>
            <a:lvl4pPr lvl="3">
              <a:spcBef>
                <a:spcPts val="0"/>
              </a:spcBef>
              <a:spcAft>
                <a:spcPts val="0"/>
              </a:spcAft>
              <a:buSzPts val="1800"/>
              <a:buNone/>
              <a:defRPr sz="1800"/>
            </a:lvl4pPr>
            <a:lvl5pPr lvl="4">
              <a:spcBef>
                <a:spcPts val="0"/>
              </a:spcBef>
              <a:spcAft>
                <a:spcPts val="0"/>
              </a:spcAft>
              <a:buSzPts val="1800"/>
              <a:buNone/>
              <a:defRPr sz="1800"/>
            </a:lvl5pPr>
            <a:lvl6pPr lvl="5">
              <a:spcBef>
                <a:spcPts val="0"/>
              </a:spcBef>
              <a:spcAft>
                <a:spcPts val="0"/>
              </a:spcAft>
              <a:buSzPts val="1800"/>
              <a:buNone/>
              <a:defRPr sz="1800"/>
            </a:lvl6pPr>
            <a:lvl7pPr lvl="6">
              <a:spcBef>
                <a:spcPts val="0"/>
              </a:spcBef>
              <a:spcAft>
                <a:spcPts val="0"/>
              </a:spcAft>
              <a:buSzPts val="1800"/>
              <a:buNone/>
              <a:defRPr sz="1800"/>
            </a:lvl7pPr>
            <a:lvl8pPr lvl="7">
              <a:spcBef>
                <a:spcPts val="0"/>
              </a:spcBef>
              <a:spcAft>
                <a:spcPts val="0"/>
              </a:spcAft>
              <a:buSzPts val="1800"/>
              <a:buNone/>
              <a:defRPr sz="1800"/>
            </a:lvl8pPr>
            <a:lvl9pPr lvl="8">
              <a:spcBef>
                <a:spcPts val="0"/>
              </a:spcBef>
              <a:spcAft>
                <a:spcPts val="0"/>
              </a:spcAft>
              <a:buSzPts val="1800"/>
              <a:buNone/>
              <a:defRPr sz="1800"/>
            </a:lvl9pPr>
          </a:lstStyle>
          <a:p/>
        </p:txBody>
      </p:sp>
      <p:sp>
        <p:nvSpPr>
          <p:cNvPr id="471" name="Google Shape;471;p69"/>
          <p:cNvSpPr txBox="1"/>
          <p:nvPr>
            <p:ph idx="6" type="subTitle"/>
          </p:nvPr>
        </p:nvSpPr>
        <p:spPr>
          <a:xfrm>
            <a:off x="4804825" y="3582900"/>
            <a:ext cx="4027500" cy="481200"/>
          </a:xfrm>
          <a:prstGeom prst="rect">
            <a:avLst/>
          </a:prstGeom>
        </p:spPr>
        <p:txBody>
          <a:bodyPr anchorCtr="0" anchor="t" bIns="91425" lIns="91425" spcFirstLastPara="1" rIns="91425" wrap="square" tIns="91425">
            <a:noAutofit/>
          </a:bodyPr>
          <a:lstStyle>
            <a:lvl1pPr lvl="0">
              <a:spcBef>
                <a:spcPts val="0"/>
              </a:spcBef>
              <a:spcAft>
                <a:spcPts val="0"/>
              </a:spcAft>
              <a:buSzPts val="2600"/>
              <a:buNone/>
              <a:defRPr/>
            </a:lvl1pPr>
            <a:lvl2pPr lvl="1">
              <a:spcBef>
                <a:spcPts val="0"/>
              </a:spcBef>
              <a:spcAft>
                <a:spcPts val="0"/>
              </a:spcAft>
              <a:buSzPts val="1800"/>
              <a:buNone/>
              <a:defRPr sz="1800"/>
            </a:lvl2pPr>
            <a:lvl3pPr lvl="2">
              <a:spcBef>
                <a:spcPts val="0"/>
              </a:spcBef>
              <a:spcAft>
                <a:spcPts val="0"/>
              </a:spcAft>
              <a:buSzPts val="1800"/>
              <a:buNone/>
              <a:defRPr sz="1800"/>
            </a:lvl3pPr>
            <a:lvl4pPr lvl="3">
              <a:spcBef>
                <a:spcPts val="0"/>
              </a:spcBef>
              <a:spcAft>
                <a:spcPts val="0"/>
              </a:spcAft>
              <a:buSzPts val="1800"/>
              <a:buNone/>
              <a:defRPr sz="1800"/>
            </a:lvl4pPr>
            <a:lvl5pPr lvl="4">
              <a:spcBef>
                <a:spcPts val="0"/>
              </a:spcBef>
              <a:spcAft>
                <a:spcPts val="0"/>
              </a:spcAft>
              <a:buSzPts val="1800"/>
              <a:buNone/>
              <a:defRPr sz="1800"/>
            </a:lvl5pPr>
            <a:lvl6pPr lvl="5">
              <a:spcBef>
                <a:spcPts val="0"/>
              </a:spcBef>
              <a:spcAft>
                <a:spcPts val="0"/>
              </a:spcAft>
              <a:buSzPts val="1800"/>
              <a:buNone/>
              <a:defRPr sz="1800"/>
            </a:lvl6pPr>
            <a:lvl7pPr lvl="6">
              <a:spcBef>
                <a:spcPts val="0"/>
              </a:spcBef>
              <a:spcAft>
                <a:spcPts val="0"/>
              </a:spcAft>
              <a:buSzPts val="1800"/>
              <a:buNone/>
              <a:defRPr sz="1800"/>
            </a:lvl7pPr>
            <a:lvl8pPr lvl="7">
              <a:spcBef>
                <a:spcPts val="0"/>
              </a:spcBef>
              <a:spcAft>
                <a:spcPts val="0"/>
              </a:spcAft>
              <a:buSzPts val="1800"/>
              <a:buNone/>
              <a:defRPr sz="1800"/>
            </a:lvl8pPr>
            <a:lvl9pPr lvl="8">
              <a:spcBef>
                <a:spcPts val="0"/>
              </a:spcBef>
              <a:spcAft>
                <a:spcPts val="0"/>
              </a:spcAft>
              <a:buSzPts val="1800"/>
              <a:buNone/>
              <a:defRPr sz="1800"/>
            </a:lvl9pPr>
          </a:lstStyle>
          <a:p/>
        </p:txBody>
      </p:sp>
    </p:spTree>
  </p:cSld>
  <p:clrMapOvr>
    <a:masterClrMapping/>
  </p:clrMapOvr>
</p:sldLayout>
</file>

<file path=ppt/slideLayouts/slideLayout6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hree storyboards">
  <p:cSld name="CUSTOM_4_1_1">
    <p:spTree>
      <p:nvGrpSpPr>
        <p:cNvPr id="472" name="Shape 472"/>
        <p:cNvGrpSpPr/>
        <p:nvPr/>
      </p:nvGrpSpPr>
      <p:grpSpPr>
        <a:xfrm>
          <a:off x="0" y="0"/>
          <a:ext cx="0" cy="0"/>
          <a:chOff x="0" y="0"/>
          <a:chExt cx="0" cy="0"/>
        </a:xfrm>
      </p:grpSpPr>
      <p:sp>
        <p:nvSpPr>
          <p:cNvPr id="473" name="Google Shape;473;p70"/>
          <p:cNvSpPr txBox="1"/>
          <p:nvPr>
            <p:ph idx="1" type="body"/>
          </p:nvPr>
        </p:nvSpPr>
        <p:spPr>
          <a:xfrm>
            <a:off x="311700" y="3911700"/>
            <a:ext cx="2627100" cy="10185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474" name="Google Shape;474;p70"/>
          <p:cNvSpPr/>
          <p:nvPr>
            <p:ph idx="2" type="pic"/>
          </p:nvPr>
        </p:nvSpPr>
        <p:spPr>
          <a:xfrm>
            <a:off x="6205225" y="1128325"/>
            <a:ext cx="2627100" cy="2273100"/>
          </a:xfrm>
          <a:prstGeom prst="rect">
            <a:avLst/>
          </a:prstGeom>
          <a:noFill/>
          <a:ln>
            <a:noFill/>
          </a:ln>
        </p:spPr>
      </p:sp>
      <p:sp>
        <p:nvSpPr>
          <p:cNvPr id="475" name="Google Shape;475;p70"/>
          <p:cNvSpPr/>
          <p:nvPr>
            <p:ph idx="3" type="pic"/>
          </p:nvPr>
        </p:nvSpPr>
        <p:spPr>
          <a:xfrm>
            <a:off x="311725" y="1128325"/>
            <a:ext cx="2627100" cy="2273100"/>
          </a:xfrm>
          <a:prstGeom prst="rect">
            <a:avLst/>
          </a:prstGeom>
          <a:noFill/>
          <a:ln>
            <a:noFill/>
          </a:ln>
        </p:spPr>
      </p:sp>
      <p:sp>
        <p:nvSpPr>
          <p:cNvPr id="476" name="Google Shape;476;p70"/>
          <p:cNvSpPr txBox="1"/>
          <p:nvPr>
            <p:ph idx="4" type="body"/>
          </p:nvPr>
        </p:nvSpPr>
        <p:spPr>
          <a:xfrm>
            <a:off x="6205225" y="3911700"/>
            <a:ext cx="2627100" cy="10185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477" name="Google Shape;477;p70"/>
          <p:cNvSpPr/>
          <p:nvPr>
            <p:ph idx="5" type="pic"/>
          </p:nvPr>
        </p:nvSpPr>
        <p:spPr>
          <a:xfrm>
            <a:off x="3255250" y="1128325"/>
            <a:ext cx="2627100" cy="2273100"/>
          </a:xfrm>
          <a:prstGeom prst="rect">
            <a:avLst/>
          </a:prstGeom>
          <a:noFill/>
          <a:ln>
            <a:noFill/>
          </a:ln>
        </p:spPr>
      </p:sp>
      <p:sp>
        <p:nvSpPr>
          <p:cNvPr id="478" name="Google Shape;478;p70"/>
          <p:cNvSpPr txBox="1"/>
          <p:nvPr>
            <p:ph idx="6" type="body"/>
          </p:nvPr>
        </p:nvSpPr>
        <p:spPr>
          <a:xfrm>
            <a:off x="3255250" y="3911700"/>
            <a:ext cx="2627100" cy="10185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479" name="Google Shape;479;p7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
        <p:nvSpPr>
          <p:cNvPr id="480" name="Google Shape;480;p70"/>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42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481" name="Google Shape;481;p70"/>
          <p:cNvSpPr txBox="1"/>
          <p:nvPr>
            <p:ph idx="7" type="subTitle"/>
          </p:nvPr>
        </p:nvSpPr>
        <p:spPr>
          <a:xfrm>
            <a:off x="311725" y="3430500"/>
            <a:ext cx="2627100" cy="481200"/>
          </a:xfrm>
          <a:prstGeom prst="rect">
            <a:avLst/>
          </a:prstGeom>
        </p:spPr>
        <p:txBody>
          <a:bodyPr anchorCtr="0" anchor="t" bIns="91425" lIns="91425" spcFirstLastPara="1" rIns="91425" wrap="square" tIns="91425">
            <a:noAutofit/>
          </a:bodyPr>
          <a:lstStyle>
            <a:lvl1pPr lvl="0">
              <a:spcBef>
                <a:spcPts val="0"/>
              </a:spcBef>
              <a:spcAft>
                <a:spcPts val="0"/>
              </a:spcAft>
              <a:buSzPts val="2600"/>
              <a:buNone/>
              <a:defRPr/>
            </a:lvl1pPr>
            <a:lvl2pPr lvl="1">
              <a:spcBef>
                <a:spcPts val="0"/>
              </a:spcBef>
              <a:spcAft>
                <a:spcPts val="0"/>
              </a:spcAft>
              <a:buSzPts val="1800"/>
              <a:buNone/>
              <a:defRPr sz="1800"/>
            </a:lvl2pPr>
            <a:lvl3pPr lvl="2">
              <a:spcBef>
                <a:spcPts val="0"/>
              </a:spcBef>
              <a:spcAft>
                <a:spcPts val="0"/>
              </a:spcAft>
              <a:buSzPts val="1800"/>
              <a:buNone/>
              <a:defRPr sz="1800"/>
            </a:lvl3pPr>
            <a:lvl4pPr lvl="3">
              <a:spcBef>
                <a:spcPts val="0"/>
              </a:spcBef>
              <a:spcAft>
                <a:spcPts val="0"/>
              </a:spcAft>
              <a:buSzPts val="1800"/>
              <a:buNone/>
              <a:defRPr sz="1800"/>
            </a:lvl4pPr>
            <a:lvl5pPr lvl="4">
              <a:spcBef>
                <a:spcPts val="0"/>
              </a:spcBef>
              <a:spcAft>
                <a:spcPts val="0"/>
              </a:spcAft>
              <a:buSzPts val="1800"/>
              <a:buNone/>
              <a:defRPr sz="1800"/>
            </a:lvl5pPr>
            <a:lvl6pPr lvl="5">
              <a:spcBef>
                <a:spcPts val="0"/>
              </a:spcBef>
              <a:spcAft>
                <a:spcPts val="0"/>
              </a:spcAft>
              <a:buSzPts val="1800"/>
              <a:buNone/>
              <a:defRPr sz="1800"/>
            </a:lvl6pPr>
            <a:lvl7pPr lvl="6">
              <a:spcBef>
                <a:spcPts val="0"/>
              </a:spcBef>
              <a:spcAft>
                <a:spcPts val="0"/>
              </a:spcAft>
              <a:buSzPts val="1800"/>
              <a:buNone/>
              <a:defRPr sz="1800"/>
            </a:lvl7pPr>
            <a:lvl8pPr lvl="7">
              <a:spcBef>
                <a:spcPts val="0"/>
              </a:spcBef>
              <a:spcAft>
                <a:spcPts val="0"/>
              </a:spcAft>
              <a:buSzPts val="1800"/>
              <a:buNone/>
              <a:defRPr sz="1800"/>
            </a:lvl8pPr>
            <a:lvl9pPr lvl="8">
              <a:spcBef>
                <a:spcPts val="0"/>
              </a:spcBef>
              <a:spcAft>
                <a:spcPts val="0"/>
              </a:spcAft>
              <a:buSzPts val="1800"/>
              <a:buNone/>
              <a:defRPr sz="1800"/>
            </a:lvl9pPr>
          </a:lstStyle>
          <a:p/>
        </p:txBody>
      </p:sp>
      <p:sp>
        <p:nvSpPr>
          <p:cNvPr id="482" name="Google Shape;482;p70"/>
          <p:cNvSpPr txBox="1"/>
          <p:nvPr>
            <p:ph idx="8" type="subTitle"/>
          </p:nvPr>
        </p:nvSpPr>
        <p:spPr>
          <a:xfrm>
            <a:off x="6205225" y="3430500"/>
            <a:ext cx="2627100" cy="481200"/>
          </a:xfrm>
          <a:prstGeom prst="rect">
            <a:avLst/>
          </a:prstGeom>
        </p:spPr>
        <p:txBody>
          <a:bodyPr anchorCtr="0" anchor="t" bIns="91425" lIns="91425" spcFirstLastPara="1" rIns="91425" wrap="square" tIns="91425">
            <a:noAutofit/>
          </a:bodyPr>
          <a:lstStyle>
            <a:lvl1pPr lvl="0">
              <a:spcBef>
                <a:spcPts val="0"/>
              </a:spcBef>
              <a:spcAft>
                <a:spcPts val="0"/>
              </a:spcAft>
              <a:buSzPts val="2600"/>
              <a:buNone/>
              <a:defRPr/>
            </a:lvl1pPr>
            <a:lvl2pPr lvl="1">
              <a:spcBef>
                <a:spcPts val="0"/>
              </a:spcBef>
              <a:spcAft>
                <a:spcPts val="0"/>
              </a:spcAft>
              <a:buSzPts val="1800"/>
              <a:buNone/>
              <a:defRPr sz="1800"/>
            </a:lvl2pPr>
            <a:lvl3pPr lvl="2">
              <a:spcBef>
                <a:spcPts val="0"/>
              </a:spcBef>
              <a:spcAft>
                <a:spcPts val="0"/>
              </a:spcAft>
              <a:buSzPts val="1800"/>
              <a:buNone/>
              <a:defRPr sz="1800"/>
            </a:lvl3pPr>
            <a:lvl4pPr lvl="3">
              <a:spcBef>
                <a:spcPts val="0"/>
              </a:spcBef>
              <a:spcAft>
                <a:spcPts val="0"/>
              </a:spcAft>
              <a:buSzPts val="1800"/>
              <a:buNone/>
              <a:defRPr sz="1800"/>
            </a:lvl4pPr>
            <a:lvl5pPr lvl="4">
              <a:spcBef>
                <a:spcPts val="0"/>
              </a:spcBef>
              <a:spcAft>
                <a:spcPts val="0"/>
              </a:spcAft>
              <a:buSzPts val="1800"/>
              <a:buNone/>
              <a:defRPr sz="1800"/>
            </a:lvl5pPr>
            <a:lvl6pPr lvl="5">
              <a:spcBef>
                <a:spcPts val="0"/>
              </a:spcBef>
              <a:spcAft>
                <a:spcPts val="0"/>
              </a:spcAft>
              <a:buSzPts val="1800"/>
              <a:buNone/>
              <a:defRPr sz="1800"/>
            </a:lvl6pPr>
            <a:lvl7pPr lvl="6">
              <a:spcBef>
                <a:spcPts val="0"/>
              </a:spcBef>
              <a:spcAft>
                <a:spcPts val="0"/>
              </a:spcAft>
              <a:buSzPts val="1800"/>
              <a:buNone/>
              <a:defRPr sz="1800"/>
            </a:lvl7pPr>
            <a:lvl8pPr lvl="7">
              <a:spcBef>
                <a:spcPts val="0"/>
              </a:spcBef>
              <a:spcAft>
                <a:spcPts val="0"/>
              </a:spcAft>
              <a:buSzPts val="1800"/>
              <a:buNone/>
              <a:defRPr sz="1800"/>
            </a:lvl8pPr>
            <a:lvl9pPr lvl="8">
              <a:spcBef>
                <a:spcPts val="0"/>
              </a:spcBef>
              <a:spcAft>
                <a:spcPts val="0"/>
              </a:spcAft>
              <a:buSzPts val="1800"/>
              <a:buNone/>
              <a:defRPr sz="1800"/>
            </a:lvl9pPr>
          </a:lstStyle>
          <a:p/>
        </p:txBody>
      </p:sp>
      <p:sp>
        <p:nvSpPr>
          <p:cNvPr id="483" name="Google Shape;483;p70"/>
          <p:cNvSpPr txBox="1"/>
          <p:nvPr>
            <p:ph idx="9" type="subTitle"/>
          </p:nvPr>
        </p:nvSpPr>
        <p:spPr>
          <a:xfrm>
            <a:off x="3255250" y="3430500"/>
            <a:ext cx="2627100" cy="481200"/>
          </a:xfrm>
          <a:prstGeom prst="rect">
            <a:avLst/>
          </a:prstGeom>
        </p:spPr>
        <p:txBody>
          <a:bodyPr anchorCtr="0" anchor="t" bIns="91425" lIns="91425" spcFirstLastPara="1" rIns="91425" wrap="square" tIns="91425">
            <a:noAutofit/>
          </a:bodyPr>
          <a:lstStyle>
            <a:lvl1pPr lvl="0">
              <a:spcBef>
                <a:spcPts val="0"/>
              </a:spcBef>
              <a:spcAft>
                <a:spcPts val="0"/>
              </a:spcAft>
              <a:buSzPts val="2600"/>
              <a:buNone/>
              <a:defRPr/>
            </a:lvl1pPr>
            <a:lvl2pPr lvl="1">
              <a:spcBef>
                <a:spcPts val="0"/>
              </a:spcBef>
              <a:spcAft>
                <a:spcPts val="0"/>
              </a:spcAft>
              <a:buSzPts val="1800"/>
              <a:buNone/>
              <a:defRPr sz="1800"/>
            </a:lvl2pPr>
            <a:lvl3pPr lvl="2">
              <a:spcBef>
                <a:spcPts val="0"/>
              </a:spcBef>
              <a:spcAft>
                <a:spcPts val="0"/>
              </a:spcAft>
              <a:buSzPts val="1800"/>
              <a:buNone/>
              <a:defRPr sz="1800"/>
            </a:lvl3pPr>
            <a:lvl4pPr lvl="3">
              <a:spcBef>
                <a:spcPts val="0"/>
              </a:spcBef>
              <a:spcAft>
                <a:spcPts val="0"/>
              </a:spcAft>
              <a:buSzPts val="1800"/>
              <a:buNone/>
              <a:defRPr sz="1800"/>
            </a:lvl4pPr>
            <a:lvl5pPr lvl="4">
              <a:spcBef>
                <a:spcPts val="0"/>
              </a:spcBef>
              <a:spcAft>
                <a:spcPts val="0"/>
              </a:spcAft>
              <a:buSzPts val="1800"/>
              <a:buNone/>
              <a:defRPr sz="1800"/>
            </a:lvl5pPr>
            <a:lvl6pPr lvl="5">
              <a:spcBef>
                <a:spcPts val="0"/>
              </a:spcBef>
              <a:spcAft>
                <a:spcPts val="0"/>
              </a:spcAft>
              <a:buSzPts val="1800"/>
              <a:buNone/>
              <a:defRPr sz="1800"/>
            </a:lvl6pPr>
            <a:lvl7pPr lvl="6">
              <a:spcBef>
                <a:spcPts val="0"/>
              </a:spcBef>
              <a:spcAft>
                <a:spcPts val="0"/>
              </a:spcAft>
              <a:buSzPts val="1800"/>
              <a:buNone/>
              <a:defRPr sz="1800"/>
            </a:lvl7pPr>
            <a:lvl8pPr lvl="7">
              <a:spcBef>
                <a:spcPts val="0"/>
              </a:spcBef>
              <a:spcAft>
                <a:spcPts val="0"/>
              </a:spcAft>
              <a:buSzPts val="1800"/>
              <a:buNone/>
              <a:defRPr sz="1800"/>
            </a:lvl8pPr>
            <a:lvl9pPr lvl="8">
              <a:spcBef>
                <a:spcPts val="0"/>
              </a:spcBef>
              <a:spcAft>
                <a:spcPts val="0"/>
              </a:spcAft>
              <a:buSzPts val="1800"/>
              <a:buNone/>
              <a:defRPr sz="1800"/>
            </a:lvl9pPr>
          </a:lstStyle>
          <a:p/>
        </p:txBody>
      </p:sp>
    </p:spTree>
  </p:cSld>
  <p:clrMapOvr>
    <a:masterClrMapping/>
  </p:clrMapOvr>
</p:sldLayout>
</file>

<file path=ppt/slideLayouts/slideLayout6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age only">
  <p:cSld name="CUSTOM_5_1">
    <p:spTree>
      <p:nvGrpSpPr>
        <p:cNvPr id="484" name="Shape 484"/>
        <p:cNvGrpSpPr/>
        <p:nvPr/>
      </p:nvGrpSpPr>
      <p:grpSpPr>
        <a:xfrm>
          <a:off x="0" y="0"/>
          <a:ext cx="0" cy="0"/>
          <a:chOff x="0" y="0"/>
          <a:chExt cx="0" cy="0"/>
        </a:xfrm>
      </p:grpSpPr>
      <p:sp>
        <p:nvSpPr>
          <p:cNvPr id="485" name="Google Shape;485;p71"/>
          <p:cNvSpPr/>
          <p:nvPr>
            <p:ph idx="2" type="pic"/>
          </p:nvPr>
        </p:nvSpPr>
        <p:spPr>
          <a:xfrm>
            <a:off x="311700" y="445025"/>
            <a:ext cx="8520600" cy="4218300"/>
          </a:xfrm>
          <a:prstGeom prst="rect">
            <a:avLst/>
          </a:prstGeom>
          <a:noFill/>
          <a:ln>
            <a:noFill/>
          </a:ln>
        </p:spPr>
      </p:sp>
      <p:sp>
        <p:nvSpPr>
          <p:cNvPr id="486" name="Google Shape;486;p7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age grid">
  <p:cSld name="CUSTOM_6_1">
    <p:spTree>
      <p:nvGrpSpPr>
        <p:cNvPr id="487" name="Shape 487"/>
        <p:cNvGrpSpPr/>
        <p:nvPr/>
      </p:nvGrpSpPr>
      <p:grpSpPr>
        <a:xfrm>
          <a:off x="0" y="0"/>
          <a:ext cx="0" cy="0"/>
          <a:chOff x="0" y="0"/>
          <a:chExt cx="0" cy="0"/>
        </a:xfrm>
      </p:grpSpPr>
      <p:sp>
        <p:nvSpPr>
          <p:cNvPr id="488" name="Google Shape;488;p7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
        <p:nvSpPr>
          <p:cNvPr id="489" name="Google Shape;489;p72"/>
          <p:cNvSpPr/>
          <p:nvPr>
            <p:ph idx="2" type="pic"/>
          </p:nvPr>
        </p:nvSpPr>
        <p:spPr>
          <a:xfrm>
            <a:off x="3389600" y="118913"/>
            <a:ext cx="1643700" cy="1535100"/>
          </a:xfrm>
          <a:prstGeom prst="rect">
            <a:avLst/>
          </a:prstGeom>
          <a:noFill/>
          <a:ln>
            <a:noFill/>
          </a:ln>
        </p:spPr>
      </p:sp>
      <p:sp>
        <p:nvSpPr>
          <p:cNvPr id="490" name="Google Shape;490;p72"/>
          <p:cNvSpPr/>
          <p:nvPr>
            <p:ph idx="3" type="pic"/>
          </p:nvPr>
        </p:nvSpPr>
        <p:spPr>
          <a:xfrm>
            <a:off x="5195935" y="118913"/>
            <a:ext cx="1643700" cy="1535100"/>
          </a:xfrm>
          <a:prstGeom prst="rect">
            <a:avLst/>
          </a:prstGeom>
          <a:noFill/>
          <a:ln>
            <a:noFill/>
          </a:ln>
        </p:spPr>
      </p:sp>
      <p:sp>
        <p:nvSpPr>
          <p:cNvPr id="491" name="Google Shape;491;p72"/>
          <p:cNvSpPr/>
          <p:nvPr>
            <p:ph idx="4" type="pic"/>
          </p:nvPr>
        </p:nvSpPr>
        <p:spPr>
          <a:xfrm>
            <a:off x="7002270" y="118913"/>
            <a:ext cx="1643700" cy="1535100"/>
          </a:xfrm>
          <a:prstGeom prst="rect">
            <a:avLst/>
          </a:prstGeom>
          <a:noFill/>
          <a:ln>
            <a:noFill/>
          </a:ln>
        </p:spPr>
      </p:sp>
      <p:sp>
        <p:nvSpPr>
          <p:cNvPr id="492" name="Google Shape;492;p72"/>
          <p:cNvSpPr/>
          <p:nvPr>
            <p:ph idx="5" type="pic"/>
          </p:nvPr>
        </p:nvSpPr>
        <p:spPr>
          <a:xfrm>
            <a:off x="3389588" y="1804212"/>
            <a:ext cx="1643700" cy="1535100"/>
          </a:xfrm>
          <a:prstGeom prst="rect">
            <a:avLst/>
          </a:prstGeom>
          <a:noFill/>
          <a:ln>
            <a:noFill/>
          </a:ln>
        </p:spPr>
      </p:sp>
      <p:sp>
        <p:nvSpPr>
          <p:cNvPr id="493" name="Google Shape;493;p72"/>
          <p:cNvSpPr/>
          <p:nvPr>
            <p:ph idx="6" type="pic"/>
          </p:nvPr>
        </p:nvSpPr>
        <p:spPr>
          <a:xfrm>
            <a:off x="5195922" y="1804212"/>
            <a:ext cx="1643700" cy="1535100"/>
          </a:xfrm>
          <a:prstGeom prst="rect">
            <a:avLst/>
          </a:prstGeom>
          <a:noFill/>
          <a:ln>
            <a:noFill/>
          </a:ln>
        </p:spPr>
      </p:sp>
      <p:sp>
        <p:nvSpPr>
          <p:cNvPr id="494" name="Google Shape;494;p72"/>
          <p:cNvSpPr/>
          <p:nvPr>
            <p:ph idx="7" type="pic"/>
          </p:nvPr>
        </p:nvSpPr>
        <p:spPr>
          <a:xfrm>
            <a:off x="7002257" y="1804212"/>
            <a:ext cx="1643700" cy="1535100"/>
          </a:xfrm>
          <a:prstGeom prst="rect">
            <a:avLst/>
          </a:prstGeom>
          <a:noFill/>
          <a:ln>
            <a:noFill/>
          </a:ln>
        </p:spPr>
      </p:sp>
      <p:sp>
        <p:nvSpPr>
          <p:cNvPr id="495" name="Google Shape;495;p72"/>
          <p:cNvSpPr txBox="1"/>
          <p:nvPr>
            <p:ph type="title"/>
          </p:nvPr>
        </p:nvSpPr>
        <p:spPr>
          <a:xfrm>
            <a:off x="351550" y="445025"/>
            <a:ext cx="2596800" cy="1706400"/>
          </a:xfrm>
          <a:prstGeom prst="rect">
            <a:avLst/>
          </a:prstGeom>
        </p:spPr>
        <p:txBody>
          <a:bodyPr anchorCtr="0" anchor="t" bIns="91425" lIns="91425" spcFirstLastPara="1" rIns="91425" wrap="square" tIns="91425">
            <a:spAutoFit/>
          </a:bodyPr>
          <a:lstStyle>
            <a:lvl1pPr lvl="0">
              <a:spcBef>
                <a:spcPts val="0"/>
              </a:spcBef>
              <a:spcAft>
                <a:spcPts val="0"/>
              </a:spcAft>
              <a:buSzPts val="42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496" name="Google Shape;496;p72"/>
          <p:cNvSpPr/>
          <p:nvPr>
            <p:ph idx="8" type="pic"/>
          </p:nvPr>
        </p:nvSpPr>
        <p:spPr>
          <a:xfrm>
            <a:off x="3389588" y="3489487"/>
            <a:ext cx="1643700" cy="1535100"/>
          </a:xfrm>
          <a:prstGeom prst="rect">
            <a:avLst/>
          </a:prstGeom>
          <a:noFill/>
          <a:ln>
            <a:noFill/>
          </a:ln>
        </p:spPr>
      </p:sp>
      <p:sp>
        <p:nvSpPr>
          <p:cNvPr id="497" name="Google Shape;497;p72"/>
          <p:cNvSpPr/>
          <p:nvPr>
            <p:ph idx="9" type="pic"/>
          </p:nvPr>
        </p:nvSpPr>
        <p:spPr>
          <a:xfrm>
            <a:off x="5195922" y="3489487"/>
            <a:ext cx="1643700" cy="1535100"/>
          </a:xfrm>
          <a:prstGeom prst="rect">
            <a:avLst/>
          </a:prstGeom>
          <a:noFill/>
          <a:ln>
            <a:noFill/>
          </a:ln>
        </p:spPr>
      </p:sp>
      <p:sp>
        <p:nvSpPr>
          <p:cNvPr id="498" name="Google Shape;498;p72"/>
          <p:cNvSpPr/>
          <p:nvPr>
            <p:ph idx="13" type="pic"/>
          </p:nvPr>
        </p:nvSpPr>
        <p:spPr>
          <a:xfrm>
            <a:off x="7002257" y="3489487"/>
            <a:ext cx="1643700" cy="1535100"/>
          </a:xfrm>
          <a:prstGeom prst="rect">
            <a:avLst/>
          </a:prstGeom>
          <a:noFill/>
          <a:ln>
            <a:noFill/>
          </a:ln>
        </p:spPr>
      </p:sp>
    </p:spTree>
  </p:cSld>
  <p:clrMapOvr>
    <a:masterClrMapping/>
  </p:clrMapOvr>
  <p:extLst>
    <p:ext uri="{DCECCB84-F9BA-43D5-87BE-67443E8EF086}">
      <p15:sldGuideLst>
        <p15:guide id="1" pos="5564">
          <p15:clr>
            <a:srgbClr val="E46962"/>
          </p15:clr>
        </p15:guide>
      </p15:sldGuideLst>
    </p:ext>
  </p:extLst>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40" Type="http://schemas.openxmlformats.org/officeDocument/2006/relationships/slideLayout" Target="../slideLayouts/slideLayout51.xml"/><Relationship Id="rId42" Type="http://schemas.openxmlformats.org/officeDocument/2006/relationships/slideLayout" Target="../slideLayouts/slideLayout53.xml"/><Relationship Id="rId41" Type="http://schemas.openxmlformats.org/officeDocument/2006/relationships/slideLayout" Target="../slideLayouts/slideLayout52.xml"/><Relationship Id="rId44" Type="http://schemas.openxmlformats.org/officeDocument/2006/relationships/slideLayout" Target="../slideLayouts/slideLayout55.xml"/><Relationship Id="rId43" Type="http://schemas.openxmlformats.org/officeDocument/2006/relationships/slideLayout" Target="../slideLayouts/slideLayout54.xml"/><Relationship Id="rId46" Type="http://schemas.openxmlformats.org/officeDocument/2006/relationships/slideLayout" Target="../slideLayouts/slideLayout57.xml"/><Relationship Id="rId45" Type="http://schemas.openxmlformats.org/officeDocument/2006/relationships/slideLayout" Target="../slideLayouts/slideLayout56.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9" Type="http://schemas.openxmlformats.org/officeDocument/2006/relationships/slideLayout" Target="../slideLayouts/slideLayout20.xml"/><Relationship Id="rId48" Type="http://schemas.openxmlformats.org/officeDocument/2006/relationships/slideLayout" Target="../slideLayouts/slideLayout59.xml"/><Relationship Id="rId47" Type="http://schemas.openxmlformats.org/officeDocument/2006/relationships/slideLayout" Target="../slideLayouts/slideLayout58.xml"/><Relationship Id="rId49" Type="http://schemas.openxmlformats.org/officeDocument/2006/relationships/slideLayout" Target="../slideLayouts/slideLayout60.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31" Type="http://schemas.openxmlformats.org/officeDocument/2006/relationships/slideLayout" Target="../slideLayouts/slideLayout42.xml"/><Relationship Id="rId30" Type="http://schemas.openxmlformats.org/officeDocument/2006/relationships/slideLayout" Target="../slideLayouts/slideLayout41.xml"/><Relationship Id="rId33" Type="http://schemas.openxmlformats.org/officeDocument/2006/relationships/slideLayout" Target="../slideLayouts/slideLayout44.xml"/><Relationship Id="rId32" Type="http://schemas.openxmlformats.org/officeDocument/2006/relationships/slideLayout" Target="../slideLayouts/slideLayout43.xml"/><Relationship Id="rId35" Type="http://schemas.openxmlformats.org/officeDocument/2006/relationships/slideLayout" Target="../slideLayouts/slideLayout46.xml"/><Relationship Id="rId34" Type="http://schemas.openxmlformats.org/officeDocument/2006/relationships/slideLayout" Target="../slideLayouts/slideLayout45.xml"/><Relationship Id="rId37" Type="http://schemas.openxmlformats.org/officeDocument/2006/relationships/slideLayout" Target="../slideLayouts/slideLayout48.xml"/><Relationship Id="rId36" Type="http://schemas.openxmlformats.org/officeDocument/2006/relationships/slideLayout" Target="../slideLayouts/slideLayout47.xml"/><Relationship Id="rId39" Type="http://schemas.openxmlformats.org/officeDocument/2006/relationships/slideLayout" Target="../slideLayouts/slideLayout50.xml"/><Relationship Id="rId38" Type="http://schemas.openxmlformats.org/officeDocument/2006/relationships/slideLayout" Target="../slideLayouts/slideLayout49.xml"/><Relationship Id="rId20" Type="http://schemas.openxmlformats.org/officeDocument/2006/relationships/slideLayout" Target="../slideLayouts/slideLayout31.xml"/><Relationship Id="rId22" Type="http://schemas.openxmlformats.org/officeDocument/2006/relationships/slideLayout" Target="../slideLayouts/slideLayout33.xml"/><Relationship Id="rId21" Type="http://schemas.openxmlformats.org/officeDocument/2006/relationships/slideLayout" Target="../slideLayouts/slideLayout32.xml"/><Relationship Id="rId24" Type="http://schemas.openxmlformats.org/officeDocument/2006/relationships/slideLayout" Target="../slideLayouts/slideLayout35.xml"/><Relationship Id="rId23" Type="http://schemas.openxmlformats.org/officeDocument/2006/relationships/slideLayout" Target="../slideLayouts/slideLayout34.xml"/><Relationship Id="rId60" Type="http://schemas.openxmlformats.org/officeDocument/2006/relationships/theme" Target="../theme/theme2.xml"/><Relationship Id="rId26" Type="http://schemas.openxmlformats.org/officeDocument/2006/relationships/slideLayout" Target="../slideLayouts/slideLayout37.xml"/><Relationship Id="rId25" Type="http://schemas.openxmlformats.org/officeDocument/2006/relationships/slideLayout" Target="../slideLayouts/slideLayout36.xml"/><Relationship Id="rId28" Type="http://schemas.openxmlformats.org/officeDocument/2006/relationships/slideLayout" Target="../slideLayouts/slideLayout39.xml"/><Relationship Id="rId27" Type="http://schemas.openxmlformats.org/officeDocument/2006/relationships/slideLayout" Target="../slideLayouts/slideLayout38.xml"/><Relationship Id="rId29" Type="http://schemas.openxmlformats.org/officeDocument/2006/relationships/slideLayout" Target="../slideLayouts/slideLayout40.xml"/><Relationship Id="rId51" Type="http://schemas.openxmlformats.org/officeDocument/2006/relationships/slideLayout" Target="../slideLayouts/slideLayout62.xml"/><Relationship Id="rId50" Type="http://schemas.openxmlformats.org/officeDocument/2006/relationships/slideLayout" Target="../slideLayouts/slideLayout61.xml"/><Relationship Id="rId53" Type="http://schemas.openxmlformats.org/officeDocument/2006/relationships/slideLayout" Target="../slideLayouts/slideLayout64.xml"/><Relationship Id="rId52" Type="http://schemas.openxmlformats.org/officeDocument/2006/relationships/slideLayout" Target="../slideLayouts/slideLayout63.xml"/><Relationship Id="rId11" Type="http://schemas.openxmlformats.org/officeDocument/2006/relationships/slideLayout" Target="../slideLayouts/slideLayout22.xml"/><Relationship Id="rId55" Type="http://schemas.openxmlformats.org/officeDocument/2006/relationships/slideLayout" Target="../slideLayouts/slideLayout66.xml"/><Relationship Id="rId10" Type="http://schemas.openxmlformats.org/officeDocument/2006/relationships/slideLayout" Target="../slideLayouts/slideLayout21.xml"/><Relationship Id="rId54" Type="http://schemas.openxmlformats.org/officeDocument/2006/relationships/slideLayout" Target="../slideLayouts/slideLayout65.xml"/><Relationship Id="rId13" Type="http://schemas.openxmlformats.org/officeDocument/2006/relationships/slideLayout" Target="../slideLayouts/slideLayout24.xml"/><Relationship Id="rId57" Type="http://schemas.openxmlformats.org/officeDocument/2006/relationships/slideLayout" Target="../slideLayouts/slideLayout68.xml"/><Relationship Id="rId12" Type="http://schemas.openxmlformats.org/officeDocument/2006/relationships/slideLayout" Target="../slideLayouts/slideLayout23.xml"/><Relationship Id="rId56" Type="http://schemas.openxmlformats.org/officeDocument/2006/relationships/slideLayout" Target="../slideLayouts/slideLayout67.xml"/><Relationship Id="rId15" Type="http://schemas.openxmlformats.org/officeDocument/2006/relationships/slideLayout" Target="../slideLayouts/slideLayout26.xml"/><Relationship Id="rId59" Type="http://schemas.openxmlformats.org/officeDocument/2006/relationships/slideLayout" Target="../slideLayouts/slideLayout70.xml"/><Relationship Id="rId14" Type="http://schemas.openxmlformats.org/officeDocument/2006/relationships/slideLayout" Target="../slideLayouts/slideLayout25.xml"/><Relationship Id="rId58" Type="http://schemas.openxmlformats.org/officeDocument/2006/relationships/slideLayout" Target="../slideLayouts/slideLayout69.xml"/><Relationship Id="rId17" Type="http://schemas.openxmlformats.org/officeDocument/2006/relationships/slideLayout" Target="../slideLayouts/slideLayout28.xml"/><Relationship Id="rId16" Type="http://schemas.openxmlformats.org/officeDocument/2006/relationships/slideLayout" Target="../slideLayouts/slideLayout27.xml"/><Relationship Id="rId19" Type="http://schemas.openxmlformats.org/officeDocument/2006/relationships/slideLayout" Target="../slideLayouts/slideLayout30.xml"/><Relationship Id="rId18" Type="http://schemas.openxmlformats.org/officeDocument/2006/relationships/slideLayout" Target="../slideLayouts/slideLayout2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0" name="Shape 50"/>
        <p:cNvGrpSpPr/>
        <p:nvPr/>
      </p:nvGrpSpPr>
      <p:grpSpPr>
        <a:xfrm>
          <a:off x="0" y="0"/>
          <a:ext cx="0" cy="0"/>
          <a:chOff x="0" y="0"/>
          <a:chExt cx="0" cy="0"/>
        </a:xfrm>
      </p:grpSpPr>
      <p:sp>
        <p:nvSpPr>
          <p:cNvPr id="51" name="Google Shape;51;p13"/>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4200"/>
              <a:buFont typeface="Della Respira"/>
              <a:buNone/>
              <a:defRPr b="1" sz="4200">
                <a:solidFill>
                  <a:schemeClr val="dk1"/>
                </a:solidFill>
                <a:latin typeface="Della Respira"/>
                <a:ea typeface="Della Respira"/>
                <a:cs typeface="Della Respira"/>
                <a:sym typeface="Della Respira"/>
              </a:defRPr>
            </a:lvl1pPr>
            <a:lvl2pPr lvl="1">
              <a:spcBef>
                <a:spcPts val="0"/>
              </a:spcBef>
              <a:spcAft>
                <a:spcPts val="0"/>
              </a:spcAft>
              <a:buClr>
                <a:schemeClr val="dk1"/>
              </a:buClr>
              <a:buSzPts val="2800"/>
              <a:buFont typeface="Della Respira"/>
              <a:buNone/>
              <a:defRPr sz="2800">
                <a:solidFill>
                  <a:schemeClr val="dk1"/>
                </a:solidFill>
                <a:latin typeface="Della Respira"/>
                <a:ea typeface="Della Respira"/>
                <a:cs typeface="Della Respira"/>
                <a:sym typeface="Della Respira"/>
              </a:defRPr>
            </a:lvl2pPr>
            <a:lvl3pPr lvl="2">
              <a:spcBef>
                <a:spcPts val="0"/>
              </a:spcBef>
              <a:spcAft>
                <a:spcPts val="0"/>
              </a:spcAft>
              <a:buClr>
                <a:schemeClr val="dk1"/>
              </a:buClr>
              <a:buSzPts val="2800"/>
              <a:buFont typeface="Della Respira"/>
              <a:buNone/>
              <a:defRPr sz="2800">
                <a:solidFill>
                  <a:schemeClr val="dk1"/>
                </a:solidFill>
                <a:latin typeface="Della Respira"/>
                <a:ea typeface="Della Respira"/>
                <a:cs typeface="Della Respira"/>
                <a:sym typeface="Della Respira"/>
              </a:defRPr>
            </a:lvl3pPr>
            <a:lvl4pPr lvl="3">
              <a:spcBef>
                <a:spcPts val="0"/>
              </a:spcBef>
              <a:spcAft>
                <a:spcPts val="0"/>
              </a:spcAft>
              <a:buClr>
                <a:schemeClr val="dk1"/>
              </a:buClr>
              <a:buSzPts val="2800"/>
              <a:buFont typeface="Della Respira"/>
              <a:buNone/>
              <a:defRPr sz="2800">
                <a:solidFill>
                  <a:schemeClr val="dk1"/>
                </a:solidFill>
                <a:latin typeface="Della Respira"/>
                <a:ea typeface="Della Respira"/>
                <a:cs typeface="Della Respira"/>
                <a:sym typeface="Della Respira"/>
              </a:defRPr>
            </a:lvl4pPr>
            <a:lvl5pPr lvl="4">
              <a:spcBef>
                <a:spcPts val="0"/>
              </a:spcBef>
              <a:spcAft>
                <a:spcPts val="0"/>
              </a:spcAft>
              <a:buClr>
                <a:schemeClr val="dk1"/>
              </a:buClr>
              <a:buSzPts val="2800"/>
              <a:buFont typeface="Della Respira"/>
              <a:buNone/>
              <a:defRPr sz="2800">
                <a:solidFill>
                  <a:schemeClr val="dk1"/>
                </a:solidFill>
                <a:latin typeface="Della Respira"/>
                <a:ea typeface="Della Respira"/>
                <a:cs typeface="Della Respira"/>
                <a:sym typeface="Della Respira"/>
              </a:defRPr>
            </a:lvl5pPr>
            <a:lvl6pPr lvl="5">
              <a:spcBef>
                <a:spcPts val="0"/>
              </a:spcBef>
              <a:spcAft>
                <a:spcPts val="0"/>
              </a:spcAft>
              <a:buClr>
                <a:schemeClr val="dk1"/>
              </a:buClr>
              <a:buSzPts val="2800"/>
              <a:buFont typeface="Della Respira"/>
              <a:buNone/>
              <a:defRPr sz="2800">
                <a:solidFill>
                  <a:schemeClr val="dk1"/>
                </a:solidFill>
                <a:latin typeface="Della Respira"/>
                <a:ea typeface="Della Respira"/>
                <a:cs typeface="Della Respira"/>
                <a:sym typeface="Della Respira"/>
              </a:defRPr>
            </a:lvl6pPr>
            <a:lvl7pPr lvl="6">
              <a:spcBef>
                <a:spcPts val="0"/>
              </a:spcBef>
              <a:spcAft>
                <a:spcPts val="0"/>
              </a:spcAft>
              <a:buClr>
                <a:schemeClr val="dk1"/>
              </a:buClr>
              <a:buSzPts val="2800"/>
              <a:buFont typeface="Della Respira"/>
              <a:buNone/>
              <a:defRPr sz="2800">
                <a:solidFill>
                  <a:schemeClr val="dk1"/>
                </a:solidFill>
                <a:latin typeface="Della Respira"/>
                <a:ea typeface="Della Respira"/>
                <a:cs typeface="Della Respira"/>
                <a:sym typeface="Della Respira"/>
              </a:defRPr>
            </a:lvl7pPr>
            <a:lvl8pPr lvl="7">
              <a:spcBef>
                <a:spcPts val="0"/>
              </a:spcBef>
              <a:spcAft>
                <a:spcPts val="0"/>
              </a:spcAft>
              <a:buClr>
                <a:schemeClr val="dk1"/>
              </a:buClr>
              <a:buSzPts val="2800"/>
              <a:buFont typeface="Della Respira"/>
              <a:buNone/>
              <a:defRPr sz="2800">
                <a:solidFill>
                  <a:schemeClr val="dk1"/>
                </a:solidFill>
                <a:latin typeface="Della Respira"/>
                <a:ea typeface="Della Respira"/>
                <a:cs typeface="Della Respira"/>
                <a:sym typeface="Della Respira"/>
              </a:defRPr>
            </a:lvl8pPr>
            <a:lvl9pPr lvl="8">
              <a:spcBef>
                <a:spcPts val="0"/>
              </a:spcBef>
              <a:spcAft>
                <a:spcPts val="0"/>
              </a:spcAft>
              <a:buClr>
                <a:schemeClr val="dk1"/>
              </a:buClr>
              <a:buSzPts val="2800"/>
              <a:buFont typeface="Della Respira"/>
              <a:buNone/>
              <a:defRPr sz="2800">
                <a:solidFill>
                  <a:schemeClr val="dk1"/>
                </a:solidFill>
                <a:latin typeface="Della Respira"/>
                <a:ea typeface="Della Respira"/>
                <a:cs typeface="Della Respira"/>
                <a:sym typeface="Della Respira"/>
              </a:defRPr>
            </a:lvl9pPr>
          </a:lstStyle>
          <a:p/>
        </p:txBody>
      </p:sp>
      <p:sp>
        <p:nvSpPr>
          <p:cNvPr id="52" name="Google Shape;52;p13"/>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1"/>
                </a:solidFill>
                <a:latin typeface="DM Sans"/>
                <a:ea typeface="DM Sans"/>
                <a:cs typeface="DM Sans"/>
                <a:sym typeface="DM Sans"/>
              </a:defRPr>
            </a:lvl1pPr>
            <a:lvl2pPr lvl="1" algn="r">
              <a:buNone/>
              <a:defRPr sz="1000">
                <a:solidFill>
                  <a:schemeClr val="dk1"/>
                </a:solidFill>
                <a:latin typeface="DM Sans"/>
                <a:ea typeface="DM Sans"/>
                <a:cs typeface="DM Sans"/>
                <a:sym typeface="DM Sans"/>
              </a:defRPr>
            </a:lvl2pPr>
            <a:lvl3pPr lvl="2" algn="r">
              <a:buNone/>
              <a:defRPr sz="1000">
                <a:solidFill>
                  <a:schemeClr val="dk1"/>
                </a:solidFill>
                <a:latin typeface="DM Sans"/>
                <a:ea typeface="DM Sans"/>
                <a:cs typeface="DM Sans"/>
                <a:sym typeface="DM Sans"/>
              </a:defRPr>
            </a:lvl3pPr>
            <a:lvl4pPr lvl="3" algn="r">
              <a:buNone/>
              <a:defRPr sz="1000">
                <a:solidFill>
                  <a:schemeClr val="dk1"/>
                </a:solidFill>
                <a:latin typeface="DM Sans"/>
                <a:ea typeface="DM Sans"/>
                <a:cs typeface="DM Sans"/>
                <a:sym typeface="DM Sans"/>
              </a:defRPr>
            </a:lvl4pPr>
            <a:lvl5pPr lvl="4" algn="r">
              <a:buNone/>
              <a:defRPr sz="1000">
                <a:solidFill>
                  <a:schemeClr val="dk1"/>
                </a:solidFill>
                <a:latin typeface="DM Sans"/>
                <a:ea typeface="DM Sans"/>
                <a:cs typeface="DM Sans"/>
                <a:sym typeface="DM Sans"/>
              </a:defRPr>
            </a:lvl5pPr>
            <a:lvl6pPr lvl="5" algn="r">
              <a:buNone/>
              <a:defRPr sz="1000">
                <a:solidFill>
                  <a:schemeClr val="dk1"/>
                </a:solidFill>
                <a:latin typeface="DM Sans"/>
                <a:ea typeface="DM Sans"/>
                <a:cs typeface="DM Sans"/>
                <a:sym typeface="DM Sans"/>
              </a:defRPr>
            </a:lvl6pPr>
            <a:lvl7pPr lvl="6" algn="r">
              <a:buNone/>
              <a:defRPr sz="1000">
                <a:solidFill>
                  <a:schemeClr val="dk1"/>
                </a:solidFill>
                <a:latin typeface="DM Sans"/>
                <a:ea typeface="DM Sans"/>
                <a:cs typeface="DM Sans"/>
                <a:sym typeface="DM Sans"/>
              </a:defRPr>
            </a:lvl7pPr>
            <a:lvl8pPr lvl="7" algn="r">
              <a:buNone/>
              <a:defRPr sz="1000">
                <a:solidFill>
                  <a:schemeClr val="dk1"/>
                </a:solidFill>
                <a:latin typeface="DM Sans"/>
                <a:ea typeface="DM Sans"/>
                <a:cs typeface="DM Sans"/>
                <a:sym typeface="DM Sans"/>
              </a:defRPr>
            </a:lvl8pPr>
            <a:lvl9pPr lvl="8" algn="r">
              <a:buNone/>
              <a:defRPr sz="1000">
                <a:solidFill>
                  <a:schemeClr val="dk1"/>
                </a:solidFill>
                <a:latin typeface="DM Sans"/>
                <a:ea typeface="DM Sans"/>
                <a:cs typeface="DM Sans"/>
                <a:sym typeface="DM Sans"/>
              </a:defRPr>
            </a:lvl9pPr>
          </a:lstStyle>
          <a:p>
            <a:pPr indent="0" lvl="0" marL="0" rtl="0" algn="r">
              <a:spcBef>
                <a:spcPts val="0"/>
              </a:spcBef>
              <a:spcAft>
                <a:spcPts val="0"/>
              </a:spcAft>
              <a:buNone/>
            </a:pPr>
            <a:fld id="{00000000-1234-1234-1234-123412341234}" type="slidenum">
              <a:rPr lang="en"/>
              <a:t>‹#›</a:t>
            </a:fld>
            <a:endParaRPr/>
          </a:p>
        </p:txBody>
      </p:sp>
      <p:sp>
        <p:nvSpPr>
          <p:cNvPr id="53" name="Google Shape;53;p13"/>
          <p:cNvSpPr txBox="1"/>
          <p:nvPr>
            <p:ph idx="1" type="body"/>
          </p:nvPr>
        </p:nvSpPr>
        <p:spPr>
          <a:xfrm>
            <a:off x="3010150" y="1510025"/>
            <a:ext cx="5522700" cy="2013300"/>
          </a:xfrm>
          <a:prstGeom prst="rect">
            <a:avLst/>
          </a:prstGeom>
          <a:noFill/>
          <a:ln>
            <a:noFill/>
          </a:ln>
        </p:spPr>
        <p:txBody>
          <a:bodyPr anchorCtr="0" anchor="t" bIns="91425" lIns="91425" spcFirstLastPara="1" rIns="91425" wrap="square" tIns="91425">
            <a:noAutofit/>
          </a:bodyPr>
          <a:lstStyle>
            <a:lvl1pPr indent="-330200" lvl="0" marL="457200">
              <a:spcBef>
                <a:spcPts val="0"/>
              </a:spcBef>
              <a:spcAft>
                <a:spcPts val="0"/>
              </a:spcAft>
              <a:buSzPts val="1600"/>
              <a:buFont typeface="DM Sans"/>
              <a:buChar char="●"/>
              <a:defRPr sz="1600">
                <a:latin typeface="DM Sans"/>
                <a:ea typeface="DM Sans"/>
                <a:cs typeface="DM Sans"/>
                <a:sym typeface="DM Sans"/>
              </a:defRPr>
            </a:lvl1pPr>
            <a:lvl2pPr indent="-330200" lvl="1" marL="914400">
              <a:spcBef>
                <a:spcPts val="0"/>
              </a:spcBef>
              <a:spcAft>
                <a:spcPts val="0"/>
              </a:spcAft>
              <a:buSzPts val="1600"/>
              <a:buFont typeface="DM Sans"/>
              <a:buChar char="○"/>
              <a:defRPr sz="1600">
                <a:latin typeface="DM Sans"/>
                <a:ea typeface="DM Sans"/>
                <a:cs typeface="DM Sans"/>
                <a:sym typeface="DM Sans"/>
              </a:defRPr>
            </a:lvl2pPr>
            <a:lvl3pPr indent="-330200" lvl="2" marL="1371600">
              <a:spcBef>
                <a:spcPts val="0"/>
              </a:spcBef>
              <a:spcAft>
                <a:spcPts val="0"/>
              </a:spcAft>
              <a:buSzPts val="1600"/>
              <a:buFont typeface="DM Sans"/>
              <a:buChar char="■"/>
              <a:defRPr sz="1600">
                <a:latin typeface="DM Sans"/>
                <a:ea typeface="DM Sans"/>
                <a:cs typeface="DM Sans"/>
                <a:sym typeface="DM Sans"/>
              </a:defRPr>
            </a:lvl3pPr>
            <a:lvl4pPr indent="-330200" lvl="3" marL="1828800">
              <a:spcBef>
                <a:spcPts val="0"/>
              </a:spcBef>
              <a:spcAft>
                <a:spcPts val="0"/>
              </a:spcAft>
              <a:buSzPts val="1600"/>
              <a:buFont typeface="DM Sans"/>
              <a:buChar char="●"/>
              <a:defRPr sz="1600">
                <a:latin typeface="DM Sans"/>
                <a:ea typeface="DM Sans"/>
                <a:cs typeface="DM Sans"/>
                <a:sym typeface="DM Sans"/>
              </a:defRPr>
            </a:lvl4pPr>
            <a:lvl5pPr indent="-330200" lvl="4" marL="2286000">
              <a:spcBef>
                <a:spcPts val="0"/>
              </a:spcBef>
              <a:spcAft>
                <a:spcPts val="0"/>
              </a:spcAft>
              <a:buSzPts val="1600"/>
              <a:buFont typeface="DM Sans"/>
              <a:buChar char="○"/>
              <a:defRPr sz="1600">
                <a:latin typeface="DM Sans"/>
                <a:ea typeface="DM Sans"/>
                <a:cs typeface="DM Sans"/>
                <a:sym typeface="DM Sans"/>
              </a:defRPr>
            </a:lvl5pPr>
            <a:lvl6pPr indent="-330200" lvl="5" marL="2743200">
              <a:spcBef>
                <a:spcPts val="0"/>
              </a:spcBef>
              <a:spcAft>
                <a:spcPts val="0"/>
              </a:spcAft>
              <a:buSzPts val="1600"/>
              <a:buFont typeface="DM Sans"/>
              <a:buChar char="■"/>
              <a:defRPr sz="1600">
                <a:latin typeface="DM Sans"/>
                <a:ea typeface="DM Sans"/>
                <a:cs typeface="DM Sans"/>
                <a:sym typeface="DM Sans"/>
              </a:defRPr>
            </a:lvl6pPr>
            <a:lvl7pPr indent="-330200" lvl="6" marL="3200400">
              <a:spcBef>
                <a:spcPts val="0"/>
              </a:spcBef>
              <a:spcAft>
                <a:spcPts val="0"/>
              </a:spcAft>
              <a:buSzPts val="1600"/>
              <a:buFont typeface="DM Sans"/>
              <a:buChar char="●"/>
              <a:defRPr sz="1600">
                <a:latin typeface="DM Sans"/>
                <a:ea typeface="DM Sans"/>
                <a:cs typeface="DM Sans"/>
                <a:sym typeface="DM Sans"/>
              </a:defRPr>
            </a:lvl7pPr>
            <a:lvl8pPr indent="-330200" lvl="7" marL="3657600">
              <a:spcBef>
                <a:spcPts val="0"/>
              </a:spcBef>
              <a:spcAft>
                <a:spcPts val="0"/>
              </a:spcAft>
              <a:buSzPts val="1600"/>
              <a:buFont typeface="DM Sans"/>
              <a:buChar char="○"/>
              <a:defRPr sz="1600">
                <a:latin typeface="DM Sans"/>
                <a:ea typeface="DM Sans"/>
                <a:cs typeface="DM Sans"/>
                <a:sym typeface="DM Sans"/>
              </a:defRPr>
            </a:lvl8pPr>
            <a:lvl9pPr indent="-330200" lvl="8" marL="4114800">
              <a:spcBef>
                <a:spcPts val="0"/>
              </a:spcBef>
              <a:spcAft>
                <a:spcPts val="0"/>
              </a:spcAft>
              <a:buSzPts val="1600"/>
              <a:buFont typeface="DM Sans"/>
              <a:buChar char="■"/>
              <a:defRPr sz="1600">
                <a:latin typeface="DM Sans"/>
                <a:ea typeface="DM Sans"/>
                <a:cs typeface="DM Sans"/>
                <a:sym typeface="DM Sans"/>
              </a:defRPr>
            </a:lvl9pPr>
          </a:lstStyle>
          <a:p/>
        </p:txBody>
      </p:sp>
    </p:spTree>
  </p:cSld>
  <p:clrMap accent1="accent1" accent2="accent2" accent3="accent3" accent4="accent4" accent5="accent5" accent6="accent6" bg1="lt1" bg2="dk2" tx1="dk1" tx2="lt2" folHlink="folHlink" hlink="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 id="2147483670" r:id="rId12"/>
    <p:sldLayoutId id="2147483671" r:id="rId13"/>
    <p:sldLayoutId id="2147483672" r:id="rId14"/>
    <p:sldLayoutId id="2147483673" r:id="rId15"/>
    <p:sldLayoutId id="2147483674" r:id="rId16"/>
    <p:sldLayoutId id="2147483675" r:id="rId17"/>
    <p:sldLayoutId id="2147483676" r:id="rId18"/>
    <p:sldLayoutId id="2147483677" r:id="rId19"/>
    <p:sldLayoutId id="2147483678" r:id="rId20"/>
    <p:sldLayoutId id="2147483679" r:id="rId21"/>
    <p:sldLayoutId id="2147483680" r:id="rId22"/>
    <p:sldLayoutId id="2147483681" r:id="rId23"/>
    <p:sldLayoutId id="2147483682" r:id="rId24"/>
    <p:sldLayoutId id="2147483683" r:id="rId25"/>
    <p:sldLayoutId id="2147483684" r:id="rId26"/>
    <p:sldLayoutId id="2147483685" r:id="rId27"/>
    <p:sldLayoutId id="2147483686" r:id="rId28"/>
    <p:sldLayoutId id="2147483687" r:id="rId29"/>
    <p:sldLayoutId id="2147483688" r:id="rId30"/>
    <p:sldLayoutId id="2147483689" r:id="rId31"/>
    <p:sldLayoutId id="2147483690" r:id="rId32"/>
    <p:sldLayoutId id="2147483691" r:id="rId33"/>
    <p:sldLayoutId id="2147483692" r:id="rId34"/>
    <p:sldLayoutId id="2147483693" r:id="rId35"/>
    <p:sldLayoutId id="2147483694" r:id="rId36"/>
    <p:sldLayoutId id="2147483695" r:id="rId37"/>
    <p:sldLayoutId id="2147483696" r:id="rId38"/>
    <p:sldLayoutId id="2147483697" r:id="rId39"/>
    <p:sldLayoutId id="2147483698" r:id="rId40"/>
    <p:sldLayoutId id="2147483699" r:id="rId41"/>
    <p:sldLayoutId id="2147483700" r:id="rId42"/>
    <p:sldLayoutId id="2147483701" r:id="rId43"/>
    <p:sldLayoutId id="2147483702" r:id="rId44"/>
    <p:sldLayoutId id="2147483703" r:id="rId45"/>
    <p:sldLayoutId id="2147483704" r:id="rId46"/>
    <p:sldLayoutId id="2147483705" r:id="rId47"/>
    <p:sldLayoutId id="2147483706" r:id="rId48"/>
    <p:sldLayoutId id="2147483707" r:id="rId49"/>
    <p:sldLayoutId id="2147483708" r:id="rId50"/>
    <p:sldLayoutId id="2147483709" r:id="rId51"/>
    <p:sldLayoutId id="2147483710" r:id="rId52"/>
    <p:sldLayoutId id="2147483711" r:id="rId53"/>
    <p:sldLayoutId id="2147483712" r:id="rId54"/>
    <p:sldLayoutId id="2147483713" r:id="rId55"/>
    <p:sldLayoutId id="2147483714" r:id="rId56"/>
    <p:sldLayoutId id="2147483715" r:id="rId57"/>
    <p:sldLayoutId id="2147483716" r:id="rId58"/>
    <p:sldLayoutId id="2147483717" r:id="rId59"/>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image" Target="../media/image2.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2.xml"/><Relationship Id="rId3" Type="http://schemas.openxmlformats.org/officeDocument/2006/relationships/image" Target="../media/image3.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3.xml"/><Relationship Id="rId2" Type="http://schemas.openxmlformats.org/officeDocument/2006/relationships/notesSlide" Target="../notesSlides/notesSlide3.xml"/><Relationship Id="rId3" Type="http://schemas.openxmlformats.org/officeDocument/2006/relationships/image" Target="../media/image1.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6.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8.xml"/><Relationship Id="rId2" Type="http://schemas.openxmlformats.org/officeDocument/2006/relationships/notesSlide" Target="../notesSlides/notesSlide6.xml"/><Relationship Id="rId3" Type="http://schemas.openxmlformats.org/officeDocument/2006/relationships/hyperlink" Target="https://www.britannica.com/topic/Troilus-and-Cressida"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02" name="Shape 502"/>
        <p:cNvGrpSpPr/>
        <p:nvPr/>
      </p:nvGrpSpPr>
      <p:grpSpPr>
        <a:xfrm>
          <a:off x="0" y="0"/>
          <a:ext cx="0" cy="0"/>
          <a:chOff x="0" y="0"/>
          <a:chExt cx="0" cy="0"/>
        </a:xfrm>
      </p:grpSpPr>
      <p:sp>
        <p:nvSpPr>
          <p:cNvPr id="503" name="Google Shape;503;p73"/>
          <p:cNvSpPr txBox="1"/>
          <p:nvPr>
            <p:ph type="title"/>
          </p:nvPr>
        </p:nvSpPr>
        <p:spPr>
          <a:xfrm>
            <a:off x="274725" y="312763"/>
            <a:ext cx="8598900" cy="2478900"/>
          </a:xfrm>
          <a:prstGeom prst="rect">
            <a:avLst/>
          </a:prstGeom>
        </p:spPr>
        <p:txBody>
          <a:bodyPr anchorCtr="0" anchor="ctr" bIns="91425" lIns="91425" spcFirstLastPara="1" rIns="91425" wrap="square" tIns="91425">
            <a:normAutofit/>
          </a:bodyPr>
          <a:lstStyle/>
          <a:p>
            <a:pPr indent="0" lvl="0" marL="0" rtl="0" algn="ctr">
              <a:lnSpc>
                <a:spcPct val="90000"/>
              </a:lnSpc>
              <a:spcBef>
                <a:spcPts val="0"/>
              </a:spcBef>
              <a:spcAft>
                <a:spcPts val="0"/>
              </a:spcAft>
              <a:buNone/>
            </a:pPr>
            <a:r>
              <a:rPr lang="en"/>
              <a:t>Troilus and Cressida </a:t>
            </a:r>
            <a:endParaRPr/>
          </a:p>
        </p:txBody>
      </p:sp>
      <p:sp>
        <p:nvSpPr>
          <p:cNvPr id="504" name="Google Shape;504;p73"/>
          <p:cNvSpPr txBox="1"/>
          <p:nvPr>
            <p:ph idx="1" type="subTitle"/>
          </p:nvPr>
        </p:nvSpPr>
        <p:spPr>
          <a:xfrm>
            <a:off x="274725" y="2971100"/>
            <a:ext cx="4213200" cy="1313700"/>
          </a:xfrm>
          <a:prstGeom prst="rect">
            <a:avLst/>
          </a:prstGeom>
        </p:spPr>
        <p:txBody>
          <a:bodyPr anchorCtr="0" anchor="ctr" bIns="91425" lIns="91425" spcFirstLastPara="1" rIns="91425" wrap="square" tIns="91425">
            <a:normAutofit/>
          </a:bodyPr>
          <a:lstStyle/>
          <a:p>
            <a:pPr indent="0" lvl="0" marL="0" rtl="0" algn="ctr">
              <a:lnSpc>
                <a:spcPct val="100000"/>
              </a:lnSpc>
              <a:spcBef>
                <a:spcPts val="0"/>
              </a:spcBef>
              <a:spcAft>
                <a:spcPts val="0"/>
              </a:spcAft>
              <a:buClr>
                <a:schemeClr val="dk1"/>
              </a:buClr>
              <a:buSzPts val="1100"/>
              <a:buFont typeface="Arial"/>
              <a:buNone/>
            </a:pPr>
            <a:r>
              <a:rPr lang="en">
                <a:solidFill>
                  <a:schemeClr val="dk1"/>
                </a:solidFill>
              </a:rPr>
              <a:t>A </a:t>
            </a:r>
            <a:r>
              <a:rPr lang="en">
                <a:solidFill>
                  <a:schemeClr val="dk1"/>
                </a:solidFill>
              </a:rPr>
              <a:t>tragedy: by</a:t>
            </a:r>
            <a:r>
              <a:rPr lang="en">
                <a:solidFill>
                  <a:schemeClr val="dk1"/>
                </a:solidFill>
              </a:rPr>
              <a:t> William Shakespeare </a:t>
            </a:r>
            <a:endParaRPr>
              <a:solidFill>
                <a:schemeClr val="dk1"/>
              </a:solidFill>
            </a:endParaRPr>
          </a:p>
        </p:txBody>
      </p:sp>
      <p:sp>
        <p:nvSpPr>
          <p:cNvPr id="505" name="Google Shape;505;p73"/>
          <p:cNvSpPr txBox="1"/>
          <p:nvPr>
            <p:ph idx="2" type="subTitle"/>
          </p:nvPr>
        </p:nvSpPr>
        <p:spPr>
          <a:xfrm>
            <a:off x="279625" y="4509075"/>
            <a:ext cx="8598900" cy="357000"/>
          </a:xfrm>
          <a:prstGeom prst="rect">
            <a:avLst/>
          </a:prstGeom>
        </p:spPr>
        <p:txBody>
          <a:bodyPr anchorCtr="0" anchor="ctr" bIns="91425" lIns="91425" spcFirstLastPara="1" rIns="91425" wrap="square" tIns="91425">
            <a:noAutofit/>
          </a:bodyPr>
          <a:lstStyle/>
          <a:p>
            <a:pPr indent="0" lvl="0" marL="0" rtl="0" algn="ctr">
              <a:lnSpc>
                <a:spcPct val="90000"/>
              </a:lnSpc>
              <a:spcBef>
                <a:spcPts val="0"/>
              </a:spcBef>
              <a:spcAft>
                <a:spcPts val="0"/>
              </a:spcAft>
              <a:buNone/>
            </a:pPr>
            <a:r>
              <a:rPr lang="en">
                <a:solidFill>
                  <a:schemeClr val="dk1"/>
                </a:solidFill>
              </a:rPr>
              <a:t>By: Emily Kandravy </a:t>
            </a:r>
            <a:endParaRPr>
              <a:solidFill>
                <a:schemeClr val="dk1"/>
              </a:solidFill>
            </a:endParaRPr>
          </a:p>
        </p:txBody>
      </p:sp>
      <p:pic>
        <p:nvPicPr>
          <p:cNvPr id="506" name="Google Shape;506;p73" title="kauffmanndiomedcressidaoil.jpg"/>
          <p:cNvPicPr preferRelativeResize="0"/>
          <p:nvPr/>
        </p:nvPicPr>
        <p:blipFill rotWithShape="1">
          <a:blip r:embed="rId3">
            <a:alphaModFix/>
          </a:blip>
          <a:srcRect b="42733" l="0" r="0" t="15115"/>
          <a:stretch/>
        </p:blipFill>
        <p:spPr>
          <a:xfrm>
            <a:off x="4672554" y="2975829"/>
            <a:ext cx="4201200" cy="1313700"/>
          </a:xfrm>
          <a:prstGeom prst="roundRect">
            <a:avLst>
              <a:gd fmla="val 16667" name="adj"/>
            </a:avLst>
          </a:prstGeom>
          <a:noFill/>
          <a:ln cap="flat" cmpd="sng" w="9525">
            <a:solidFill>
              <a:schemeClr val="dk1"/>
            </a:solidFill>
            <a:prstDash val="solid"/>
            <a:round/>
            <a:headEnd len="sm" w="sm" type="none"/>
            <a:tailEnd len="sm" w="sm" type="none"/>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10" name="Shape 510"/>
        <p:cNvGrpSpPr/>
        <p:nvPr/>
      </p:nvGrpSpPr>
      <p:grpSpPr>
        <a:xfrm>
          <a:off x="0" y="0"/>
          <a:ext cx="0" cy="0"/>
          <a:chOff x="0" y="0"/>
          <a:chExt cx="0" cy="0"/>
        </a:xfrm>
      </p:grpSpPr>
      <p:pic>
        <p:nvPicPr>
          <p:cNvPr id="511" name="Google Shape;511;p74" title="download.jpg"/>
          <p:cNvPicPr preferRelativeResize="0"/>
          <p:nvPr>
            <p:ph idx="2" type="pic"/>
          </p:nvPr>
        </p:nvPicPr>
        <p:blipFill rotWithShape="1">
          <a:blip r:embed="rId3">
            <a:alphaModFix/>
          </a:blip>
          <a:srcRect b="13704" l="-1250" r="1250" t="2732"/>
          <a:stretch/>
        </p:blipFill>
        <p:spPr>
          <a:xfrm>
            <a:off x="4672750" y="1331100"/>
            <a:ext cx="4201200" cy="3510600"/>
          </a:xfrm>
          <a:prstGeom prst="roundRect">
            <a:avLst>
              <a:gd fmla="val 16667" name="adj"/>
            </a:avLst>
          </a:prstGeom>
        </p:spPr>
      </p:pic>
      <p:sp>
        <p:nvSpPr>
          <p:cNvPr id="512" name="Google Shape;512;p74"/>
          <p:cNvSpPr txBox="1"/>
          <p:nvPr>
            <p:ph idx="1" type="body"/>
          </p:nvPr>
        </p:nvSpPr>
        <p:spPr>
          <a:xfrm>
            <a:off x="484925" y="1331100"/>
            <a:ext cx="3754200" cy="2985000"/>
          </a:xfrm>
          <a:prstGeom prst="rect">
            <a:avLst/>
          </a:prstGeom>
        </p:spPr>
        <p:txBody>
          <a:bodyPr anchorCtr="0" anchor="t" bIns="91425" lIns="91425" spcFirstLastPara="1" rIns="91425" wrap="square" tIns="91425">
            <a:noAutofit/>
          </a:bodyPr>
          <a:lstStyle/>
          <a:p>
            <a:pPr indent="-330200" lvl="0" marL="457200" rtl="0" algn="l">
              <a:lnSpc>
                <a:spcPct val="115000"/>
              </a:lnSpc>
              <a:spcBef>
                <a:spcPts val="0"/>
              </a:spcBef>
              <a:spcAft>
                <a:spcPts val="0"/>
              </a:spcAft>
              <a:buClr>
                <a:schemeClr val="dk1"/>
              </a:buClr>
              <a:buSzPts val="1600"/>
              <a:buChar char="❖"/>
            </a:pPr>
            <a:r>
              <a:rPr lang="en" sz="1600">
                <a:solidFill>
                  <a:schemeClr val="dk1"/>
                </a:solidFill>
              </a:rPr>
              <a:t>Tragedy</a:t>
            </a:r>
            <a:r>
              <a:rPr lang="en" sz="1600">
                <a:solidFill>
                  <a:schemeClr val="dk1"/>
                </a:solidFill>
              </a:rPr>
              <a:t> written in 1601 or 1602 </a:t>
            </a:r>
            <a:endParaRPr sz="1600">
              <a:solidFill>
                <a:schemeClr val="dk1"/>
              </a:solidFill>
            </a:endParaRPr>
          </a:p>
          <a:p>
            <a:pPr indent="-330200" lvl="0" marL="457200" rtl="0" algn="l">
              <a:lnSpc>
                <a:spcPct val="115000"/>
              </a:lnSpc>
              <a:spcBef>
                <a:spcPts val="0"/>
              </a:spcBef>
              <a:spcAft>
                <a:spcPts val="0"/>
              </a:spcAft>
              <a:buClr>
                <a:schemeClr val="dk1"/>
              </a:buClr>
              <a:buSzPts val="1600"/>
              <a:buChar char="❖"/>
            </a:pPr>
            <a:r>
              <a:rPr lang="en" sz="1600">
                <a:solidFill>
                  <a:schemeClr val="dk1"/>
                </a:solidFill>
              </a:rPr>
              <a:t>Based on George Chapman’s translation of </a:t>
            </a:r>
            <a:r>
              <a:rPr i="1" lang="en" sz="1600">
                <a:solidFill>
                  <a:schemeClr val="dk1"/>
                </a:solidFill>
              </a:rPr>
              <a:t>The Iliad </a:t>
            </a:r>
            <a:endParaRPr i="1" sz="1600">
              <a:solidFill>
                <a:schemeClr val="dk1"/>
              </a:solidFill>
            </a:endParaRPr>
          </a:p>
          <a:p>
            <a:pPr indent="-330200" lvl="1" marL="914400" rtl="0" algn="l">
              <a:lnSpc>
                <a:spcPct val="115000"/>
              </a:lnSpc>
              <a:spcBef>
                <a:spcPts val="0"/>
              </a:spcBef>
              <a:spcAft>
                <a:spcPts val="0"/>
              </a:spcAft>
              <a:buClr>
                <a:schemeClr val="dk1"/>
              </a:buClr>
              <a:buSzPts val="1600"/>
              <a:buChar char="➢"/>
            </a:pPr>
            <a:r>
              <a:rPr lang="en" sz="1600">
                <a:solidFill>
                  <a:schemeClr val="dk1"/>
                </a:solidFill>
              </a:rPr>
              <a:t>15th century accounts of the war by John Lydgate and William Caxton </a:t>
            </a:r>
            <a:endParaRPr sz="1600">
              <a:solidFill>
                <a:schemeClr val="dk1"/>
              </a:solidFill>
            </a:endParaRPr>
          </a:p>
          <a:p>
            <a:pPr indent="-330200" lvl="0" marL="457200" rtl="0" algn="l">
              <a:lnSpc>
                <a:spcPct val="115000"/>
              </a:lnSpc>
              <a:spcBef>
                <a:spcPts val="0"/>
              </a:spcBef>
              <a:spcAft>
                <a:spcPts val="0"/>
              </a:spcAft>
              <a:buClr>
                <a:schemeClr val="dk1"/>
              </a:buClr>
              <a:buSzPts val="1600"/>
              <a:buChar char="❖"/>
            </a:pPr>
            <a:r>
              <a:rPr lang="en" sz="1600">
                <a:solidFill>
                  <a:schemeClr val="dk1"/>
                </a:solidFill>
              </a:rPr>
              <a:t>Influenced by </a:t>
            </a:r>
            <a:r>
              <a:rPr lang="en" sz="1600">
                <a:solidFill>
                  <a:schemeClr val="dk1"/>
                </a:solidFill>
              </a:rPr>
              <a:t>Geoffrey</a:t>
            </a:r>
            <a:r>
              <a:rPr lang="en" sz="1600">
                <a:solidFill>
                  <a:schemeClr val="dk1"/>
                </a:solidFill>
              </a:rPr>
              <a:t> Chaucer’s love poem </a:t>
            </a:r>
            <a:r>
              <a:rPr i="1" lang="en" sz="1600">
                <a:solidFill>
                  <a:schemeClr val="dk1"/>
                </a:solidFill>
              </a:rPr>
              <a:t>Troilus and </a:t>
            </a:r>
            <a:r>
              <a:rPr i="1" lang="en" sz="1600">
                <a:solidFill>
                  <a:schemeClr val="dk1"/>
                </a:solidFill>
              </a:rPr>
              <a:t>Criseyde</a:t>
            </a:r>
            <a:r>
              <a:rPr lang="en" sz="1600">
                <a:solidFill>
                  <a:schemeClr val="dk1"/>
                </a:solidFill>
              </a:rPr>
              <a:t> </a:t>
            </a:r>
            <a:endParaRPr sz="1600">
              <a:solidFill>
                <a:schemeClr val="dk1"/>
              </a:solidFill>
            </a:endParaRPr>
          </a:p>
          <a:p>
            <a:pPr indent="-330200" lvl="0" marL="457200" rtl="0" algn="l">
              <a:lnSpc>
                <a:spcPct val="115000"/>
              </a:lnSpc>
              <a:spcBef>
                <a:spcPts val="0"/>
              </a:spcBef>
              <a:spcAft>
                <a:spcPts val="0"/>
              </a:spcAft>
              <a:buClr>
                <a:schemeClr val="dk1"/>
              </a:buClr>
              <a:buSzPts val="1600"/>
              <a:buChar char="❖"/>
            </a:pPr>
            <a:r>
              <a:rPr lang="en" sz="1600">
                <a:solidFill>
                  <a:schemeClr val="dk1"/>
                </a:solidFill>
              </a:rPr>
              <a:t>Despite being named after the love story the play mainly focuses on the war</a:t>
            </a:r>
            <a:endParaRPr sz="1600">
              <a:solidFill>
                <a:schemeClr val="dk1"/>
              </a:solidFill>
            </a:endParaRPr>
          </a:p>
        </p:txBody>
      </p:sp>
      <p:sp>
        <p:nvSpPr>
          <p:cNvPr id="513" name="Google Shape;513;p74"/>
          <p:cNvSpPr txBox="1"/>
          <p:nvPr>
            <p:ph type="title"/>
          </p:nvPr>
        </p:nvSpPr>
        <p:spPr>
          <a:xfrm>
            <a:off x="272650" y="327115"/>
            <a:ext cx="8601300" cy="840000"/>
          </a:xfrm>
          <a:prstGeom prst="rect">
            <a:avLst/>
          </a:prstGeom>
        </p:spPr>
        <p:txBody>
          <a:bodyPr anchorCtr="0" anchor="ctr" bIns="91425" lIns="91425" spcFirstLastPara="1" rIns="91425" wrap="square" tIns="91425">
            <a:normAutofit/>
          </a:bodyPr>
          <a:lstStyle/>
          <a:p>
            <a:pPr indent="0" lvl="0" marL="0" rtl="0" algn="ctr">
              <a:lnSpc>
                <a:spcPct val="90000"/>
              </a:lnSpc>
              <a:spcBef>
                <a:spcPts val="0"/>
              </a:spcBef>
              <a:spcAft>
                <a:spcPts val="0"/>
              </a:spcAft>
              <a:buClr>
                <a:schemeClr val="dk1"/>
              </a:buClr>
              <a:buSzPts val="1100"/>
              <a:buFont typeface="Arial"/>
              <a:buNone/>
            </a:pPr>
            <a:r>
              <a:rPr lang="en"/>
              <a:t>Background</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17" name="Shape 517"/>
        <p:cNvGrpSpPr/>
        <p:nvPr/>
      </p:nvGrpSpPr>
      <p:grpSpPr>
        <a:xfrm>
          <a:off x="0" y="0"/>
          <a:ext cx="0" cy="0"/>
          <a:chOff x="0" y="0"/>
          <a:chExt cx="0" cy="0"/>
        </a:xfrm>
      </p:grpSpPr>
      <p:pic>
        <p:nvPicPr>
          <p:cNvPr id="518" name="Google Shape;518;p75" title="download.jpg"/>
          <p:cNvPicPr preferRelativeResize="0"/>
          <p:nvPr>
            <p:ph idx="2" type="pic"/>
          </p:nvPr>
        </p:nvPicPr>
        <p:blipFill rotWithShape="1">
          <a:blip r:embed="rId3">
            <a:alphaModFix/>
          </a:blip>
          <a:srcRect b="0" l="14182" r="21731" t="0"/>
          <a:stretch/>
        </p:blipFill>
        <p:spPr>
          <a:xfrm>
            <a:off x="6777400" y="1122075"/>
            <a:ext cx="2096400" cy="3705000"/>
          </a:xfrm>
          <a:prstGeom prst="roundRect">
            <a:avLst>
              <a:gd fmla="val 16667" name="adj"/>
            </a:avLst>
          </a:prstGeom>
        </p:spPr>
      </p:pic>
      <p:sp>
        <p:nvSpPr>
          <p:cNvPr id="519" name="Google Shape;519;p75"/>
          <p:cNvSpPr txBox="1"/>
          <p:nvPr>
            <p:ph idx="1" type="body"/>
          </p:nvPr>
        </p:nvSpPr>
        <p:spPr>
          <a:xfrm>
            <a:off x="545275" y="1321275"/>
            <a:ext cx="5795400" cy="3306600"/>
          </a:xfrm>
          <a:prstGeom prst="rect">
            <a:avLst/>
          </a:prstGeom>
        </p:spPr>
        <p:txBody>
          <a:bodyPr anchorCtr="0" anchor="t" bIns="91425" lIns="91425" spcFirstLastPara="1" rIns="91425" wrap="square" tIns="91425">
            <a:normAutofit/>
          </a:bodyPr>
          <a:lstStyle/>
          <a:p>
            <a:pPr indent="-330200" lvl="0" marL="457200" rtl="0" algn="l">
              <a:lnSpc>
                <a:spcPct val="115000"/>
              </a:lnSpc>
              <a:spcBef>
                <a:spcPts val="0"/>
              </a:spcBef>
              <a:spcAft>
                <a:spcPts val="0"/>
              </a:spcAft>
              <a:buClr>
                <a:schemeClr val="dk1"/>
              </a:buClr>
              <a:buSzPts val="1600"/>
              <a:buChar char="❖"/>
            </a:pPr>
            <a:r>
              <a:rPr lang="en">
                <a:solidFill>
                  <a:schemeClr val="dk1"/>
                </a:solidFill>
              </a:rPr>
              <a:t>Story occurs during the 7th year of the Trojan war </a:t>
            </a:r>
            <a:endParaRPr>
              <a:solidFill>
                <a:schemeClr val="dk1"/>
              </a:solidFill>
            </a:endParaRPr>
          </a:p>
          <a:p>
            <a:pPr indent="-330200" lvl="0" marL="457200" rtl="0" algn="l">
              <a:lnSpc>
                <a:spcPct val="115000"/>
              </a:lnSpc>
              <a:spcBef>
                <a:spcPts val="0"/>
              </a:spcBef>
              <a:spcAft>
                <a:spcPts val="0"/>
              </a:spcAft>
              <a:buClr>
                <a:schemeClr val="dk1"/>
              </a:buClr>
              <a:buSzPts val="1600"/>
              <a:buChar char="❖"/>
            </a:pPr>
            <a:r>
              <a:rPr lang="en">
                <a:solidFill>
                  <a:schemeClr val="dk1"/>
                </a:solidFill>
              </a:rPr>
              <a:t>Personal drama between Troilus and Cressida </a:t>
            </a:r>
            <a:endParaRPr>
              <a:solidFill>
                <a:schemeClr val="dk1"/>
              </a:solidFill>
            </a:endParaRPr>
          </a:p>
          <a:p>
            <a:pPr indent="-330200" lvl="0" marL="457200" rtl="0" algn="l">
              <a:lnSpc>
                <a:spcPct val="115000"/>
              </a:lnSpc>
              <a:spcBef>
                <a:spcPts val="0"/>
              </a:spcBef>
              <a:spcAft>
                <a:spcPts val="0"/>
              </a:spcAft>
              <a:buClr>
                <a:schemeClr val="dk1"/>
              </a:buClr>
              <a:buSzPts val="1600"/>
              <a:buChar char="❖"/>
            </a:pPr>
            <a:r>
              <a:rPr lang="en">
                <a:solidFill>
                  <a:schemeClr val="dk1"/>
                </a:solidFill>
              </a:rPr>
              <a:t>Political drama of the war</a:t>
            </a:r>
            <a:endParaRPr>
              <a:solidFill>
                <a:schemeClr val="dk1"/>
              </a:solidFill>
            </a:endParaRPr>
          </a:p>
          <a:p>
            <a:pPr indent="-330200" lvl="0" marL="457200" rtl="0" algn="l">
              <a:lnSpc>
                <a:spcPct val="115000"/>
              </a:lnSpc>
              <a:spcBef>
                <a:spcPts val="0"/>
              </a:spcBef>
              <a:spcAft>
                <a:spcPts val="0"/>
              </a:spcAft>
              <a:buClr>
                <a:schemeClr val="dk1"/>
              </a:buClr>
              <a:buSzPts val="1600"/>
              <a:buChar char="❖"/>
            </a:pPr>
            <a:r>
              <a:rPr lang="en">
                <a:solidFill>
                  <a:schemeClr val="dk1"/>
                </a:solidFill>
              </a:rPr>
              <a:t>More information about the T</a:t>
            </a:r>
            <a:r>
              <a:rPr lang="en">
                <a:solidFill>
                  <a:schemeClr val="dk1"/>
                </a:solidFill>
              </a:rPr>
              <a:t>rojan side of the war </a:t>
            </a:r>
            <a:r>
              <a:rPr lang="en">
                <a:solidFill>
                  <a:schemeClr val="dk1"/>
                </a:solidFill>
              </a:rPr>
              <a:t> </a:t>
            </a:r>
            <a:endParaRPr>
              <a:solidFill>
                <a:schemeClr val="dk1"/>
              </a:solidFill>
            </a:endParaRPr>
          </a:p>
          <a:p>
            <a:pPr indent="-330200" lvl="0" marL="457200" rtl="0" algn="l">
              <a:lnSpc>
                <a:spcPct val="115000"/>
              </a:lnSpc>
              <a:spcBef>
                <a:spcPts val="0"/>
              </a:spcBef>
              <a:spcAft>
                <a:spcPts val="0"/>
              </a:spcAft>
              <a:buClr>
                <a:schemeClr val="dk1"/>
              </a:buClr>
              <a:buSzPts val="1600"/>
              <a:buChar char="❖"/>
            </a:pPr>
            <a:r>
              <a:rPr lang="en">
                <a:solidFill>
                  <a:schemeClr val="dk1"/>
                </a:solidFill>
              </a:rPr>
              <a:t>Genre is not a typical </a:t>
            </a:r>
            <a:r>
              <a:rPr lang="en">
                <a:solidFill>
                  <a:schemeClr val="dk1"/>
                </a:solidFill>
              </a:rPr>
              <a:t>tragedy</a:t>
            </a:r>
            <a:r>
              <a:rPr lang="en">
                <a:solidFill>
                  <a:schemeClr val="dk1"/>
                </a:solidFill>
              </a:rPr>
              <a:t> but a problem play </a:t>
            </a:r>
            <a:endParaRPr>
              <a:solidFill>
                <a:schemeClr val="dk1"/>
              </a:solidFill>
            </a:endParaRPr>
          </a:p>
          <a:p>
            <a:pPr indent="-330200" lvl="0" marL="457200" rtl="0" algn="l">
              <a:lnSpc>
                <a:spcPct val="115000"/>
              </a:lnSpc>
              <a:spcBef>
                <a:spcPts val="0"/>
              </a:spcBef>
              <a:spcAft>
                <a:spcPts val="0"/>
              </a:spcAft>
              <a:buClr>
                <a:schemeClr val="dk1"/>
              </a:buClr>
              <a:buSzPts val="1600"/>
              <a:buChar char="❖"/>
            </a:pPr>
            <a:r>
              <a:rPr lang="en">
                <a:solidFill>
                  <a:schemeClr val="dk1"/>
                </a:solidFill>
              </a:rPr>
              <a:t>It does contain typical tragedy elements </a:t>
            </a:r>
            <a:endParaRPr>
              <a:solidFill>
                <a:schemeClr val="dk1"/>
              </a:solidFill>
            </a:endParaRPr>
          </a:p>
        </p:txBody>
      </p:sp>
      <p:sp>
        <p:nvSpPr>
          <p:cNvPr id="520" name="Google Shape;520;p75"/>
          <p:cNvSpPr/>
          <p:nvPr/>
        </p:nvSpPr>
        <p:spPr>
          <a:xfrm>
            <a:off x="8008325" y="109825"/>
            <a:ext cx="1018200" cy="395700"/>
          </a:xfrm>
          <a:prstGeom prst="ellipse">
            <a:avLst/>
          </a:prstGeom>
          <a:solidFill>
            <a:schemeClr val="accent1"/>
          </a:solidFill>
          <a:ln cap="flat" cmpd="sng" w="9525">
            <a:solidFill>
              <a:schemeClr val="dk1"/>
            </a:solidFill>
            <a:prstDash val="solid"/>
            <a:round/>
            <a:headEnd len="sm" w="sm" type="none"/>
            <a:tailEnd len="sm" w="sm" type="none"/>
          </a:ln>
        </p:spPr>
        <p:txBody>
          <a:bodyPr anchorCtr="0" anchor="ctr" bIns="91425" lIns="91425" spcFirstLastPara="1" rIns="91425" wrap="square" tIns="109725">
            <a:noAutofit/>
          </a:bodyPr>
          <a:lstStyle/>
          <a:p>
            <a:pPr indent="0" lvl="0" marL="0" rtl="0" algn="ctr">
              <a:lnSpc>
                <a:spcPct val="90000"/>
              </a:lnSpc>
              <a:spcBef>
                <a:spcPts val="0"/>
              </a:spcBef>
              <a:spcAft>
                <a:spcPts val="0"/>
              </a:spcAft>
              <a:buNone/>
            </a:pPr>
            <a:r>
              <a:t/>
            </a:r>
            <a:endParaRPr sz="100"/>
          </a:p>
        </p:txBody>
      </p:sp>
      <p:sp>
        <p:nvSpPr>
          <p:cNvPr id="521" name="Google Shape;521;p75"/>
          <p:cNvSpPr txBox="1"/>
          <p:nvPr>
            <p:ph type="title"/>
          </p:nvPr>
        </p:nvSpPr>
        <p:spPr>
          <a:xfrm>
            <a:off x="274950" y="327125"/>
            <a:ext cx="6326700" cy="662100"/>
          </a:xfrm>
          <a:prstGeom prst="rect">
            <a:avLst/>
          </a:prstGeom>
        </p:spPr>
        <p:txBody>
          <a:bodyPr anchorCtr="0" anchor="ctr" bIns="91425" lIns="91425" spcFirstLastPara="1" rIns="91425" wrap="square" tIns="91425">
            <a:normAutofit/>
          </a:bodyPr>
          <a:lstStyle/>
          <a:p>
            <a:pPr indent="0" lvl="0" marL="0" rtl="0" algn="ctr">
              <a:lnSpc>
                <a:spcPct val="90000"/>
              </a:lnSpc>
              <a:spcBef>
                <a:spcPts val="0"/>
              </a:spcBef>
              <a:spcAft>
                <a:spcPts val="0"/>
              </a:spcAft>
              <a:buClr>
                <a:schemeClr val="dk1"/>
              </a:buClr>
              <a:buSzPts val="1100"/>
              <a:buFont typeface="Arial"/>
              <a:buNone/>
            </a:pPr>
            <a:r>
              <a:rPr lang="en"/>
              <a:t>Shakespeare’s Trojan War</a:t>
            </a:r>
            <a:endParaRPr/>
          </a:p>
        </p:txBody>
      </p:sp>
      <p:sp>
        <p:nvSpPr>
          <p:cNvPr id="522" name="Google Shape;522;p75"/>
          <p:cNvSpPr txBox="1"/>
          <p:nvPr>
            <p:ph idx="3" type="subTitle"/>
          </p:nvPr>
        </p:nvSpPr>
        <p:spPr>
          <a:xfrm>
            <a:off x="6777400" y="284775"/>
            <a:ext cx="2096400" cy="7044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26" name="Shape 526"/>
        <p:cNvGrpSpPr/>
        <p:nvPr/>
      </p:nvGrpSpPr>
      <p:grpSpPr>
        <a:xfrm>
          <a:off x="0" y="0"/>
          <a:ext cx="0" cy="0"/>
          <a:chOff x="0" y="0"/>
          <a:chExt cx="0" cy="0"/>
        </a:xfrm>
      </p:grpSpPr>
      <p:sp>
        <p:nvSpPr>
          <p:cNvPr id="527" name="Google Shape;527;p76"/>
          <p:cNvSpPr txBox="1"/>
          <p:nvPr>
            <p:ph idx="2" type="body"/>
          </p:nvPr>
        </p:nvSpPr>
        <p:spPr>
          <a:xfrm>
            <a:off x="503350" y="1503725"/>
            <a:ext cx="3835200" cy="4554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2000" u="sng"/>
              <a:t>Trojans</a:t>
            </a:r>
            <a:r>
              <a:rPr b="1" lang="en" sz="2000" u="sng"/>
              <a:t> </a:t>
            </a:r>
            <a:endParaRPr/>
          </a:p>
        </p:txBody>
      </p:sp>
      <p:sp>
        <p:nvSpPr>
          <p:cNvPr id="528" name="Google Shape;528;p76"/>
          <p:cNvSpPr txBox="1"/>
          <p:nvPr>
            <p:ph type="title"/>
          </p:nvPr>
        </p:nvSpPr>
        <p:spPr>
          <a:xfrm>
            <a:off x="272650" y="327115"/>
            <a:ext cx="8601300" cy="840000"/>
          </a:xfrm>
          <a:prstGeom prst="rect">
            <a:avLst/>
          </a:prstGeom>
        </p:spPr>
        <p:txBody>
          <a:bodyPr anchorCtr="0" anchor="ctr" bIns="91425" lIns="91425" spcFirstLastPara="1" rIns="91425" wrap="square" tIns="91425">
            <a:normAutofit/>
          </a:bodyPr>
          <a:lstStyle/>
          <a:p>
            <a:pPr indent="0" lvl="0" marL="0" rtl="0" algn="ctr">
              <a:lnSpc>
                <a:spcPct val="90000"/>
              </a:lnSpc>
              <a:spcBef>
                <a:spcPts val="0"/>
              </a:spcBef>
              <a:spcAft>
                <a:spcPts val="0"/>
              </a:spcAft>
              <a:buNone/>
            </a:pPr>
            <a:r>
              <a:rPr lang="en"/>
              <a:t>Characters </a:t>
            </a:r>
            <a:endParaRPr/>
          </a:p>
        </p:txBody>
      </p:sp>
      <p:sp>
        <p:nvSpPr>
          <p:cNvPr id="529" name="Google Shape;529;p76"/>
          <p:cNvSpPr txBox="1"/>
          <p:nvPr>
            <p:ph idx="1" type="body"/>
          </p:nvPr>
        </p:nvSpPr>
        <p:spPr>
          <a:xfrm>
            <a:off x="4901050" y="1503725"/>
            <a:ext cx="3768000" cy="30132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2000" u="sng"/>
              <a:t>Greeks</a:t>
            </a:r>
            <a:r>
              <a:rPr b="1" lang="en" sz="2000" u="sng"/>
              <a:t> </a:t>
            </a:r>
            <a:endParaRPr b="1" sz="2000" u="sng"/>
          </a:p>
          <a:p>
            <a:pPr indent="-330200" lvl="0" marL="457200" rtl="0" algn="l">
              <a:spcBef>
                <a:spcPts val="0"/>
              </a:spcBef>
              <a:spcAft>
                <a:spcPts val="0"/>
              </a:spcAft>
              <a:buSzPts val="1600"/>
              <a:buChar char="❖"/>
            </a:pPr>
            <a:r>
              <a:rPr lang="en"/>
              <a:t>Agamemnon</a:t>
            </a:r>
            <a:endParaRPr/>
          </a:p>
          <a:p>
            <a:pPr indent="-330200" lvl="0" marL="457200" rtl="0" algn="l">
              <a:spcBef>
                <a:spcPts val="0"/>
              </a:spcBef>
              <a:spcAft>
                <a:spcPts val="0"/>
              </a:spcAft>
              <a:buSzPts val="1600"/>
              <a:buChar char="❖"/>
            </a:pPr>
            <a:r>
              <a:rPr lang="en"/>
              <a:t>Achilles </a:t>
            </a:r>
            <a:endParaRPr/>
          </a:p>
          <a:p>
            <a:pPr indent="-330200" lvl="0" marL="457200" rtl="0" algn="l">
              <a:spcBef>
                <a:spcPts val="0"/>
              </a:spcBef>
              <a:spcAft>
                <a:spcPts val="0"/>
              </a:spcAft>
              <a:buSzPts val="1600"/>
              <a:buChar char="❖"/>
            </a:pPr>
            <a:r>
              <a:rPr lang="en"/>
              <a:t>Ajax</a:t>
            </a:r>
            <a:endParaRPr/>
          </a:p>
          <a:p>
            <a:pPr indent="-330200" lvl="0" marL="457200" rtl="0" algn="l">
              <a:spcBef>
                <a:spcPts val="0"/>
              </a:spcBef>
              <a:spcAft>
                <a:spcPts val="0"/>
              </a:spcAft>
              <a:buSzPts val="1600"/>
              <a:buChar char="❖"/>
            </a:pPr>
            <a:r>
              <a:rPr lang="en"/>
              <a:t>Diomedes</a:t>
            </a:r>
            <a:endParaRPr/>
          </a:p>
          <a:p>
            <a:pPr indent="-330200" lvl="0" marL="457200" rtl="0" algn="l">
              <a:spcBef>
                <a:spcPts val="0"/>
              </a:spcBef>
              <a:spcAft>
                <a:spcPts val="0"/>
              </a:spcAft>
              <a:buSzPts val="1600"/>
              <a:buChar char="❖"/>
            </a:pPr>
            <a:r>
              <a:rPr lang="en"/>
              <a:t>Nestor </a:t>
            </a:r>
            <a:endParaRPr/>
          </a:p>
          <a:p>
            <a:pPr indent="-330200" lvl="0" marL="457200" rtl="0" algn="l">
              <a:spcBef>
                <a:spcPts val="0"/>
              </a:spcBef>
              <a:spcAft>
                <a:spcPts val="0"/>
              </a:spcAft>
              <a:buSzPts val="1600"/>
              <a:buChar char="❖"/>
            </a:pPr>
            <a:r>
              <a:rPr lang="en"/>
              <a:t>Odysseus</a:t>
            </a:r>
            <a:endParaRPr/>
          </a:p>
          <a:p>
            <a:pPr indent="-330200" lvl="0" marL="457200" rtl="0" algn="l">
              <a:spcBef>
                <a:spcPts val="0"/>
              </a:spcBef>
              <a:spcAft>
                <a:spcPts val="0"/>
              </a:spcAft>
              <a:buSzPts val="1600"/>
              <a:buChar char="❖"/>
            </a:pPr>
            <a:r>
              <a:rPr lang="en"/>
              <a:t>Menelaus</a:t>
            </a:r>
            <a:r>
              <a:rPr lang="en"/>
              <a:t> </a:t>
            </a:r>
            <a:endParaRPr/>
          </a:p>
          <a:p>
            <a:pPr indent="-330200" lvl="0" marL="457200" rtl="0" algn="l">
              <a:spcBef>
                <a:spcPts val="0"/>
              </a:spcBef>
              <a:spcAft>
                <a:spcPts val="0"/>
              </a:spcAft>
              <a:buSzPts val="1600"/>
              <a:buChar char="❖"/>
            </a:pPr>
            <a:r>
              <a:rPr lang="en"/>
              <a:t>Helen </a:t>
            </a:r>
            <a:endParaRPr/>
          </a:p>
          <a:p>
            <a:pPr indent="-330200" lvl="0" marL="457200" rtl="0" algn="l">
              <a:spcBef>
                <a:spcPts val="0"/>
              </a:spcBef>
              <a:spcAft>
                <a:spcPts val="0"/>
              </a:spcAft>
              <a:buSzPts val="1600"/>
              <a:buChar char="❖"/>
            </a:pPr>
            <a:r>
              <a:rPr lang="en"/>
              <a:t>Thersites </a:t>
            </a:r>
            <a:endParaRPr/>
          </a:p>
          <a:p>
            <a:pPr indent="-330200" lvl="0" marL="457200" rtl="0" algn="l">
              <a:spcBef>
                <a:spcPts val="0"/>
              </a:spcBef>
              <a:spcAft>
                <a:spcPts val="0"/>
              </a:spcAft>
              <a:buSzPts val="1600"/>
              <a:buChar char="❖"/>
            </a:pPr>
            <a:r>
              <a:rPr lang="en"/>
              <a:t>Patroclus </a:t>
            </a:r>
            <a:endParaRPr/>
          </a:p>
        </p:txBody>
      </p:sp>
      <p:sp>
        <p:nvSpPr>
          <p:cNvPr id="530" name="Google Shape;530;p76"/>
          <p:cNvSpPr txBox="1"/>
          <p:nvPr/>
        </p:nvSpPr>
        <p:spPr>
          <a:xfrm>
            <a:off x="411475" y="1967950"/>
            <a:ext cx="2173800" cy="2808900"/>
          </a:xfrm>
          <a:prstGeom prst="rect">
            <a:avLst/>
          </a:prstGeom>
          <a:noFill/>
          <a:ln>
            <a:noFill/>
          </a:ln>
        </p:spPr>
        <p:txBody>
          <a:bodyPr anchorCtr="0" anchor="t" bIns="91425" lIns="91425" spcFirstLastPara="1" rIns="91425" wrap="square" tIns="91425">
            <a:noAutofit/>
          </a:bodyPr>
          <a:lstStyle/>
          <a:p>
            <a:pPr indent="-330200" lvl="0" marL="457200" rtl="0" algn="l">
              <a:spcBef>
                <a:spcPts val="0"/>
              </a:spcBef>
              <a:spcAft>
                <a:spcPts val="0"/>
              </a:spcAft>
              <a:buClr>
                <a:schemeClr val="dk1"/>
              </a:buClr>
              <a:buSzPts val="1600"/>
              <a:buFont typeface="DM Sans"/>
              <a:buChar char="❖"/>
            </a:pPr>
            <a:r>
              <a:rPr lang="en" sz="1600">
                <a:solidFill>
                  <a:schemeClr val="dk1"/>
                </a:solidFill>
                <a:latin typeface="DM Sans"/>
                <a:ea typeface="DM Sans"/>
                <a:cs typeface="DM Sans"/>
                <a:sym typeface="DM Sans"/>
              </a:rPr>
              <a:t>Priam</a:t>
            </a:r>
            <a:endParaRPr sz="1600">
              <a:solidFill>
                <a:schemeClr val="dk1"/>
              </a:solidFill>
              <a:latin typeface="DM Sans"/>
              <a:ea typeface="DM Sans"/>
              <a:cs typeface="DM Sans"/>
              <a:sym typeface="DM Sans"/>
            </a:endParaRPr>
          </a:p>
          <a:p>
            <a:pPr indent="-330200" lvl="1" marL="914400" rtl="0" algn="l">
              <a:spcBef>
                <a:spcPts val="0"/>
              </a:spcBef>
              <a:spcAft>
                <a:spcPts val="0"/>
              </a:spcAft>
              <a:buClr>
                <a:schemeClr val="dk1"/>
              </a:buClr>
              <a:buSzPts val="1600"/>
              <a:buFont typeface="DM Sans"/>
              <a:buChar char="➢"/>
            </a:pPr>
            <a:r>
              <a:rPr lang="en" sz="1600">
                <a:solidFill>
                  <a:schemeClr val="dk1"/>
                </a:solidFill>
                <a:latin typeface="DM Sans"/>
                <a:ea typeface="DM Sans"/>
                <a:cs typeface="DM Sans"/>
                <a:sym typeface="DM Sans"/>
              </a:rPr>
              <a:t>Cassandra </a:t>
            </a:r>
            <a:endParaRPr sz="1600">
              <a:solidFill>
                <a:schemeClr val="dk1"/>
              </a:solidFill>
              <a:latin typeface="DM Sans"/>
              <a:ea typeface="DM Sans"/>
              <a:cs typeface="DM Sans"/>
              <a:sym typeface="DM Sans"/>
            </a:endParaRPr>
          </a:p>
          <a:p>
            <a:pPr indent="-330200" lvl="1" marL="914400" rtl="0" algn="l">
              <a:spcBef>
                <a:spcPts val="0"/>
              </a:spcBef>
              <a:spcAft>
                <a:spcPts val="0"/>
              </a:spcAft>
              <a:buClr>
                <a:schemeClr val="dk1"/>
              </a:buClr>
              <a:buSzPts val="1600"/>
              <a:buFont typeface="DM Sans"/>
              <a:buChar char="➢"/>
            </a:pPr>
            <a:r>
              <a:rPr lang="en" sz="1600">
                <a:solidFill>
                  <a:schemeClr val="dk1"/>
                </a:solidFill>
                <a:latin typeface="DM Sans"/>
                <a:ea typeface="DM Sans"/>
                <a:cs typeface="DM Sans"/>
                <a:sym typeface="DM Sans"/>
              </a:rPr>
              <a:t>Hector </a:t>
            </a:r>
            <a:endParaRPr sz="1600">
              <a:solidFill>
                <a:schemeClr val="dk1"/>
              </a:solidFill>
              <a:latin typeface="DM Sans"/>
              <a:ea typeface="DM Sans"/>
              <a:cs typeface="DM Sans"/>
              <a:sym typeface="DM Sans"/>
            </a:endParaRPr>
          </a:p>
          <a:p>
            <a:pPr indent="-330200" lvl="1" marL="914400" rtl="0" algn="l">
              <a:spcBef>
                <a:spcPts val="0"/>
              </a:spcBef>
              <a:spcAft>
                <a:spcPts val="0"/>
              </a:spcAft>
              <a:buClr>
                <a:schemeClr val="dk1"/>
              </a:buClr>
              <a:buSzPts val="1600"/>
              <a:buFont typeface="DM Sans"/>
              <a:buChar char="➢"/>
            </a:pPr>
            <a:r>
              <a:rPr lang="en" sz="1600">
                <a:solidFill>
                  <a:schemeClr val="dk1"/>
                </a:solidFill>
                <a:latin typeface="DM Sans"/>
                <a:ea typeface="DM Sans"/>
                <a:cs typeface="DM Sans"/>
                <a:sym typeface="DM Sans"/>
              </a:rPr>
              <a:t>Troilus </a:t>
            </a:r>
            <a:endParaRPr sz="1600">
              <a:solidFill>
                <a:schemeClr val="dk1"/>
              </a:solidFill>
              <a:latin typeface="DM Sans"/>
              <a:ea typeface="DM Sans"/>
              <a:cs typeface="DM Sans"/>
              <a:sym typeface="DM Sans"/>
            </a:endParaRPr>
          </a:p>
          <a:p>
            <a:pPr indent="-330200" lvl="1" marL="914400" rtl="0" algn="l">
              <a:spcBef>
                <a:spcPts val="0"/>
              </a:spcBef>
              <a:spcAft>
                <a:spcPts val="0"/>
              </a:spcAft>
              <a:buClr>
                <a:schemeClr val="dk1"/>
              </a:buClr>
              <a:buSzPts val="1600"/>
              <a:buFont typeface="DM Sans"/>
              <a:buChar char="➢"/>
            </a:pPr>
            <a:r>
              <a:rPr lang="en" sz="1600">
                <a:solidFill>
                  <a:schemeClr val="dk1"/>
                </a:solidFill>
                <a:latin typeface="DM Sans"/>
                <a:ea typeface="DM Sans"/>
                <a:cs typeface="DM Sans"/>
                <a:sym typeface="DM Sans"/>
              </a:rPr>
              <a:t>Paris </a:t>
            </a:r>
            <a:endParaRPr sz="1600">
              <a:solidFill>
                <a:schemeClr val="dk1"/>
              </a:solidFill>
              <a:latin typeface="DM Sans"/>
              <a:ea typeface="DM Sans"/>
              <a:cs typeface="DM Sans"/>
              <a:sym typeface="DM Sans"/>
            </a:endParaRPr>
          </a:p>
          <a:p>
            <a:pPr indent="-330200" lvl="1" marL="914400" rtl="0" algn="l">
              <a:spcBef>
                <a:spcPts val="0"/>
              </a:spcBef>
              <a:spcAft>
                <a:spcPts val="0"/>
              </a:spcAft>
              <a:buClr>
                <a:schemeClr val="dk1"/>
              </a:buClr>
              <a:buSzPts val="1600"/>
              <a:buFont typeface="DM Sans"/>
              <a:buChar char="➢"/>
            </a:pPr>
            <a:r>
              <a:rPr lang="en" sz="1600">
                <a:solidFill>
                  <a:schemeClr val="dk1"/>
                </a:solidFill>
                <a:latin typeface="DM Sans"/>
                <a:ea typeface="DM Sans"/>
                <a:cs typeface="DM Sans"/>
                <a:sym typeface="DM Sans"/>
              </a:rPr>
              <a:t>Deiphobus </a:t>
            </a:r>
            <a:endParaRPr sz="1600">
              <a:solidFill>
                <a:schemeClr val="dk1"/>
              </a:solidFill>
              <a:latin typeface="DM Sans"/>
              <a:ea typeface="DM Sans"/>
              <a:cs typeface="DM Sans"/>
              <a:sym typeface="DM Sans"/>
            </a:endParaRPr>
          </a:p>
          <a:p>
            <a:pPr indent="-330200" lvl="1" marL="914400" rtl="0" algn="l">
              <a:spcBef>
                <a:spcPts val="0"/>
              </a:spcBef>
              <a:spcAft>
                <a:spcPts val="0"/>
              </a:spcAft>
              <a:buClr>
                <a:schemeClr val="dk1"/>
              </a:buClr>
              <a:buSzPts val="1600"/>
              <a:buFont typeface="DM Sans"/>
              <a:buChar char="➢"/>
            </a:pPr>
            <a:r>
              <a:rPr lang="en" sz="1600">
                <a:solidFill>
                  <a:schemeClr val="dk1"/>
                </a:solidFill>
                <a:latin typeface="DM Sans"/>
                <a:ea typeface="DM Sans"/>
                <a:cs typeface="DM Sans"/>
                <a:sym typeface="DM Sans"/>
              </a:rPr>
              <a:t>Helentus </a:t>
            </a:r>
            <a:endParaRPr sz="1600">
              <a:solidFill>
                <a:schemeClr val="dk1"/>
              </a:solidFill>
              <a:latin typeface="DM Sans"/>
              <a:ea typeface="DM Sans"/>
              <a:cs typeface="DM Sans"/>
              <a:sym typeface="DM Sans"/>
            </a:endParaRPr>
          </a:p>
          <a:p>
            <a:pPr indent="-330200" lvl="1" marL="914400" rtl="0" algn="l">
              <a:spcBef>
                <a:spcPts val="0"/>
              </a:spcBef>
              <a:spcAft>
                <a:spcPts val="0"/>
              </a:spcAft>
              <a:buClr>
                <a:schemeClr val="dk1"/>
              </a:buClr>
              <a:buSzPts val="1600"/>
              <a:buFont typeface="DM Sans"/>
              <a:buChar char="➢"/>
            </a:pPr>
            <a:r>
              <a:rPr lang="en" sz="1600">
                <a:solidFill>
                  <a:schemeClr val="dk1"/>
                </a:solidFill>
                <a:latin typeface="DM Sans"/>
                <a:ea typeface="DM Sans"/>
                <a:cs typeface="DM Sans"/>
                <a:sym typeface="DM Sans"/>
              </a:rPr>
              <a:t>Margarelon</a:t>
            </a:r>
            <a:endParaRPr sz="1600">
              <a:solidFill>
                <a:schemeClr val="dk1"/>
              </a:solidFill>
              <a:latin typeface="DM Sans"/>
              <a:ea typeface="DM Sans"/>
              <a:cs typeface="DM Sans"/>
              <a:sym typeface="DM Sans"/>
            </a:endParaRPr>
          </a:p>
          <a:p>
            <a:pPr indent="-330200" lvl="0" marL="457200" rtl="0" algn="l">
              <a:spcBef>
                <a:spcPts val="0"/>
              </a:spcBef>
              <a:spcAft>
                <a:spcPts val="0"/>
              </a:spcAft>
              <a:buClr>
                <a:schemeClr val="dk1"/>
              </a:buClr>
              <a:buSzPts val="1600"/>
              <a:buFont typeface="DM Sans"/>
              <a:buChar char="❖"/>
            </a:pPr>
            <a:r>
              <a:rPr lang="en" sz="1600">
                <a:solidFill>
                  <a:schemeClr val="dk1"/>
                </a:solidFill>
                <a:latin typeface="DM Sans"/>
                <a:ea typeface="DM Sans"/>
                <a:cs typeface="DM Sans"/>
                <a:sym typeface="DM Sans"/>
              </a:rPr>
              <a:t>Andromache </a:t>
            </a:r>
            <a:endParaRPr sz="1600">
              <a:solidFill>
                <a:schemeClr val="dk1"/>
              </a:solidFill>
              <a:latin typeface="DM Sans"/>
              <a:ea typeface="DM Sans"/>
              <a:cs typeface="DM Sans"/>
              <a:sym typeface="DM Sans"/>
            </a:endParaRPr>
          </a:p>
          <a:p>
            <a:pPr indent="-330200" lvl="0" marL="457200" rtl="0" algn="l">
              <a:spcBef>
                <a:spcPts val="0"/>
              </a:spcBef>
              <a:spcAft>
                <a:spcPts val="0"/>
              </a:spcAft>
              <a:buClr>
                <a:schemeClr val="dk1"/>
              </a:buClr>
              <a:buSzPts val="1600"/>
              <a:buFont typeface="DM Sans"/>
              <a:buChar char="❖"/>
            </a:pPr>
            <a:r>
              <a:rPr lang="en" sz="1600">
                <a:solidFill>
                  <a:schemeClr val="dk1"/>
                </a:solidFill>
                <a:latin typeface="DM Sans"/>
                <a:ea typeface="DM Sans"/>
                <a:cs typeface="DM Sans"/>
                <a:sym typeface="DM Sans"/>
              </a:rPr>
              <a:t>Aeneas</a:t>
            </a:r>
            <a:endParaRPr sz="1600">
              <a:solidFill>
                <a:schemeClr val="dk1"/>
              </a:solidFill>
              <a:latin typeface="DM Sans"/>
              <a:ea typeface="DM Sans"/>
              <a:cs typeface="DM Sans"/>
              <a:sym typeface="DM Sans"/>
            </a:endParaRPr>
          </a:p>
          <a:p>
            <a:pPr indent="-330200" lvl="0" marL="457200" rtl="0" algn="l">
              <a:spcBef>
                <a:spcPts val="0"/>
              </a:spcBef>
              <a:spcAft>
                <a:spcPts val="0"/>
              </a:spcAft>
              <a:buClr>
                <a:schemeClr val="dk1"/>
              </a:buClr>
              <a:buSzPts val="1600"/>
              <a:buFont typeface="DM Sans"/>
              <a:buChar char="❖"/>
            </a:pPr>
            <a:r>
              <a:rPr lang="en" sz="1600">
                <a:solidFill>
                  <a:schemeClr val="dk1"/>
                </a:solidFill>
                <a:latin typeface="DM Sans"/>
                <a:ea typeface="DM Sans"/>
                <a:cs typeface="DM Sans"/>
                <a:sym typeface="DM Sans"/>
              </a:rPr>
              <a:t>Calchas </a:t>
            </a:r>
            <a:endParaRPr sz="1600">
              <a:latin typeface="DM Sans"/>
              <a:ea typeface="DM Sans"/>
              <a:cs typeface="DM Sans"/>
              <a:sym typeface="DM Sans"/>
            </a:endParaRPr>
          </a:p>
        </p:txBody>
      </p:sp>
      <p:sp>
        <p:nvSpPr>
          <p:cNvPr id="531" name="Google Shape;531;p76"/>
          <p:cNvSpPr txBox="1"/>
          <p:nvPr/>
        </p:nvSpPr>
        <p:spPr>
          <a:xfrm>
            <a:off x="2585275" y="2012650"/>
            <a:ext cx="1824900" cy="2764200"/>
          </a:xfrm>
          <a:prstGeom prst="rect">
            <a:avLst/>
          </a:prstGeom>
          <a:noFill/>
          <a:ln>
            <a:noFill/>
          </a:ln>
        </p:spPr>
        <p:txBody>
          <a:bodyPr anchorCtr="0" anchor="t" bIns="91425" lIns="91425" spcFirstLastPara="1" rIns="91425" wrap="square" tIns="91425">
            <a:noAutofit/>
          </a:bodyPr>
          <a:lstStyle/>
          <a:p>
            <a:pPr indent="-330200" lvl="0" marL="457200" rtl="0" algn="l">
              <a:spcBef>
                <a:spcPts val="0"/>
              </a:spcBef>
              <a:spcAft>
                <a:spcPts val="0"/>
              </a:spcAft>
              <a:buSzPts val="1600"/>
              <a:buFont typeface="DM Sans"/>
              <a:buChar char="❖"/>
            </a:pPr>
            <a:r>
              <a:rPr lang="en" sz="1600">
                <a:latin typeface="DM Sans"/>
                <a:ea typeface="DM Sans"/>
                <a:cs typeface="DM Sans"/>
                <a:sym typeface="DM Sans"/>
              </a:rPr>
              <a:t>Cressida </a:t>
            </a:r>
            <a:endParaRPr sz="1600">
              <a:latin typeface="DM Sans"/>
              <a:ea typeface="DM Sans"/>
              <a:cs typeface="DM Sans"/>
              <a:sym typeface="DM Sans"/>
            </a:endParaRPr>
          </a:p>
          <a:p>
            <a:pPr indent="-330200" lvl="0" marL="457200" rtl="0" algn="l">
              <a:spcBef>
                <a:spcPts val="0"/>
              </a:spcBef>
              <a:spcAft>
                <a:spcPts val="0"/>
              </a:spcAft>
              <a:buSzPts val="1600"/>
              <a:buFont typeface="DM Sans"/>
              <a:buChar char="❖"/>
            </a:pPr>
            <a:r>
              <a:rPr lang="en" sz="1600">
                <a:latin typeface="DM Sans"/>
                <a:ea typeface="DM Sans"/>
                <a:cs typeface="DM Sans"/>
                <a:sym typeface="DM Sans"/>
              </a:rPr>
              <a:t>Alexander </a:t>
            </a:r>
            <a:endParaRPr sz="1600">
              <a:latin typeface="DM Sans"/>
              <a:ea typeface="DM Sans"/>
              <a:cs typeface="DM Sans"/>
              <a:sym typeface="DM Sans"/>
            </a:endParaRPr>
          </a:p>
          <a:p>
            <a:pPr indent="-330200" lvl="0" marL="457200" rtl="0" algn="l">
              <a:spcBef>
                <a:spcPts val="0"/>
              </a:spcBef>
              <a:spcAft>
                <a:spcPts val="0"/>
              </a:spcAft>
              <a:buSzPts val="1600"/>
              <a:buFont typeface="DM Sans"/>
              <a:buChar char="❖"/>
            </a:pPr>
            <a:r>
              <a:rPr lang="en" sz="1600">
                <a:latin typeface="DM Sans"/>
                <a:ea typeface="DM Sans"/>
                <a:cs typeface="DM Sans"/>
                <a:sym typeface="DM Sans"/>
              </a:rPr>
              <a:t>Pandarus </a:t>
            </a:r>
            <a:endParaRPr sz="1600">
              <a:latin typeface="DM Sans"/>
              <a:ea typeface="DM Sans"/>
              <a:cs typeface="DM Sans"/>
              <a:sym typeface="DM Sans"/>
            </a:endParaRPr>
          </a:p>
          <a:p>
            <a:pPr indent="-330200" lvl="0" marL="457200" rtl="0" algn="l">
              <a:spcBef>
                <a:spcPts val="0"/>
              </a:spcBef>
              <a:spcAft>
                <a:spcPts val="0"/>
              </a:spcAft>
              <a:buSzPts val="1600"/>
              <a:buFont typeface="DM Sans"/>
              <a:buChar char="❖"/>
            </a:pPr>
            <a:r>
              <a:rPr lang="en" sz="1600">
                <a:latin typeface="DM Sans"/>
                <a:ea typeface="DM Sans"/>
                <a:cs typeface="DM Sans"/>
                <a:sym typeface="DM Sans"/>
              </a:rPr>
              <a:t>Antenor </a:t>
            </a:r>
            <a:endParaRPr sz="1600">
              <a:latin typeface="DM Sans"/>
              <a:ea typeface="DM Sans"/>
              <a:cs typeface="DM Sans"/>
              <a:sym typeface="DM Sans"/>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5" name="Shape 535"/>
        <p:cNvGrpSpPr/>
        <p:nvPr/>
      </p:nvGrpSpPr>
      <p:grpSpPr>
        <a:xfrm>
          <a:off x="0" y="0"/>
          <a:ext cx="0" cy="0"/>
          <a:chOff x="0" y="0"/>
          <a:chExt cx="0" cy="0"/>
        </a:xfrm>
      </p:grpSpPr>
      <p:sp>
        <p:nvSpPr>
          <p:cNvPr id="536" name="Google Shape;536;p77"/>
          <p:cNvSpPr txBox="1"/>
          <p:nvPr>
            <p:ph idx="1" type="body"/>
          </p:nvPr>
        </p:nvSpPr>
        <p:spPr>
          <a:xfrm>
            <a:off x="552275" y="1328950"/>
            <a:ext cx="8060400" cy="3433500"/>
          </a:xfrm>
          <a:prstGeom prst="rect">
            <a:avLst/>
          </a:prstGeom>
        </p:spPr>
        <p:txBody>
          <a:bodyPr anchorCtr="0" anchor="t" bIns="91425" lIns="91425" spcFirstLastPara="1" rIns="91425" wrap="square" tIns="91425">
            <a:normAutofit fontScale="92500" lnSpcReduction="10000"/>
          </a:bodyPr>
          <a:lstStyle/>
          <a:p>
            <a:pPr indent="-322580" lvl="0" marL="457200" rtl="0" algn="l">
              <a:lnSpc>
                <a:spcPct val="115000"/>
              </a:lnSpc>
              <a:spcBef>
                <a:spcPts val="0"/>
              </a:spcBef>
              <a:spcAft>
                <a:spcPts val="0"/>
              </a:spcAft>
              <a:buClr>
                <a:schemeClr val="dk1"/>
              </a:buClr>
              <a:buSzPct val="100000"/>
              <a:buChar char="❖"/>
            </a:pPr>
            <a:r>
              <a:rPr lang="en">
                <a:solidFill>
                  <a:schemeClr val="dk1"/>
                </a:solidFill>
              </a:rPr>
              <a:t>Follows the plot from </a:t>
            </a:r>
            <a:r>
              <a:rPr i="1" lang="en">
                <a:solidFill>
                  <a:schemeClr val="dk1"/>
                </a:solidFill>
              </a:rPr>
              <a:t>The Iliad</a:t>
            </a:r>
            <a:r>
              <a:rPr lang="en">
                <a:solidFill>
                  <a:schemeClr val="dk1"/>
                </a:solidFill>
              </a:rPr>
              <a:t> where Achilles is refusing to fight Hector </a:t>
            </a:r>
            <a:endParaRPr>
              <a:solidFill>
                <a:schemeClr val="dk1"/>
              </a:solidFill>
            </a:endParaRPr>
          </a:p>
          <a:p>
            <a:pPr indent="-322580" lvl="0" marL="457200" rtl="0" algn="l">
              <a:lnSpc>
                <a:spcPct val="115000"/>
              </a:lnSpc>
              <a:spcBef>
                <a:spcPts val="0"/>
              </a:spcBef>
              <a:spcAft>
                <a:spcPts val="0"/>
              </a:spcAft>
              <a:buClr>
                <a:schemeClr val="dk1"/>
              </a:buClr>
              <a:buSzPct val="100000"/>
              <a:buChar char="❖"/>
            </a:pPr>
            <a:r>
              <a:rPr lang="en">
                <a:solidFill>
                  <a:schemeClr val="dk1"/>
                </a:solidFill>
              </a:rPr>
              <a:t>Trojan prince Troilus falls in love with Cressida, with the help of her uncle Pandarus. </a:t>
            </a:r>
            <a:endParaRPr>
              <a:solidFill>
                <a:schemeClr val="dk1"/>
              </a:solidFill>
            </a:endParaRPr>
          </a:p>
          <a:p>
            <a:pPr indent="-322580" lvl="0" marL="457200" rtl="0" algn="l">
              <a:lnSpc>
                <a:spcPct val="115000"/>
              </a:lnSpc>
              <a:spcBef>
                <a:spcPts val="0"/>
              </a:spcBef>
              <a:spcAft>
                <a:spcPts val="0"/>
              </a:spcAft>
              <a:buClr>
                <a:schemeClr val="dk1"/>
              </a:buClr>
              <a:buSzPct val="100000"/>
              <a:buChar char="❖"/>
            </a:pPr>
            <a:r>
              <a:rPr lang="en">
                <a:solidFill>
                  <a:schemeClr val="dk1"/>
                </a:solidFill>
              </a:rPr>
              <a:t>Greek moral suffers due to Achilles not fighting </a:t>
            </a:r>
            <a:endParaRPr>
              <a:solidFill>
                <a:schemeClr val="dk1"/>
              </a:solidFill>
            </a:endParaRPr>
          </a:p>
          <a:p>
            <a:pPr indent="-322580" lvl="1" marL="914400" rtl="0" algn="l">
              <a:lnSpc>
                <a:spcPct val="115000"/>
              </a:lnSpc>
              <a:spcBef>
                <a:spcPts val="0"/>
              </a:spcBef>
              <a:spcAft>
                <a:spcPts val="0"/>
              </a:spcAft>
              <a:buClr>
                <a:schemeClr val="dk1"/>
              </a:buClr>
              <a:buSzPct val="100000"/>
              <a:buChar char="➢"/>
            </a:pPr>
            <a:r>
              <a:rPr lang="en">
                <a:solidFill>
                  <a:schemeClr val="dk1"/>
                </a:solidFill>
              </a:rPr>
              <a:t>Odysseus decides to provoke him by making Ajax fight Hector </a:t>
            </a:r>
            <a:endParaRPr>
              <a:solidFill>
                <a:schemeClr val="dk1"/>
              </a:solidFill>
            </a:endParaRPr>
          </a:p>
          <a:p>
            <a:pPr indent="-322580" lvl="0" marL="457200" rtl="0" algn="l">
              <a:lnSpc>
                <a:spcPct val="115000"/>
              </a:lnSpc>
              <a:spcBef>
                <a:spcPts val="0"/>
              </a:spcBef>
              <a:spcAft>
                <a:spcPts val="0"/>
              </a:spcAft>
              <a:buClr>
                <a:schemeClr val="dk1"/>
              </a:buClr>
              <a:buSzPct val="100000"/>
              <a:buChar char="❖"/>
            </a:pPr>
            <a:r>
              <a:rPr lang="en">
                <a:solidFill>
                  <a:schemeClr val="dk1"/>
                </a:solidFill>
              </a:rPr>
              <a:t>Trojan leaders debate if they should end the war</a:t>
            </a:r>
            <a:endParaRPr>
              <a:solidFill>
                <a:schemeClr val="dk1"/>
              </a:solidFill>
            </a:endParaRPr>
          </a:p>
          <a:p>
            <a:pPr indent="-322580" lvl="1" marL="914400" rtl="0" algn="l">
              <a:lnSpc>
                <a:spcPct val="115000"/>
              </a:lnSpc>
              <a:spcBef>
                <a:spcPts val="0"/>
              </a:spcBef>
              <a:spcAft>
                <a:spcPts val="0"/>
              </a:spcAft>
              <a:buClr>
                <a:schemeClr val="dk1"/>
              </a:buClr>
              <a:buSzPct val="100000"/>
              <a:buChar char="➢"/>
            </a:pPr>
            <a:r>
              <a:rPr lang="en">
                <a:solidFill>
                  <a:schemeClr val="dk1"/>
                </a:solidFill>
              </a:rPr>
              <a:t>Hector wants peace but he is </a:t>
            </a:r>
            <a:r>
              <a:rPr lang="en">
                <a:solidFill>
                  <a:schemeClr val="dk1"/>
                </a:solidFill>
              </a:rPr>
              <a:t>convinced</a:t>
            </a:r>
            <a:r>
              <a:rPr lang="en">
                <a:solidFill>
                  <a:schemeClr val="dk1"/>
                </a:solidFill>
              </a:rPr>
              <a:t> by Troilus to keep fighting </a:t>
            </a:r>
            <a:endParaRPr>
              <a:solidFill>
                <a:schemeClr val="dk1"/>
              </a:solidFill>
            </a:endParaRPr>
          </a:p>
          <a:p>
            <a:pPr indent="-322580" lvl="0" marL="457200" rtl="0" algn="l">
              <a:lnSpc>
                <a:spcPct val="115000"/>
              </a:lnSpc>
              <a:spcBef>
                <a:spcPts val="0"/>
              </a:spcBef>
              <a:spcAft>
                <a:spcPts val="0"/>
              </a:spcAft>
              <a:buClr>
                <a:schemeClr val="dk1"/>
              </a:buClr>
              <a:buSzPct val="100000"/>
              <a:buChar char="❖"/>
            </a:pPr>
            <a:r>
              <a:rPr lang="en">
                <a:solidFill>
                  <a:schemeClr val="dk1"/>
                </a:solidFill>
              </a:rPr>
              <a:t>Troilus and Cressida </a:t>
            </a:r>
            <a:r>
              <a:rPr lang="en">
                <a:solidFill>
                  <a:schemeClr val="dk1"/>
                </a:solidFill>
              </a:rPr>
              <a:t>pledge</a:t>
            </a:r>
            <a:r>
              <a:rPr lang="en">
                <a:solidFill>
                  <a:schemeClr val="dk1"/>
                </a:solidFill>
              </a:rPr>
              <a:t> their love for each other but she is traded to the Greeks by her father </a:t>
            </a:r>
            <a:endParaRPr>
              <a:solidFill>
                <a:schemeClr val="dk1"/>
              </a:solidFill>
            </a:endParaRPr>
          </a:p>
          <a:p>
            <a:pPr indent="-322580" lvl="0" marL="457200" rtl="0" algn="l">
              <a:lnSpc>
                <a:spcPct val="115000"/>
              </a:lnSpc>
              <a:spcBef>
                <a:spcPts val="0"/>
              </a:spcBef>
              <a:spcAft>
                <a:spcPts val="0"/>
              </a:spcAft>
              <a:buClr>
                <a:schemeClr val="dk1"/>
              </a:buClr>
              <a:buSzPct val="100000"/>
              <a:buChar char="❖"/>
            </a:pPr>
            <a:r>
              <a:rPr lang="en">
                <a:solidFill>
                  <a:schemeClr val="dk1"/>
                </a:solidFill>
              </a:rPr>
              <a:t>Troilus sees Cressida betray him with Diomedes</a:t>
            </a:r>
            <a:endParaRPr>
              <a:solidFill>
                <a:schemeClr val="dk1"/>
              </a:solidFill>
            </a:endParaRPr>
          </a:p>
          <a:p>
            <a:pPr indent="-322580" lvl="0" marL="457200" rtl="0" algn="l">
              <a:lnSpc>
                <a:spcPct val="115000"/>
              </a:lnSpc>
              <a:spcBef>
                <a:spcPts val="0"/>
              </a:spcBef>
              <a:spcAft>
                <a:spcPts val="0"/>
              </a:spcAft>
              <a:buClr>
                <a:schemeClr val="dk1"/>
              </a:buClr>
              <a:buSzPct val="100000"/>
              <a:buChar char="❖"/>
            </a:pPr>
            <a:r>
              <a:rPr lang="en">
                <a:solidFill>
                  <a:schemeClr val="dk1"/>
                </a:solidFill>
              </a:rPr>
              <a:t>Patroclus is killed which prompts Achilles to return to battle </a:t>
            </a:r>
            <a:endParaRPr>
              <a:solidFill>
                <a:schemeClr val="dk1"/>
              </a:solidFill>
            </a:endParaRPr>
          </a:p>
          <a:p>
            <a:pPr indent="-322580" lvl="0" marL="457200" rtl="0" algn="l">
              <a:lnSpc>
                <a:spcPct val="115000"/>
              </a:lnSpc>
              <a:spcBef>
                <a:spcPts val="0"/>
              </a:spcBef>
              <a:spcAft>
                <a:spcPts val="0"/>
              </a:spcAft>
              <a:buClr>
                <a:schemeClr val="dk1"/>
              </a:buClr>
              <a:buSzPct val="100000"/>
              <a:buChar char="❖"/>
            </a:pPr>
            <a:r>
              <a:rPr lang="en">
                <a:solidFill>
                  <a:schemeClr val="dk1"/>
                </a:solidFill>
              </a:rPr>
              <a:t>Achilles ambushes and kills Hector and the Trojans mourn him </a:t>
            </a:r>
            <a:endParaRPr>
              <a:solidFill>
                <a:schemeClr val="dk1"/>
              </a:solidFill>
            </a:endParaRPr>
          </a:p>
          <a:p>
            <a:pPr indent="-322580" lvl="0" marL="457200" rtl="0" algn="l">
              <a:lnSpc>
                <a:spcPct val="115000"/>
              </a:lnSpc>
              <a:spcBef>
                <a:spcPts val="0"/>
              </a:spcBef>
              <a:spcAft>
                <a:spcPts val="0"/>
              </a:spcAft>
              <a:buClr>
                <a:schemeClr val="dk1"/>
              </a:buClr>
              <a:buSzPct val="100000"/>
              <a:buChar char="❖"/>
            </a:pPr>
            <a:r>
              <a:rPr lang="en">
                <a:solidFill>
                  <a:schemeClr val="dk1"/>
                </a:solidFill>
              </a:rPr>
              <a:t>Play ends in a state of chaos</a:t>
            </a:r>
            <a:endParaRPr>
              <a:solidFill>
                <a:schemeClr val="dk1"/>
              </a:solidFill>
            </a:endParaRPr>
          </a:p>
          <a:p>
            <a:pPr indent="0" lvl="0" marL="457200" rtl="0" algn="l">
              <a:spcBef>
                <a:spcPts val="0"/>
              </a:spcBef>
              <a:spcAft>
                <a:spcPts val="0"/>
              </a:spcAft>
              <a:buNone/>
            </a:pPr>
            <a:r>
              <a:t/>
            </a:r>
            <a:endParaRPr>
              <a:solidFill>
                <a:schemeClr val="dk1"/>
              </a:solidFill>
            </a:endParaRPr>
          </a:p>
          <a:p>
            <a:pPr indent="0" lvl="0" marL="457200" rtl="0" algn="l">
              <a:spcBef>
                <a:spcPts val="0"/>
              </a:spcBef>
              <a:spcAft>
                <a:spcPts val="0"/>
              </a:spcAft>
              <a:buNone/>
            </a:pPr>
            <a:r>
              <a:t/>
            </a:r>
            <a:endParaRPr>
              <a:solidFill>
                <a:schemeClr val="dk1"/>
              </a:solidFill>
            </a:endParaRPr>
          </a:p>
        </p:txBody>
      </p:sp>
      <p:sp>
        <p:nvSpPr>
          <p:cNvPr id="537" name="Google Shape;537;p77"/>
          <p:cNvSpPr txBox="1"/>
          <p:nvPr>
            <p:ph type="title"/>
          </p:nvPr>
        </p:nvSpPr>
        <p:spPr>
          <a:xfrm>
            <a:off x="272650" y="327125"/>
            <a:ext cx="5719200" cy="662100"/>
          </a:xfrm>
          <a:prstGeom prst="rect">
            <a:avLst/>
          </a:prstGeom>
        </p:spPr>
        <p:txBody>
          <a:bodyPr anchorCtr="0" anchor="ctr" bIns="91425" lIns="91425" spcFirstLastPara="1" rIns="91425" wrap="square" tIns="91425">
            <a:normAutofit/>
          </a:bodyPr>
          <a:lstStyle/>
          <a:p>
            <a:pPr indent="0" lvl="0" marL="0" rtl="0" algn="ctr">
              <a:lnSpc>
                <a:spcPct val="90000"/>
              </a:lnSpc>
              <a:spcBef>
                <a:spcPts val="0"/>
              </a:spcBef>
              <a:spcAft>
                <a:spcPts val="0"/>
              </a:spcAft>
              <a:buClr>
                <a:schemeClr val="dk1"/>
              </a:buClr>
              <a:buSzPts val="1100"/>
              <a:buFont typeface="Arial"/>
              <a:buNone/>
            </a:pPr>
            <a:r>
              <a:rPr lang="en" sz="2900"/>
              <a:t>Plot Summary</a:t>
            </a:r>
            <a:endParaRPr sz="2900"/>
          </a:p>
        </p:txBody>
      </p:sp>
      <p:sp>
        <p:nvSpPr>
          <p:cNvPr id="538" name="Google Shape;538;p77"/>
          <p:cNvSpPr txBox="1"/>
          <p:nvPr>
            <p:ph idx="2" type="subTitle"/>
          </p:nvPr>
        </p:nvSpPr>
        <p:spPr>
          <a:xfrm>
            <a:off x="109150" y="109825"/>
            <a:ext cx="1018200" cy="395700"/>
          </a:xfrm>
          <a:prstGeom prst="rect">
            <a:avLst/>
          </a:prstGeom>
        </p:spPr>
        <p:txBody>
          <a:bodyPr anchorCtr="0" anchor="ctr" bIns="91425" lIns="91425" spcFirstLastPara="1" rIns="91425" wrap="square" tIns="91425">
            <a:normAutofit/>
          </a:bodyPr>
          <a:lstStyle/>
          <a:p>
            <a:pPr indent="0" lvl="0" marL="0" rtl="0" algn="ctr">
              <a:lnSpc>
                <a:spcPct val="90000"/>
              </a:lnSpc>
              <a:spcBef>
                <a:spcPts val="0"/>
              </a:spcBef>
              <a:spcAft>
                <a:spcPts val="0"/>
              </a:spcAft>
              <a:buNone/>
            </a:pPr>
            <a:r>
              <a:t/>
            </a:r>
            <a:endParaRPr>
              <a:solidFill>
                <a:schemeClr val="dk1"/>
              </a:solidFill>
            </a:endParaRPr>
          </a:p>
        </p:txBody>
      </p:sp>
      <p:sp>
        <p:nvSpPr>
          <p:cNvPr id="539" name="Google Shape;539;p77"/>
          <p:cNvSpPr txBox="1"/>
          <p:nvPr>
            <p:ph idx="3" type="subTitle"/>
          </p:nvPr>
        </p:nvSpPr>
        <p:spPr>
          <a:xfrm>
            <a:off x="6184900" y="284775"/>
            <a:ext cx="2688900" cy="704400"/>
          </a:xfrm>
          <a:prstGeom prst="rect">
            <a:avLst/>
          </a:prstGeom>
        </p:spPr>
        <p:txBody>
          <a:bodyPr anchorCtr="0" anchor="ctr" bIns="91425" lIns="91425" spcFirstLastPara="1" rIns="91425" wrap="square" tIns="91425">
            <a:normAutofit/>
          </a:bodyPr>
          <a:lstStyle/>
          <a:p>
            <a:pPr indent="0" lvl="0" marL="0" rtl="0" algn="ctr">
              <a:lnSpc>
                <a:spcPct val="90000"/>
              </a:lnSpc>
              <a:spcBef>
                <a:spcPts val="0"/>
              </a:spcBef>
              <a:spcAft>
                <a:spcPts val="0"/>
              </a:spcAft>
              <a:buClr>
                <a:schemeClr val="dk1"/>
              </a:buClr>
              <a:buSzPts val="1100"/>
              <a:buFont typeface="Arial"/>
              <a:buNone/>
            </a:pPr>
            <a:r>
              <a:t/>
            </a:r>
            <a:endParaRPr>
              <a:solidFill>
                <a:schemeClr val="dk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43" name="Shape 543"/>
        <p:cNvGrpSpPr/>
        <p:nvPr/>
      </p:nvGrpSpPr>
      <p:grpSpPr>
        <a:xfrm>
          <a:off x="0" y="0"/>
          <a:ext cx="0" cy="0"/>
          <a:chOff x="0" y="0"/>
          <a:chExt cx="0" cy="0"/>
        </a:xfrm>
      </p:grpSpPr>
      <p:sp>
        <p:nvSpPr>
          <p:cNvPr id="544" name="Google Shape;544;p78"/>
          <p:cNvSpPr txBox="1"/>
          <p:nvPr>
            <p:ph idx="1" type="body"/>
          </p:nvPr>
        </p:nvSpPr>
        <p:spPr>
          <a:xfrm>
            <a:off x="494800" y="1503725"/>
            <a:ext cx="5837700" cy="3013200"/>
          </a:xfrm>
          <a:prstGeom prst="rect">
            <a:avLst/>
          </a:prstGeom>
        </p:spPr>
        <p:txBody>
          <a:bodyPr anchorCtr="0" anchor="t" bIns="91425" lIns="91425" spcFirstLastPara="1" rIns="91425" wrap="square" tIns="91425">
            <a:normAutofit/>
          </a:bodyPr>
          <a:lstStyle/>
          <a:p>
            <a:pPr indent="-330200" lvl="0" marL="457200" rtl="0" algn="l">
              <a:spcBef>
                <a:spcPts val="0"/>
              </a:spcBef>
              <a:spcAft>
                <a:spcPts val="0"/>
              </a:spcAft>
              <a:buClr>
                <a:schemeClr val="dk1"/>
              </a:buClr>
              <a:buSzPts val="1600"/>
              <a:buChar char="❖"/>
            </a:pPr>
            <a:r>
              <a:rPr lang="en" u="sng">
                <a:solidFill>
                  <a:schemeClr val="hlink"/>
                </a:solidFill>
                <a:hlinkClick r:id="rId3"/>
              </a:rPr>
              <a:t>https://www.britannica.com/topic/Troilus-and-Cressida</a:t>
            </a:r>
            <a:r>
              <a:rPr lang="en">
                <a:solidFill>
                  <a:schemeClr val="dk1"/>
                </a:solidFill>
              </a:rPr>
              <a:t> </a:t>
            </a:r>
            <a:endParaRPr>
              <a:solidFill>
                <a:schemeClr val="dk1"/>
              </a:solidFill>
            </a:endParaRPr>
          </a:p>
          <a:p>
            <a:pPr indent="-330200" lvl="0" marL="457200" rtl="0" algn="l">
              <a:lnSpc>
                <a:spcPct val="115000"/>
              </a:lnSpc>
              <a:spcBef>
                <a:spcPts val="0"/>
              </a:spcBef>
              <a:spcAft>
                <a:spcPts val="0"/>
              </a:spcAft>
              <a:buClr>
                <a:schemeClr val="dk1"/>
              </a:buClr>
              <a:buSzPts val="1600"/>
              <a:buChar char="❖"/>
            </a:pPr>
            <a:r>
              <a:rPr lang="en" sz="1100">
                <a:solidFill>
                  <a:schemeClr val="dk1"/>
                </a:solidFill>
                <a:latin typeface="Arial"/>
                <a:ea typeface="Arial"/>
                <a:cs typeface="Arial"/>
                <a:sym typeface="Arial"/>
              </a:rPr>
              <a:t>Shakespeare, William. </a:t>
            </a:r>
            <a:r>
              <a:rPr i="1" lang="en" sz="1100">
                <a:solidFill>
                  <a:schemeClr val="dk1"/>
                </a:solidFill>
                <a:latin typeface="Arial"/>
                <a:ea typeface="Arial"/>
                <a:cs typeface="Arial"/>
                <a:sym typeface="Arial"/>
              </a:rPr>
              <a:t>Troilus and Cressida.: A Tragedy. by Shakespear</a:t>
            </a:r>
            <a:r>
              <a:rPr lang="en" sz="1100">
                <a:solidFill>
                  <a:schemeClr val="dk1"/>
                </a:solidFill>
                <a:latin typeface="Arial"/>
                <a:ea typeface="Arial"/>
                <a:cs typeface="Arial"/>
                <a:sym typeface="Arial"/>
              </a:rPr>
              <a:t>. Printed by R. Walker, at Shakespear’s Head in Turn-Again-Lane, by the Ditch-Side, 1735. </a:t>
            </a:r>
            <a:endParaRPr sz="1100">
              <a:solidFill>
                <a:schemeClr val="dk1"/>
              </a:solidFill>
              <a:latin typeface="Arial"/>
              <a:ea typeface="Arial"/>
              <a:cs typeface="Arial"/>
              <a:sym typeface="Arial"/>
            </a:endParaRPr>
          </a:p>
          <a:p>
            <a:pPr indent="-330200" lvl="0" marL="457200" rtl="0" algn="l">
              <a:spcBef>
                <a:spcPts val="0"/>
              </a:spcBef>
              <a:spcAft>
                <a:spcPts val="0"/>
              </a:spcAft>
              <a:buClr>
                <a:schemeClr val="dk1"/>
              </a:buClr>
              <a:buSzPts val="1600"/>
              <a:buChar char="❖"/>
            </a:pPr>
            <a:r>
              <a:t/>
            </a:r>
            <a:endParaRPr>
              <a:solidFill>
                <a:schemeClr val="dk1"/>
              </a:solidFill>
            </a:endParaRPr>
          </a:p>
        </p:txBody>
      </p:sp>
      <p:sp>
        <p:nvSpPr>
          <p:cNvPr id="545" name="Google Shape;545;p78"/>
          <p:cNvSpPr txBox="1"/>
          <p:nvPr>
            <p:ph type="title"/>
          </p:nvPr>
        </p:nvSpPr>
        <p:spPr>
          <a:xfrm>
            <a:off x="272650" y="327115"/>
            <a:ext cx="8601300" cy="840000"/>
          </a:xfrm>
          <a:prstGeom prst="rect">
            <a:avLst/>
          </a:prstGeom>
        </p:spPr>
        <p:txBody>
          <a:bodyPr anchorCtr="0" anchor="ctr" bIns="91425" lIns="91425" spcFirstLastPara="1" rIns="91425" wrap="square" tIns="91425">
            <a:normAutofit/>
          </a:bodyPr>
          <a:lstStyle/>
          <a:p>
            <a:pPr indent="0" lvl="0" marL="0" rtl="0" algn="ctr">
              <a:lnSpc>
                <a:spcPct val="90000"/>
              </a:lnSpc>
              <a:spcBef>
                <a:spcPts val="0"/>
              </a:spcBef>
              <a:spcAft>
                <a:spcPts val="0"/>
              </a:spcAft>
              <a:buClr>
                <a:schemeClr val="dk1"/>
              </a:buClr>
              <a:buSzPts val="1100"/>
              <a:buFont typeface="Arial"/>
              <a:buNone/>
            </a:pPr>
            <a:r>
              <a:rPr lang="en" sz="4200"/>
              <a:t>Sources </a:t>
            </a:r>
            <a:endParaRPr sz="4200"/>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Group/Class Project #1">
  <a:themeElements>
    <a:clrScheme name="Simple Light">
      <a:dk1>
        <a:srgbClr val="000000"/>
      </a:dk1>
      <a:lt1>
        <a:srgbClr val="D2DE9C"/>
      </a:lt1>
      <a:dk2>
        <a:srgbClr val="F3DFA5"/>
      </a:dk2>
      <a:lt2>
        <a:srgbClr val="DBEFF1"/>
      </a:lt2>
      <a:accent1>
        <a:srgbClr val="FD5E48"/>
      </a:accent1>
      <a:accent2>
        <a:srgbClr val="E6C2DE"/>
      </a:accent2>
      <a:accent3>
        <a:srgbClr val="FFFFFF"/>
      </a:accent3>
      <a:accent4>
        <a:srgbClr val="FFFFFF"/>
      </a:accent4>
      <a:accent5>
        <a:srgbClr val="FFFFFF"/>
      </a:accent5>
      <a:accent6>
        <a:srgbClr val="FFFFFF"/>
      </a:accent6>
      <a:hlink>
        <a:srgbClr val="358CFB"/>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