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2890de83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2890de83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2890de83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52890de83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52890de83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52890de83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2890de835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2890de83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2890de83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2890de83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52890de83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52890de83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2890de835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2890de835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2890de835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2890de835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Weapons and Armor of Homer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Evan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Symbolism in Armor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Armor in the Iliad and all other pieces from Homer is more than just a means to protect a </a:t>
            </a:r>
            <a:r>
              <a:rPr lang="en"/>
              <a:t>warrior</a:t>
            </a:r>
            <a:r>
              <a:rPr lang="en"/>
              <a:t> in battle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Armor is also a way of showing the honor that a certain </a:t>
            </a:r>
            <a:r>
              <a:rPr lang="en"/>
              <a:t>soldier</a:t>
            </a:r>
            <a:r>
              <a:rPr lang="en"/>
              <a:t> holds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For example </a:t>
            </a:r>
            <a:r>
              <a:rPr lang="en"/>
              <a:t>Achilles</a:t>
            </a:r>
            <a:r>
              <a:rPr lang="en"/>
              <a:t> armor is very </a:t>
            </a:r>
            <a:r>
              <a:rPr lang="en"/>
              <a:t>unique</a:t>
            </a:r>
            <a:r>
              <a:rPr lang="en"/>
              <a:t> and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</a:t>
            </a:r>
            <a:r>
              <a:rPr lang="en"/>
              <a:t>ecorated. This is symbolism that he is one of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Greek’s greatest heroes.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8225" y="2419250"/>
            <a:ext cx="2226401" cy="27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265500" y="3901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Symbolism in Armor</a:t>
            </a:r>
            <a:endParaRPr/>
          </a:p>
        </p:txBody>
      </p:sp>
      <p:sp>
        <p:nvSpPr>
          <p:cNvPr id="68" name="Google Shape;68;p1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89650" y="1370625"/>
            <a:ext cx="4254350" cy="230670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>
            <p:ph idx="1" type="subTitle"/>
          </p:nvPr>
        </p:nvSpPr>
        <p:spPr>
          <a:xfrm>
            <a:off x="265500" y="1955100"/>
            <a:ext cx="4306500" cy="31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Achilles armor was crafted by Hephaestus which symbolizes strength and the duality of the human experience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His shield is a good specific example of symbolism.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It represents his greatness and the warfare he’s seen. At the same time, it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connects to his normal life outside of his life on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the battlefield</a:t>
            </a:r>
            <a:endParaRPr sz="18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Hector’s Armor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Hector’s armor has a different symbolism from Achilles.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Hector is the protector of troy so his armor symbolizes his duty to protect his city and its people.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However, Hector’s armor is not made by any god </a:t>
            </a:r>
            <a:r>
              <a:rPr lang="en"/>
              <a:t>which will become important in his battle against Achilles in the raid of Troy.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1181" y="1179701"/>
            <a:ext cx="3192820" cy="399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7475" y="2466125"/>
            <a:ext cx="1783700" cy="27614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>
            <p:ph idx="2" type="body"/>
          </p:nvPr>
        </p:nvSpPr>
        <p:spPr>
          <a:xfrm>
            <a:off x="8167075" y="4039025"/>
            <a:ext cx="665100" cy="5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Arming scenes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Arming scenes in the Iliad are very important as they are used to show the power of a particular character. They can also be used to show the destinies of characters.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For example, when Achilles first puts on the armor forged by Hephaestus to finally rejoin the battle </a:t>
            </a:r>
            <a:r>
              <a:rPr lang="en"/>
              <a:t>against</a:t>
            </a:r>
            <a:r>
              <a:rPr lang="en"/>
              <a:t> the trojans after Patroclus is killed, it is obvious to the reader that Achilles is embracing his destiny to die a hero and not to live a long life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75" y="3229375"/>
            <a:ext cx="2143175" cy="191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Arming Scenes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is the quote talking about that arming scene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"Achilles dons armor made by Hephaestus, fully aware it will lead him to death. The act of arming becomes a moment of fate."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This is great symbolism for how Achilles chooses to die as a hero and be remembered forever instead of living a long life and being forgotten.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Weapon Symbolism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weapons of </a:t>
            </a:r>
            <a:r>
              <a:rPr lang="en"/>
              <a:t>heroes</a:t>
            </a:r>
            <a:r>
              <a:rPr lang="en"/>
              <a:t> are made by gods, tying them to the divine.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1 examples of this is achilles spear, forged by Hephaestus. In his battle with </a:t>
            </a:r>
            <a:r>
              <a:rPr lang="en"/>
              <a:t>Hector,</a:t>
            </a:r>
            <a:r>
              <a:rPr lang="en"/>
              <a:t> </a:t>
            </a:r>
            <a:r>
              <a:rPr lang="en"/>
              <a:t>Hector</a:t>
            </a:r>
            <a:r>
              <a:rPr lang="en"/>
              <a:t> brings out his sword which is not forged by a god which is symbolism for why he loses to Achilles spear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Hector’s sword being man made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ties him to his mortality in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this scene. </a:t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4225" y="2571750"/>
            <a:ext cx="2571749" cy="257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3541" y="2453650"/>
            <a:ext cx="3785233" cy="284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Weapon </a:t>
            </a:r>
            <a:r>
              <a:rPr lang="en"/>
              <a:t>Symbolism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Heroes</a:t>
            </a:r>
            <a:r>
              <a:rPr lang="en"/>
              <a:t> keep track of who they kill with their weapons, depending on who they have killed, them and their weapons gain glory and build the hero’s legacy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An example of this is when Achilles kills hector with his spear, this moment is remembered forever through the Iliad and gives Achilles his eternal glory</a:t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2425" y="2703425"/>
            <a:ext cx="2787424" cy="244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13267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End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