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Inter"/>
      <p:regular r:id="rId29"/>
      <p:bold r:id="rId30"/>
      <p:italic r:id="rId31"/>
      <p:boldItalic r:id="rId32"/>
    </p:embeddedFont>
    <p:embeddedFont>
      <p:font typeface="Hind"/>
      <p:regular r:id="rId33"/>
      <p:bold r:id="rId34"/>
    </p:embeddedFont>
    <p:embeddedFont>
      <p:font typeface="Mada"/>
      <p:regular r:id="rId35"/>
      <p:bold r:id="rId36"/>
    </p:embeddedFont>
    <p:embeddedFont>
      <p:font typeface="Lexend"/>
      <p:regular r:id="rId37"/>
      <p:bold r:id="rId38"/>
    </p:embeddedFont>
    <p:embeddedFont>
      <p:font typeface="Archivo"/>
      <p:regular r:id="rId39"/>
      <p:bold r:id="rId40"/>
      <p:italic r:id="rId41"/>
      <p:boldItalic r:id="rId42"/>
    </p:embeddedFont>
    <p:embeddedFont>
      <p:font typeface="Nunito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chivo-bold.fntdata"/><Relationship Id="rId20" Type="http://schemas.openxmlformats.org/officeDocument/2006/relationships/slide" Target="slides/slide14.xml"/><Relationship Id="rId42" Type="http://schemas.openxmlformats.org/officeDocument/2006/relationships/font" Target="fonts/Archivo-boldItalic.fntdata"/><Relationship Id="rId41" Type="http://schemas.openxmlformats.org/officeDocument/2006/relationships/font" Target="fonts/Archivo-italic.fntdata"/><Relationship Id="rId22" Type="http://schemas.openxmlformats.org/officeDocument/2006/relationships/font" Target="fonts/Roboto-bold.fntdata"/><Relationship Id="rId44" Type="http://schemas.openxmlformats.org/officeDocument/2006/relationships/font" Target="fonts/NunitoSans-bold.fntdata"/><Relationship Id="rId21" Type="http://schemas.openxmlformats.org/officeDocument/2006/relationships/font" Target="fonts/Roboto-regular.fntdata"/><Relationship Id="rId43" Type="http://schemas.openxmlformats.org/officeDocument/2006/relationships/font" Target="fonts/NunitoSans-regular.fntdata"/><Relationship Id="rId24" Type="http://schemas.openxmlformats.org/officeDocument/2006/relationships/font" Target="fonts/Roboto-boldItalic.fntdata"/><Relationship Id="rId46" Type="http://schemas.openxmlformats.org/officeDocument/2006/relationships/font" Target="fonts/NunitoSans-boldItalic.fntdata"/><Relationship Id="rId23" Type="http://schemas.openxmlformats.org/officeDocument/2006/relationships/font" Target="fonts/Roboto-italic.fntdata"/><Relationship Id="rId45" Type="http://schemas.openxmlformats.org/officeDocument/2006/relationships/font" Target="fonts/NunitoSans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nter-italic.fntdata"/><Relationship Id="rId30" Type="http://schemas.openxmlformats.org/officeDocument/2006/relationships/font" Target="fonts/Inter-bold.fntdata"/><Relationship Id="rId11" Type="http://schemas.openxmlformats.org/officeDocument/2006/relationships/slide" Target="slides/slide5.xml"/><Relationship Id="rId33" Type="http://schemas.openxmlformats.org/officeDocument/2006/relationships/font" Target="fonts/Hind-regular.fntdata"/><Relationship Id="rId10" Type="http://schemas.openxmlformats.org/officeDocument/2006/relationships/slide" Target="slides/slide4.xml"/><Relationship Id="rId32" Type="http://schemas.openxmlformats.org/officeDocument/2006/relationships/font" Target="fonts/Inter-boldItalic.fntdata"/><Relationship Id="rId13" Type="http://schemas.openxmlformats.org/officeDocument/2006/relationships/slide" Target="slides/slide7.xml"/><Relationship Id="rId35" Type="http://schemas.openxmlformats.org/officeDocument/2006/relationships/font" Target="fonts/Mada-regular.fntdata"/><Relationship Id="rId12" Type="http://schemas.openxmlformats.org/officeDocument/2006/relationships/slide" Target="slides/slide6.xml"/><Relationship Id="rId34" Type="http://schemas.openxmlformats.org/officeDocument/2006/relationships/font" Target="fonts/Hind-bold.fntdata"/><Relationship Id="rId15" Type="http://schemas.openxmlformats.org/officeDocument/2006/relationships/slide" Target="slides/slide9.xml"/><Relationship Id="rId37" Type="http://schemas.openxmlformats.org/officeDocument/2006/relationships/font" Target="fonts/Lexend-regular.fntdata"/><Relationship Id="rId14" Type="http://schemas.openxmlformats.org/officeDocument/2006/relationships/slide" Target="slides/slide8.xml"/><Relationship Id="rId36" Type="http://schemas.openxmlformats.org/officeDocument/2006/relationships/font" Target="fonts/Mada-bold.fntdata"/><Relationship Id="rId17" Type="http://schemas.openxmlformats.org/officeDocument/2006/relationships/slide" Target="slides/slide11.xml"/><Relationship Id="rId39" Type="http://schemas.openxmlformats.org/officeDocument/2006/relationships/font" Target="fonts/Archivo-regular.fntdata"/><Relationship Id="rId16" Type="http://schemas.openxmlformats.org/officeDocument/2006/relationships/slide" Target="slides/slide10.xml"/><Relationship Id="rId38" Type="http://schemas.openxmlformats.org/officeDocument/2006/relationships/font" Target="fonts/Lexen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0acf1bd3a1_1_1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30acf1bd3a1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0acf1bd3a1_1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g30acf1bd3a1_1_46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0acf1bd3a1_1_2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g30acf1bd3a1_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0acf1bd3a1_1_2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g30acf1bd3a1_1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0acf1bd3a1_1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30acf1bd3a1_1_2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0acf1bd3a1_1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g30acf1bd3a1_1_6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0acf1bd3a1_1_2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30acf1bd3a1_1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d44fa1cd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d44fa1cd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0acf1bd3a1_1_2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30acf1bd3a1_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acf1bd3a1_1_2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30acf1bd3a1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0acf1bd3a1_1_2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30acf1bd3a1_1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0acf1bd3a1_1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30acf1bd3a1_1_40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0acf1bd3a1_1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30acf1bd3a1_1_36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0acf1bd3a1_1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30acf1bd3a1_1_43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715100" y="1302875"/>
            <a:ext cx="4578900" cy="21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715100" y="3431125"/>
            <a:ext cx="45789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69" name="Google Shape;69;p14"/>
          <p:cNvGrpSpPr/>
          <p:nvPr/>
        </p:nvGrpSpPr>
        <p:grpSpPr>
          <a:xfrm>
            <a:off x="0" y="-176475"/>
            <a:ext cx="9405000" cy="5320025"/>
            <a:chOff x="0" y="-176475"/>
            <a:chExt cx="9405000" cy="5320025"/>
          </a:xfrm>
        </p:grpSpPr>
        <p:grpSp>
          <p:nvGrpSpPr>
            <p:cNvPr id="70" name="Google Shape;70;p14"/>
            <p:cNvGrpSpPr/>
            <p:nvPr/>
          </p:nvGrpSpPr>
          <p:grpSpPr>
            <a:xfrm>
              <a:off x="0" y="-176475"/>
              <a:ext cx="2226100" cy="874800"/>
              <a:chOff x="0" y="-176475"/>
              <a:chExt cx="2226100" cy="874800"/>
            </a:xfrm>
          </p:grpSpPr>
          <p:sp>
            <p:nvSpPr>
              <p:cNvPr id="71" name="Google Shape;71;p14"/>
              <p:cNvSpPr/>
              <p:nvPr/>
            </p:nvSpPr>
            <p:spPr>
              <a:xfrm>
                <a:off x="1351300" y="-176475"/>
                <a:ext cx="874800" cy="874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261000" y="130475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73" name="Google Shape;73;p14"/>
              <p:cNvCxnSpPr/>
              <p:nvPr/>
            </p:nvCxnSpPr>
            <p:spPr>
              <a:xfrm>
                <a:off x="0" y="260950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4" name="Google Shape;74;p14"/>
            <p:cNvGrpSpPr/>
            <p:nvPr/>
          </p:nvGrpSpPr>
          <p:grpSpPr>
            <a:xfrm>
              <a:off x="7354500" y="4621550"/>
              <a:ext cx="2050500" cy="522000"/>
              <a:chOff x="7354500" y="4621550"/>
              <a:chExt cx="2050500" cy="522000"/>
            </a:xfrm>
          </p:grpSpPr>
          <p:sp>
            <p:nvSpPr>
              <p:cNvPr id="75" name="Google Shape;75;p14"/>
              <p:cNvSpPr/>
              <p:nvPr/>
            </p:nvSpPr>
            <p:spPr>
              <a:xfrm>
                <a:off x="8883000" y="4621550"/>
                <a:ext cx="522000" cy="522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7354500" y="4752025"/>
                <a:ext cx="261000" cy="2610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77" name="Google Shape;77;p14"/>
              <p:cNvCxnSpPr>
                <a:endCxn id="75" idx="6"/>
              </p:cNvCxnSpPr>
              <p:nvPr/>
            </p:nvCxnSpPr>
            <p:spPr>
              <a:xfrm>
                <a:off x="7354500" y="4882550"/>
                <a:ext cx="2050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grpSp>
        <p:nvGrpSpPr>
          <p:cNvPr id="80" name="Google Shape;80;p15"/>
          <p:cNvGrpSpPr/>
          <p:nvPr/>
        </p:nvGrpSpPr>
        <p:grpSpPr>
          <a:xfrm>
            <a:off x="-630975" y="136950"/>
            <a:ext cx="9778750" cy="5006554"/>
            <a:chOff x="-630975" y="136950"/>
            <a:chExt cx="9778750" cy="5006554"/>
          </a:xfrm>
        </p:grpSpPr>
        <p:grpSp>
          <p:nvGrpSpPr>
            <p:cNvPr id="81" name="Google Shape;81;p15"/>
            <p:cNvGrpSpPr/>
            <p:nvPr/>
          </p:nvGrpSpPr>
          <p:grpSpPr>
            <a:xfrm rot="5400000">
              <a:off x="7966673" y="3962402"/>
              <a:ext cx="1789504" cy="572700"/>
              <a:chOff x="7354496" y="4596170"/>
              <a:chExt cx="1789504" cy="572700"/>
            </a:xfrm>
          </p:grpSpPr>
          <p:sp>
            <p:nvSpPr>
              <p:cNvPr id="82" name="Google Shape;82;p15"/>
              <p:cNvSpPr/>
              <p:nvPr/>
            </p:nvSpPr>
            <p:spPr>
              <a:xfrm rot="-5400000">
                <a:off x="7354496" y="4596170"/>
                <a:ext cx="572700" cy="572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7510350" y="4752049"/>
                <a:ext cx="261000" cy="2610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8883000" y="4752050"/>
                <a:ext cx="261000" cy="26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85" name="Google Shape;85;p15"/>
              <p:cNvCxnSpPr/>
              <p:nvPr/>
            </p:nvCxnSpPr>
            <p:spPr>
              <a:xfrm>
                <a:off x="7354500" y="4882550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6" name="Google Shape;86;p15"/>
            <p:cNvGrpSpPr/>
            <p:nvPr/>
          </p:nvGrpSpPr>
          <p:grpSpPr>
            <a:xfrm rot="-5400000">
              <a:off x="227100" y="-721125"/>
              <a:ext cx="261000" cy="1977150"/>
              <a:chOff x="227100" y="-187650"/>
              <a:chExt cx="261000" cy="1977150"/>
            </a:xfrm>
          </p:grpSpPr>
          <p:sp>
            <p:nvSpPr>
              <p:cNvPr id="87" name="Google Shape;87;p15"/>
              <p:cNvSpPr/>
              <p:nvPr/>
            </p:nvSpPr>
            <p:spPr>
              <a:xfrm rot="5400000">
                <a:off x="-261000" y="300450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227100" y="1528500"/>
                <a:ext cx="261000" cy="2610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89" name="Google Shape;89;p15"/>
              <p:cNvCxnSpPr/>
              <p:nvPr/>
            </p:nvCxnSpPr>
            <p:spPr>
              <a:xfrm>
                <a:off x="357600" y="0"/>
                <a:ext cx="0" cy="1789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92" name="Google Shape;92;p16"/>
          <p:cNvGrpSpPr/>
          <p:nvPr/>
        </p:nvGrpSpPr>
        <p:grpSpPr>
          <a:xfrm>
            <a:off x="0" y="-451278"/>
            <a:ext cx="9586025" cy="6040428"/>
            <a:chOff x="0" y="-451278"/>
            <a:chExt cx="9586025" cy="6040428"/>
          </a:xfrm>
        </p:grpSpPr>
        <p:grpSp>
          <p:nvGrpSpPr>
            <p:cNvPr id="93" name="Google Shape;93;p16"/>
            <p:cNvGrpSpPr/>
            <p:nvPr/>
          </p:nvGrpSpPr>
          <p:grpSpPr>
            <a:xfrm>
              <a:off x="0" y="4351950"/>
              <a:ext cx="1789500" cy="1237200"/>
              <a:chOff x="0" y="4351950"/>
              <a:chExt cx="1789500" cy="1237200"/>
            </a:xfrm>
          </p:grpSpPr>
          <p:sp>
            <p:nvSpPr>
              <p:cNvPr id="94" name="Google Shape;94;p16"/>
              <p:cNvSpPr/>
              <p:nvPr/>
            </p:nvSpPr>
            <p:spPr>
              <a:xfrm>
                <a:off x="1528500" y="4776525"/>
                <a:ext cx="261000" cy="2610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95" name="Google Shape;95;p16"/>
              <p:cNvSpPr/>
              <p:nvPr/>
            </p:nvSpPr>
            <p:spPr>
              <a:xfrm rot="5400000">
                <a:off x="-261000" y="4840050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96" name="Google Shape;96;p16"/>
              <p:cNvCxnSpPr/>
              <p:nvPr/>
            </p:nvCxnSpPr>
            <p:spPr>
              <a:xfrm>
                <a:off x="0" y="4907025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97" name="Google Shape;97;p16"/>
            <p:cNvGrpSpPr/>
            <p:nvPr/>
          </p:nvGrpSpPr>
          <p:grpSpPr>
            <a:xfrm>
              <a:off x="8711225" y="0"/>
              <a:ext cx="874800" cy="874800"/>
              <a:chOff x="8711225" y="0"/>
              <a:chExt cx="874800" cy="874800"/>
            </a:xfrm>
          </p:grpSpPr>
          <p:sp>
            <p:nvSpPr>
              <p:cNvPr id="98" name="Google Shape;98;p16"/>
              <p:cNvSpPr/>
              <p:nvPr/>
            </p:nvSpPr>
            <p:spPr>
              <a:xfrm>
                <a:off x="8711225" y="0"/>
                <a:ext cx="874800" cy="874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99" name="Google Shape;99;p16"/>
              <p:cNvSpPr/>
              <p:nvPr/>
            </p:nvSpPr>
            <p:spPr>
              <a:xfrm>
                <a:off x="8887625" y="176400"/>
                <a:ext cx="522000" cy="52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00" name="Google Shape;100;p16"/>
              <p:cNvCxnSpPr>
                <a:stCxn id="98" idx="2"/>
                <a:endCxn id="98" idx="6"/>
              </p:cNvCxnSpPr>
              <p:nvPr/>
            </p:nvCxnSpPr>
            <p:spPr>
              <a:xfrm>
                <a:off x="8711225" y="437400"/>
                <a:ext cx="8748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1" name="Google Shape;101;p16"/>
            <p:cNvGrpSpPr/>
            <p:nvPr/>
          </p:nvGrpSpPr>
          <p:grpSpPr>
            <a:xfrm>
              <a:off x="0" y="-451278"/>
              <a:ext cx="874800" cy="1023176"/>
              <a:chOff x="0" y="-451278"/>
              <a:chExt cx="874800" cy="1023176"/>
            </a:xfrm>
          </p:grpSpPr>
          <p:sp>
            <p:nvSpPr>
              <p:cNvPr id="102" name="Google Shape;102;p16"/>
              <p:cNvSpPr/>
              <p:nvPr/>
            </p:nvSpPr>
            <p:spPr>
              <a:xfrm>
                <a:off x="266050" y="229298"/>
                <a:ext cx="342600" cy="3426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03" name="Google Shape;103;p16"/>
              <p:cNvSpPr/>
              <p:nvPr/>
            </p:nvSpPr>
            <p:spPr>
              <a:xfrm>
                <a:off x="0" y="-451278"/>
                <a:ext cx="874800" cy="874800"/>
              </a:xfrm>
              <a:prstGeom prst="ellipse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06" name="Google Shape;106;p17"/>
          <p:cNvGrpSpPr/>
          <p:nvPr/>
        </p:nvGrpSpPr>
        <p:grpSpPr>
          <a:xfrm>
            <a:off x="227100" y="-187650"/>
            <a:ext cx="8916900" cy="5331250"/>
            <a:chOff x="227100" y="-187650"/>
            <a:chExt cx="8916900" cy="5331250"/>
          </a:xfrm>
        </p:grpSpPr>
        <p:grpSp>
          <p:nvGrpSpPr>
            <p:cNvPr id="107" name="Google Shape;107;p17"/>
            <p:cNvGrpSpPr/>
            <p:nvPr/>
          </p:nvGrpSpPr>
          <p:grpSpPr>
            <a:xfrm>
              <a:off x="7354500" y="4621600"/>
              <a:ext cx="1789500" cy="522000"/>
              <a:chOff x="7354500" y="4621600"/>
              <a:chExt cx="1789500" cy="522000"/>
            </a:xfrm>
          </p:grpSpPr>
          <p:sp>
            <p:nvSpPr>
              <p:cNvPr id="108" name="Google Shape;108;p17"/>
              <p:cNvSpPr/>
              <p:nvPr/>
            </p:nvSpPr>
            <p:spPr>
              <a:xfrm>
                <a:off x="7354500" y="4621600"/>
                <a:ext cx="522000" cy="522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>
                <a:off x="7484925" y="4752049"/>
                <a:ext cx="261000" cy="261000"/>
              </a:xfrm>
              <a:prstGeom prst="diamond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>
                <a:off x="8883000" y="4752050"/>
                <a:ext cx="261000" cy="26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11" name="Google Shape;111;p17"/>
              <p:cNvCxnSpPr/>
              <p:nvPr/>
            </p:nvCxnSpPr>
            <p:spPr>
              <a:xfrm>
                <a:off x="7354500" y="4882550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12" name="Google Shape;112;p17"/>
            <p:cNvGrpSpPr/>
            <p:nvPr/>
          </p:nvGrpSpPr>
          <p:grpSpPr>
            <a:xfrm>
              <a:off x="227100" y="-187650"/>
              <a:ext cx="261000" cy="1977150"/>
              <a:chOff x="227100" y="-187650"/>
              <a:chExt cx="261000" cy="1977150"/>
            </a:xfrm>
          </p:grpSpPr>
          <p:sp>
            <p:nvSpPr>
              <p:cNvPr id="113" name="Google Shape;113;p17"/>
              <p:cNvSpPr/>
              <p:nvPr/>
            </p:nvSpPr>
            <p:spPr>
              <a:xfrm rot="5400000">
                <a:off x="-261000" y="300450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227100" y="1528500"/>
                <a:ext cx="261000" cy="2610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15" name="Google Shape;115;p17"/>
              <p:cNvCxnSpPr/>
              <p:nvPr/>
            </p:nvCxnSpPr>
            <p:spPr>
              <a:xfrm>
                <a:off x="357600" y="0"/>
                <a:ext cx="0" cy="1789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grpSp>
        <p:nvGrpSpPr>
          <p:cNvPr id="118" name="Google Shape;118;p18"/>
          <p:cNvGrpSpPr/>
          <p:nvPr/>
        </p:nvGrpSpPr>
        <p:grpSpPr>
          <a:xfrm flipH="1" rot="10800000">
            <a:off x="-630975" y="0"/>
            <a:ext cx="9778723" cy="5006554"/>
            <a:chOff x="-630975" y="136950"/>
            <a:chExt cx="9778723" cy="5006554"/>
          </a:xfrm>
        </p:grpSpPr>
        <p:grpSp>
          <p:nvGrpSpPr>
            <p:cNvPr id="119" name="Google Shape;119;p18"/>
            <p:cNvGrpSpPr/>
            <p:nvPr/>
          </p:nvGrpSpPr>
          <p:grpSpPr>
            <a:xfrm rot="5400000">
              <a:off x="7966643" y="3962399"/>
              <a:ext cx="1789511" cy="572700"/>
              <a:chOff x="7354489" y="4596196"/>
              <a:chExt cx="1789511" cy="572700"/>
            </a:xfrm>
          </p:grpSpPr>
          <p:sp>
            <p:nvSpPr>
              <p:cNvPr id="120" name="Google Shape;120;p18"/>
              <p:cNvSpPr/>
              <p:nvPr/>
            </p:nvSpPr>
            <p:spPr>
              <a:xfrm rot="5400000">
                <a:off x="7354489" y="4596196"/>
                <a:ext cx="572700" cy="572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21" name="Google Shape;121;p18"/>
              <p:cNvSpPr/>
              <p:nvPr/>
            </p:nvSpPr>
            <p:spPr>
              <a:xfrm>
                <a:off x="7510325" y="4752049"/>
                <a:ext cx="261000" cy="2610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22" name="Google Shape;122;p18"/>
              <p:cNvSpPr/>
              <p:nvPr/>
            </p:nvSpPr>
            <p:spPr>
              <a:xfrm>
                <a:off x="8883000" y="4752050"/>
                <a:ext cx="261000" cy="261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23" name="Google Shape;123;p18"/>
              <p:cNvCxnSpPr/>
              <p:nvPr/>
            </p:nvCxnSpPr>
            <p:spPr>
              <a:xfrm>
                <a:off x="7354500" y="4882550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4" name="Google Shape;124;p18"/>
            <p:cNvGrpSpPr/>
            <p:nvPr/>
          </p:nvGrpSpPr>
          <p:grpSpPr>
            <a:xfrm rot="-5400000">
              <a:off x="227100" y="-721125"/>
              <a:ext cx="261000" cy="1977150"/>
              <a:chOff x="227100" y="-187650"/>
              <a:chExt cx="261000" cy="1977150"/>
            </a:xfrm>
          </p:grpSpPr>
          <p:sp>
            <p:nvSpPr>
              <p:cNvPr id="125" name="Google Shape;125;p18"/>
              <p:cNvSpPr/>
              <p:nvPr/>
            </p:nvSpPr>
            <p:spPr>
              <a:xfrm rot="5400000">
                <a:off x="-261000" y="300450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26" name="Google Shape;126;p18"/>
              <p:cNvSpPr/>
              <p:nvPr/>
            </p:nvSpPr>
            <p:spPr>
              <a:xfrm>
                <a:off x="227100" y="1528500"/>
                <a:ext cx="261000" cy="2610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27" name="Google Shape;127;p18"/>
              <p:cNvCxnSpPr/>
              <p:nvPr/>
            </p:nvCxnSpPr>
            <p:spPr>
              <a:xfrm>
                <a:off x="357600" y="0"/>
                <a:ext cx="0" cy="1789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2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grpSp>
        <p:nvGrpSpPr>
          <p:cNvPr id="130" name="Google Shape;130;p19"/>
          <p:cNvGrpSpPr/>
          <p:nvPr/>
        </p:nvGrpSpPr>
        <p:grpSpPr>
          <a:xfrm rot="10800000">
            <a:off x="-1" y="0"/>
            <a:ext cx="9850167" cy="5006554"/>
            <a:chOff x="-630975" y="136950"/>
            <a:chExt cx="9850167" cy="5006554"/>
          </a:xfrm>
        </p:grpSpPr>
        <p:grpSp>
          <p:nvGrpSpPr>
            <p:cNvPr id="131" name="Google Shape;131;p19"/>
            <p:cNvGrpSpPr/>
            <p:nvPr/>
          </p:nvGrpSpPr>
          <p:grpSpPr>
            <a:xfrm rot="5400000">
              <a:off x="7966686" y="3890998"/>
              <a:ext cx="1789512" cy="715500"/>
              <a:chOff x="7354488" y="4524752"/>
              <a:chExt cx="1789512" cy="715500"/>
            </a:xfrm>
          </p:grpSpPr>
          <p:sp>
            <p:nvSpPr>
              <p:cNvPr id="132" name="Google Shape;132;p19"/>
              <p:cNvSpPr/>
              <p:nvPr/>
            </p:nvSpPr>
            <p:spPr>
              <a:xfrm rot="5400000">
                <a:off x="7354488" y="4524752"/>
                <a:ext cx="715500" cy="715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33" name="Google Shape;133;p19"/>
              <p:cNvSpPr/>
              <p:nvPr/>
            </p:nvSpPr>
            <p:spPr>
              <a:xfrm>
                <a:off x="7581675" y="4752049"/>
                <a:ext cx="261000" cy="2610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34" name="Google Shape;134;p19"/>
              <p:cNvSpPr/>
              <p:nvPr/>
            </p:nvSpPr>
            <p:spPr>
              <a:xfrm>
                <a:off x="8883000" y="4752050"/>
                <a:ext cx="261000" cy="261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35" name="Google Shape;135;p19"/>
              <p:cNvCxnSpPr/>
              <p:nvPr/>
            </p:nvCxnSpPr>
            <p:spPr>
              <a:xfrm>
                <a:off x="7354500" y="4882550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36" name="Google Shape;136;p19"/>
            <p:cNvGrpSpPr/>
            <p:nvPr/>
          </p:nvGrpSpPr>
          <p:grpSpPr>
            <a:xfrm rot="-5400000">
              <a:off x="227100" y="-721125"/>
              <a:ext cx="261000" cy="1977150"/>
              <a:chOff x="227100" y="-187650"/>
              <a:chExt cx="261000" cy="1977150"/>
            </a:xfrm>
          </p:grpSpPr>
          <p:sp>
            <p:nvSpPr>
              <p:cNvPr id="137" name="Google Shape;137;p19"/>
              <p:cNvSpPr/>
              <p:nvPr/>
            </p:nvSpPr>
            <p:spPr>
              <a:xfrm rot="5400000">
                <a:off x="-261000" y="300450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38" name="Google Shape;138;p19"/>
              <p:cNvSpPr/>
              <p:nvPr/>
            </p:nvSpPr>
            <p:spPr>
              <a:xfrm>
                <a:off x="227100" y="1528500"/>
                <a:ext cx="261000" cy="2610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39" name="Google Shape;139;p19"/>
              <p:cNvCxnSpPr/>
              <p:nvPr/>
            </p:nvCxnSpPr>
            <p:spPr>
              <a:xfrm>
                <a:off x="357600" y="0"/>
                <a:ext cx="0" cy="1789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43" name="Google Shape;143;p20"/>
          <p:cNvGrpSpPr/>
          <p:nvPr/>
        </p:nvGrpSpPr>
        <p:grpSpPr>
          <a:xfrm>
            <a:off x="-261000" y="0"/>
            <a:ext cx="5260250" cy="5319900"/>
            <a:chOff x="-261000" y="0"/>
            <a:chExt cx="5260250" cy="5319900"/>
          </a:xfrm>
        </p:grpSpPr>
        <p:grpSp>
          <p:nvGrpSpPr>
            <p:cNvPr id="144" name="Google Shape;144;p20"/>
            <p:cNvGrpSpPr/>
            <p:nvPr/>
          </p:nvGrpSpPr>
          <p:grpSpPr>
            <a:xfrm>
              <a:off x="2773150" y="4445100"/>
              <a:ext cx="2226100" cy="874800"/>
              <a:chOff x="2773150" y="4445100"/>
              <a:chExt cx="2226100" cy="874800"/>
            </a:xfrm>
          </p:grpSpPr>
          <p:sp>
            <p:nvSpPr>
              <p:cNvPr id="145" name="Google Shape;145;p20"/>
              <p:cNvSpPr/>
              <p:nvPr/>
            </p:nvSpPr>
            <p:spPr>
              <a:xfrm>
                <a:off x="4124450" y="4445100"/>
                <a:ext cx="874800" cy="874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46" name="Google Shape;146;p20"/>
              <p:cNvSpPr/>
              <p:nvPr/>
            </p:nvSpPr>
            <p:spPr>
              <a:xfrm>
                <a:off x="3034150" y="4752050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47" name="Google Shape;147;p20"/>
              <p:cNvCxnSpPr/>
              <p:nvPr/>
            </p:nvCxnSpPr>
            <p:spPr>
              <a:xfrm>
                <a:off x="2773150" y="4882525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48" name="Google Shape;148;p20"/>
            <p:cNvGrpSpPr/>
            <p:nvPr/>
          </p:nvGrpSpPr>
          <p:grpSpPr>
            <a:xfrm>
              <a:off x="-261000" y="0"/>
              <a:ext cx="2050500" cy="522000"/>
              <a:chOff x="-261000" y="0"/>
              <a:chExt cx="2050500" cy="522000"/>
            </a:xfrm>
          </p:grpSpPr>
          <p:sp>
            <p:nvSpPr>
              <p:cNvPr id="149" name="Google Shape;149;p20"/>
              <p:cNvSpPr/>
              <p:nvPr/>
            </p:nvSpPr>
            <p:spPr>
              <a:xfrm flipH="1">
                <a:off x="-261000" y="0"/>
                <a:ext cx="522000" cy="522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50" name="Google Shape;150;p20"/>
              <p:cNvSpPr/>
              <p:nvPr/>
            </p:nvSpPr>
            <p:spPr>
              <a:xfrm flipH="1">
                <a:off x="1528500" y="130475"/>
                <a:ext cx="261000" cy="2610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51" name="Google Shape;151;p20"/>
              <p:cNvCxnSpPr>
                <a:endCxn id="149" idx="6"/>
              </p:cNvCxnSpPr>
              <p:nvPr/>
            </p:nvCxnSpPr>
            <p:spPr>
              <a:xfrm rot="10800000">
                <a:off x="-261000" y="261000"/>
                <a:ext cx="2050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4" name="Google Shape;154;p21"/>
          <p:cNvSpPr txBox="1"/>
          <p:nvPr>
            <p:ph idx="2" type="title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55" name="Google Shape;155;p21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6" name="Google Shape;156;p21"/>
          <p:cNvGrpSpPr/>
          <p:nvPr/>
        </p:nvGrpSpPr>
        <p:grpSpPr>
          <a:xfrm>
            <a:off x="0" y="-176475"/>
            <a:ext cx="9405000" cy="5320025"/>
            <a:chOff x="0" y="-176475"/>
            <a:chExt cx="9405000" cy="5320025"/>
          </a:xfrm>
        </p:grpSpPr>
        <p:grpSp>
          <p:nvGrpSpPr>
            <p:cNvPr id="157" name="Google Shape;157;p21"/>
            <p:cNvGrpSpPr/>
            <p:nvPr/>
          </p:nvGrpSpPr>
          <p:grpSpPr>
            <a:xfrm>
              <a:off x="0" y="-176475"/>
              <a:ext cx="2226100" cy="874800"/>
              <a:chOff x="0" y="-176475"/>
              <a:chExt cx="2226100" cy="874800"/>
            </a:xfrm>
          </p:grpSpPr>
          <p:sp>
            <p:nvSpPr>
              <p:cNvPr id="158" name="Google Shape;158;p21"/>
              <p:cNvSpPr/>
              <p:nvPr/>
            </p:nvSpPr>
            <p:spPr>
              <a:xfrm>
                <a:off x="1351300" y="-176475"/>
                <a:ext cx="874800" cy="874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59" name="Google Shape;159;p21"/>
              <p:cNvSpPr/>
              <p:nvPr/>
            </p:nvSpPr>
            <p:spPr>
              <a:xfrm>
                <a:off x="261000" y="130475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60" name="Google Shape;160;p21"/>
              <p:cNvCxnSpPr/>
              <p:nvPr/>
            </p:nvCxnSpPr>
            <p:spPr>
              <a:xfrm>
                <a:off x="0" y="260950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61" name="Google Shape;161;p21"/>
            <p:cNvGrpSpPr/>
            <p:nvPr/>
          </p:nvGrpSpPr>
          <p:grpSpPr>
            <a:xfrm>
              <a:off x="7354500" y="4621550"/>
              <a:ext cx="2050500" cy="522000"/>
              <a:chOff x="7354500" y="4621550"/>
              <a:chExt cx="2050500" cy="522000"/>
            </a:xfrm>
          </p:grpSpPr>
          <p:sp>
            <p:nvSpPr>
              <p:cNvPr id="162" name="Google Shape;162;p21"/>
              <p:cNvSpPr/>
              <p:nvPr/>
            </p:nvSpPr>
            <p:spPr>
              <a:xfrm>
                <a:off x="8883000" y="4621550"/>
                <a:ext cx="522000" cy="522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63" name="Google Shape;163;p21"/>
              <p:cNvSpPr/>
              <p:nvPr/>
            </p:nvSpPr>
            <p:spPr>
              <a:xfrm>
                <a:off x="7354500" y="4752025"/>
                <a:ext cx="261000" cy="2610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64" name="Google Shape;164;p21"/>
              <p:cNvCxnSpPr>
                <a:endCxn id="162" idx="6"/>
              </p:cNvCxnSpPr>
              <p:nvPr/>
            </p:nvCxnSpPr>
            <p:spPr>
              <a:xfrm>
                <a:off x="7354500" y="4882550"/>
                <a:ext cx="2050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67" name="Google Shape;167;p22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"/>
              <a:buNone/>
              <a:defRPr b="1" sz="24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68" name="Google Shape;168;p22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2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71" name="Google Shape;171;p22"/>
          <p:cNvGrpSpPr/>
          <p:nvPr/>
        </p:nvGrpSpPr>
        <p:grpSpPr>
          <a:xfrm>
            <a:off x="227100" y="-187650"/>
            <a:ext cx="8916900" cy="5331250"/>
            <a:chOff x="227100" y="-187650"/>
            <a:chExt cx="8916900" cy="5331250"/>
          </a:xfrm>
        </p:grpSpPr>
        <p:grpSp>
          <p:nvGrpSpPr>
            <p:cNvPr id="172" name="Google Shape;172;p22"/>
            <p:cNvGrpSpPr/>
            <p:nvPr/>
          </p:nvGrpSpPr>
          <p:grpSpPr>
            <a:xfrm>
              <a:off x="7354489" y="4621600"/>
              <a:ext cx="1789511" cy="522000"/>
              <a:chOff x="7354489" y="4621600"/>
              <a:chExt cx="1789511" cy="522000"/>
            </a:xfrm>
          </p:grpSpPr>
          <p:sp>
            <p:nvSpPr>
              <p:cNvPr id="173" name="Google Shape;173;p22"/>
              <p:cNvSpPr/>
              <p:nvPr/>
            </p:nvSpPr>
            <p:spPr>
              <a:xfrm>
                <a:off x="7354489" y="4621600"/>
                <a:ext cx="522000" cy="522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74" name="Google Shape;174;p22"/>
              <p:cNvSpPr/>
              <p:nvPr/>
            </p:nvSpPr>
            <p:spPr>
              <a:xfrm>
                <a:off x="7484925" y="4752049"/>
                <a:ext cx="261000" cy="261000"/>
              </a:xfrm>
              <a:prstGeom prst="diamond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75" name="Google Shape;175;p22"/>
              <p:cNvSpPr/>
              <p:nvPr/>
            </p:nvSpPr>
            <p:spPr>
              <a:xfrm>
                <a:off x="8883000" y="4752050"/>
                <a:ext cx="261000" cy="26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76" name="Google Shape;176;p22"/>
              <p:cNvCxnSpPr/>
              <p:nvPr/>
            </p:nvCxnSpPr>
            <p:spPr>
              <a:xfrm>
                <a:off x="7354500" y="4882550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77" name="Google Shape;177;p22"/>
            <p:cNvGrpSpPr/>
            <p:nvPr/>
          </p:nvGrpSpPr>
          <p:grpSpPr>
            <a:xfrm>
              <a:off x="227100" y="-187650"/>
              <a:ext cx="261000" cy="1977150"/>
              <a:chOff x="227100" y="-187650"/>
              <a:chExt cx="261000" cy="1977150"/>
            </a:xfrm>
          </p:grpSpPr>
          <p:sp>
            <p:nvSpPr>
              <p:cNvPr id="178" name="Google Shape;178;p22"/>
              <p:cNvSpPr/>
              <p:nvPr/>
            </p:nvSpPr>
            <p:spPr>
              <a:xfrm rot="5400000">
                <a:off x="-261000" y="300450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79" name="Google Shape;179;p22"/>
              <p:cNvSpPr/>
              <p:nvPr/>
            </p:nvSpPr>
            <p:spPr>
              <a:xfrm>
                <a:off x="227100" y="1528500"/>
                <a:ext cx="261000" cy="2610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80" name="Google Shape;180;p22"/>
              <p:cNvCxnSpPr/>
              <p:nvPr/>
            </p:nvCxnSpPr>
            <p:spPr>
              <a:xfrm>
                <a:off x="357600" y="0"/>
                <a:ext cx="0" cy="1789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184" name="Google Shape;184;p23"/>
          <p:cNvGrpSpPr/>
          <p:nvPr/>
        </p:nvGrpSpPr>
        <p:grpSpPr>
          <a:xfrm>
            <a:off x="-630975" y="136950"/>
            <a:ext cx="9929770" cy="5006554"/>
            <a:chOff x="-630975" y="136950"/>
            <a:chExt cx="9929770" cy="5006554"/>
          </a:xfrm>
        </p:grpSpPr>
        <p:grpSp>
          <p:nvGrpSpPr>
            <p:cNvPr id="185" name="Google Shape;185;p23"/>
            <p:cNvGrpSpPr/>
            <p:nvPr/>
          </p:nvGrpSpPr>
          <p:grpSpPr>
            <a:xfrm rot="5400000">
              <a:off x="7966640" y="3811349"/>
              <a:ext cx="1789510" cy="874800"/>
              <a:chOff x="7354490" y="4445149"/>
              <a:chExt cx="1789510" cy="87480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7354490" y="4445149"/>
                <a:ext cx="874800" cy="874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7661375" y="4752049"/>
                <a:ext cx="261000" cy="2610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8883000" y="4752050"/>
                <a:ext cx="261000" cy="26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89" name="Google Shape;189;p23"/>
              <p:cNvCxnSpPr/>
              <p:nvPr/>
            </p:nvCxnSpPr>
            <p:spPr>
              <a:xfrm>
                <a:off x="7354500" y="4882550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90" name="Google Shape;190;p23"/>
            <p:cNvGrpSpPr/>
            <p:nvPr/>
          </p:nvGrpSpPr>
          <p:grpSpPr>
            <a:xfrm rot="-5400000">
              <a:off x="227100" y="-721125"/>
              <a:ext cx="261000" cy="1977150"/>
              <a:chOff x="227100" y="-187650"/>
              <a:chExt cx="261000" cy="1977150"/>
            </a:xfrm>
          </p:grpSpPr>
          <p:sp>
            <p:nvSpPr>
              <p:cNvPr id="191" name="Google Shape;191;p23"/>
              <p:cNvSpPr/>
              <p:nvPr/>
            </p:nvSpPr>
            <p:spPr>
              <a:xfrm rot="5400000">
                <a:off x="-261000" y="300450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227100" y="1528500"/>
                <a:ext cx="261000" cy="2610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193" name="Google Shape;193;p23"/>
              <p:cNvCxnSpPr/>
              <p:nvPr/>
            </p:nvCxnSpPr>
            <p:spPr>
              <a:xfrm>
                <a:off x="357600" y="0"/>
                <a:ext cx="0" cy="1789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96" name="Google Shape;196;p24"/>
          <p:cNvGrpSpPr/>
          <p:nvPr/>
        </p:nvGrpSpPr>
        <p:grpSpPr>
          <a:xfrm>
            <a:off x="-261000" y="0"/>
            <a:ext cx="5260250" cy="5319900"/>
            <a:chOff x="-261000" y="0"/>
            <a:chExt cx="5260250" cy="5319900"/>
          </a:xfrm>
        </p:grpSpPr>
        <p:grpSp>
          <p:nvGrpSpPr>
            <p:cNvPr id="197" name="Google Shape;197;p24"/>
            <p:cNvGrpSpPr/>
            <p:nvPr/>
          </p:nvGrpSpPr>
          <p:grpSpPr>
            <a:xfrm>
              <a:off x="2773150" y="4445100"/>
              <a:ext cx="2226100" cy="874800"/>
              <a:chOff x="2773150" y="4445100"/>
              <a:chExt cx="2226100" cy="874800"/>
            </a:xfrm>
          </p:grpSpPr>
          <p:sp>
            <p:nvSpPr>
              <p:cNvPr id="198" name="Google Shape;198;p24"/>
              <p:cNvSpPr/>
              <p:nvPr/>
            </p:nvSpPr>
            <p:spPr>
              <a:xfrm>
                <a:off x="4124450" y="4445100"/>
                <a:ext cx="874800" cy="874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199" name="Google Shape;199;p24"/>
              <p:cNvSpPr/>
              <p:nvPr/>
            </p:nvSpPr>
            <p:spPr>
              <a:xfrm>
                <a:off x="3034150" y="4752050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200" name="Google Shape;200;p24"/>
              <p:cNvCxnSpPr/>
              <p:nvPr/>
            </p:nvCxnSpPr>
            <p:spPr>
              <a:xfrm>
                <a:off x="2773150" y="4882525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01" name="Google Shape;201;p24"/>
            <p:cNvGrpSpPr/>
            <p:nvPr/>
          </p:nvGrpSpPr>
          <p:grpSpPr>
            <a:xfrm>
              <a:off x="-261000" y="0"/>
              <a:ext cx="2050500" cy="522000"/>
              <a:chOff x="-261000" y="0"/>
              <a:chExt cx="2050500" cy="522000"/>
            </a:xfrm>
          </p:grpSpPr>
          <p:sp>
            <p:nvSpPr>
              <p:cNvPr id="202" name="Google Shape;202;p24"/>
              <p:cNvSpPr/>
              <p:nvPr/>
            </p:nvSpPr>
            <p:spPr>
              <a:xfrm flipH="1">
                <a:off x="-261000" y="0"/>
                <a:ext cx="522000" cy="522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203" name="Google Shape;203;p24"/>
              <p:cNvSpPr/>
              <p:nvPr/>
            </p:nvSpPr>
            <p:spPr>
              <a:xfrm flipH="1">
                <a:off x="1528500" y="130475"/>
                <a:ext cx="261000" cy="2610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204" name="Google Shape;204;p24"/>
              <p:cNvCxnSpPr>
                <a:endCxn id="202" idx="6"/>
              </p:cNvCxnSpPr>
              <p:nvPr/>
            </p:nvCxnSpPr>
            <p:spPr>
              <a:xfrm rot="10800000">
                <a:off x="-261000" y="261000"/>
                <a:ext cx="2050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7" name="Google Shape;207;p25"/>
          <p:cNvSpPr txBox="1"/>
          <p:nvPr>
            <p:ph idx="1" type="subTitle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8" name="Google Shape;208;p25"/>
          <p:cNvGrpSpPr/>
          <p:nvPr/>
        </p:nvGrpSpPr>
        <p:grpSpPr>
          <a:xfrm>
            <a:off x="-261000" y="0"/>
            <a:ext cx="5260250" cy="5319900"/>
            <a:chOff x="-261000" y="0"/>
            <a:chExt cx="5260250" cy="5319900"/>
          </a:xfrm>
        </p:grpSpPr>
        <p:grpSp>
          <p:nvGrpSpPr>
            <p:cNvPr id="209" name="Google Shape;209;p25"/>
            <p:cNvGrpSpPr/>
            <p:nvPr/>
          </p:nvGrpSpPr>
          <p:grpSpPr>
            <a:xfrm>
              <a:off x="2773150" y="4445100"/>
              <a:ext cx="2226100" cy="874800"/>
              <a:chOff x="2773150" y="4445100"/>
              <a:chExt cx="2226100" cy="874800"/>
            </a:xfrm>
          </p:grpSpPr>
          <p:sp>
            <p:nvSpPr>
              <p:cNvPr id="210" name="Google Shape;210;p25"/>
              <p:cNvSpPr/>
              <p:nvPr/>
            </p:nvSpPr>
            <p:spPr>
              <a:xfrm>
                <a:off x="4124450" y="4445100"/>
                <a:ext cx="874800" cy="874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211" name="Google Shape;211;p25"/>
              <p:cNvSpPr/>
              <p:nvPr/>
            </p:nvSpPr>
            <p:spPr>
              <a:xfrm>
                <a:off x="3034150" y="4752050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212" name="Google Shape;212;p25"/>
              <p:cNvCxnSpPr/>
              <p:nvPr/>
            </p:nvCxnSpPr>
            <p:spPr>
              <a:xfrm>
                <a:off x="2773150" y="4882525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13" name="Google Shape;213;p25"/>
            <p:cNvGrpSpPr/>
            <p:nvPr/>
          </p:nvGrpSpPr>
          <p:grpSpPr>
            <a:xfrm>
              <a:off x="-261000" y="0"/>
              <a:ext cx="2050500" cy="522000"/>
              <a:chOff x="-261000" y="0"/>
              <a:chExt cx="2050500" cy="522000"/>
            </a:xfrm>
          </p:grpSpPr>
          <p:sp>
            <p:nvSpPr>
              <p:cNvPr id="214" name="Google Shape;214;p25"/>
              <p:cNvSpPr/>
              <p:nvPr/>
            </p:nvSpPr>
            <p:spPr>
              <a:xfrm flipH="1">
                <a:off x="-261000" y="0"/>
                <a:ext cx="522000" cy="522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215" name="Google Shape;215;p25"/>
              <p:cNvSpPr/>
              <p:nvPr/>
            </p:nvSpPr>
            <p:spPr>
              <a:xfrm flipH="1">
                <a:off x="1528500" y="130475"/>
                <a:ext cx="261000" cy="2610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216" name="Google Shape;216;p25"/>
              <p:cNvCxnSpPr>
                <a:endCxn id="214" idx="6"/>
              </p:cNvCxnSpPr>
              <p:nvPr/>
            </p:nvCxnSpPr>
            <p:spPr>
              <a:xfrm rot="10800000">
                <a:off x="-261000" y="261000"/>
                <a:ext cx="2050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type="title"/>
          </p:nvPr>
        </p:nvSpPr>
        <p:spPr>
          <a:xfrm>
            <a:off x="720000" y="4035800"/>
            <a:ext cx="7704000" cy="57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8"/>
          <p:cNvGrpSpPr/>
          <p:nvPr/>
        </p:nvGrpSpPr>
        <p:grpSpPr>
          <a:xfrm flipH="1" rot="10800000">
            <a:off x="0" y="-24075"/>
            <a:ext cx="9405000" cy="5320025"/>
            <a:chOff x="0" y="-176475"/>
            <a:chExt cx="9405000" cy="5320025"/>
          </a:xfrm>
        </p:grpSpPr>
        <p:grpSp>
          <p:nvGrpSpPr>
            <p:cNvPr id="222" name="Google Shape;222;p28"/>
            <p:cNvGrpSpPr/>
            <p:nvPr/>
          </p:nvGrpSpPr>
          <p:grpSpPr>
            <a:xfrm>
              <a:off x="0" y="-176475"/>
              <a:ext cx="2226100" cy="874800"/>
              <a:chOff x="0" y="-176475"/>
              <a:chExt cx="2226100" cy="874800"/>
            </a:xfrm>
          </p:grpSpPr>
          <p:sp>
            <p:nvSpPr>
              <p:cNvPr id="223" name="Google Shape;223;p28"/>
              <p:cNvSpPr/>
              <p:nvPr/>
            </p:nvSpPr>
            <p:spPr>
              <a:xfrm>
                <a:off x="1351300" y="-176475"/>
                <a:ext cx="874800" cy="874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224" name="Google Shape;224;p28"/>
              <p:cNvSpPr/>
              <p:nvPr/>
            </p:nvSpPr>
            <p:spPr>
              <a:xfrm>
                <a:off x="261000" y="130475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225" name="Google Shape;225;p28"/>
              <p:cNvCxnSpPr/>
              <p:nvPr/>
            </p:nvCxnSpPr>
            <p:spPr>
              <a:xfrm>
                <a:off x="0" y="260950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26" name="Google Shape;226;p28"/>
            <p:cNvGrpSpPr/>
            <p:nvPr/>
          </p:nvGrpSpPr>
          <p:grpSpPr>
            <a:xfrm>
              <a:off x="7354500" y="4621550"/>
              <a:ext cx="2050500" cy="522000"/>
              <a:chOff x="7354500" y="4621550"/>
              <a:chExt cx="2050500" cy="522000"/>
            </a:xfrm>
          </p:grpSpPr>
          <p:sp>
            <p:nvSpPr>
              <p:cNvPr id="227" name="Google Shape;227;p28"/>
              <p:cNvSpPr/>
              <p:nvPr/>
            </p:nvSpPr>
            <p:spPr>
              <a:xfrm>
                <a:off x="8883000" y="4621550"/>
                <a:ext cx="522000" cy="522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228" name="Google Shape;228;p28"/>
              <p:cNvSpPr/>
              <p:nvPr/>
            </p:nvSpPr>
            <p:spPr>
              <a:xfrm>
                <a:off x="7354500" y="4752025"/>
                <a:ext cx="261000" cy="2610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229" name="Google Shape;229;p28"/>
              <p:cNvCxnSpPr>
                <a:endCxn id="227" idx="6"/>
              </p:cNvCxnSpPr>
              <p:nvPr/>
            </p:nvCxnSpPr>
            <p:spPr>
              <a:xfrm>
                <a:off x="7354500" y="4882550"/>
                <a:ext cx="2050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9"/>
          <p:cNvGrpSpPr/>
          <p:nvPr/>
        </p:nvGrpSpPr>
        <p:grpSpPr>
          <a:xfrm flipH="1" rot="10800000">
            <a:off x="227100" y="-187650"/>
            <a:ext cx="8916900" cy="5507599"/>
            <a:chOff x="227100" y="-187650"/>
            <a:chExt cx="8916900" cy="5507599"/>
          </a:xfrm>
        </p:grpSpPr>
        <p:grpSp>
          <p:nvGrpSpPr>
            <p:cNvPr id="232" name="Google Shape;232;p29"/>
            <p:cNvGrpSpPr/>
            <p:nvPr/>
          </p:nvGrpSpPr>
          <p:grpSpPr>
            <a:xfrm>
              <a:off x="7354490" y="4445149"/>
              <a:ext cx="1789510" cy="874800"/>
              <a:chOff x="7354490" y="4445149"/>
              <a:chExt cx="1789510" cy="874800"/>
            </a:xfrm>
          </p:grpSpPr>
          <p:sp>
            <p:nvSpPr>
              <p:cNvPr id="233" name="Google Shape;233;p29"/>
              <p:cNvSpPr/>
              <p:nvPr/>
            </p:nvSpPr>
            <p:spPr>
              <a:xfrm>
                <a:off x="7354490" y="4445149"/>
                <a:ext cx="874800" cy="874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234" name="Google Shape;234;p29"/>
              <p:cNvSpPr/>
              <p:nvPr/>
            </p:nvSpPr>
            <p:spPr>
              <a:xfrm>
                <a:off x="7661375" y="4752049"/>
                <a:ext cx="261000" cy="261000"/>
              </a:xfrm>
              <a:prstGeom prst="diamond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235" name="Google Shape;235;p29"/>
              <p:cNvSpPr/>
              <p:nvPr/>
            </p:nvSpPr>
            <p:spPr>
              <a:xfrm>
                <a:off x="8883000" y="4752050"/>
                <a:ext cx="261000" cy="26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236" name="Google Shape;236;p29"/>
              <p:cNvCxnSpPr/>
              <p:nvPr/>
            </p:nvCxnSpPr>
            <p:spPr>
              <a:xfrm>
                <a:off x="7354500" y="4882550"/>
                <a:ext cx="17895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37" name="Google Shape;237;p29"/>
            <p:cNvGrpSpPr/>
            <p:nvPr/>
          </p:nvGrpSpPr>
          <p:grpSpPr>
            <a:xfrm>
              <a:off x="227100" y="-187650"/>
              <a:ext cx="261000" cy="1977150"/>
              <a:chOff x="227100" y="-187650"/>
              <a:chExt cx="261000" cy="1977150"/>
            </a:xfrm>
          </p:grpSpPr>
          <p:sp>
            <p:nvSpPr>
              <p:cNvPr id="238" name="Google Shape;238;p29"/>
              <p:cNvSpPr/>
              <p:nvPr/>
            </p:nvSpPr>
            <p:spPr>
              <a:xfrm rot="5400000">
                <a:off x="-261000" y="300450"/>
                <a:ext cx="1237200" cy="261000"/>
              </a:xfrm>
              <a:prstGeom prst="roundRect">
                <a:avLst>
                  <a:gd fmla="val 5000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sp>
            <p:nvSpPr>
              <p:cNvPr id="239" name="Google Shape;239;p29"/>
              <p:cNvSpPr/>
              <p:nvPr/>
            </p:nvSpPr>
            <p:spPr>
              <a:xfrm>
                <a:off x="227100" y="1528500"/>
                <a:ext cx="261000" cy="2610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ind"/>
                  <a:ea typeface="Hind"/>
                  <a:cs typeface="Hind"/>
                  <a:sym typeface="Hind"/>
                </a:endParaRPr>
              </a:p>
            </p:txBody>
          </p:sp>
          <p:cxnSp>
            <p:nvCxnSpPr>
              <p:cNvPr id="240" name="Google Shape;240;p29"/>
              <p:cNvCxnSpPr/>
              <p:nvPr/>
            </p:nvCxnSpPr>
            <p:spPr>
              <a:xfrm>
                <a:off x="357600" y="0"/>
                <a:ext cx="0" cy="17895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b="1" i="0" sz="3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b="1" i="0" sz="3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b="1" i="0" sz="3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b="1" i="0" sz="3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b="1" i="0" sz="3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b="1" i="0" sz="3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b="1" i="0" sz="3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b="1" i="0" sz="3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"/>
              <a:buNone/>
              <a:defRPr b="1" i="0" sz="3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 b="0" i="0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q_r_2FbP-9qG0885jzGLjqSHusoQ03Qk/view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2.xml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2.xml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2.xm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5.xml"/><Relationship Id="rId4" Type="http://schemas.openxmlformats.org/officeDocument/2006/relationships/slide" Target="/ppt/slides/slide13.xml"/><Relationship Id="rId5" Type="http://schemas.openxmlformats.org/officeDocument/2006/relationships/slide" Target="/ppt/slides/slide11.xml"/><Relationship Id="rId6" Type="http://schemas.openxmlformats.org/officeDocument/2006/relationships/slide" Target="/ppt/slides/slide1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6.xml"/><Relationship Id="rId4" Type="http://schemas.openxmlformats.org/officeDocument/2006/relationships/slide" Target="/ppt/slides/slide4.xml"/><Relationship Id="rId5" Type="http://schemas.openxmlformats.org/officeDocument/2006/relationships/slide" Target="/ppt/slides/slide4.xml"/><Relationship Id="rId6" Type="http://schemas.openxmlformats.org/officeDocument/2006/relationships/slide" Target="/ppt/slides/slide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7.xml"/><Relationship Id="rId4" Type="http://schemas.openxmlformats.org/officeDocument/2006/relationships/slide" Target="/ppt/slides/slide10.xml"/><Relationship Id="rId5" Type="http://schemas.openxmlformats.org/officeDocument/2006/relationships/slide" Target="/ppt/slides/slide8.xml"/><Relationship Id="rId6" Type="http://schemas.openxmlformats.org/officeDocument/2006/relationships/slide" Target="/ppt/slides/slide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nhEKrN08zSoEsCnTOAyfhcjeBKXDTZ8p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nKXnvLmJcQg4N_p6gJvnJmrWoPyWjAKY/view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hKBjPXHWl7n3tJip13RPiwzyfvWDozG-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5F0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type="ctrTitle"/>
          </p:nvPr>
        </p:nvSpPr>
        <p:spPr>
          <a:xfrm>
            <a:off x="388292" y="1019010"/>
            <a:ext cx="4578900" cy="21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Aristotle On Science</a:t>
            </a:r>
            <a:endParaRPr/>
          </a:p>
        </p:txBody>
      </p:sp>
      <p:sp>
        <p:nvSpPr>
          <p:cNvPr id="246" name="Google Shape;246;p30"/>
          <p:cNvSpPr txBox="1"/>
          <p:nvPr>
            <p:ph idx="1" type="subTitle"/>
          </p:nvPr>
        </p:nvSpPr>
        <p:spPr>
          <a:xfrm>
            <a:off x="447511" y="3233212"/>
            <a:ext cx="45789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rPr>
              <a:t>Elizabeth Nelson &amp; Ziqin Ma</a:t>
            </a:r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5692450" y="1203600"/>
            <a:ext cx="2736300" cy="27363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8" name="Google Shape;248;p30"/>
          <p:cNvSpPr/>
          <p:nvPr/>
        </p:nvSpPr>
        <p:spPr>
          <a:xfrm rot="5400000">
            <a:off x="5692575" y="1203612"/>
            <a:ext cx="1312800" cy="131280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249" name="Google Shape;249;p30"/>
          <p:cNvGrpSpPr/>
          <p:nvPr/>
        </p:nvGrpSpPr>
        <p:grpSpPr>
          <a:xfrm>
            <a:off x="6080428" y="1587517"/>
            <a:ext cx="536896" cy="544981"/>
            <a:chOff x="5562066" y="5629022"/>
            <a:chExt cx="231311" cy="234784"/>
          </a:xfrm>
        </p:grpSpPr>
        <p:sp>
          <p:nvSpPr>
            <p:cNvPr id="250" name="Google Shape;250;p30"/>
            <p:cNvSpPr/>
            <p:nvPr/>
          </p:nvSpPr>
          <p:spPr>
            <a:xfrm>
              <a:off x="5562066" y="5629022"/>
              <a:ext cx="27530" cy="48371"/>
            </a:xfrm>
            <a:custGeom>
              <a:rect b="b" l="l" r="r" t="t"/>
              <a:pathLst>
                <a:path extrusionOk="0" h="48371" w="27530">
                  <a:moveTo>
                    <a:pt x="13766" y="0"/>
                  </a:moveTo>
                  <a:cubicBezTo>
                    <a:pt x="6175" y="0"/>
                    <a:pt x="0" y="6175"/>
                    <a:pt x="0" y="13830"/>
                  </a:cubicBezTo>
                  <a:lnTo>
                    <a:pt x="0" y="48372"/>
                  </a:lnTo>
                  <a:lnTo>
                    <a:pt x="27531" y="48372"/>
                  </a:lnTo>
                  <a:lnTo>
                    <a:pt x="27531" y="13830"/>
                  </a:lnTo>
                  <a:cubicBezTo>
                    <a:pt x="27531" y="10035"/>
                    <a:pt x="25987" y="6561"/>
                    <a:pt x="23479" y="4052"/>
                  </a:cubicBezTo>
                  <a:cubicBezTo>
                    <a:pt x="20970" y="1544"/>
                    <a:pt x="17561" y="0"/>
                    <a:pt x="13766" y="0"/>
                  </a:cubicBezTo>
                  <a:lnTo>
                    <a:pt x="137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5599953" y="5629022"/>
              <a:ext cx="142800" cy="234784"/>
            </a:xfrm>
            <a:custGeom>
              <a:rect b="b" l="l" r="r" t="t"/>
              <a:pathLst>
                <a:path extrusionOk="0" h="234784" w="142800">
                  <a:moveTo>
                    <a:pt x="113147" y="127748"/>
                  </a:moveTo>
                  <a:lnTo>
                    <a:pt x="113147" y="48308"/>
                  </a:lnTo>
                  <a:lnTo>
                    <a:pt x="142800" y="48308"/>
                  </a:lnTo>
                  <a:cubicBezTo>
                    <a:pt x="142800" y="21677"/>
                    <a:pt x="121123" y="0"/>
                    <a:pt x="94493" y="0"/>
                  </a:cubicBezTo>
                  <a:lnTo>
                    <a:pt x="0" y="0"/>
                  </a:lnTo>
                  <a:cubicBezTo>
                    <a:pt x="2380" y="4181"/>
                    <a:pt x="3667" y="8877"/>
                    <a:pt x="3667" y="13830"/>
                  </a:cubicBezTo>
                  <a:lnTo>
                    <a:pt x="3667" y="234784"/>
                  </a:lnTo>
                  <a:lnTo>
                    <a:pt x="78283" y="234784"/>
                  </a:lnTo>
                  <a:lnTo>
                    <a:pt x="71850" y="205130"/>
                  </a:lnTo>
                  <a:lnTo>
                    <a:pt x="113082" y="127748"/>
                  </a:lnTo>
                  <a:close/>
                  <a:moveTo>
                    <a:pt x="17754" y="27531"/>
                  </a:moveTo>
                  <a:lnTo>
                    <a:pt x="93592" y="27531"/>
                  </a:lnTo>
                  <a:lnTo>
                    <a:pt x="93592" y="41618"/>
                  </a:lnTo>
                  <a:lnTo>
                    <a:pt x="17754" y="41618"/>
                  </a:lnTo>
                  <a:lnTo>
                    <a:pt x="17754" y="27531"/>
                  </a:lnTo>
                  <a:close/>
                  <a:moveTo>
                    <a:pt x="17754" y="55062"/>
                  </a:moveTo>
                  <a:lnTo>
                    <a:pt x="93592" y="55062"/>
                  </a:lnTo>
                  <a:lnTo>
                    <a:pt x="93592" y="69149"/>
                  </a:lnTo>
                  <a:lnTo>
                    <a:pt x="17754" y="69149"/>
                  </a:lnTo>
                  <a:lnTo>
                    <a:pt x="17754" y="55062"/>
                  </a:lnTo>
                  <a:close/>
                  <a:moveTo>
                    <a:pt x="17754" y="83171"/>
                  </a:moveTo>
                  <a:lnTo>
                    <a:pt x="93592" y="83171"/>
                  </a:lnTo>
                  <a:lnTo>
                    <a:pt x="93592" y="97258"/>
                  </a:lnTo>
                  <a:lnTo>
                    <a:pt x="17754" y="97258"/>
                  </a:lnTo>
                  <a:lnTo>
                    <a:pt x="17754" y="83171"/>
                  </a:lnTo>
                  <a:close/>
                  <a:moveTo>
                    <a:pt x="17754" y="110702"/>
                  </a:moveTo>
                  <a:lnTo>
                    <a:pt x="93592" y="110702"/>
                  </a:lnTo>
                  <a:lnTo>
                    <a:pt x="93592" y="124789"/>
                  </a:lnTo>
                  <a:lnTo>
                    <a:pt x="17754" y="124789"/>
                  </a:lnTo>
                  <a:lnTo>
                    <a:pt x="17754" y="110702"/>
                  </a:lnTo>
                  <a:close/>
                  <a:moveTo>
                    <a:pt x="17754" y="138169"/>
                  </a:moveTo>
                  <a:lnTo>
                    <a:pt x="80084" y="138169"/>
                  </a:lnTo>
                  <a:lnTo>
                    <a:pt x="80084" y="152256"/>
                  </a:lnTo>
                  <a:lnTo>
                    <a:pt x="17754" y="152256"/>
                  </a:lnTo>
                  <a:lnTo>
                    <a:pt x="17754" y="138169"/>
                  </a:lnTo>
                  <a:close/>
                  <a:moveTo>
                    <a:pt x="51974" y="207253"/>
                  </a:moveTo>
                  <a:lnTo>
                    <a:pt x="17754" y="207253"/>
                  </a:lnTo>
                  <a:lnTo>
                    <a:pt x="17754" y="193166"/>
                  </a:lnTo>
                  <a:lnTo>
                    <a:pt x="51974" y="193166"/>
                  </a:lnTo>
                  <a:lnTo>
                    <a:pt x="51974" y="207253"/>
                  </a:lnTo>
                  <a:close/>
                  <a:moveTo>
                    <a:pt x="66061" y="179786"/>
                  </a:moveTo>
                  <a:lnTo>
                    <a:pt x="17754" y="179786"/>
                  </a:lnTo>
                  <a:lnTo>
                    <a:pt x="17754" y="165700"/>
                  </a:lnTo>
                  <a:lnTo>
                    <a:pt x="66061" y="165700"/>
                  </a:lnTo>
                  <a:lnTo>
                    <a:pt x="66061" y="1797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5687692" y="5843029"/>
              <a:ext cx="105685" cy="20777"/>
            </a:xfrm>
            <a:custGeom>
              <a:rect b="b" l="l" r="r" t="t"/>
              <a:pathLst>
                <a:path extrusionOk="0" h="20777" w="105685">
                  <a:moveTo>
                    <a:pt x="0" y="0"/>
                  </a:moveTo>
                  <a:lnTo>
                    <a:pt x="4503" y="20777"/>
                  </a:lnTo>
                  <a:lnTo>
                    <a:pt x="101504" y="20777"/>
                  </a:lnTo>
                  <a:lnTo>
                    <a:pt x="1056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5690458" y="5691417"/>
              <a:ext cx="100474" cy="138169"/>
            </a:xfrm>
            <a:custGeom>
              <a:rect b="b" l="l" r="r" t="t"/>
              <a:pathLst>
                <a:path extrusionOk="0" h="138169" w="100474">
                  <a:moveTo>
                    <a:pt x="36665" y="0"/>
                  </a:moveTo>
                  <a:lnTo>
                    <a:pt x="36665" y="69085"/>
                  </a:lnTo>
                  <a:lnTo>
                    <a:pt x="0" y="138169"/>
                  </a:lnTo>
                  <a:lnTo>
                    <a:pt x="100475" y="138169"/>
                  </a:lnTo>
                  <a:lnTo>
                    <a:pt x="64196" y="69085"/>
                  </a:lnTo>
                  <a:lnTo>
                    <a:pt x="64196" y="0"/>
                  </a:lnTo>
                  <a:lnTo>
                    <a:pt x="366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30"/>
          <p:cNvSpPr/>
          <p:nvPr/>
        </p:nvSpPr>
        <p:spPr>
          <a:xfrm rot="10800000">
            <a:off x="7115799" y="1203857"/>
            <a:ext cx="1312800" cy="131280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255" name="Google Shape;255;p30"/>
          <p:cNvGrpSpPr/>
          <p:nvPr/>
        </p:nvGrpSpPr>
        <p:grpSpPr>
          <a:xfrm>
            <a:off x="7564137" y="1587483"/>
            <a:ext cx="416169" cy="544966"/>
            <a:chOff x="3849622" y="1138471"/>
            <a:chExt cx="179786" cy="235427"/>
          </a:xfrm>
        </p:grpSpPr>
        <p:sp>
          <p:nvSpPr>
            <p:cNvPr id="256" name="Google Shape;256;p30"/>
            <p:cNvSpPr/>
            <p:nvPr/>
          </p:nvSpPr>
          <p:spPr>
            <a:xfrm>
              <a:off x="3897930" y="1359168"/>
              <a:ext cx="83171" cy="14087"/>
            </a:xfrm>
            <a:custGeom>
              <a:rect b="b" l="l" r="r" t="t"/>
              <a:pathLst>
                <a:path extrusionOk="0" h="14087" w="83171">
                  <a:moveTo>
                    <a:pt x="65547" y="0"/>
                  </a:moveTo>
                  <a:lnTo>
                    <a:pt x="0" y="0"/>
                  </a:lnTo>
                  <a:lnTo>
                    <a:pt x="0" y="14087"/>
                  </a:lnTo>
                  <a:lnTo>
                    <a:pt x="83171" y="14087"/>
                  </a:lnTo>
                  <a:lnTo>
                    <a:pt x="83171" y="0"/>
                  </a:lnTo>
                  <a:lnTo>
                    <a:pt x="65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849622" y="1276640"/>
              <a:ext cx="179786" cy="97258"/>
            </a:xfrm>
            <a:custGeom>
              <a:rect b="b" l="l" r="r" t="t"/>
              <a:pathLst>
                <a:path extrusionOk="0" h="97258" w="179786">
                  <a:moveTo>
                    <a:pt x="152063" y="0"/>
                  </a:moveTo>
                  <a:lnTo>
                    <a:pt x="0" y="0"/>
                  </a:lnTo>
                  <a:lnTo>
                    <a:pt x="0" y="14087"/>
                  </a:lnTo>
                  <a:lnTo>
                    <a:pt x="13444" y="14087"/>
                  </a:lnTo>
                  <a:lnTo>
                    <a:pt x="13444" y="97258"/>
                  </a:lnTo>
                  <a:lnTo>
                    <a:pt x="27531" y="97258"/>
                  </a:lnTo>
                  <a:lnTo>
                    <a:pt x="27531" y="14087"/>
                  </a:lnTo>
                  <a:lnTo>
                    <a:pt x="151613" y="14087"/>
                  </a:lnTo>
                  <a:lnTo>
                    <a:pt x="151613" y="97258"/>
                  </a:lnTo>
                  <a:lnTo>
                    <a:pt x="165700" y="97258"/>
                  </a:lnTo>
                  <a:lnTo>
                    <a:pt x="165700" y="14087"/>
                  </a:lnTo>
                  <a:lnTo>
                    <a:pt x="179787" y="14087"/>
                  </a:lnTo>
                  <a:lnTo>
                    <a:pt x="179787" y="0"/>
                  </a:lnTo>
                  <a:lnTo>
                    <a:pt x="152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3886930" y="1138471"/>
              <a:ext cx="105299" cy="83107"/>
            </a:xfrm>
            <a:custGeom>
              <a:rect b="b" l="l" r="r" t="t"/>
              <a:pathLst>
                <a:path extrusionOk="0" h="83107" w="105299">
                  <a:moveTo>
                    <a:pt x="21613" y="83107"/>
                  </a:moveTo>
                  <a:cubicBezTo>
                    <a:pt x="26759" y="83107"/>
                    <a:pt x="29010" y="81049"/>
                    <a:pt x="32548" y="77961"/>
                  </a:cubicBezTo>
                  <a:cubicBezTo>
                    <a:pt x="44127" y="66383"/>
                    <a:pt x="61108" y="66383"/>
                    <a:pt x="72622" y="77961"/>
                  </a:cubicBezTo>
                  <a:cubicBezTo>
                    <a:pt x="76096" y="81049"/>
                    <a:pt x="78411" y="83107"/>
                    <a:pt x="83557" y="83107"/>
                  </a:cubicBezTo>
                  <a:cubicBezTo>
                    <a:pt x="88382" y="83107"/>
                    <a:pt x="90633" y="81370"/>
                    <a:pt x="94107" y="78283"/>
                  </a:cubicBezTo>
                  <a:lnTo>
                    <a:pt x="105299" y="67090"/>
                  </a:lnTo>
                  <a:cubicBezTo>
                    <a:pt x="103820" y="62202"/>
                    <a:pt x="101697" y="57570"/>
                    <a:pt x="98931" y="53261"/>
                  </a:cubicBezTo>
                  <a:cubicBezTo>
                    <a:pt x="94171" y="45863"/>
                    <a:pt x="87738" y="39688"/>
                    <a:pt x="80148" y="35314"/>
                  </a:cubicBezTo>
                  <a:lnTo>
                    <a:pt x="80148" y="14087"/>
                  </a:lnTo>
                  <a:lnTo>
                    <a:pt x="94235" y="14087"/>
                  </a:lnTo>
                  <a:lnTo>
                    <a:pt x="94235" y="0"/>
                  </a:lnTo>
                  <a:lnTo>
                    <a:pt x="11064" y="0"/>
                  </a:lnTo>
                  <a:lnTo>
                    <a:pt x="11064" y="14087"/>
                  </a:lnTo>
                  <a:lnTo>
                    <a:pt x="25151" y="14087"/>
                  </a:lnTo>
                  <a:lnTo>
                    <a:pt x="25151" y="35314"/>
                  </a:lnTo>
                  <a:cubicBezTo>
                    <a:pt x="17561" y="39688"/>
                    <a:pt x="11192" y="45863"/>
                    <a:pt x="6368" y="53261"/>
                  </a:cubicBezTo>
                  <a:cubicBezTo>
                    <a:pt x="3602" y="57570"/>
                    <a:pt x="1479" y="62266"/>
                    <a:pt x="0" y="67090"/>
                  </a:cubicBezTo>
                  <a:lnTo>
                    <a:pt x="11192" y="78283"/>
                  </a:lnTo>
                  <a:cubicBezTo>
                    <a:pt x="14666" y="81370"/>
                    <a:pt x="16917" y="83107"/>
                    <a:pt x="21742" y="83107"/>
                  </a:cubicBezTo>
                  <a:lnTo>
                    <a:pt x="21742" y="8310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3884164" y="1221514"/>
              <a:ext cx="110445" cy="54908"/>
            </a:xfrm>
            <a:custGeom>
              <a:rect b="b" l="l" r="r" t="t"/>
              <a:pathLst>
                <a:path extrusionOk="0" h="54908" w="110445">
                  <a:moveTo>
                    <a:pt x="110381" y="1094"/>
                  </a:moveTo>
                  <a:lnTo>
                    <a:pt x="106135" y="5339"/>
                  </a:lnTo>
                  <a:cubicBezTo>
                    <a:pt x="94621" y="16789"/>
                    <a:pt x="77511" y="16596"/>
                    <a:pt x="66126" y="5146"/>
                  </a:cubicBezTo>
                  <a:cubicBezTo>
                    <a:pt x="62652" y="2058"/>
                    <a:pt x="60336" y="0"/>
                    <a:pt x="55190" y="0"/>
                  </a:cubicBezTo>
                  <a:cubicBezTo>
                    <a:pt x="50044" y="0"/>
                    <a:pt x="47729" y="2058"/>
                    <a:pt x="44255" y="5146"/>
                  </a:cubicBezTo>
                  <a:cubicBezTo>
                    <a:pt x="32805" y="16596"/>
                    <a:pt x="15695" y="16789"/>
                    <a:pt x="4245" y="5339"/>
                  </a:cubicBezTo>
                  <a:lnTo>
                    <a:pt x="0" y="1094"/>
                  </a:lnTo>
                  <a:cubicBezTo>
                    <a:pt x="4245" y="72880"/>
                    <a:pt x="106264" y="72815"/>
                    <a:pt x="110445" y="1094"/>
                  </a:cubicBezTo>
                  <a:lnTo>
                    <a:pt x="110445" y="109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3918578" y="1311311"/>
              <a:ext cx="41424" cy="48195"/>
            </a:xfrm>
            <a:custGeom>
              <a:rect b="b" l="l" r="r" t="t"/>
              <a:pathLst>
                <a:path extrusionOk="0" h="48195" w="41424">
                  <a:moveTo>
                    <a:pt x="41425" y="27595"/>
                  </a:moveTo>
                  <a:cubicBezTo>
                    <a:pt x="41425" y="23157"/>
                    <a:pt x="38337" y="25344"/>
                    <a:pt x="34542" y="20712"/>
                  </a:cubicBezTo>
                  <a:cubicBezTo>
                    <a:pt x="28496" y="13379"/>
                    <a:pt x="20712" y="0"/>
                    <a:pt x="20712" y="0"/>
                  </a:cubicBezTo>
                  <a:cubicBezTo>
                    <a:pt x="20712" y="0"/>
                    <a:pt x="0" y="16210"/>
                    <a:pt x="0" y="27595"/>
                  </a:cubicBezTo>
                  <a:cubicBezTo>
                    <a:pt x="1094" y="55062"/>
                    <a:pt x="40331" y="55062"/>
                    <a:pt x="41425" y="27595"/>
                  </a:cubicBezTo>
                  <a:lnTo>
                    <a:pt x="41425" y="275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30"/>
          <p:cNvSpPr/>
          <p:nvPr/>
        </p:nvSpPr>
        <p:spPr>
          <a:xfrm>
            <a:off x="5692575" y="2626959"/>
            <a:ext cx="1312800" cy="131280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262" name="Google Shape;262;p30"/>
          <p:cNvGrpSpPr/>
          <p:nvPr/>
        </p:nvGrpSpPr>
        <p:grpSpPr>
          <a:xfrm>
            <a:off x="6093704" y="3010835"/>
            <a:ext cx="510025" cy="544973"/>
            <a:chOff x="5128262" y="4335330"/>
            <a:chExt cx="219668" cy="234720"/>
          </a:xfrm>
        </p:grpSpPr>
        <p:sp>
          <p:nvSpPr>
            <p:cNvPr id="263" name="Google Shape;263;p30"/>
            <p:cNvSpPr/>
            <p:nvPr/>
          </p:nvSpPr>
          <p:spPr>
            <a:xfrm>
              <a:off x="5128262" y="4427314"/>
              <a:ext cx="48950" cy="69470"/>
            </a:xfrm>
            <a:custGeom>
              <a:rect b="b" l="l" r="r" t="t"/>
              <a:pathLst>
                <a:path extrusionOk="0" h="69470" w="48950">
                  <a:moveTo>
                    <a:pt x="31326" y="6883"/>
                  </a:moveTo>
                  <a:lnTo>
                    <a:pt x="18590" y="12736"/>
                  </a:lnTo>
                  <a:lnTo>
                    <a:pt x="12736" y="0"/>
                  </a:lnTo>
                  <a:lnTo>
                    <a:pt x="0" y="5853"/>
                  </a:lnTo>
                  <a:lnTo>
                    <a:pt x="5854" y="18590"/>
                  </a:lnTo>
                  <a:cubicBezTo>
                    <a:pt x="8234" y="23736"/>
                    <a:pt x="27081" y="64517"/>
                    <a:pt x="29332" y="69470"/>
                  </a:cubicBezTo>
                  <a:lnTo>
                    <a:pt x="42068" y="63617"/>
                  </a:lnTo>
                  <a:lnTo>
                    <a:pt x="36215" y="50880"/>
                  </a:lnTo>
                  <a:lnTo>
                    <a:pt x="48951" y="45027"/>
                  </a:lnTo>
                  <a:lnTo>
                    <a:pt x="31326" y="68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5292354" y="4335330"/>
              <a:ext cx="55576" cy="95778"/>
            </a:xfrm>
            <a:custGeom>
              <a:rect b="b" l="l" r="r" t="t"/>
              <a:pathLst>
                <a:path extrusionOk="0" h="95778" w="55576">
                  <a:moveTo>
                    <a:pt x="0" y="6690"/>
                  </a:moveTo>
                  <a:lnTo>
                    <a:pt x="14473" y="0"/>
                  </a:lnTo>
                  <a:lnTo>
                    <a:pt x="55576" y="89089"/>
                  </a:lnTo>
                  <a:lnTo>
                    <a:pt x="41103" y="95779"/>
                  </a:lnTo>
                  <a:lnTo>
                    <a:pt x="0" y="66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5268168" y="4360674"/>
              <a:ext cx="46635" cy="71592"/>
            </a:xfrm>
            <a:custGeom>
              <a:rect b="b" l="l" r="r" t="t"/>
              <a:pathLst>
                <a:path extrusionOk="0" h="71592" w="46635">
                  <a:moveTo>
                    <a:pt x="64" y="7976"/>
                  </a:moveTo>
                  <a:lnTo>
                    <a:pt x="29396" y="71593"/>
                  </a:lnTo>
                  <a:lnTo>
                    <a:pt x="46635" y="63617"/>
                  </a:lnTo>
                  <a:lnTo>
                    <a:pt x="17303" y="0"/>
                  </a:lnTo>
                  <a:lnTo>
                    <a:pt x="0" y="79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165892" y="4374311"/>
              <a:ext cx="122859" cy="195739"/>
            </a:xfrm>
            <a:custGeom>
              <a:rect b="b" l="l" r="r" t="t"/>
              <a:pathLst>
                <a:path extrusionOk="0" h="195739" w="122859">
                  <a:moveTo>
                    <a:pt x="94750" y="125754"/>
                  </a:moveTo>
                  <a:cubicBezTo>
                    <a:pt x="94750" y="116620"/>
                    <a:pt x="88896" y="108837"/>
                    <a:pt x="80663" y="105942"/>
                  </a:cubicBezTo>
                  <a:lnTo>
                    <a:pt x="80663" y="81435"/>
                  </a:lnTo>
                  <a:cubicBezTo>
                    <a:pt x="89926" y="77189"/>
                    <a:pt x="115462" y="65418"/>
                    <a:pt x="118807" y="63810"/>
                  </a:cubicBezTo>
                  <a:lnTo>
                    <a:pt x="89347" y="0"/>
                  </a:lnTo>
                  <a:lnTo>
                    <a:pt x="0" y="41232"/>
                  </a:lnTo>
                  <a:lnTo>
                    <a:pt x="29461" y="105041"/>
                  </a:lnTo>
                  <a:lnTo>
                    <a:pt x="66640" y="87867"/>
                  </a:lnTo>
                  <a:lnTo>
                    <a:pt x="66640" y="105878"/>
                  </a:lnTo>
                  <a:cubicBezTo>
                    <a:pt x="54354" y="110059"/>
                    <a:pt x="48758" y="125690"/>
                    <a:pt x="55962" y="136882"/>
                  </a:cubicBezTo>
                  <a:lnTo>
                    <a:pt x="25022" y="172068"/>
                  </a:lnTo>
                  <a:lnTo>
                    <a:pt x="25022" y="195739"/>
                  </a:lnTo>
                  <a:lnTo>
                    <a:pt x="39109" y="195739"/>
                  </a:lnTo>
                  <a:lnTo>
                    <a:pt x="39109" y="177406"/>
                  </a:lnTo>
                  <a:lnTo>
                    <a:pt x="67219" y="145888"/>
                  </a:lnTo>
                  <a:lnTo>
                    <a:pt x="67219" y="195739"/>
                  </a:lnTo>
                  <a:lnTo>
                    <a:pt x="80663" y="195739"/>
                  </a:lnTo>
                  <a:lnTo>
                    <a:pt x="80663" y="147817"/>
                  </a:lnTo>
                  <a:lnTo>
                    <a:pt x="108773" y="184096"/>
                  </a:lnTo>
                  <a:lnTo>
                    <a:pt x="108773" y="195739"/>
                  </a:lnTo>
                  <a:lnTo>
                    <a:pt x="122860" y="195739"/>
                  </a:lnTo>
                  <a:lnTo>
                    <a:pt x="122860" y="179336"/>
                  </a:lnTo>
                  <a:lnTo>
                    <a:pt x="90762" y="137912"/>
                  </a:lnTo>
                  <a:cubicBezTo>
                    <a:pt x="93270" y="134438"/>
                    <a:pt x="94750" y="130257"/>
                    <a:pt x="94750" y="125690"/>
                  </a:cubicBezTo>
                  <a:lnTo>
                    <a:pt x="94750" y="1256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30"/>
          <p:cNvSpPr/>
          <p:nvPr/>
        </p:nvSpPr>
        <p:spPr>
          <a:xfrm rot="-5400000">
            <a:off x="7115799" y="2626959"/>
            <a:ext cx="1312800" cy="131280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268" name="Google Shape;268;p30"/>
          <p:cNvGrpSpPr/>
          <p:nvPr/>
        </p:nvGrpSpPr>
        <p:grpSpPr>
          <a:xfrm>
            <a:off x="7519957" y="3010900"/>
            <a:ext cx="504157" cy="544966"/>
            <a:chOff x="6717590" y="4953635"/>
            <a:chExt cx="217094" cy="234636"/>
          </a:xfrm>
        </p:grpSpPr>
        <p:sp>
          <p:nvSpPr>
            <p:cNvPr id="269" name="Google Shape;269;p30"/>
            <p:cNvSpPr/>
            <p:nvPr/>
          </p:nvSpPr>
          <p:spPr>
            <a:xfrm>
              <a:off x="6717590" y="5160740"/>
              <a:ext cx="217094" cy="27531"/>
            </a:xfrm>
            <a:custGeom>
              <a:rect b="b" l="l" r="r" t="t"/>
              <a:pathLst>
                <a:path extrusionOk="0" h="27531" w="217094">
                  <a:moveTo>
                    <a:pt x="0" y="0"/>
                  </a:moveTo>
                  <a:lnTo>
                    <a:pt x="6883" y="27531"/>
                  </a:lnTo>
                  <a:lnTo>
                    <a:pt x="210212" y="27531"/>
                  </a:lnTo>
                  <a:lnTo>
                    <a:pt x="2170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0" name="Google Shape;270;p30"/>
            <p:cNvGrpSpPr/>
            <p:nvPr/>
          </p:nvGrpSpPr>
          <p:grpSpPr>
            <a:xfrm>
              <a:off x="6719327" y="4953635"/>
              <a:ext cx="213814" cy="193082"/>
              <a:chOff x="6719327" y="4953635"/>
              <a:chExt cx="213814" cy="193082"/>
            </a:xfrm>
          </p:grpSpPr>
          <p:sp>
            <p:nvSpPr>
              <p:cNvPr id="271" name="Google Shape;271;p30"/>
              <p:cNvSpPr/>
              <p:nvPr/>
            </p:nvSpPr>
            <p:spPr>
              <a:xfrm>
                <a:off x="6719327" y="4981018"/>
                <a:ext cx="213814" cy="165699"/>
              </a:xfrm>
              <a:custGeom>
                <a:rect b="b" l="l" r="r" t="t"/>
                <a:pathLst>
                  <a:path extrusionOk="0" h="165699" w="213814">
                    <a:moveTo>
                      <a:pt x="165121" y="89346"/>
                    </a:moveTo>
                    <a:cubicBezTo>
                      <a:pt x="151098" y="113661"/>
                      <a:pt x="114047" y="104012"/>
                      <a:pt x="113790" y="75581"/>
                    </a:cubicBezTo>
                    <a:lnTo>
                      <a:pt x="113790" y="42775"/>
                    </a:lnTo>
                    <a:cubicBezTo>
                      <a:pt x="107164" y="38916"/>
                      <a:pt x="101632" y="33256"/>
                      <a:pt x="98030" y="26502"/>
                    </a:cubicBezTo>
                    <a:cubicBezTo>
                      <a:pt x="91984" y="24894"/>
                      <a:pt x="86516" y="21677"/>
                      <a:pt x="82014" y="17046"/>
                    </a:cubicBezTo>
                    <a:cubicBezTo>
                      <a:pt x="77382" y="12221"/>
                      <a:pt x="74359" y="6368"/>
                      <a:pt x="73072" y="0"/>
                    </a:cubicBezTo>
                    <a:lnTo>
                      <a:pt x="58792" y="0"/>
                    </a:lnTo>
                    <a:lnTo>
                      <a:pt x="58792" y="41553"/>
                    </a:lnTo>
                    <a:lnTo>
                      <a:pt x="86323" y="41553"/>
                    </a:lnTo>
                    <a:lnTo>
                      <a:pt x="86323" y="54997"/>
                    </a:lnTo>
                    <a:lnTo>
                      <a:pt x="58792" y="54997"/>
                    </a:lnTo>
                    <a:lnTo>
                      <a:pt x="58792" y="69084"/>
                    </a:lnTo>
                    <a:lnTo>
                      <a:pt x="86323" y="69084"/>
                    </a:lnTo>
                    <a:lnTo>
                      <a:pt x="86323" y="82528"/>
                    </a:lnTo>
                    <a:lnTo>
                      <a:pt x="53068" y="82528"/>
                    </a:lnTo>
                    <a:lnTo>
                      <a:pt x="0" y="165699"/>
                    </a:lnTo>
                    <a:lnTo>
                      <a:pt x="213814" y="165699"/>
                    </a:lnTo>
                    <a:lnTo>
                      <a:pt x="165121" y="8941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6805956" y="4953635"/>
                <a:ext cx="75653" cy="117377"/>
              </a:xfrm>
              <a:custGeom>
                <a:rect b="b" l="l" r="r" t="t"/>
                <a:pathLst>
                  <a:path extrusionOk="0" h="117377" w="75653">
                    <a:moveTo>
                      <a:pt x="20599" y="41406"/>
                    </a:moveTo>
                    <a:lnTo>
                      <a:pt x="20599" y="41406"/>
                    </a:lnTo>
                    <a:cubicBezTo>
                      <a:pt x="21114" y="41406"/>
                      <a:pt x="21564" y="41727"/>
                      <a:pt x="21693" y="42242"/>
                    </a:cubicBezTo>
                    <a:cubicBezTo>
                      <a:pt x="24330" y="51312"/>
                      <a:pt x="31406" y="58387"/>
                      <a:pt x="40411" y="61025"/>
                    </a:cubicBezTo>
                    <a:cubicBezTo>
                      <a:pt x="40862" y="61154"/>
                      <a:pt x="41248" y="61603"/>
                      <a:pt x="41248" y="62118"/>
                    </a:cubicBezTo>
                    <a:lnTo>
                      <a:pt x="41248" y="103286"/>
                    </a:lnTo>
                    <a:cubicBezTo>
                      <a:pt x="41248" y="110747"/>
                      <a:pt x="47037" y="117180"/>
                      <a:pt x="54563" y="117373"/>
                    </a:cubicBezTo>
                    <a:cubicBezTo>
                      <a:pt x="62089" y="117566"/>
                      <a:pt x="68778" y="111326"/>
                      <a:pt x="68778" y="103543"/>
                    </a:cubicBezTo>
                    <a:lnTo>
                      <a:pt x="68778" y="52727"/>
                    </a:lnTo>
                    <a:cubicBezTo>
                      <a:pt x="84281" y="35424"/>
                      <a:pt x="71866" y="7056"/>
                      <a:pt x="48516" y="6864"/>
                    </a:cubicBezTo>
                    <a:cubicBezTo>
                      <a:pt x="44978" y="6864"/>
                      <a:pt x="41569" y="7442"/>
                      <a:pt x="38481" y="8600"/>
                    </a:cubicBezTo>
                    <a:cubicBezTo>
                      <a:pt x="38031" y="8793"/>
                      <a:pt x="37517" y="8600"/>
                      <a:pt x="37195" y="8279"/>
                    </a:cubicBezTo>
                    <a:cubicBezTo>
                      <a:pt x="25745" y="-7159"/>
                      <a:pt x="916" y="303"/>
                      <a:pt x="16" y="19857"/>
                    </a:cubicBezTo>
                    <a:cubicBezTo>
                      <a:pt x="-435" y="31693"/>
                      <a:pt x="8957" y="41406"/>
                      <a:pt x="20664" y="41406"/>
                    </a:cubicBezTo>
                    <a:lnTo>
                      <a:pt x="20664" y="4140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9"/>
          <p:cNvSpPr txBox="1"/>
          <p:nvPr>
            <p:ph type="title"/>
          </p:nvPr>
        </p:nvSpPr>
        <p:spPr>
          <a:xfrm>
            <a:off x="585289" y="14836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Locomotion</a:t>
            </a:r>
            <a:endParaRPr/>
          </a:p>
        </p:txBody>
      </p:sp>
      <p:sp>
        <p:nvSpPr>
          <p:cNvPr id="545" name="Google Shape;545;p39"/>
          <p:cNvSpPr/>
          <p:nvPr/>
        </p:nvSpPr>
        <p:spPr>
          <a:xfrm>
            <a:off x="2617159" y="2424944"/>
            <a:ext cx="3508593" cy="836430"/>
          </a:xfrm>
          <a:prstGeom prst="roundRect">
            <a:avLst>
              <a:gd fmla="val 50000" name="adj"/>
            </a:avLst>
          </a:prstGeom>
          <a:solidFill>
            <a:srgbClr val="2224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Locomotion</a:t>
            </a:r>
            <a:endParaRPr b="1" i="0" sz="20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46" name="Google Shape;546;p39"/>
          <p:cNvSpPr/>
          <p:nvPr/>
        </p:nvSpPr>
        <p:spPr>
          <a:xfrm>
            <a:off x="786857" y="934810"/>
            <a:ext cx="1647717" cy="913221"/>
          </a:xfrm>
          <a:prstGeom prst="roundRect">
            <a:avLst>
              <a:gd fmla="val 16667" name="adj"/>
            </a:avLst>
          </a:prstGeom>
          <a:solidFill>
            <a:srgbClr val="7651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A</a:t>
            </a:r>
            <a:r>
              <a:rPr b="0" i="0" lang="en" sz="18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substance changing its location.</a:t>
            </a:r>
            <a:endParaRPr b="0" i="0" sz="18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47" name="Google Shape;547;p39"/>
          <p:cNvSpPr/>
          <p:nvPr/>
        </p:nvSpPr>
        <p:spPr>
          <a:xfrm>
            <a:off x="3547625" y="934799"/>
            <a:ext cx="1754100" cy="1025700"/>
          </a:xfrm>
          <a:prstGeom prst="roundRect">
            <a:avLst>
              <a:gd fmla="val 16667" name="adj"/>
            </a:avLst>
          </a:prstGeom>
          <a:solidFill>
            <a:srgbClr val="7651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" sz="1800" u="sng" cap="none" strike="noStrike">
                <a:solidFill>
                  <a:schemeClr val="accent3"/>
                </a:solidFill>
                <a:latin typeface="Archivo"/>
                <a:ea typeface="Archivo"/>
                <a:cs typeface="Archivo"/>
                <a:sym typeface="Archivo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Two </a:t>
            </a:r>
            <a:r>
              <a:rPr lang="en" sz="1800" u="sng">
                <a:solidFill>
                  <a:schemeClr val="accent3"/>
                </a:solidFill>
                <a:latin typeface="Archivo"/>
                <a:ea typeface="Archivo"/>
                <a:cs typeface="Archivo"/>
                <a:sym typeface="Archivo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</a:t>
            </a:r>
            <a:r>
              <a:rPr b="0" i="0" lang="en" sz="1800" u="sng" cap="none" strike="noStrike">
                <a:solidFill>
                  <a:schemeClr val="accent3"/>
                </a:solidFill>
                <a:latin typeface="Archivo"/>
                <a:ea typeface="Archivo"/>
                <a:cs typeface="Archivo"/>
                <a:sym typeface="Archivo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ypes of </a:t>
            </a:r>
            <a:r>
              <a:rPr lang="en" sz="1800" u="sng">
                <a:solidFill>
                  <a:schemeClr val="accent3"/>
                </a:solidFill>
                <a:latin typeface="Archivo"/>
                <a:ea typeface="Archivo"/>
                <a:cs typeface="Archivo"/>
                <a:sym typeface="Archivo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</a:t>
            </a:r>
            <a:r>
              <a:rPr b="0" i="0" lang="en" sz="1800" u="sng" cap="none" strike="noStrike">
                <a:solidFill>
                  <a:schemeClr val="accent3"/>
                </a:solidFill>
                <a:latin typeface="Archivo"/>
                <a:ea typeface="Archivo"/>
                <a:cs typeface="Archivo"/>
                <a:sym typeface="Archivo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otion</a:t>
            </a:r>
            <a:r>
              <a:rPr lang="en" sz="1800">
                <a:solidFill>
                  <a:schemeClr val="accent3"/>
                </a:solidFill>
                <a:latin typeface="Archivo"/>
                <a:ea typeface="Archivo"/>
                <a:cs typeface="Archivo"/>
                <a:sym typeface="Archivo"/>
              </a:rPr>
              <a:t>:</a:t>
            </a:r>
            <a:endParaRPr sz="1800">
              <a:solidFill>
                <a:schemeClr val="accent3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accent3"/>
                </a:solidFill>
                <a:latin typeface="Archivo"/>
                <a:ea typeface="Archivo"/>
                <a:cs typeface="Archivo"/>
                <a:sym typeface="Archivo"/>
              </a:rPr>
              <a:t>Natural and Violent</a:t>
            </a:r>
            <a:endParaRPr sz="1800">
              <a:solidFill>
                <a:schemeClr val="accent3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48" name="Google Shape;548;p39"/>
          <p:cNvSpPr/>
          <p:nvPr/>
        </p:nvSpPr>
        <p:spPr>
          <a:xfrm>
            <a:off x="6308380" y="934810"/>
            <a:ext cx="1647717" cy="913221"/>
          </a:xfrm>
          <a:prstGeom prst="roundRect">
            <a:avLst>
              <a:gd fmla="val 16667" name="adj"/>
            </a:avLst>
          </a:prstGeom>
          <a:solidFill>
            <a:srgbClr val="7651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A</a:t>
            </a:r>
            <a:r>
              <a:rPr b="0" i="0" lang="en" sz="16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ll motions requires an efficient cause.</a:t>
            </a:r>
            <a:endParaRPr b="0" i="0" sz="16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49" name="Google Shape;549;p39"/>
          <p:cNvSpPr/>
          <p:nvPr/>
        </p:nvSpPr>
        <p:spPr>
          <a:xfrm>
            <a:off x="786857" y="3732182"/>
            <a:ext cx="1647717" cy="913221"/>
          </a:xfrm>
          <a:prstGeom prst="roundRect">
            <a:avLst>
              <a:gd fmla="val 16667" name="adj"/>
            </a:avLst>
          </a:prstGeom>
          <a:solidFill>
            <a:srgbClr val="7651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Limit of </a:t>
            </a:r>
            <a:r>
              <a:rPr lang="en" sz="1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E</a:t>
            </a:r>
            <a:r>
              <a:rPr b="0" i="0" lang="en" sz="18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arth</a:t>
            </a:r>
            <a:r>
              <a:rPr lang="en" sz="1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’s</a:t>
            </a:r>
            <a:r>
              <a:rPr b="0" i="0" lang="en" sz="18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motion.</a:t>
            </a:r>
            <a:endParaRPr b="0" i="0" sz="18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50" name="Google Shape;550;p39"/>
          <p:cNvSpPr/>
          <p:nvPr/>
        </p:nvSpPr>
        <p:spPr>
          <a:xfrm>
            <a:off x="6308380" y="3732182"/>
            <a:ext cx="1647717" cy="913221"/>
          </a:xfrm>
          <a:prstGeom prst="roundRect">
            <a:avLst>
              <a:gd fmla="val 16667" name="adj"/>
            </a:avLst>
          </a:prstGeom>
          <a:solidFill>
            <a:srgbClr val="7651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Example: a rock falling to the ground.</a:t>
            </a:r>
            <a:endParaRPr b="0" i="0" sz="16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551" name="Google Shape;551;p39"/>
          <p:cNvCxnSpPr>
            <a:stCxn id="549" idx="0"/>
            <a:endCxn id="545" idx="2"/>
          </p:cNvCxnSpPr>
          <p:nvPr/>
        </p:nvCxnSpPr>
        <p:spPr>
          <a:xfrm rot="-5400000">
            <a:off x="2755666" y="2116532"/>
            <a:ext cx="470700" cy="2760600"/>
          </a:xfrm>
          <a:prstGeom prst="curvedConnector3">
            <a:avLst>
              <a:gd fmla="val 50012" name="adj1"/>
            </a:avLst>
          </a:prstGeom>
          <a:noFill/>
          <a:ln cap="flat" cmpd="sng" w="19050">
            <a:solidFill>
              <a:srgbClr val="76518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2" name="Google Shape;552;p39"/>
          <p:cNvCxnSpPr>
            <a:stCxn id="550" idx="0"/>
            <a:endCxn id="545" idx="2"/>
          </p:cNvCxnSpPr>
          <p:nvPr/>
        </p:nvCxnSpPr>
        <p:spPr>
          <a:xfrm flipH="1" rot="5400000">
            <a:off x="5516438" y="2116382"/>
            <a:ext cx="470700" cy="2760900"/>
          </a:xfrm>
          <a:prstGeom prst="curvedConnector3">
            <a:avLst>
              <a:gd fmla="val 50012" name="adj1"/>
            </a:avLst>
          </a:prstGeom>
          <a:noFill/>
          <a:ln cap="flat" cmpd="sng" w="19050">
            <a:solidFill>
              <a:srgbClr val="76518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3" name="Google Shape;553;p39"/>
          <p:cNvCxnSpPr>
            <a:stCxn id="546" idx="2"/>
            <a:endCxn id="545" idx="0"/>
          </p:cNvCxnSpPr>
          <p:nvPr/>
        </p:nvCxnSpPr>
        <p:spPr>
          <a:xfrm flipH="1" rot="-5400000">
            <a:off x="2702566" y="756181"/>
            <a:ext cx="576900" cy="2760600"/>
          </a:xfrm>
          <a:prstGeom prst="curvedConnector3">
            <a:avLst>
              <a:gd fmla="val 50001" name="adj1"/>
            </a:avLst>
          </a:prstGeom>
          <a:noFill/>
          <a:ln cap="flat" cmpd="sng" w="19050">
            <a:solidFill>
              <a:srgbClr val="76518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4" name="Google Shape;554;p39"/>
          <p:cNvCxnSpPr>
            <a:stCxn id="547" idx="2"/>
            <a:endCxn id="545" idx="0"/>
          </p:cNvCxnSpPr>
          <p:nvPr/>
        </p:nvCxnSpPr>
        <p:spPr>
          <a:xfrm rot="5400000">
            <a:off x="4165925" y="2166149"/>
            <a:ext cx="464400" cy="53100"/>
          </a:xfrm>
          <a:prstGeom prst="curvedConnector3">
            <a:avLst>
              <a:gd fmla="val 50005" name="adj1"/>
            </a:avLst>
          </a:prstGeom>
          <a:noFill/>
          <a:ln cap="flat" cmpd="sng" w="19050">
            <a:solidFill>
              <a:srgbClr val="76518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5" name="Google Shape;555;p39"/>
          <p:cNvCxnSpPr>
            <a:stCxn id="548" idx="2"/>
            <a:endCxn id="545" idx="0"/>
          </p:cNvCxnSpPr>
          <p:nvPr/>
        </p:nvCxnSpPr>
        <p:spPr>
          <a:xfrm rot="5400000">
            <a:off x="5463338" y="756031"/>
            <a:ext cx="576900" cy="2760900"/>
          </a:xfrm>
          <a:prstGeom prst="curvedConnector3">
            <a:avLst>
              <a:gd fmla="val 50001" name="adj1"/>
            </a:avLst>
          </a:prstGeom>
          <a:noFill/>
          <a:ln cap="flat" cmpd="sng" w="19050">
            <a:solidFill>
              <a:srgbClr val="76518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6" name="Google Shape;556;p39" title="loco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4284507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Dynamics</a:t>
            </a:r>
            <a:endParaRPr/>
          </a:p>
        </p:txBody>
      </p:sp>
      <p:sp>
        <p:nvSpPr>
          <p:cNvPr id="562" name="Google Shape;562;p40"/>
          <p:cNvSpPr txBox="1"/>
          <p:nvPr/>
        </p:nvSpPr>
        <p:spPr>
          <a:xfrm>
            <a:off x="5992900" y="3789172"/>
            <a:ext cx="28323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T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he speed of an object is related to the force applied and inversely related to the resistance of the medium.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63" name="Google Shape;563;p40"/>
          <p:cNvSpPr txBox="1"/>
          <p:nvPr/>
        </p:nvSpPr>
        <p:spPr>
          <a:xfrm>
            <a:off x="5910501" y="3300816"/>
            <a:ext cx="29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Speed and the </a:t>
            </a: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edium's </a:t>
            </a: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esistance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64" name="Google Shape;564;p40"/>
          <p:cNvSpPr txBox="1"/>
          <p:nvPr/>
        </p:nvSpPr>
        <p:spPr>
          <a:xfrm>
            <a:off x="2703163" y="1510769"/>
            <a:ext cx="3737507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The medium keeps the object in motion for a certain period before it naturally returns to its proper place.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65" name="Google Shape;565;p40"/>
          <p:cNvSpPr txBox="1"/>
          <p:nvPr/>
        </p:nvSpPr>
        <p:spPr>
          <a:xfrm>
            <a:off x="3063150" y="1017725"/>
            <a:ext cx="304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T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he </a:t>
            </a: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ole of the </a:t>
            </a: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M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edium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66" name="Google Shape;566;p40"/>
          <p:cNvSpPr txBox="1"/>
          <p:nvPr/>
        </p:nvSpPr>
        <p:spPr>
          <a:xfrm flipH="1">
            <a:off x="720000" y="3789169"/>
            <a:ext cx="21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Velocity is proportional to an object’s weight.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67" name="Google Shape;567;p40"/>
          <p:cNvSpPr txBox="1"/>
          <p:nvPr/>
        </p:nvSpPr>
        <p:spPr>
          <a:xfrm flipH="1">
            <a:off x="658540" y="3364396"/>
            <a:ext cx="225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Velocity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68" name="Google Shape;568;p40"/>
          <p:cNvSpPr/>
          <p:nvPr/>
        </p:nvSpPr>
        <p:spPr>
          <a:xfrm flipH="1" rot="9206416">
            <a:off x="4894315" y="3297004"/>
            <a:ext cx="1045688" cy="967482"/>
          </a:xfrm>
          <a:custGeom>
            <a:rect b="b" l="l" r="r" t="t"/>
            <a:pathLst>
              <a:path extrusionOk="0" h="2561" w="2768">
                <a:moveTo>
                  <a:pt x="0" y="1582"/>
                </a:moveTo>
                <a:cubicBezTo>
                  <a:pt x="575" y="1632"/>
                  <a:pt x="1053" y="2028"/>
                  <a:pt x="1223" y="2561"/>
                </a:cubicBezTo>
                <a:lnTo>
                  <a:pt x="2768" y="2214"/>
                </a:lnTo>
                <a:cubicBezTo>
                  <a:pt x="2436" y="977"/>
                  <a:pt x="1328" y="54"/>
                  <a:pt x="0" y="0"/>
                </a:cubicBezTo>
                <a:lnTo>
                  <a:pt x="0" y="158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chemeClr val="accent3">
                <a:alpha val="49803"/>
              </a:schemeClr>
            </a:outerShdw>
          </a:effectLst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40"/>
          <p:cNvSpPr/>
          <p:nvPr/>
        </p:nvSpPr>
        <p:spPr>
          <a:xfrm flipH="1" rot="-9089730">
            <a:off x="3230288" y="3281272"/>
            <a:ext cx="1046066" cy="967482"/>
          </a:xfrm>
          <a:custGeom>
            <a:rect b="b" l="l" r="r" t="t"/>
            <a:pathLst>
              <a:path extrusionOk="0" h="2561" w="2769">
                <a:moveTo>
                  <a:pt x="1545" y="2561"/>
                </a:moveTo>
                <a:cubicBezTo>
                  <a:pt x="1715" y="2028"/>
                  <a:pt x="2193" y="1632"/>
                  <a:pt x="2769" y="1582"/>
                </a:cubicBezTo>
                <a:lnTo>
                  <a:pt x="2769" y="0"/>
                </a:lnTo>
                <a:cubicBezTo>
                  <a:pt x="1440" y="54"/>
                  <a:pt x="333" y="977"/>
                  <a:pt x="0" y="2214"/>
                </a:cubicBezTo>
                <a:lnTo>
                  <a:pt x="1545" y="25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chemeClr val="accent3">
                <a:alpha val="49803"/>
              </a:schemeClr>
            </a:outerShdw>
          </a:effectLst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0"/>
          <p:cNvSpPr/>
          <p:nvPr/>
        </p:nvSpPr>
        <p:spPr>
          <a:xfrm flipH="1" rot="10800000">
            <a:off x="3995701" y="2348261"/>
            <a:ext cx="1152977" cy="659595"/>
          </a:xfrm>
          <a:custGeom>
            <a:rect b="b" l="l" r="r" t="t"/>
            <a:pathLst>
              <a:path extrusionOk="0" h="1746" w="3052">
                <a:moveTo>
                  <a:pt x="2189" y="0"/>
                </a:moveTo>
                <a:cubicBezTo>
                  <a:pt x="1991" y="106"/>
                  <a:pt x="1765" y="166"/>
                  <a:pt x="1526" y="166"/>
                </a:cubicBezTo>
                <a:cubicBezTo>
                  <a:pt x="1286" y="166"/>
                  <a:pt x="1060" y="106"/>
                  <a:pt x="862" y="0"/>
                </a:cubicBezTo>
                <a:lnTo>
                  <a:pt x="0" y="1327"/>
                </a:lnTo>
                <a:cubicBezTo>
                  <a:pt x="447" y="1593"/>
                  <a:pt x="969" y="1746"/>
                  <a:pt x="1526" y="1746"/>
                </a:cubicBezTo>
                <a:cubicBezTo>
                  <a:pt x="2083" y="1746"/>
                  <a:pt x="2605" y="1593"/>
                  <a:pt x="3052" y="1327"/>
                </a:cubicBezTo>
                <a:lnTo>
                  <a:pt x="21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chemeClr val="accent3">
                <a:alpha val="49803"/>
              </a:schemeClr>
            </a:outerShdw>
          </a:effectLst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0"/>
          <p:cNvSpPr/>
          <p:nvPr/>
        </p:nvSpPr>
        <p:spPr>
          <a:xfrm flipH="1" rot="10800000">
            <a:off x="4044812" y="2951190"/>
            <a:ext cx="1054377" cy="1054370"/>
          </a:xfrm>
          <a:custGeom>
            <a:rect b="b" l="l" r="r" t="t"/>
            <a:pathLst>
              <a:path extrusionOk="0" h="2791" w="2791">
                <a:moveTo>
                  <a:pt x="2791" y="1396"/>
                </a:moveTo>
                <a:cubicBezTo>
                  <a:pt x="2791" y="1641"/>
                  <a:pt x="2727" y="1881"/>
                  <a:pt x="2604" y="2093"/>
                </a:cubicBezTo>
                <a:cubicBezTo>
                  <a:pt x="2482" y="2305"/>
                  <a:pt x="2305" y="2482"/>
                  <a:pt x="2093" y="2604"/>
                </a:cubicBezTo>
                <a:cubicBezTo>
                  <a:pt x="1881" y="2727"/>
                  <a:pt x="1641" y="2791"/>
                  <a:pt x="1396" y="2791"/>
                </a:cubicBezTo>
                <a:cubicBezTo>
                  <a:pt x="1151" y="2791"/>
                  <a:pt x="910" y="2727"/>
                  <a:pt x="698" y="2604"/>
                </a:cubicBezTo>
                <a:cubicBezTo>
                  <a:pt x="486" y="2482"/>
                  <a:pt x="310" y="2305"/>
                  <a:pt x="187" y="2093"/>
                </a:cubicBezTo>
                <a:cubicBezTo>
                  <a:pt x="65" y="1881"/>
                  <a:pt x="0" y="1641"/>
                  <a:pt x="0" y="1396"/>
                </a:cubicBezTo>
                <a:cubicBezTo>
                  <a:pt x="0" y="1151"/>
                  <a:pt x="65" y="910"/>
                  <a:pt x="187" y="698"/>
                </a:cubicBezTo>
                <a:cubicBezTo>
                  <a:pt x="310" y="486"/>
                  <a:pt x="486" y="310"/>
                  <a:pt x="698" y="187"/>
                </a:cubicBezTo>
                <a:cubicBezTo>
                  <a:pt x="910" y="65"/>
                  <a:pt x="1151" y="0"/>
                  <a:pt x="1396" y="0"/>
                </a:cubicBezTo>
                <a:cubicBezTo>
                  <a:pt x="1641" y="0"/>
                  <a:pt x="1881" y="65"/>
                  <a:pt x="2093" y="187"/>
                </a:cubicBezTo>
                <a:cubicBezTo>
                  <a:pt x="2305" y="310"/>
                  <a:pt x="2482" y="486"/>
                  <a:pt x="2604" y="698"/>
                </a:cubicBezTo>
                <a:cubicBezTo>
                  <a:pt x="2727" y="910"/>
                  <a:pt x="2791" y="1151"/>
                  <a:pt x="2791" y="1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accent3">
                <a:alpha val="49803"/>
              </a:schemeClr>
            </a:outerShdw>
          </a:effectLst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2" name="Google Shape;572;p40"/>
          <p:cNvGrpSpPr/>
          <p:nvPr/>
        </p:nvGrpSpPr>
        <p:grpSpPr>
          <a:xfrm>
            <a:off x="4354243" y="3170573"/>
            <a:ext cx="435515" cy="615604"/>
            <a:chOff x="7371126" y="1264933"/>
            <a:chExt cx="166278" cy="235017"/>
          </a:xfrm>
        </p:grpSpPr>
        <p:grpSp>
          <p:nvGrpSpPr>
            <p:cNvPr id="573" name="Google Shape;573;p40"/>
            <p:cNvGrpSpPr/>
            <p:nvPr/>
          </p:nvGrpSpPr>
          <p:grpSpPr>
            <a:xfrm>
              <a:off x="7371126" y="1320638"/>
              <a:ext cx="166278" cy="179312"/>
              <a:chOff x="7371126" y="1320638"/>
              <a:chExt cx="166278" cy="179312"/>
            </a:xfrm>
          </p:grpSpPr>
          <p:sp>
            <p:nvSpPr>
              <p:cNvPr id="574" name="Google Shape;574;p40"/>
              <p:cNvSpPr/>
              <p:nvPr/>
            </p:nvSpPr>
            <p:spPr>
              <a:xfrm>
                <a:off x="7495851" y="1320638"/>
                <a:ext cx="41553" cy="34863"/>
              </a:xfrm>
              <a:custGeom>
                <a:rect b="b" l="l" r="r" t="t"/>
                <a:pathLst>
                  <a:path extrusionOk="0" h="34863" w="41553">
                    <a:moveTo>
                      <a:pt x="0" y="0"/>
                    </a:moveTo>
                    <a:lnTo>
                      <a:pt x="41554" y="0"/>
                    </a:lnTo>
                    <a:lnTo>
                      <a:pt x="41554" y="34864"/>
                    </a:lnTo>
                    <a:lnTo>
                      <a:pt x="0" y="3486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40"/>
              <p:cNvSpPr/>
              <p:nvPr/>
            </p:nvSpPr>
            <p:spPr>
              <a:xfrm>
                <a:off x="7371126" y="1368946"/>
                <a:ext cx="166278" cy="131004"/>
              </a:xfrm>
              <a:custGeom>
                <a:rect b="b" l="l" r="r" t="t"/>
                <a:pathLst>
                  <a:path extrusionOk="0" h="131004" w="166278">
                    <a:moveTo>
                      <a:pt x="124725" y="48436"/>
                    </a:moveTo>
                    <a:cubicBezTo>
                      <a:pt x="122410" y="103498"/>
                      <a:pt x="43869" y="103498"/>
                      <a:pt x="41554" y="48436"/>
                    </a:cubicBezTo>
                    <a:lnTo>
                      <a:pt x="41554" y="0"/>
                    </a:lnTo>
                    <a:lnTo>
                      <a:pt x="0" y="0"/>
                    </a:lnTo>
                    <a:lnTo>
                      <a:pt x="0" y="48436"/>
                    </a:lnTo>
                    <a:cubicBezTo>
                      <a:pt x="4567" y="158560"/>
                      <a:pt x="161776" y="158495"/>
                      <a:pt x="166279" y="48436"/>
                    </a:cubicBezTo>
                    <a:lnTo>
                      <a:pt x="166279" y="0"/>
                    </a:lnTo>
                    <a:lnTo>
                      <a:pt x="124725" y="0"/>
                    </a:lnTo>
                    <a:lnTo>
                      <a:pt x="124725" y="484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6" name="Google Shape;576;p40"/>
            <p:cNvSpPr/>
            <p:nvPr/>
          </p:nvSpPr>
          <p:spPr>
            <a:xfrm>
              <a:off x="7371126" y="1320638"/>
              <a:ext cx="41553" cy="34863"/>
            </a:xfrm>
            <a:custGeom>
              <a:rect b="b" l="l" r="r" t="t"/>
              <a:pathLst>
                <a:path extrusionOk="0" h="34863" w="41553">
                  <a:moveTo>
                    <a:pt x="0" y="0"/>
                  </a:moveTo>
                  <a:lnTo>
                    <a:pt x="41554" y="0"/>
                  </a:lnTo>
                  <a:lnTo>
                    <a:pt x="41554" y="34864"/>
                  </a:lnTo>
                  <a:lnTo>
                    <a:pt x="0" y="348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7429790" y="1317422"/>
              <a:ext cx="48886" cy="75516"/>
            </a:xfrm>
            <a:custGeom>
              <a:rect b="b" l="l" r="r" t="t"/>
              <a:pathLst>
                <a:path extrusionOk="0" h="75516" w="48886">
                  <a:moveTo>
                    <a:pt x="17882" y="70307"/>
                  </a:moveTo>
                  <a:lnTo>
                    <a:pt x="30940" y="75517"/>
                  </a:lnTo>
                  <a:lnTo>
                    <a:pt x="48887" y="30747"/>
                  </a:lnTo>
                  <a:lnTo>
                    <a:pt x="20777" y="30747"/>
                  </a:lnTo>
                  <a:lnTo>
                    <a:pt x="31004" y="5210"/>
                  </a:lnTo>
                  <a:lnTo>
                    <a:pt x="17947" y="0"/>
                  </a:lnTo>
                  <a:lnTo>
                    <a:pt x="0" y="44770"/>
                  </a:lnTo>
                  <a:lnTo>
                    <a:pt x="28110" y="44770"/>
                  </a:lnTo>
                  <a:lnTo>
                    <a:pt x="17882" y="7030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7495851" y="1279084"/>
              <a:ext cx="41553" cy="14087"/>
            </a:xfrm>
            <a:custGeom>
              <a:rect b="b" l="l" r="r" t="t"/>
              <a:pathLst>
                <a:path extrusionOk="0" h="14087" w="41553">
                  <a:moveTo>
                    <a:pt x="0" y="0"/>
                  </a:moveTo>
                  <a:lnTo>
                    <a:pt x="41554" y="0"/>
                  </a:lnTo>
                  <a:lnTo>
                    <a:pt x="41554" y="14087"/>
                  </a:lnTo>
                  <a:lnTo>
                    <a:pt x="0" y="1408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7371126" y="1264933"/>
              <a:ext cx="41618" cy="42261"/>
            </a:xfrm>
            <a:custGeom>
              <a:rect b="b" l="l" r="r" t="t"/>
              <a:pathLst>
                <a:path extrusionOk="0" h="42261" w="41618">
                  <a:moveTo>
                    <a:pt x="14087" y="42261"/>
                  </a:moveTo>
                  <a:lnTo>
                    <a:pt x="27531" y="42261"/>
                  </a:lnTo>
                  <a:lnTo>
                    <a:pt x="27531" y="28174"/>
                  </a:lnTo>
                  <a:lnTo>
                    <a:pt x="41618" y="28174"/>
                  </a:lnTo>
                  <a:lnTo>
                    <a:pt x="41618" y="14087"/>
                  </a:lnTo>
                  <a:lnTo>
                    <a:pt x="27531" y="14087"/>
                  </a:lnTo>
                  <a:lnTo>
                    <a:pt x="27531" y="0"/>
                  </a:lnTo>
                  <a:lnTo>
                    <a:pt x="14087" y="0"/>
                  </a:lnTo>
                  <a:lnTo>
                    <a:pt x="14087" y="14087"/>
                  </a:lnTo>
                  <a:lnTo>
                    <a:pt x="0" y="14087"/>
                  </a:lnTo>
                  <a:lnTo>
                    <a:pt x="0" y="28174"/>
                  </a:lnTo>
                  <a:lnTo>
                    <a:pt x="14087" y="28174"/>
                  </a:lnTo>
                  <a:lnTo>
                    <a:pt x="14087" y="422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80" name="Google Shape;580;p40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2547" y="4450854"/>
            <a:ext cx="450994" cy="51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Biology</a:t>
            </a:r>
            <a:endParaRPr/>
          </a:p>
        </p:txBody>
      </p:sp>
      <p:sp>
        <p:nvSpPr>
          <p:cNvPr id="586" name="Google Shape;586;p41"/>
          <p:cNvSpPr/>
          <p:nvPr/>
        </p:nvSpPr>
        <p:spPr>
          <a:xfrm>
            <a:off x="2028555" y="2941833"/>
            <a:ext cx="4424700" cy="4424700"/>
          </a:xfrm>
          <a:prstGeom prst="blockArc">
            <a:avLst>
              <a:gd fmla="val 10822636" name="adj1"/>
              <a:gd fmla="val 21578533" name="adj2"/>
              <a:gd fmla="val 5678" name="adj3"/>
            </a:avLst>
          </a:prstGeom>
          <a:solidFill>
            <a:srgbClr val="5E54B5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87" name="Google Shape;587;p41"/>
          <p:cNvSpPr/>
          <p:nvPr/>
        </p:nvSpPr>
        <p:spPr>
          <a:xfrm>
            <a:off x="2387209" y="3283194"/>
            <a:ext cx="3707400" cy="3707700"/>
          </a:xfrm>
          <a:prstGeom prst="blockArc">
            <a:avLst>
              <a:gd fmla="val 10800000" name="adj1"/>
              <a:gd fmla="val 21594154" name="adj2"/>
              <a:gd fmla="val 6666" name="adj3"/>
            </a:avLst>
          </a:prstGeom>
          <a:solidFill>
            <a:srgbClr val="5E54B5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88" name="Google Shape;588;p41"/>
          <p:cNvSpPr/>
          <p:nvPr/>
        </p:nvSpPr>
        <p:spPr>
          <a:xfrm>
            <a:off x="2726465" y="3640620"/>
            <a:ext cx="3029100" cy="3029100"/>
          </a:xfrm>
          <a:prstGeom prst="blockArc">
            <a:avLst>
              <a:gd fmla="val 10835460" name="adj1"/>
              <a:gd fmla="val 21557351" name="adj2"/>
              <a:gd fmla="val 8579" name="adj3"/>
            </a:avLst>
          </a:prstGeom>
          <a:solidFill>
            <a:srgbClr val="5E54B5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89" name="Google Shape;589;p41"/>
          <p:cNvSpPr/>
          <p:nvPr/>
        </p:nvSpPr>
        <p:spPr>
          <a:xfrm>
            <a:off x="2028555" y="2942861"/>
            <a:ext cx="4424700" cy="4424700"/>
          </a:xfrm>
          <a:prstGeom prst="blockArc">
            <a:avLst>
              <a:gd fmla="val 10822636" name="adj1"/>
              <a:gd fmla="val 14857877" name="adj2"/>
              <a:gd fmla="val 5821" name="adj3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90" name="Google Shape;590;p41"/>
          <p:cNvSpPr/>
          <p:nvPr/>
        </p:nvSpPr>
        <p:spPr>
          <a:xfrm>
            <a:off x="2387209" y="3283194"/>
            <a:ext cx="3707400" cy="3707700"/>
          </a:xfrm>
          <a:prstGeom prst="blockArc">
            <a:avLst>
              <a:gd fmla="val 10800000" name="adj1"/>
              <a:gd fmla="val 16822109" name="adj2"/>
              <a:gd fmla="val 7344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91" name="Google Shape;591;p41"/>
          <p:cNvSpPr/>
          <p:nvPr/>
        </p:nvSpPr>
        <p:spPr>
          <a:xfrm>
            <a:off x="2726465" y="3639593"/>
            <a:ext cx="3029100" cy="3029100"/>
          </a:xfrm>
          <a:prstGeom prst="blockArc">
            <a:avLst>
              <a:gd fmla="val 10835460" name="adj1"/>
              <a:gd fmla="val 20644597" name="adj2"/>
              <a:gd fmla="val 8578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92" name="Google Shape;592;p41"/>
          <p:cNvSpPr txBox="1"/>
          <p:nvPr/>
        </p:nvSpPr>
        <p:spPr>
          <a:xfrm>
            <a:off x="781340" y="1938030"/>
            <a:ext cx="20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urpose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93" name="Google Shape;593;p41"/>
          <p:cNvSpPr txBox="1"/>
          <p:nvPr/>
        </p:nvSpPr>
        <p:spPr>
          <a:xfrm>
            <a:off x="781329" y="2264607"/>
            <a:ext cx="20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According to 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Aristotle’s 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observations, every part of an organism serves a purpose that helps them survive. 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94" name="Google Shape;594;p41"/>
          <p:cNvSpPr txBox="1"/>
          <p:nvPr/>
        </p:nvSpPr>
        <p:spPr>
          <a:xfrm>
            <a:off x="4960150" y="1049050"/>
            <a:ext cx="315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H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ierarchy of </a:t>
            </a: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ife </a:t>
            </a: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F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orms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95" name="Google Shape;595;p41"/>
          <p:cNvSpPr txBox="1"/>
          <p:nvPr/>
        </p:nvSpPr>
        <p:spPr>
          <a:xfrm>
            <a:off x="5492804" y="1449257"/>
            <a:ext cx="20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Aristotle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r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ank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ed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organisms by complexity —from plants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to animals,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to 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humans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– which 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created taxonomy and classification.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96" name="Google Shape;596;p41"/>
          <p:cNvSpPr txBox="1"/>
          <p:nvPr/>
        </p:nvSpPr>
        <p:spPr>
          <a:xfrm>
            <a:off x="6294486" y="3872609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H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ow </a:t>
            </a: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T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raits </a:t>
            </a: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W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ere </a:t>
            </a: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P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assed </a:t>
            </a:r>
            <a:r>
              <a:rPr b="1" lang="en" sz="2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D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own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97" name="Google Shape;597;p41"/>
          <p:cNvSpPr txBox="1"/>
          <p:nvPr/>
        </p:nvSpPr>
        <p:spPr>
          <a:xfrm>
            <a:off x="6332414" y="4272792"/>
            <a:ext cx="20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Males contributed the "form" and females the "matter." 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98" name="Google Shape;598;p41"/>
          <p:cNvSpPr/>
          <p:nvPr/>
        </p:nvSpPr>
        <p:spPr>
          <a:xfrm>
            <a:off x="3267381" y="2942867"/>
            <a:ext cx="624900" cy="624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599" name="Google Shape;599;p41"/>
          <p:cNvCxnSpPr>
            <a:stCxn id="598" idx="0"/>
            <a:endCxn id="592" idx="3"/>
          </p:cNvCxnSpPr>
          <p:nvPr/>
        </p:nvCxnSpPr>
        <p:spPr>
          <a:xfrm flipH="1" rot="5400000">
            <a:off x="2823531" y="2186567"/>
            <a:ext cx="804600" cy="7080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oval"/>
            <a:tailEnd len="sm" w="sm" type="none"/>
          </a:ln>
        </p:spPr>
      </p:cxnSp>
      <p:sp>
        <p:nvSpPr>
          <p:cNvPr id="600" name="Google Shape;600;p41"/>
          <p:cNvSpPr/>
          <p:nvPr/>
        </p:nvSpPr>
        <p:spPr>
          <a:xfrm>
            <a:off x="4300581" y="3141967"/>
            <a:ext cx="624900" cy="62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601" name="Google Shape;601;p41"/>
          <p:cNvCxnSpPr>
            <a:stCxn id="600" idx="0"/>
            <a:endCxn id="594" idx="1"/>
          </p:cNvCxnSpPr>
          <p:nvPr/>
        </p:nvCxnSpPr>
        <p:spPr>
          <a:xfrm rot="-5400000">
            <a:off x="3840231" y="2022067"/>
            <a:ext cx="1892700" cy="3471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oval"/>
            <a:tailEnd len="sm" w="sm" type="none"/>
          </a:ln>
        </p:spPr>
      </p:cxnSp>
      <p:sp>
        <p:nvSpPr>
          <p:cNvPr id="602" name="Google Shape;602;p41"/>
          <p:cNvSpPr/>
          <p:nvPr/>
        </p:nvSpPr>
        <p:spPr>
          <a:xfrm>
            <a:off x="5251706" y="4415392"/>
            <a:ext cx="624900" cy="62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603" name="Google Shape;603;p41"/>
          <p:cNvCxnSpPr>
            <a:stCxn id="602" idx="0"/>
            <a:endCxn id="596" idx="1"/>
          </p:cNvCxnSpPr>
          <p:nvPr/>
        </p:nvCxnSpPr>
        <p:spPr>
          <a:xfrm rot="-5400000">
            <a:off x="5757956" y="3878992"/>
            <a:ext cx="342600" cy="7302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oval"/>
            <a:tailEnd len="sm" w="sm" type="none"/>
          </a:ln>
        </p:spPr>
      </p:cxnSp>
      <p:grpSp>
        <p:nvGrpSpPr>
          <p:cNvPr id="604" name="Google Shape;604;p41"/>
          <p:cNvGrpSpPr/>
          <p:nvPr/>
        </p:nvGrpSpPr>
        <p:grpSpPr>
          <a:xfrm>
            <a:off x="3419537" y="3052552"/>
            <a:ext cx="347113" cy="364464"/>
            <a:chOff x="-48233050" y="3569725"/>
            <a:chExt cx="252050" cy="299475"/>
          </a:xfrm>
        </p:grpSpPr>
        <p:sp>
          <p:nvSpPr>
            <p:cNvPr id="605" name="Google Shape;605;p41"/>
            <p:cNvSpPr/>
            <p:nvPr/>
          </p:nvSpPr>
          <p:spPr>
            <a:xfrm>
              <a:off x="-48233050" y="3569725"/>
              <a:ext cx="252050" cy="299475"/>
            </a:xfrm>
            <a:custGeom>
              <a:rect b="b" l="l" r="r" t="t"/>
              <a:pathLst>
                <a:path extrusionOk="0" h="11979" w="10082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1"/>
            <p:cNvSpPr/>
            <p:nvPr/>
          </p:nvSpPr>
          <p:spPr>
            <a:xfrm>
              <a:off x="-48170050" y="3622650"/>
              <a:ext cx="100050" cy="103225"/>
            </a:xfrm>
            <a:custGeom>
              <a:rect b="b" l="l" r="r" t="t"/>
              <a:pathLst>
                <a:path extrusionOk="0" h="4129" w="4002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1"/>
            <p:cNvSpPr/>
            <p:nvPr/>
          </p:nvSpPr>
          <p:spPr>
            <a:xfrm>
              <a:off x="-48129100" y="3665200"/>
              <a:ext cx="18150" cy="18125"/>
            </a:xfrm>
            <a:custGeom>
              <a:rect b="b" l="l" r="r" t="t"/>
              <a:pathLst>
                <a:path extrusionOk="0" h="725" w="726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41"/>
          <p:cNvGrpSpPr/>
          <p:nvPr/>
        </p:nvGrpSpPr>
        <p:grpSpPr>
          <a:xfrm>
            <a:off x="4446474" y="3247872"/>
            <a:ext cx="359685" cy="404497"/>
            <a:chOff x="7001525" y="647238"/>
            <a:chExt cx="1053900" cy="904650"/>
          </a:xfrm>
        </p:grpSpPr>
        <p:sp>
          <p:nvSpPr>
            <p:cNvPr id="609" name="Google Shape;609;p41"/>
            <p:cNvSpPr/>
            <p:nvPr/>
          </p:nvSpPr>
          <p:spPr>
            <a:xfrm>
              <a:off x="7001525" y="1027188"/>
              <a:ext cx="1053900" cy="524700"/>
            </a:xfrm>
            <a:prstGeom prst="diamond">
              <a:avLst/>
            </a:prstGeom>
            <a:solidFill>
              <a:srgbClr val="B07C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10" name="Google Shape;610;p41"/>
            <p:cNvSpPr/>
            <p:nvPr/>
          </p:nvSpPr>
          <p:spPr>
            <a:xfrm>
              <a:off x="7001525" y="900538"/>
              <a:ext cx="1053900" cy="524700"/>
            </a:xfrm>
            <a:prstGeom prst="diamond">
              <a:avLst/>
            </a:prstGeom>
            <a:solidFill>
              <a:srgbClr val="7651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11" name="Google Shape;611;p41"/>
            <p:cNvSpPr/>
            <p:nvPr/>
          </p:nvSpPr>
          <p:spPr>
            <a:xfrm>
              <a:off x="7001525" y="773888"/>
              <a:ext cx="1053900" cy="524700"/>
            </a:xfrm>
            <a:prstGeom prst="diamond">
              <a:avLst/>
            </a:prstGeom>
            <a:solidFill>
              <a:srgbClr val="5032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12" name="Google Shape;612;p41"/>
            <p:cNvSpPr/>
            <p:nvPr/>
          </p:nvSpPr>
          <p:spPr>
            <a:xfrm>
              <a:off x="7001525" y="647238"/>
              <a:ext cx="1053900" cy="524700"/>
            </a:xfrm>
            <a:prstGeom prst="diamond">
              <a:avLst/>
            </a:prstGeom>
            <a:solidFill>
              <a:srgbClr val="2224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613" name="Google Shape;613;p41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5084" y="4470769"/>
            <a:ext cx="450994" cy="51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7900" y="4470776"/>
            <a:ext cx="472500" cy="4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Observation and Errors</a:t>
            </a:r>
            <a:endParaRPr/>
          </a:p>
        </p:txBody>
      </p:sp>
      <p:sp>
        <p:nvSpPr>
          <p:cNvPr id="620" name="Google Shape;620;p42"/>
          <p:cNvSpPr/>
          <p:nvPr/>
        </p:nvSpPr>
        <p:spPr>
          <a:xfrm>
            <a:off x="371061" y="1700696"/>
            <a:ext cx="1460949" cy="129568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2244E"/>
          </a:solidFill>
          <a:ln cap="flat" cmpd="sng" w="19050">
            <a:solidFill>
              <a:srgbClr val="2224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21" name="Google Shape;621;p42"/>
          <p:cNvSpPr/>
          <p:nvPr/>
        </p:nvSpPr>
        <p:spPr>
          <a:xfrm>
            <a:off x="2164824" y="2532840"/>
            <a:ext cx="1460949" cy="129568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03259"/>
          </a:solidFill>
          <a:ln cap="flat" cmpd="sng" w="19050">
            <a:solidFill>
              <a:srgbClr val="50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622" name="Google Shape;622;p42"/>
          <p:cNvCxnSpPr>
            <a:stCxn id="620" idx="0"/>
            <a:endCxn id="621" idx="3"/>
          </p:cNvCxnSpPr>
          <p:nvPr/>
        </p:nvCxnSpPr>
        <p:spPr>
          <a:xfrm>
            <a:off x="1832010" y="2348539"/>
            <a:ext cx="332700" cy="832200"/>
          </a:xfrm>
          <a:prstGeom prst="bentConnector3">
            <a:avLst>
              <a:gd fmla="val 50017" name="adj1"/>
            </a:avLst>
          </a:prstGeom>
          <a:noFill/>
          <a:ln cap="flat" cmpd="sng" w="19050">
            <a:solidFill>
              <a:srgbClr val="22244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3" name="Google Shape;623;p42"/>
          <p:cNvSpPr/>
          <p:nvPr/>
        </p:nvSpPr>
        <p:spPr>
          <a:xfrm>
            <a:off x="3958586" y="1700696"/>
            <a:ext cx="1460949" cy="129568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65186"/>
          </a:solidFill>
          <a:ln cap="flat" cmpd="sng" w="19050">
            <a:solidFill>
              <a:srgbClr val="7651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4" name="Google Shape;624;p42"/>
          <p:cNvSpPr/>
          <p:nvPr/>
        </p:nvSpPr>
        <p:spPr>
          <a:xfrm>
            <a:off x="7546112" y="1700696"/>
            <a:ext cx="1460949" cy="129568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2244E"/>
          </a:solidFill>
          <a:ln cap="flat" cmpd="sng" w="9525">
            <a:solidFill>
              <a:srgbClr val="2224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5" name="Google Shape;625;p42"/>
          <p:cNvSpPr/>
          <p:nvPr/>
        </p:nvSpPr>
        <p:spPr>
          <a:xfrm>
            <a:off x="5752349" y="2532840"/>
            <a:ext cx="1460949" cy="129568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B07CC6"/>
          </a:solidFill>
          <a:ln cap="flat" cmpd="sng" w="19050">
            <a:solidFill>
              <a:srgbClr val="B07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626" name="Google Shape;626;p42"/>
          <p:cNvCxnSpPr>
            <a:stCxn id="621" idx="0"/>
            <a:endCxn id="623" idx="3"/>
          </p:cNvCxnSpPr>
          <p:nvPr/>
        </p:nvCxnSpPr>
        <p:spPr>
          <a:xfrm flipH="1" rot="10800000">
            <a:off x="3625773" y="2348483"/>
            <a:ext cx="332700" cy="832200"/>
          </a:xfrm>
          <a:prstGeom prst="bentConnector3">
            <a:avLst>
              <a:gd fmla="val 50017" name="adj1"/>
            </a:avLst>
          </a:prstGeom>
          <a:noFill/>
          <a:ln cap="flat" cmpd="sng" w="19050">
            <a:solidFill>
              <a:srgbClr val="5032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7" name="Google Shape;627;p42"/>
          <p:cNvCxnSpPr>
            <a:stCxn id="623" idx="0"/>
            <a:endCxn id="625" idx="3"/>
          </p:cNvCxnSpPr>
          <p:nvPr/>
        </p:nvCxnSpPr>
        <p:spPr>
          <a:xfrm>
            <a:off x="5419535" y="2348539"/>
            <a:ext cx="332700" cy="832200"/>
          </a:xfrm>
          <a:prstGeom prst="bentConnector3">
            <a:avLst>
              <a:gd fmla="val 50017" name="adj1"/>
            </a:avLst>
          </a:prstGeom>
          <a:noFill/>
          <a:ln cap="flat" cmpd="sng" w="19050">
            <a:solidFill>
              <a:srgbClr val="76518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8" name="Google Shape;628;p42"/>
          <p:cNvCxnSpPr>
            <a:stCxn id="625" idx="0"/>
            <a:endCxn id="624" idx="3"/>
          </p:cNvCxnSpPr>
          <p:nvPr/>
        </p:nvCxnSpPr>
        <p:spPr>
          <a:xfrm flipH="1" rot="10800000">
            <a:off x="7213298" y="2348483"/>
            <a:ext cx="332700" cy="832200"/>
          </a:xfrm>
          <a:prstGeom prst="bentConnector3">
            <a:avLst>
              <a:gd fmla="val 50017" name="adj1"/>
            </a:avLst>
          </a:prstGeom>
          <a:noFill/>
          <a:ln cap="flat" cmpd="sng" w="19050">
            <a:solidFill>
              <a:srgbClr val="B07C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9" name="Google Shape;629;p42"/>
          <p:cNvSpPr txBox="1"/>
          <p:nvPr/>
        </p:nvSpPr>
        <p:spPr>
          <a:xfrm>
            <a:off x="3175" y="1300768"/>
            <a:ext cx="24609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Importance of Observation</a:t>
            </a:r>
            <a:endParaRPr/>
          </a:p>
        </p:txBody>
      </p:sp>
      <p:sp>
        <p:nvSpPr>
          <p:cNvPr id="630" name="Google Shape;630;p42"/>
          <p:cNvSpPr txBox="1"/>
          <p:nvPr/>
        </p:nvSpPr>
        <p:spPr>
          <a:xfrm>
            <a:off x="370728" y="1871872"/>
            <a:ext cx="14610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Understanding nature requires firsthand observation of the world.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42"/>
          <p:cNvSpPr txBox="1"/>
          <p:nvPr/>
        </p:nvSpPr>
        <p:spPr>
          <a:xfrm>
            <a:off x="2011642" y="3858178"/>
            <a:ext cx="1790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Role of Experience</a:t>
            </a:r>
            <a:endParaRPr/>
          </a:p>
        </p:txBody>
      </p:sp>
      <p:sp>
        <p:nvSpPr>
          <p:cNvPr id="632" name="Google Shape;632;p42"/>
          <p:cNvSpPr txBox="1"/>
          <p:nvPr/>
        </p:nvSpPr>
        <p:spPr>
          <a:xfrm>
            <a:off x="2151689" y="2663271"/>
            <a:ext cx="1510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D</a:t>
            </a:r>
            <a:r>
              <a:rPr b="0" i="0" lang="en" sz="13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istinguished between simple observation and systematic observation.</a:t>
            </a:r>
            <a:endParaRPr/>
          </a:p>
        </p:txBody>
      </p:sp>
      <p:sp>
        <p:nvSpPr>
          <p:cNvPr id="633" name="Google Shape;633;p42"/>
          <p:cNvSpPr txBox="1"/>
          <p:nvPr/>
        </p:nvSpPr>
        <p:spPr>
          <a:xfrm>
            <a:off x="3832222" y="1298003"/>
            <a:ext cx="17136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Sources of Error</a:t>
            </a:r>
            <a:endParaRPr/>
          </a:p>
        </p:txBody>
      </p:sp>
      <p:sp>
        <p:nvSpPr>
          <p:cNvPr id="634" name="Google Shape;634;p42"/>
          <p:cNvSpPr txBox="1"/>
          <p:nvPr/>
        </p:nvSpPr>
        <p:spPr>
          <a:xfrm>
            <a:off x="3976934" y="1902262"/>
            <a:ext cx="1461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Flawed senses, insufficient data, or preconceived notions.</a:t>
            </a:r>
            <a:endParaRPr/>
          </a:p>
        </p:txBody>
      </p:sp>
      <p:sp>
        <p:nvSpPr>
          <p:cNvPr id="635" name="Google Shape;635;p42"/>
          <p:cNvSpPr txBox="1"/>
          <p:nvPr/>
        </p:nvSpPr>
        <p:spPr>
          <a:xfrm>
            <a:off x="5649844" y="3858177"/>
            <a:ext cx="1790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Correcting Errors</a:t>
            </a:r>
            <a:endParaRPr/>
          </a:p>
        </p:txBody>
      </p:sp>
      <p:sp>
        <p:nvSpPr>
          <p:cNvPr id="636" name="Google Shape;636;p42"/>
          <p:cNvSpPr txBox="1"/>
          <p:nvPr/>
        </p:nvSpPr>
        <p:spPr>
          <a:xfrm>
            <a:off x="5760730" y="2663271"/>
            <a:ext cx="14790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Repeated observation, comparison of different cases. </a:t>
            </a:r>
            <a:endParaRPr/>
          </a:p>
        </p:txBody>
      </p:sp>
      <p:sp>
        <p:nvSpPr>
          <p:cNvPr id="637" name="Google Shape;637;p42"/>
          <p:cNvSpPr txBox="1"/>
          <p:nvPr/>
        </p:nvSpPr>
        <p:spPr>
          <a:xfrm>
            <a:off x="6545281" y="1283963"/>
            <a:ext cx="31739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Empiricism and Theory</a:t>
            </a:r>
            <a:endParaRPr/>
          </a:p>
        </p:txBody>
      </p:sp>
      <p:sp>
        <p:nvSpPr>
          <p:cNvPr id="638" name="Google Shape;638;p42"/>
          <p:cNvSpPr txBox="1"/>
          <p:nvPr/>
        </p:nvSpPr>
        <p:spPr>
          <a:xfrm>
            <a:off x="7564460" y="1840706"/>
            <a:ext cx="146094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Understanding causes and purposes helped to interpret data accurately.</a:t>
            </a:r>
            <a:endParaRPr/>
          </a:p>
        </p:txBody>
      </p:sp>
      <p:pic>
        <p:nvPicPr>
          <p:cNvPr id="639" name="Google Shape;639;p42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6503" y="4478893"/>
            <a:ext cx="450994" cy="51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3"/>
          <p:cNvSpPr txBox="1"/>
          <p:nvPr>
            <p:ph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i="0" lang="en" u="none" cap="none" strike="noStrike">
                <a:latin typeface="Archivo"/>
                <a:ea typeface="Archivo"/>
                <a:cs typeface="Archivo"/>
                <a:sym typeface="Archivo"/>
              </a:rPr>
              <a:t>Thank</a:t>
            </a:r>
            <a:r>
              <a:rPr lang="en"/>
              <a:t> you!</a:t>
            </a:r>
            <a:endParaRPr b="1" i="0" u="none" cap="none" strike="noStrike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45" name="Google Shape;645;p43"/>
          <p:cNvSpPr txBox="1"/>
          <p:nvPr/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Do you have any questions?</a:t>
            </a:r>
            <a:endParaRPr/>
          </a:p>
        </p:txBody>
      </p:sp>
      <p:pic>
        <p:nvPicPr>
          <p:cNvPr id="646" name="Google Shape;646;p43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" y="4624869"/>
            <a:ext cx="450994" cy="51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/>
          <p:nvPr/>
        </p:nvSpPr>
        <p:spPr>
          <a:xfrm>
            <a:off x="3397427" y="1333100"/>
            <a:ext cx="2043900" cy="2043900"/>
          </a:xfrm>
          <a:prstGeom prst="pie">
            <a:avLst>
              <a:gd fmla="val 10821860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8" name="Google Shape;278;p31"/>
          <p:cNvSpPr/>
          <p:nvPr/>
        </p:nvSpPr>
        <p:spPr>
          <a:xfrm flipH="1">
            <a:off x="3702227" y="1333100"/>
            <a:ext cx="2043900" cy="2043900"/>
          </a:xfrm>
          <a:prstGeom prst="pie">
            <a:avLst>
              <a:gd fmla="val 10821860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9" name="Google Shape;279;p31"/>
          <p:cNvSpPr/>
          <p:nvPr/>
        </p:nvSpPr>
        <p:spPr>
          <a:xfrm flipH="1" rot="10800000">
            <a:off x="3397427" y="1637900"/>
            <a:ext cx="2043900" cy="2043900"/>
          </a:xfrm>
          <a:prstGeom prst="pie">
            <a:avLst>
              <a:gd fmla="val 10821860" name="adj1"/>
              <a:gd fmla="val 1620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0" name="Google Shape;280;p31"/>
          <p:cNvSpPr/>
          <p:nvPr/>
        </p:nvSpPr>
        <p:spPr>
          <a:xfrm rot="10800000">
            <a:off x="3702227" y="1637900"/>
            <a:ext cx="2043900" cy="2043900"/>
          </a:xfrm>
          <a:prstGeom prst="pie">
            <a:avLst>
              <a:gd fmla="val 10821860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81" name="Google Shape;281;p31"/>
          <p:cNvCxnSpPr/>
          <p:nvPr/>
        </p:nvCxnSpPr>
        <p:spPr>
          <a:xfrm>
            <a:off x="987575" y="2507450"/>
            <a:ext cx="7168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82" name="Google Shape;282;p31"/>
          <p:cNvCxnSpPr/>
          <p:nvPr/>
        </p:nvCxnSpPr>
        <p:spPr>
          <a:xfrm>
            <a:off x="4571775" y="1048525"/>
            <a:ext cx="0" cy="2917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83" name="Google Shape;283;p31"/>
          <p:cNvSpPr txBox="1"/>
          <p:nvPr>
            <p:ph type="title"/>
          </p:nvPr>
        </p:nvSpPr>
        <p:spPr>
          <a:xfrm>
            <a:off x="719988" y="1077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84" name="Google Shape;284;p31"/>
          <p:cNvSpPr txBox="1"/>
          <p:nvPr/>
        </p:nvSpPr>
        <p:spPr>
          <a:xfrm>
            <a:off x="1121675" y="1526417"/>
            <a:ext cx="197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How Aristotle viewed the world.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1033618" y="858244"/>
            <a:ext cx="21471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action="ppaction://hlinksldjump" r:id="rId3"/>
              </a:rPr>
              <a:t>Physical World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6050974" y="3350771"/>
            <a:ext cx="210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Aristotle’s methodology and thought.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7" name="Google Shape;287;p31"/>
          <p:cNvSpPr txBox="1"/>
          <p:nvPr/>
        </p:nvSpPr>
        <p:spPr>
          <a:xfrm>
            <a:off x="6007975" y="3214738"/>
            <a:ext cx="197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action="ppaction://hlinksldjump" r:id="rId4"/>
              </a:rPr>
              <a:t>Observation and Error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88" name="Google Shape;288;p31"/>
          <p:cNvSpPr txBox="1"/>
          <p:nvPr/>
        </p:nvSpPr>
        <p:spPr>
          <a:xfrm>
            <a:off x="6050975" y="1526417"/>
            <a:ext cx="197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Aristotle’s theory on medium.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9" name="Google Shape;289;p31"/>
          <p:cNvSpPr txBox="1"/>
          <p:nvPr/>
        </p:nvSpPr>
        <p:spPr>
          <a:xfrm>
            <a:off x="6050975" y="1048515"/>
            <a:ext cx="197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action="ppaction://hlinksldjump" r:id="rId5"/>
              </a:rPr>
              <a:t>Dynamics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1121675" y="3350771"/>
            <a:ext cx="197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Aristotle’s Contribution 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to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Biology.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1121675" y="2872868"/>
            <a:ext cx="197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action="ppaction://hlinksldjump" r:id="rId6"/>
              </a:rPr>
              <a:t>Biology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92" name="Google Shape;292;p31"/>
          <p:cNvSpPr/>
          <p:nvPr/>
        </p:nvSpPr>
        <p:spPr>
          <a:xfrm>
            <a:off x="3745227" y="1680763"/>
            <a:ext cx="1653100" cy="1653374"/>
          </a:xfrm>
          <a:custGeom>
            <a:rect b="b" l="l" r="r" t="t"/>
            <a:pathLst>
              <a:path extrusionOk="0" h="6033" w="6032">
                <a:moveTo>
                  <a:pt x="6032" y="3018"/>
                </a:moveTo>
                <a:lnTo>
                  <a:pt x="6032" y="3018"/>
                </a:lnTo>
                <a:cubicBezTo>
                  <a:pt x="6032" y="4683"/>
                  <a:pt x="4683" y="6033"/>
                  <a:pt x="3018" y="6033"/>
                </a:cubicBezTo>
                <a:cubicBezTo>
                  <a:pt x="1352" y="6033"/>
                  <a:pt x="0" y="4683"/>
                  <a:pt x="0" y="3018"/>
                </a:cubicBezTo>
                <a:cubicBezTo>
                  <a:pt x="0" y="1352"/>
                  <a:pt x="1352" y="0"/>
                  <a:pt x="3018" y="0"/>
                </a:cubicBezTo>
                <a:cubicBezTo>
                  <a:pt x="4683" y="0"/>
                  <a:pt x="6032" y="1352"/>
                  <a:pt x="6032" y="30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31"/>
          <p:cNvGrpSpPr/>
          <p:nvPr/>
        </p:nvGrpSpPr>
        <p:grpSpPr>
          <a:xfrm>
            <a:off x="4300667" y="2238786"/>
            <a:ext cx="542631" cy="537428"/>
            <a:chOff x="4456875" y="1435075"/>
            <a:chExt cx="481825" cy="481825"/>
          </a:xfrm>
        </p:grpSpPr>
        <p:sp>
          <p:nvSpPr>
            <p:cNvPr id="294" name="Google Shape;294;p31"/>
            <p:cNvSpPr/>
            <p:nvPr/>
          </p:nvSpPr>
          <p:spPr>
            <a:xfrm>
              <a:off x="4624975" y="1465275"/>
              <a:ext cx="56650" cy="86000"/>
            </a:xfrm>
            <a:custGeom>
              <a:rect b="b" l="l" r="r" t="t"/>
              <a:pathLst>
                <a:path extrusionOk="0" h="3440" w="2266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4615275" y="1797425"/>
              <a:ext cx="66350" cy="89375"/>
            </a:xfrm>
            <a:custGeom>
              <a:rect b="b" l="l" r="r" t="t"/>
              <a:pathLst>
                <a:path extrusionOk="0" h="3575" w="2654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4583125" y="1547250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4597950" y="1576075"/>
              <a:ext cx="83675" cy="87525"/>
            </a:xfrm>
            <a:custGeom>
              <a:rect b="b" l="l" r="r" t="t"/>
              <a:pathLst>
                <a:path extrusionOk="0" h="3501" w="3347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4597650" y="1692175"/>
              <a:ext cx="83975" cy="82450"/>
            </a:xfrm>
            <a:custGeom>
              <a:rect b="b" l="l" r="r" t="t"/>
              <a:pathLst>
                <a:path extrusionOk="0" h="3298" w="3359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4798050" y="1663575"/>
              <a:ext cx="28475" cy="28250"/>
            </a:xfrm>
            <a:custGeom>
              <a:rect b="b" l="l" r="r" t="t"/>
              <a:pathLst>
                <a:path extrusionOk="0" h="1130" w="1139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4710200" y="1435075"/>
              <a:ext cx="228500" cy="228525"/>
            </a:xfrm>
            <a:custGeom>
              <a:rect b="b" l="l" r="r" t="t"/>
              <a:pathLst>
                <a:path extrusionOk="0" h="9141" w="914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4819200" y="1593475"/>
              <a:ext cx="89400" cy="70125"/>
            </a:xfrm>
            <a:custGeom>
              <a:rect b="b" l="l" r="r" t="t"/>
              <a:pathLst>
                <a:path extrusionOk="0" h="2805" w="3576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4819200" y="1692175"/>
              <a:ext cx="89475" cy="66275"/>
            </a:xfrm>
            <a:custGeom>
              <a:rect b="b" l="l" r="r" t="t"/>
              <a:pathLst>
                <a:path extrusionOk="0" h="2651" w="3579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456875" y="1691800"/>
              <a:ext cx="225125" cy="225100"/>
            </a:xfrm>
            <a:custGeom>
              <a:rect b="b" l="l" r="r" t="t"/>
              <a:pathLst>
                <a:path extrusionOk="0" h="9004" w="9005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487000" y="1595125"/>
              <a:ext cx="88925" cy="68475"/>
            </a:xfrm>
            <a:custGeom>
              <a:rect b="b" l="l" r="r" t="t"/>
              <a:pathLst>
                <a:path extrusionOk="0" h="2739" w="3557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486925" y="1692175"/>
              <a:ext cx="89450" cy="66350"/>
            </a:xfrm>
            <a:custGeom>
              <a:rect b="b" l="l" r="r" t="t"/>
              <a:pathLst>
                <a:path extrusionOk="0" h="2654" w="3578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4456875" y="1435075"/>
              <a:ext cx="225125" cy="228525"/>
            </a:xfrm>
            <a:custGeom>
              <a:rect b="b" l="l" r="r" t="t"/>
              <a:pathLst>
                <a:path extrusionOk="0" h="9141" w="9005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4710200" y="1691800"/>
              <a:ext cx="228500" cy="225100"/>
            </a:xfrm>
            <a:custGeom>
              <a:rect b="b" l="l" r="r" t="t"/>
              <a:pathLst>
                <a:path extrusionOk="0" h="9004" w="914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4710200" y="1465200"/>
              <a:ext cx="70025" cy="89375"/>
            </a:xfrm>
            <a:custGeom>
              <a:rect b="b" l="l" r="r" t="t"/>
              <a:pathLst>
                <a:path extrusionOk="0" h="3575" w="2801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4710200" y="1575850"/>
              <a:ext cx="86150" cy="87750"/>
            </a:xfrm>
            <a:custGeom>
              <a:rect b="b" l="l" r="r" t="t"/>
              <a:pathLst>
                <a:path extrusionOk="0" h="3510" w="3446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4710200" y="1797500"/>
              <a:ext cx="70025" cy="89375"/>
            </a:xfrm>
            <a:custGeom>
              <a:rect b="b" l="l" r="r" t="t"/>
              <a:pathLst>
                <a:path extrusionOk="0" h="3575" w="2801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4681975" y="1776400"/>
              <a:ext cx="28250" cy="28350"/>
            </a:xfrm>
            <a:custGeom>
              <a:rect b="b" l="l" r="r" t="t"/>
              <a:pathLst>
                <a:path extrusionOk="0" h="1134" w="113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4710200" y="1692175"/>
              <a:ext cx="86150" cy="82450"/>
            </a:xfrm>
            <a:custGeom>
              <a:rect b="b" l="l" r="r" t="t"/>
              <a:pathLst>
                <a:path extrusionOk="0" h="3298" w="3446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2D285C"/>
            </a:solidFill>
            <a:ln cap="flat" cmpd="sng" w="9525">
              <a:solidFill>
                <a:srgbClr val="2D28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" name="Google Shape;313;p31"/>
          <p:cNvSpPr txBox="1"/>
          <p:nvPr/>
        </p:nvSpPr>
        <p:spPr>
          <a:xfrm>
            <a:off x="3279275" y="3768850"/>
            <a:ext cx="2585100" cy="10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 u="sng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Finitude, Motion, and Natural Place</a:t>
            </a:r>
            <a:endParaRPr b="1" i="0" sz="2000" u="sng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Four (or Five) Elements</a:t>
            </a:r>
            <a:endParaRPr/>
          </a:p>
        </p:txBody>
      </p:sp>
      <p:pic>
        <p:nvPicPr>
          <p:cNvPr id="319" name="Google Shape;3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313" y="1195450"/>
            <a:ext cx="3711375" cy="37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2"/>
          <p:cNvSpPr txBox="1"/>
          <p:nvPr/>
        </p:nvSpPr>
        <p:spPr>
          <a:xfrm>
            <a:off x="4221600" y="2853075"/>
            <a:ext cx="70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Hind"/>
                <a:ea typeface="Hind"/>
                <a:cs typeface="Hind"/>
                <a:sym typeface="Hind"/>
              </a:rPr>
              <a:t>Earth</a:t>
            </a:r>
            <a:endParaRPr b="1" sz="1500">
              <a:solidFill>
                <a:schemeClr val="accent6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21" name="Google Shape;321;p32"/>
          <p:cNvSpPr txBox="1"/>
          <p:nvPr/>
        </p:nvSpPr>
        <p:spPr>
          <a:xfrm>
            <a:off x="4117800" y="1164938"/>
            <a:ext cx="90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Hind"/>
                <a:ea typeface="Hind"/>
                <a:cs typeface="Hind"/>
                <a:sym typeface="Hind"/>
              </a:rPr>
              <a:t>Aether</a:t>
            </a:r>
            <a:endParaRPr b="1" sz="1500">
              <a:solidFill>
                <a:schemeClr val="accent6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22" name="Google Shape;322;p32"/>
          <p:cNvSpPr txBox="1"/>
          <p:nvPr/>
        </p:nvSpPr>
        <p:spPr>
          <a:xfrm>
            <a:off x="4221600" y="1441350"/>
            <a:ext cx="70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Hind"/>
                <a:ea typeface="Hind"/>
                <a:cs typeface="Hind"/>
                <a:sym typeface="Hind"/>
              </a:rPr>
              <a:t>Fire</a:t>
            </a:r>
            <a:endParaRPr b="1" sz="1500">
              <a:solidFill>
                <a:schemeClr val="accent6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23" name="Google Shape;323;p32"/>
          <p:cNvSpPr txBox="1"/>
          <p:nvPr/>
        </p:nvSpPr>
        <p:spPr>
          <a:xfrm>
            <a:off x="4221588" y="2009013"/>
            <a:ext cx="90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Hind"/>
                <a:ea typeface="Hind"/>
                <a:cs typeface="Hind"/>
                <a:sym typeface="Hind"/>
              </a:rPr>
              <a:t>Water</a:t>
            </a:r>
            <a:endParaRPr b="1" sz="1500">
              <a:solidFill>
                <a:schemeClr val="accent6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4325400" y="1727650"/>
            <a:ext cx="70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Hind"/>
                <a:ea typeface="Hind"/>
                <a:cs typeface="Hind"/>
                <a:sym typeface="Hind"/>
              </a:rPr>
              <a:t>Air</a:t>
            </a:r>
            <a:endParaRPr b="1" sz="1500">
              <a:solidFill>
                <a:schemeClr val="accent6"/>
              </a:solidFill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/>
          <p:nvPr/>
        </p:nvSpPr>
        <p:spPr>
          <a:xfrm>
            <a:off x="3136614" y="1581185"/>
            <a:ext cx="2859186" cy="6899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ll beings in the natural world are composites of both, which are limited in scope.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30" name="Google Shape;330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Finite Universe</a:t>
            </a:r>
            <a:endParaRPr/>
          </a:p>
        </p:txBody>
      </p:sp>
      <p:sp>
        <p:nvSpPr>
          <p:cNvPr id="331" name="Google Shape;331;p33"/>
          <p:cNvSpPr txBox="1"/>
          <p:nvPr/>
        </p:nvSpPr>
        <p:spPr>
          <a:xfrm>
            <a:off x="3470471" y="1216680"/>
            <a:ext cx="211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Limit 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32" name="Google Shape;332;p33"/>
          <p:cNvSpPr txBox="1"/>
          <p:nvPr/>
        </p:nvSpPr>
        <p:spPr>
          <a:xfrm>
            <a:off x="6214800" y="2394038"/>
            <a:ext cx="220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Organized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33" name="Google Shape;333;p33"/>
          <p:cNvSpPr txBox="1"/>
          <p:nvPr/>
        </p:nvSpPr>
        <p:spPr>
          <a:xfrm>
            <a:off x="6214800" y="2871943"/>
            <a:ext cx="22092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The structured universe means that each planet and element has its principles for operating. 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34" name="Google Shape;334;p33"/>
          <p:cNvSpPr txBox="1"/>
          <p:nvPr/>
        </p:nvSpPr>
        <p:spPr>
          <a:xfrm>
            <a:off x="715100" y="2394038"/>
            <a:ext cx="220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Boundaries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35" name="Google Shape;335;p33"/>
          <p:cNvSpPr txBox="1"/>
          <p:nvPr/>
        </p:nvSpPr>
        <p:spPr>
          <a:xfrm>
            <a:off x="715100" y="2871942"/>
            <a:ext cx="22092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Asserting that everything in nature has a beginning, an end, and a defined structure.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36" name="Google Shape;336;p33"/>
          <p:cNvSpPr/>
          <p:nvPr/>
        </p:nvSpPr>
        <p:spPr>
          <a:xfrm rot="10800000">
            <a:off x="3433742" y="1804562"/>
            <a:ext cx="2288100" cy="2287800"/>
          </a:xfrm>
          <a:prstGeom prst="pie">
            <a:avLst>
              <a:gd fmla="val 10761199" name="adj1"/>
              <a:gd fmla="val 16200000" name="adj2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7" name="Google Shape;337;p33"/>
          <p:cNvSpPr/>
          <p:nvPr/>
        </p:nvSpPr>
        <p:spPr>
          <a:xfrm flipH="1" rot="10800000">
            <a:off x="3422158" y="1804562"/>
            <a:ext cx="2288100" cy="2287800"/>
          </a:xfrm>
          <a:prstGeom prst="pie">
            <a:avLst>
              <a:gd fmla="val 10817930" name="adj1"/>
              <a:gd fmla="val 16200000" name="adj2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338" name="Google Shape;338;p33"/>
          <p:cNvCxnSpPr>
            <a:stCxn id="337" idx="2"/>
            <a:endCxn id="334" idx="3"/>
          </p:cNvCxnSpPr>
          <p:nvPr/>
        </p:nvCxnSpPr>
        <p:spPr>
          <a:xfrm rot="10800000">
            <a:off x="2924158" y="2670962"/>
            <a:ext cx="498000" cy="277500"/>
          </a:xfrm>
          <a:prstGeom prst="bentConnector3">
            <a:avLst>
              <a:gd fmla="val 49984" name="adj1"/>
            </a:avLst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39" name="Google Shape;339;p33"/>
          <p:cNvCxnSpPr>
            <a:stCxn id="336" idx="2"/>
            <a:endCxn id="332" idx="1"/>
          </p:cNvCxnSpPr>
          <p:nvPr/>
        </p:nvCxnSpPr>
        <p:spPr>
          <a:xfrm flipH="1" rot="10800000">
            <a:off x="5721842" y="2670962"/>
            <a:ext cx="492900" cy="2775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40" name="Google Shape;340;p33"/>
          <p:cNvSpPr/>
          <p:nvPr/>
        </p:nvSpPr>
        <p:spPr>
          <a:xfrm>
            <a:off x="4105500" y="2481933"/>
            <a:ext cx="933000" cy="933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1" name="Google Shape;341;p33"/>
          <p:cNvCxnSpPr>
            <a:stCxn id="329" idx="2"/>
            <a:endCxn id="340" idx="0"/>
          </p:cNvCxnSpPr>
          <p:nvPr/>
        </p:nvCxnSpPr>
        <p:spPr>
          <a:xfrm>
            <a:off x="4566207" y="2271123"/>
            <a:ext cx="5700" cy="210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342" name="Google Shape;342;p33"/>
          <p:cNvGrpSpPr/>
          <p:nvPr/>
        </p:nvGrpSpPr>
        <p:grpSpPr>
          <a:xfrm>
            <a:off x="4277236" y="2689680"/>
            <a:ext cx="577941" cy="487365"/>
            <a:chOff x="7776795" y="1766009"/>
            <a:chExt cx="371742" cy="349120"/>
          </a:xfrm>
        </p:grpSpPr>
        <p:sp>
          <p:nvSpPr>
            <p:cNvPr id="343" name="Google Shape;343;p33"/>
            <p:cNvSpPr/>
            <p:nvPr/>
          </p:nvSpPr>
          <p:spPr>
            <a:xfrm>
              <a:off x="7897918" y="1889527"/>
              <a:ext cx="119494" cy="102475"/>
            </a:xfrm>
            <a:custGeom>
              <a:rect b="b" l="l" r="r" t="t"/>
              <a:pathLst>
                <a:path extrusionOk="0" h="3141" w="3668">
                  <a:moveTo>
                    <a:pt x="2096" y="0"/>
                  </a:moveTo>
                  <a:cubicBezTo>
                    <a:pt x="691" y="0"/>
                    <a:pt x="0" y="1691"/>
                    <a:pt x="977" y="2667"/>
                  </a:cubicBezTo>
                  <a:cubicBezTo>
                    <a:pt x="1303" y="2994"/>
                    <a:pt x="1704" y="3140"/>
                    <a:pt x="2095" y="3140"/>
                  </a:cubicBezTo>
                  <a:cubicBezTo>
                    <a:pt x="2901" y="3140"/>
                    <a:pt x="3668" y="2518"/>
                    <a:pt x="3668" y="1572"/>
                  </a:cubicBezTo>
                  <a:cubicBezTo>
                    <a:pt x="3668" y="715"/>
                    <a:pt x="2953" y="0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7776795" y="1766009"/>
              <a:ext cx="371742" cy="349120"/>
            </a:xfrm>
            <a:custGeom>
              <a:rect b="b" l="l" r="r" t="t"/>
              <a:pathLst>
                <a:path extrusionOk="0" h="10701" w="11411">
                  <a:moveTo>
                    <a:pt x="4123" y="2405"/>
                  </a:moveTo>
                  <a:cubicBezTo>
                    <a:pt x="4409" y="2453"/>
                    <a:pt x="4695" y="2524"/>
                    <a:pt x="4980" y="2596"/>
                  </a:cubicBezTo>
                  <a:cubicBezTo>
                    <a:pt x="4576" y="2786"/>
                    <a:pt x="4218" y="3000"/>
                    <a:pt x="3861" y="3239"/>
                  </a:cubicBezTo>
                  <a:cubicBezTo>
                    <a:pt x="3933" y="2953"/>
                    <a:pt x="4004" y="2667"/>
                    <a:pt x="4123" y="2405"/>
                  </a:cubicBezTo>
                  <a:close/>
                  <a:moveTo>
                    <a:pt x="8290" y="2332"/>
                  </a:moveTo>
                  <a:cubicBezTo>
                    <a:pt x="9976" y="2332"/>
                    <a:pt x="10504" y="3337"/>
                    <a:pt x="9586" y="4818"/>
                  </a:cubicBezTo>
                  <a:lnTo>
                    <a:pt x="9586" y="4818"/>
                  </a:lnTo>
                  <a:cubicBezTo>
                    <a:pt x="9257" y="4443"/>
                    <a:pt x="8905" y="4092"/>
                    <a:pt x="8529" y="3786"/>
                  </a:cubicBezTo>
                  <a:cubicBezTo>
                    <a:pt x="8457" y="3310"/>
                    <a:pt x="8338" y="2810"/>
                    <a:pt x="8172" y="2334"/>
                  </a:cubicBezTo>
                  <a:cubicBezTo>
                    <a:pt x="8211" y="2333"/>
                    <a:pt x="8251" y="2332"/>
                    <a:pt x="8290" y="2332"/>
                  </a:cubicBezTo>
                  <a:close/>
                  <a:moveTo>
                    <a:pt x="3336" y="2332"/>
                  </a:moveTo>
                  <a:cubicBezTo>
                    <a:pt x="3375" y="2332"/>
                    <a:pt x="3415" y="2333"/>
                    <a:pt x="3456" y="2334"/>
                  </a:cubicBezTo>
                  <a:cubicBezTo>
                    <a:pt x="3290" y="2810"/>
                    <a:pt x="3171" y="3310"/>
                    <a:pt x="3099" y="3786"/>
                  </a:cubicBezTo>
                  <a:cubicBezTo>
                    <a:pt x="2718" y="4096"/>
                    <a:pt x="2361" y="4453"/>
                    <a:pt x="2027" y="4834"/>
                  </a:cubicBezTo>
                  <a:cubicBezTo>
                    <a:pt x="1097" y="3322"/>
                    <a:pt x="1644" y="2332"/>
                    <a:pt x="3336" y="2332"/>
                  </a:cubicBezTo>
                  <a:close/>
                  <a:moveTo>
                    <a:pt x="8624" y="4715"/>
                  </a:moveTo>
                  <a:lnTo>
                    <a:pt x="8624" y="4715"/>
                  </a:lnTo>
                  <a:cubicBezTo>
                    <a:pt x="8838" y="4906"/>
                    <a:pt x="9029" y="5120"/>
                    <a:pt x="9219" y="5358"/>
                  </a:cubicBezTo>
                  <a:cubicBezTo>
                    <a:pt x="9029" y="5572"/>
                    <a:pt x="8838" y="5787"/>
                    <a:pt x="8624" y="6001"/>
                  </a:cubicBezTo>
                  <a:cubicBezTo>
                    <a:pt x="8648" y="5572"/>
                    <a:pt x="8648" y="5144"/>
                    <a:pt x="8624" y="4715"/>
                  </a:cubicBezTo>
                  <a:close/>
                  <a:moveTo>
                    <a:pt x="3861" y="7454"/>
                  </a:moveTo>
                  <a:cubicBezTo>
                    <a:pt x="4218" y="7692"/>
                    <a:pt x="4576" y="7906"/>
                    <a:pt x="4957" y="8097"/>
                  </a:cubicBezTo>
                  <a:cubicBezTo>
                    <a:pt x="4671" y="8192"/>
                    <a:pt x="4385" y="8240"/>
                    <a:pt x="4099" y="8287"/>
                  </a:cubicBezTo>
                  <a:cubicBezTo>
                    <a:pt x="4004" y="8025"/>
                    <a:pt x="3909" y="7739"/>
                    <a:pt x="3837" y="7478"/>
                  </a:cubicBezTo>
                  <a:lnTo>
                    <a:pt x="3861" y="7454"/>
                  </a:lnTo>
                  <a:close/>
                  <a:moveTo>
                    <a:pt x="7529" y="2405"/>
                  </a:moveTo>
                  <a:cubicBezTo>
                    <a:pt x="7981" y="3739"/>
                    <a:pt x="8124" y="5168"/>
                    <a:pt x="7933" y="6573"/>
                  </a:cubicBezTo>
                  <a:lnTo>
                    <a:pt x="7957" y="6573"/>
                  </a:lnTo>
                  <a:cubicBezTo>
                    <a:pt x="7529" y="6906"/>
                    <a:pt x="7076" y="7192"/>
                    <a:pt x="6600" y="7430"/>
                  </a:cubicBezTo>
                  <a:cubicBezTo>
                    <a:pt x="6886" y="7525"/>
                    <a:pt x="7171" y="7597"/>
                    <a:pt x="7481" y="7668"/>
                  </a:cubicBezTo>
                  <a:cubicBezTo>
                    <a:pt x="7576" y="7597"/>
                    <a:pt x="7695" y="7525"/>
                    <a:pt x="7767" y="7454"/>
                  </a:cubicBezTo>
                  <a:lnTo>
                    <a:pt x="7767" y="7454"/>
                  </a:lnTo>
                  <a:cubicBezTo>
                    <a:pt x="7695" y="7739"/>
                    <a:pt x="7624" y="8025"/>
                    <a:pt x="7505" y="8311"/>
                  </a:cubicBezTo>
                  <a:cubicBezTo>
                    <a:pt x="5528" y="7930"/>
                    <a:pt x="3718" y="6882"/>
                    <a:pt x="2408" y="5358"/>
                  </a:cubicBezTo>
                  <a:cubicBezTo>
                    <a:pt x="2599" y="5120"/>
                    <a:pt x="2789" y="4906"/>
                    <a:pt x="3004" y="4715"/>
                  </a:cubicBezTo>
                  <a:lnTo>
                    <a:pt x="3004" y="5072"/>
                  </a:lnTo>
                  <a:cubicBezTo>
                    <a:pt x="3194" y="5310"/>
                    <a:pt x="3409" y="5525"/>
                    <a:pt x="3623" y="5715"/>
                  </a:cubicBezTo>
                  <a:cubicBezTo>
                    <a:pt x="3599" y="5191"/>
                    <a:pt x="3647" y="4644"/>
                    <a:pt x="3718" y="4120"/>
                  </a:cubicBezTo>
                  <a:cubicBezTo>
                    <a:pt x="4361" y="3620"/>
                    <a:pt x="5076" y="3215"/>
                    <a:pt x="5814" y="2905"/>
                  </a:cubicBezTo>
                  <a:cubicBezTo>
                    <a:pt x="6314" y="3119"/>
                    <a:pt x="6767" y="3358"/>
                    <a:pt x="7219" y="3643"/>
                  </a:cubicBezTo>
                  <a:cubicBezTo>
                    <a:pt x="7171" y="3334"/>
                    <a:pt x="7076" y="3048"/>
                    <a:pt x="6981" y="2762"/>
                  </a:cubicBezTo>
                  <a:lnTo>
                    <a:pt x="6671" y="2596"/>
                  </a:lnTo>
                  <a:cubicBezTo>
                    <a:pt x="6957" y="2524"/>
                    <a:pt x="7243" y="2453"/>
                    <a:pt x="7529" y="2405"/>
                  </a:cubicBezTo>
                  <a:close/>
                  <a:moveTo>
                    <a:pt x="5814" y="8478"/>
                  </a:moveTo>
                  <a:cubicBezTo>
                    <a:pt x="6266" y="8644"/>
                    <a:pt x="6767" y="8787"/>
                    <a:pt x="7243" y="8883"/>
                  </a:cubicBezTo>
                  <a:cubicBezTo>
                    <a:pt x="6843" y="9632"/>
                    <a:pt x="6319" y="10073"/>
                    <a:pt x="5781" y="10073"/>
                  </a:cubicBezTo>
                  <a:cubicBezTo>
                    <a:pt x="5292" y="10073"/>
                    <a:pt x="4792" y="9710"/>
                    <a:pt x="4361" y="8883"/>
                  </a:cubicBezTo>
                  <a:lnTo>
                    <a:pt x="4385" y="8883"/>
                  </a:lnTo>
                  <a:cubicBezTo>
                    <a:pt x="4861" y="8787"/>
                    <a:pt x="5338" y="8644"/>
                    <a:pt x="5814" y="8478"/>
                  </a:cubicBezTo>
                  <a:close/>
                  <a:moveTo>
                    <a:pt x="5791" y="1"/>
                  </a:moveTo>
                  <a:cubicBezTo>
                    <a:pt x="5037" y="1"/>
                    <a:pt x="4275" y="559"/>
                    <a:pt x="3718" y="1738"/>
                  </a:cubicBezTo>
                  <a:cubicBezTo>
                    <a:pt x="3576" y="1727"/>
                    <a:pt x="3439" y="1721"/>
                    <a:pt x="3307" y="1721"/>
                  </a:cubicBezTo>
                  <a:cubicBezTo>
                    <a:pt x="389" y="1721"/>
                    <a:pt x="1" y="4423"/>
                    <a:pt x="3099" y="6906"/>
                  </a:cubicBezTo>
                  <a:cubicBezTo>
                    <a:pt x="3171" y="7406"/>
                    <a:pt x="3266" y="7882"/>
                    <a:pt x="3432" y="8359"/>
                  </a:cubicBezTo>
                  <a:cubicBezTo>
                    <a:pt x="3364" y="8362"/>
                    <a:pt x="3297" y="8364"/>
                    <a:pt x="3232" y="8364"/>
                  </a:cubicBezTo>
                  <a:cubicBezTo>
                    <a:pt x="1952" y="8364"/>
                    <a:pt x="1242" y="7701"/>
                    <a:pt x="1718" y="6477"/>
                  </a:cubicBezTo>
                  <a:cubicBezTo>
                    <a:pt x="1551" y="6311"/>
                    <a:pt x="1384" y="6096"/>
                    <a:pt x="1265" y="5953"/>
                  </a:cubicBezTo>
                  <a:lnTo>
                    <a:pt x="1265" y="5953"/>
                  </a:lnTo>
                  <a:cubicBezTo>
                    <a:pt x="416" y="7673"/>
                    <a:pt x="1307" y="8995"/>
                    <a:pt x="3288" y="8995"/>
                  </a:cubicBezTo>
                  <a:cubicBezTo>
                    <a:pt x="3419" y="8995"/>
                    <a:pt x="3554" y="8990"/>
                    <a:pt x="3694" y="8978"/>
                  </a:cubicBezTo>
                  <a:cubicBezTo>
                    <a:pt x="4243" y="10123"/>
                    <a:pt x="5025" y="10701"/>
                    <a:pt x="5806" y="10701"/>
                  </a:cubicBezTo>
                  <a:cubicBezTo>
                    <a:pt x="6958" y="10701"/>
                    <a:pt x="8108" y="9446"/>
                    <a:pt x="8505" y="6906"/>
                  </a:cubicBezTo>
                  <a:cubicBezTo>
                    <a:pt x="8886" y="6596"/>
                    <a:pt x="9243" y="6239"/>
                    <a:pt x="9577" y="5882"/>
                  </a:cubicBezTo>
                  <a:lnTo>
                    <a:pt x="9577" y="5882"/>
                  </a:lnTo>
                  <a:cubicBezTo>
                    <a:pt x="10315" y="7073"/>
                    <a:pt x="10196" y="8097"/>
                    <a:pt x="8815" y="8311"/>
                  </a:cubicBezTo>
                  <a:cubicBezTo>
                    <a:pt x="8743" y="8549"/>
                    <a:pt x="8672" y="8763"/>
                    <a:pt x="8576" y="8978"/>
                  </a:cubicBezTo>
                  <a:cubicBezTo>
                    <a:pt x="10482" y="8883"/>
                    <a:pt x="11410" y="7406"/>
                    <a:pt x="9981" y="5358"/>
                  </a:cubicBezTo>
                  <a:cubicBezTo>
                    <a:pt x="11345" y="3395"/>
                    <a:pt x="10558" y="1710"/>
                    <a:pt x="8309" y="1710"/>
                  </a:cubicBezTo>
                  <a:cubicBezTo>
                    <a:pt x="7611" y="1710"/>
                    <a:pt x="6773" y="1872"/>
                    <a:pt x="5814" y="2238"/>
                  </a:cubicBezTo>
                  <a:cubicBezTo>
                    <a:pt x="5338" y="2048"/>
                    <a:pt x="4861" y="1905"/>
                    <a:pt x="4385" y="1810"/>
                  </a:cubicBezTo>
                  <a:cubicBezTo>
                    <a:pt x="4773" y="1077"/>
                    <a:pt x="5274" y="621"/>
                    <a:pt x="5804" y="621"/>
                  </a:cubicBezTo>
                  <a:cubicBezTo>
                    <a:pt x="6152" y="621"/>
                    <a:pt x="6512" y="818"/>
                    <a:pt x="6862" y="1262"/>
                  </a:cubicBezTo>
                  <a:cubicBezTo>
                    <a:pt x="7100" y="1191"/>
                    <a:pt x="7314" y="1167"/>
                    <a:pt x="7552" y="1143"/>
                  </a:cubicBezTo>
                  <a:cubicBezTo>
                    <a:pt x="7053" y="394"/>
                    <a:pt x="6424" y="1"/>
                    <a:pt x="5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 Physical World</a:t>
            </a:r>
            <a:endParaRPr/>
          </a:p>
        </p:txBody>
      </p:sp>
      <p:sp>
        <p:nvSpPr>
          <p:cNvPr id="350" name="Google Shape;350;p34"/>
          <p:cNvSpPr txBox="1"/>
          <p:nvPr/>
        </p:nvSpPr>
        <p:spPr>
          <a:xfrm>
            <a:off x="6654650" y="1621534"/>
            <a:ext cx="20961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M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ovement in space and change in all things.</a:t>
            </a:r>
            <a:endParaRPr/>
          </a:p>
        </p:txBody>
      </p:sp>
      <p:sp>
        <p:nvSpPr>
          <p:cNvPr id="351" name="Google Shape;351;p34"/>
          <p:cNvSpPr txBox="1"/>
          <p:nvPr/>
        </p:nvSpPr>
        <p:spPr>
          <a:xfrm>
            <a:off x="6327900" y="1143625"/>
            <a:ext cx="26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action="ppaction://hlinksldjump" r:id="rId3"/>
              </a:rPr>
              <a:t>Motion</a:t>
            </a:r>
            <a:r>
              <a:rPr b="1" lang="en" sz="2000" u="sng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and Change</a:t>
            </a:r>
            <a:endParaRPr b="1" i="0" sz="2000" u="sng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52" name="Google Shape;352;p34"/>
          <p:cNvSpPr txBox="1"/>
          <p:nvPr/>
        </p:nvSpPr>
        <p:spPr>
          <a:xfrm>
            <a:off x="6236044" y="3563903"/>
            <a:ext cx="2246351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Why things are as they are and why motion occurs.</a:t>
            </a:r>
            <a:endParaRPr/>
          </a:p>
        </p:txBody>
      </p:sp>
      <p:sp>
        <p:nvSpPr>
          <p:cNvPr id="353" name="Google Shape;353;p34"/>
          <p:cNvSpPr txBox="1"/>
          <p:nvPr/>
        </p:nvSpPr>
        <p:spPr>
          <a:xfrm>
            <a:off x="6275173" y="3108159"/>
            <a:ext cx="2168092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/>
              </a:rPr>
              <a:t>Four </a:t>
            </a:r>
            <a:r>
              <a:rPr b="1" lang="en" sz="2000" u="sng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/>
              </a:rPr>
              <a:t>Causes</a:t>
            </a:r>
            <a:r>
              <a:rPr b="1" i="0" lang="en" sz="20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54" name="Google Shape;354;p34"/>
          <p:cNvSpPr txBox="1"/>
          <p:nvPr/>
        </p:nvSpPr>
        <p:spPr>
          <a:xfrm>
            <a:off x="723850" y="1621522"/>
            <a:ext cx="2106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The 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whole universe has specific boundaries.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55" name="Google Shape;355;p34"/>
          <p:cNvSpPr txBox="1"/>
          <p:nvPr/>
        </p:nvSpPr>
        <p:spPr>
          <a:xfrm>
            <a:off x="723850" y="1143613"/>
            <a:ext cx="210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action="ppaction://hlinksldjump" r:id="rId4"/>
              </a:rPr>
              <a:t>Finit</a:t>
            </a:r>
            <a:r>
              <a:rPr b="1" lang="en" sz="2000" u="sng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action="ppaction://hlinksldjump" r:id="rId5"/>
              </a:rPr>
              <a:t>e</a:t>
            </a:r>
            <a:r>
              <a:rPr b="1" i="0" lang="en" sz="20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action="ppaction://hlinksldjump" r:id="rId6"/>
              </a:rPr>
              <a:t> Universe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56" name="Google Shape;356;p34"/>
          <p:cNvSpPr txBox="1"/>
          <p:nvPr/>
        </p:nvSpPr>
        <p:spPr>
          <a:xfrm>
            <a:off x="801656" y="3567996"/>
            <a:ext cx="2106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Elements naturally tend to 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move towards their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specific natur</a:t>
            </a: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al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positions.</a:t>
            </a:r>
            <a:endParaRPr/>
          </a:p>
        </p:txBody>
      </p:sp>
      <p:sp>
        <p:nvSpPr>
          <p:cNvPr id="357" name="Google Shape;357;p34"/>
          <p:cNvSpPr txBox="1"/>
          <p:nvPr/>
        </p:nvSpPr>
        <p:spPr>
          <a:xfrm>
            <a:off x="723849" y="3115016"/>
            <a:ext cx="2184107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/>
              </a:rPr>
              <a:t>Natural Position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58" name="Google Shape;358;p34"/>
          <p:cNvSpPr/>
          <p:nvPr/>
        </p:nvSpPr>
        <p:spPr>
          <a:xfrm>
            <a:off x="3203850" y="1508095"/>
            <a:ext cx="2736300" cy="27363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59" name="Google Shape;359;p34"/>
          <p:cNvSpPr/>
          <p:nvPr/>
        </p:nvSpPr>
        <p:spPr>
          <a:xfrm flipH="1" rot="-5400000">
            <a:off x="5225536" y="1417125"/>
            <a:ext cx="818700" cy="81870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60" name="Google Shape;360;p34"/>
          <p:cNvSpPr/>
          <p:nvPr/>
        </p:nvSpPr>
        <p:spPr>
          <a:xfrm rot="5400000">
            <a:off x="3113533" y="1425560"/>
            <a:ext cx="818700" cy="81870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61" name="Google Shape;361;p34"/>
          <p:cNvSpPr/>
          <p:nvPr/>
        </p:nvSpPr>
        <p:spPr>
          <a:xfrm flipH="1">
            <a:off x="5217188" y="3283224"/>
            <a:ext cx="818830" cy="8188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62" name="Google Shape;362;p34"/>
          <p:cNvSpPr/>
          <p:nvPr/>
        </p:nvSpPr>
        <p:spPr>
          <a:xfrm rot="-415731">
            <a:off x="3125820" y="3328357"/>
            <a:ext cx="818830" cy="81883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</p:txBody>
      </p:sp>
      <p:grpSp>
        <p:nvGrpSpPr>
          <p:cNvPr id="363" name="Google Shape;363;p34"/>
          <p:cNvGrpSpPr/>
          <p:nvPr/>
        </p:nvGrpSpPr>
        <p:grpSpPr>
          <a:xfrm>
            <a:off x="3354055" y="1660203"/>
            <a:ext cx="362360" cy="349414"/>
            <a:chOff x="2505202" y="3441890"/>
            <a:chExt cx="362360" cy="349414"/>
          </a:xfrm>
        </p:grpSpPr>
        <p:sp>
          <p:nvSpPr>
            <p:cNvPr id="364" name="Google Shape;364;p34"/>
            <p:cNvSpPr/>
            <p:nvPr/>
          </p:nvSpPr>
          <p:spPr>
            <a:xfrm>
              <a:off x="2505202" y="3441890"/>
              <a:ext cx="362360" cy="348663"/>
            </a:xfrm>
            <a:custGeom>
              <a:rect b="b" l="l" r="r" t="t"/>
              <a:pathLst>
                <a:path extrusionOk="0" h="10687" w="11123">
                  <a:moveTo>
                    <a:pt x="9877" y="0"/>
                  </a:moveTo>
                  <a:cubicBezTo>
                    <a:pt x="9494" y="0"/>
                    <a:pt x="9077" y="147"/>
                    <a:pt x="8717" y="285"/>
                  </a:cubicBezTo>
                  <a:cubicBezTo>
                    <a:pt x="8931" y="428"/>
                    <a:pt x="9146" y="571"/>
                    <a:pt x="9336" y="738"/>
                  </a:cubicBezTo>
                  <a:cubicBezTo>
                    <a:pt x="9552" y="669"/>
                    <a:pt x="9730" y="639"/>
                    <a:pt x="9870" y="639"/>
                  </a:cubicBezTo>
                  <a:cubicBezTo>
                    <a:pt x="10023" y="639"/>
                    <a:pt x="10131" y="675"/>
                    <a:pt x="10193" y="738"/>
                  </a:cubicBezTo>
                  <a:cubicBezTo>
                    <a:pt x="10598" y="1142"/>
                    <a:pt x="9646" y="3500"/>
                    <a:pt x="6669" y="6477"/>
                  </a:cubicBezTo>
                  <a:cubicBezTo>
                    <a:pt x="4138" y="9007"/>
                    <a:pt x="2055" y="10075"/>
                    <a:pt x="1239" y="10075"/>
                  </a:cubicBezTo>
                  <a:cubicBezTo>
                    <a:pt x="1095" y="10075"/>
                    <a:pt x="990" y="10042"/>
                    <a:pt x="930" y="9978"/>
                  </a:cubicBezTo>
                  <a:cubicBezTo>
                    <a:pt x="810" y="9859"/>
                    <a:pt x="810" y="9573"/>
                    <a:pt x="930" y="9144"/>
                  </a:cubicBezTo>
                  <a:cubicBezTo>
                    <a:pt x="763" y="8930"/>
                    <a:pt x="620" y="8739"/>
                    <a:pt x="477" y="8525"/>
                  </a:cubicBezTo>
                  <a:cubicBezTo>
                    <a:pt x="239" y="9120"/>
                    <a:pt x="1" y="9954"/>
                    <a:pt x="477" y="10430"/>
                  </a:cubicBezTo>
                  <a:cubicBezTo>
                    <a:pt x="661" y="10604"/>
                    <a:pt x="918" y="10687"/>
                    <a:pt x="1231" y="10687"/>
                  </a:cubicBezTo>
                  <a:cubicBezTo>
                    <a:pt x="1731" y="10687"/>
                    <a:pt x="2370" y="10477"/>
                    <a:pt x="3073" y="10097"/>
                  </a:cubicBezTo>
                  <a:cubicBezTo>
                    <a:pt x="3478" y="10287"/>
                    <a:pt x="3906" y="10454"/>
                    <a:pt x="4335" y="10549"/>
                  </a:cubicBezTo>
                  <a:lnTo>
                    <a:pt x="7097" y="7810"/>
                  </a:lnTo>
                  <a:cubicBezTo>
                    <a:pt x="7764" y="7144"/>
                    <a:pt x="8764" y="7025"/>
                    <a:pt x="9312" y="6477"/>
                  </a:cubicBezTo>
                  <a:lnTo>
                    <a:pt x="10884" y="4905"/>
                  </a:lnTo>
                  <a:cubicBezTo>
                    <a:pt x="10836" y="4191"/>
                    <a:pt x="10622" y="3500"/>
                    <a:pt x="10289" y="2881"/>
                  </a:cubicBezTo>
                  <a:cubicBezTo>
                    <a:pt x="10908" y="1738"/>
                    <a:pt x="11122" y="785"/>
                    <a:pt x="10622" y="285"/>
                  </a:cubicBezTo>
                  <a:cubicBezTo>
                    <a:pt x="10413" y="76"/>
                    <a:pt x="10154" y="0"/>
                    <a:pt x="9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2671249" y="3630658"/>
              <a:ext cx="188526" cy="160646"/>
            </a:xfrm>
            <a:custGeom>
              <a:rect b="b" l="l" r="r" t="t"/>
              <a:pathLst>
                <a:path extrusionOk="0" h="4924" w="5787">
                  <a:moveTo>
                    <a:pt x="5787" y="0"/>
                  </a:moveTo>
                  <a:lnTo>
                    <a:pt x="4644" y="1143"/>
                  </a:lnTo>
                  <a:cubicBezTo>
                    <a:pt x="4001" y="1810"/>
                    <a:pt x="3001" y="1905"/>
                    <a:pt x="2453" y="2453"/>
                  </a:cubicBezTo>
                  <a:lnTo>
                    <a:pt x="0" y="4906"/>
                  </a:lnTo>
                  <a:cubicBezTo>
                    <a:pt x="147" y="4918"/>
                    <a:pt x="294" y="4924"/>
                    <a:pt x="439" y="4924"/>
                  </a:cubicBezTo>
                  <a:cubicBezTo>
                    <a:pt x="3206" y="4924"/>
                    <a:pt x="5561" y="2806"/>
                    <a:pt x="5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2505202" y="3443423"/>
              <a:ext cx="166829" cy="188050"/>
            </a:xfrm>
            <a:custGeom>
              <a:rect b="b" l="l" r="r" t="t"/>
              <a:pathLst>
                <a:path extrusionOk="0" h="5764" w="5121">
                  <a:moveTo>
                    <a:pt x="5121" y="0"/>
                  </a:moveTo>
                  <a:lnTo>
                    <a:pt x="5121" y="0"/>
                  </a:lnTo>
                  <a:cubicBezTo>
                    <a:pt x="2192" y="238"/>
                    <a:pt x="1" y="2810"/>
                    <a:pt x="239" y="5763"/>
                  </a:cubicBezTo>
                  <a:lnTo>
                    <a:pt x="1787" y="4215"/>
                  </a:lnTo>
                  <a:cubicBezTo>
                    <a:pt x="2358" y="3644"/>
                    <a:pt x="2454" y="2643"/>
                    <a:pt x="3120" y="2000"/>
                  </a:cubicBezTo>
                  <a:lnTo>
                    <a:pt x="5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2516832" y="3443423"/>
              <a:ext cx="209506" cy="272712"/>
            </a:xfrm>
            <a:custGeom>
              <a:rect b="b" l="l" r="r" t="t"/>
              <a:pathLst>
                <a:path extrusionOk="0" h="8359" w="6431">
                  <a:moveTo>
                    <a:pt x="5645" y="0"/>
                  </a:moveTo>
                  <a:lnTo>
                    <a:pt x="3216" y="2453"/>
                  </a:lnTo>
                  <a:cubicBezTo>
                    <a:pt x="2668" y="3001"/>
                    <a:pt x="2549" y="3977"/>
                    <a:pt x="1882" y="4644"/>
                  </a:cubicBezTo>
                  <a:lnTo>
                    <a:pt x="1" y="6525"/>
                  </a:lnTo>
                  <a:cubicBezTo>
                    <a:pt x="144" y="7192"/>
                    <a:pt x="430" y="7811"/>
                    <a:pt x="811" y="8359"/>
                  </a:cubicBezTo>
                  <a:lnTo>
                    <a:pt x="3192" y="5977"/>
                  </a:lnTo>
                  <a:cubicBezTo>
                    <a:pt x="4169" y="5025"/>
                    <a:pt x="2859" y="3667"/>
                    <a:pt x="4097" y="2453"/>
                  </a:cubicBezTo>
                  <a:lnTo>
                    <a:pt x="6431" y="119"/>
                  </a:lnTo>
                  <a:cubicBezTo>
                    <a:pt x="6169" y="71"/>
                    <a:pt x="5907" y="24"/>
                    <a:pt x="5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2696823" y="3588768"/>
              <a:ext cx="20231" cy="17846"/>
            </a:xfrm>
            <a:custGeom>
              <a:rect b="b" l="l" r="r" t="t"/>
              <a:pathLst>
                <a:path extrusionOk="0" h="547" w="621">
                  <a:moveTo>
                    <a:pt x="259" y="0"/>
                  </a:moveTo>
                  <a:cubicBezTo>
                    <a:pt x="126" y="0"/>
                    <a:pt x="1" y="111"/>
                    <a:pt x="1" y="284"/>
                  </a:cubicBezTo>
                  <a:cubicBezTo>
                    <a:pt x="1" y="427"/>
                    <a:pt x="120" y="546"/>
                    <a:pt x="263" y="546"/>
                  </a:cubicBezTo>
                  <a:cubicBezTo>
                    <a:pt x="501" y="546"/>
                    <a:pt x="620" y="260"/>
                    <a:pt x="453" y="94"/>
                  </a:cubicBezTo>
                  <a:cubicBezTo>
                    <a:pt x="397" y="29"/>
                    <a:pt x="327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2556414" y="3453504"/>
              <a:ext cx="256841" cy="290624"/>
            </a:xfrm>
            <a:custGeom>
              <a:rect b="b" l="l" r="r" t="t"/>
              <a:pathLst>
                <a:path extrusionOk="0" h="8908" w="7884">
                  <a:moveTo>
                    <a:pt x="4573" y="3525"/>
                  </a:moveTo>
                  <a:cubicBezTo>
                    <a:pt x="5359" y="3525"/>
                    <a:pt x="5764" y="4478"/>
                    <a:pt x="5216" y="5049"/>
                  </a:cubicBezTo>
                  <a:cubicBezTo>
                    <a:pt x="5030" y="5235"/>
                    <a:pt x="4804" y="5318"/>
                    <a:pt x="4584" y="5318"/>
                  </a:cubicBezTo>
                  <a:cubicBezTo>
                    <a:pt x="4126" y="5318"/>
                    <a:pt x="3692" y="4961"/>
                    <a:pt x="3692" y="4430"/>
                  </a:cubicBezTo>
                  <a:cubicBezTo>
                    <a:pt x="3692" y="3930"/>
                    <a:pt x="4073" y="3525"/>
                    <a:pt x="4573" y="3525"/>
                  </a:cubicBezTo>
                  <a:close/>
                  <a:moveTo>
                    <a:pt x="5883" y="1"/>
                  </a:moveTo>
                  <a:lnTo>
                    <a:pt x="3335" y="2573"/>
                  </a:lnTo>
                  <a:cubicBezTo>
                    <a:pt x="2358" y="3525"/>
                    <a:pt x="3668" y="4883"/>
                    <a:pt x="2430" y="6121"/>
                  </a:cubicBezTo>
                  <a:lnTo>
                    <a:pt x="1" y="8550"/>
                  </a:lnTo>
                  <a:cubicBezTo>
                    <a:pt x="120" y="8693"/>
                    <a:pt x="215" y="8788"/>
                    <a:pt x="334" y="8907"/>
                  </a:cubicBezTo>
                  <a:cubicBezTo>
                    <a:pt x="2834" y="7859"/>
                    <a:pt x="6835" y="3859"/>
                    <a:pt x="7883" y="1358"/>
                  </a:cubicBezTo>
                  <a:cubicBezTo>
                    <a:pt x="7788" y="1239"/>
                    <a:pt x="7669" y="1120"/>
                    <a:pt x="7550" y="1001"/>
                  </a:cubicBezTo>
                  <a:lnTo>
                    <a:pt x="5573" y="2977"/>
                  </a:lnTo>
                  <a:cubicBezTo>
                    <a:pt x="5509" y="3042"/>
                    <a:pt x="5436" y="3068"/>
                    <a:pt x="5366" y="3068"/>
                  </a:cubicBezTo>
                  <a:cubicBezTo>
                    <a:pt x="5123" y="3068"/>
                    <a:pt x="4904" y="2747"/>
                    <a:pt x="5144" y="2525"/>
                  </a:cubicBezTo>
                  <a:lnTo>
                    <a:pt x="7050" y="620"/>
                  </a:lnTo>
                  <a:cubicBezTo>
                    <a:pt x="6692" y="382"/>
                    <a:pt x="6288" y="167"/>
                    <a:pt x="5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34"/>
          <p:cNvGrpSpPr/>
          <p:nvPr/>
        </p:nvGrpSpPr>
        <p:grpSpPr>
          <a:xfrm>
            <a:off x="5460048" y="1674133"/>
            <a:ext cx="349675" cy="349675"/>
            <a:chOff x="5687450" y="4076475"/>
            <a:chExt cx="267950" cy="267950"/>
          </a:xfrm>
        </p:grpSpPr>
        <p:sp>
          <p:nvSpPr>
            <p:cNvPr id="371" name="Google Shape;371;p34"/>
            <p:cNvSpPr/>
            <p:nvPr/>
          </p:nvSpPr>
          <p:spPr>
            <a:xfrm>
              <a:off x="5795225" y="4234250"/>
              <a:ext cx="52425" cy="52425"/>
            </a:xfrm>
            <a:custGeom>
              <a:rect b="b" l="l" r="r" t="t"/>
              <a:pathLst>
                <a:path extrusionOk="0" h="2097" w="2097">
                  <a:moveTo>
                    <a:pt x="1048" y="1"/>
                  </a:moveTo>
                  <a:cubicBezTo>
                    <a:pt x="453" y="1"/>
                    <a:pt x="0" y="477"/>
                    <a:pt x="0" y="1049"/>
                  </a:cubicBezTo>
                  <a:cubicBezTo>
                    <a:pt x="0" y="1644"/>
                    <a:pt x="453" y="2096"/>
                    <a:pt x="1048" y="2096"/>
                  </a:cubicBezTo>
                  <a:cubicBezTo>
                    <a:pt x="1620" y="2096"/>
                    <a:pt x="2096" y="1644"/>
                    <a:pt x="2096" y="1049"/>
                  </a:cubicBezTo>
                  <a:cubicBezTo>
                    <a:pt x="2096" y="477"/>
                    <a:pt x="1620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5771400" y="4290825"/>
              <a:ext cx="99450" cy="53600"/>
            </a:xfrm>
            <a:custGeom>
              <a:rect b="b" l="l" r="r" t="t"/>
              <a:pathLst>
                <a:path extrusionOk="0" h="2144" w="3978">
                  <a:moveTo>
                    <a:pt x="834" y="0"/>
                  </a:moveTo>
                  <a:cubicBezTo>
                    <a:pt x="310" y="381"/>
                    <a:pt x="1" y="976"/>
                    <a:pt x="1" y="1619"/>
                  </a:cubicBezTo>
                  <a:lnTo>
                    <a:pt x="1" y="1858"/>
                  </a:lnTo>
                  <a:cubicBezTo>
                    <a:pt x="25" y="2024"/>
                    <a:pt x="144" y="2143"/>
                    <a:pt x="334" y="2143"/>
                  </a:cubicBezTo>
                  <a:lnTo>
                    <a:pt x="3668" y="2143"/>
                  </a:lnTo>
                  <a:cubicBezTo>
                    <a:pt x="3835" y="2143"/>
                    <a:pt x="3978" y="2000"/>
                    <a:pt x="3978" y="1834"/>
                  </a:cubicBezTo>
                  <a:lnTo>
                    <a:pt x="3978" y="1619"/>
                  </a:lnTo>
                  <a:cubicBezTo>
                    <a:pt x="3978" y="976"/>
                    <a:pt x="3668" y="381"/>
                    <a:pt x="3144" y="0"/>
                  </a:cubicBezTo>
                  <a:cubicBezTo>
                    <a:pt x="2823" y="310"/>
                    <a:pt x="2406" y="464"/>
                    <a:pt x="1989" y="464"/>
                  </a:cubicBezTo>
                  <a:cubicBezTo>
                    <a:pt x="1573" y="464"/>
                    <a:pt x="1156" y="31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9175" y="4076475"/>
              <a:ext cx="52400" cy="52425"/>
            </a:xfrm>
            <a:custGeom>
              <a:rect b="b" l="l" r="r" t="t"/>
              <a:pathLst>
                <a:path extrusionOk="0" h="2097" w="2096">
                  <a:moveTo>
                    <a:pt x="1048" y="1"/>
                  </a:moveTo>
                  <a:cubicBezTo>
                    <a:pt x="477" y="1"/>
                    <a:pt x="0" y="477"/>
                    <a:pt x="0" y="1049"/>
                  </a:cubicBezTo>
                  <a:cubicBezTo>
                    <a:pt x="0" y="1620"/>
                    <a:pt x="477" y="2097"/>
                    <a:pt x="1048" y="2097"/>
                  </a:cubicBezTo>
                  <a:cubicBezTo>
                    <a:pt x="1643" y="2097"/>
                    <a:pt x="2096" y="1620"/>
                    <a:pt x="2096" y="1049"/>
                  </a:cubicBezTo>
                  <a:cubicBezTo>
                    <a:pt x="2096" y="477"/>
                    <a:pt x="1643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5855950" y="4133050"/>
              <a:ext cx="99450" cy="53600"/>
            </a:xfrm>
            <a:custGeom>
              <a:rect b="b" l="l" r="r" t="t"/>
              <a:pathLst>
                <a:path extrusionOk="0" h="2144" w="3978">
                  <a:moveTo>
                    <a:pt x="834" y="0"/>
                  </a:moveTo>
                  <a:cubicBezTo>
                    <a:pt x="310" y="357"/>
                    <a:pt x="0" y="977"/>
                    <a:pt x="0" y="1620"/>
                  </a:cubicBezTo>
                  <a:lnTo>
                    <a:pt x="0" y="1810"/>
                  </a:lnTo>
                  <a:cubicBezTo>
                    <a:pt x="0" y="2001"/>
                    <a:pt x="143" y="2144"/>
                    <a:pt x="310" y="2144"/>
                  </a:cubicBezTo>
                  <a:lnTo>
                    <a:pt x="3668" y="2144"/>
                  </a:lnTo>
                  <a:cubicBezTo>
                    <a:pt x="3835" y="2144"/>
                    <a:pt x="3978" y="2001"/>
                    <a:pt x="3978" y="1810"/>
                  </a:cubicBezTo>
                  <a:lnTo>
                    <a:pt x="3978" y="1620"/>
                  </a:lnTo>
                  <a:cubicBezTo>
                    <a:pt x="3978" y="977"/>
                    <a:pt x="3668" y="357"/>
                    <a:pt x="3144" y="0"/>
                  </a:cubicBezTo>
                  <a:cubicBezTo>
                    <a:pt x="2823" y="310"/>
                    <a:pt x="2406" y="465"/>
                    <a:pt x="1989" y="465"/>
                  </a:cubicBezTo>
                  <a:cubicBezTo>
                    <a:pt x="1572" y="465"/>
                    <a:pt x="1155" y="31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5710675" y="4076475"/>
              <a:ext cx="52425" cy="52425"/>
            </a:xfrm>
            <a:custGeom>
              <a:rect b="b" l="l" r="r" t="t"/>
              <a:pathLst>
                <a:path extrusionOk="0" h="2097" w="2097">
                  <a:moveTo>
                    <a:pt x="1049" y="1"/>
                  </a:moveTo>
                  <a:cubicBezTo>
                    <a:pt x="477" y="1"/>
                    <a:pt x="1" y="477"/>
                    <a:pt x="1" y="1049"/>
                  </a:cubicBezTo>
                  <a:cubicBezTo>
                    <a:pt x="1" y="1620"/>
                    <a:pt x="477" y="2097"/>
                    <a:pt x="1049" y="2097"/>
                  </a:cubicBezTo>
                  <a:cubicBezTo>
                    <a:pt x="1644" y="2097"/>
                    <a:pt x="2096" y="1620"/>
                    <a:pt x="2096" y="1049"/>
                  </a:cubicBezTo>
                  <a:cubicBezTo>
                    <a:pt x="2096" y="477"/>
                    <a:pt x="1644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5687450" y="4133050"/>
              <a:ext cx="99450" cy="53600"/>
            </a:xfrm>
            <a:custGeom>
              <a:rect b="b" l="l" r="r" t="t"/>
              <a:pathLst>
                <a:path extrusionOk="0" h="2144" w="3978">
                  <a:moveTo>
                    <a:pt x="834" y="0"/>
                  </a:moveTo>
                  <a:cubicBezTo>
                    <a:pt x="311" y="357"/>
                    <a:pt x="1" y="977"/>
                    <a:pt x="1" y="1620"/>
                  </a:cubicBezTo>
                  <a:lnTo>
                    <a:pt x="1" y="1810"/>
                  </a:lnTo>
                  <a:cubicBezTo>
                    <a:pt x="1" y="2001"/>
                    <a:pt x="144" y="2144"/>
                    <a:pt x="311" y="2144"/>
                  </a:cubicBezTo>
                  <a:lnTo>
                    <a:pt x="3668" y="2144"/>
                  </a:lnTo>
                  <a:cubicBezTo>
                    <a:pt x="3835" y="2120"/>
                    <a:pt x="3978" y="2001"/>
                    <a:pt x="3978" y="1810"/>
                  </a:cubicBezTo>
                  <a:lnTo>
                    <a:pt x="3978" y="1620"/>
                  </a:lnTo>
                  <a:cubicBezTo>
                    <a:pt x="3978" y="977"/>
                    <a:pt x="3668" y="357"/>
                    <a:pt x="3144" y="0"/>
                  </a:cubicBezTo>
                  <a:cubicBezTo>
                    <a:pt x="2823" y="310"/>
                    <a:pt x="2406" y="465"/>
                    <a:pt x="1989" y="465"/>
                  </a:cubicBezTo>
                  <a:cubicBezTo>
                    <a:pt x="1573" y="465"/>
                    <a:pt x="1156" y="31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5782725" y="4078900"/>
              <a:ext cx="76225" cy="57750"/>
            </a:xfrm>
            <a:custGeom>
              <a:rect b="b" l="l" r="r" t="t"/>
              <a:pathLst>
                <a:path extrusionOk="0" h="2310" w="3049">
                  <a:moveTo>
                    <a:pt x="1858" y="0"/>
                  </a:moveTo>
                  <a:cubicBezTo>
                    <a:pt x="1617" y="0"/>
                    <a:pt x="1400" y="309"/>
                    <a:pt x="1620" y="547"/>
                  </a:cubicBezTo>
                  <a:lnTo>
                    <a:pt x="1929" y="833"/>
                  </a:lnTo>
                  <a:lnTo>
                    <a:pt x="381" y="833"/>
                  </a:lnTo>
                  <a:cubicBezTo>
                    <a:pt x="0" y="880"/>
                    <a:pt x="0" y="1428"/>
                    <a:pt x="381" y="1476"/>
                  </a:cubicBezTo>
                  <a:lnTo>
                    <a:pt x="1929" y="1476"/>
                  </a:lnTo>
                  <a:lnTo>
                    <a:pt x="1644" y="1761"/>
                  </a:lnTo>
                  <a:cubicBezTo>
                    <a:pt x="1524" y="1904"/>
                    <a:pt x="1524" y="2095"/>
                    <a:pt x="1644" y="2214"/>
                  </a:cubicBezTo>
                  <a:cubicBezTo>
                    <a:pt x="1691" y="2262"/>
                    <a:pt x="1786" y="2309"/>
                    <a:pt x="1858" y="2309"/>
                  </a:cubicBezTo>
                  <a:cubicBezTo>
                    <a:pt x="1953" y="2309"/>
                    <a:pt x="2025" y="2262"/>
                    <a:pt x="2072" y="2214"/>
                  </a:cubicBezTo>
                  <a:lnTo>
                    <a:pt x="2929" y="1380"/>
                  </a:lnTo>
                  <a:cubicBezTo>
                    <a:pt x="3049" y="1261"/>
                    <a:pt x="3049" y="1047"/>
                    <a:pt x="2929" y="928"/>
                  </a:cubicBezTo>
                  <a:lnTo>
                    <a:pt x="2072" y="94"/>
                  </a:lnTo>
                  <a:cubicBezTo>
                    <a:pt x="2006" y="28"/>
                    <a:pt x="1931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5713650" y="4205675"/>
              <a:ext cx="59875" cy="56325"/>
            </a:xfrm>
            <a:custGeom>
              <a:rect b="b" l="l" r="r" t="t"/>
              <a:pathLst>
                <a:path extrusionOk="0" h="2253" w="2395">
                  <a:moveTo>
                    <a:pt x="358" y="1"/>
                  </a:moveTo>
                  <a:cubicBezTo>
                    <a:pt x="168" y="1"/>
                    <a:pt x="25" y="144"/>
                    <a:pt x="25" y="334"/>
                  </a:cubicBezTo>
                  <a:lnTo>
                    <a:pt x="25" y="1525"/>
                  </a:lnTo>
                  <a:cubicBezTo>
                    <a:pt x="1" y="1751"/>
                    <a:pt x="173" y="1864"/>
                    <a:pt x="346" y="1864"/>
                  </a:cubicBezTo>
                  <a:cubicBezTo>
                    <a:pt x="519" y="1864"/>
                    <a:pt x="691" y="1751"/>
                    <a:pt x="668" y="1525"/>
                  </a:cubicBezTo>
                  <a:lnTo>
                    <a:pt x="668" y="1096"/>
                  </a:lnTo>
                  <a:lnTo>
                    <a:pt x="1763" y="2168"/>
                  </a:lnTo>
                  <a:cubicBezTo>
                    <a:pt x="1828" y="2227"/>
                    <a:pt x="1899" y="2252"/>
                    <a:pt x="1967" y="2252"/>
                  </a:cubicBezTo>
                  <a:cubicBezTo>
                    <a:pt x="2198" y="2252"/>
                    <a:pt x="2394" y="1960"/>
                    <a:pt x="2192" y="1739"/>
                  </a:cubicBezTo>
                  <a:lnTo>
                    <a:pt x="1120" y="644"/>
                  </a:lnTo>
                  <a:lnTo>
                    <a:pt x="1549" y="644"/>
                  </a:lnTo>
                  <a:cubicBezTo>
                    <a:pt x="1906" y="596"/>
                    <a:pt x="1906" y="48"/>
                    <a:pt x="1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5870825" y="4205450"/>
              <a:ext cx="60250" cy="56875"/>
            </a:xfrm>
            <a:custGeom>
              <a:rect b="b" l="l" r="r" t="t"/>
              <a:pathLst>
                <a:path extrusionOk="0" h="2275" w="2410">
                  <a:moveTo>
                    <a:pt x="1969" y="1"/>
                  </a:moveTo>
                  <a:cubicBezTo>
                    <a:pt x="1893" y="1"/>
                    <a:pt x="1813" y="31"/>
                    <a:pt x="1739" y="105"/>
                  </a:cubicBezTo>
                  <a:lnTo>
                    <a:pt x="1763" y="105"/>
                  </a:lnTo>
                  <a:lnTo>
                    <a:pt x="668" y="1200"/>
                  </a:lnTo>
                  <a:lnTo>
                    <a:pt x="668" y="772"/>
                  </a:lnTo>
                  <a:cubicBezTo>
                    <a:pt x="691" y="545"/>
                    <a:pt x="519" y="432"/>
                    <a:pt x="346" y="432"/>
                  </a:cubicBezTo>
                  <a:cubicBezTo>
                    <a:pt x="174" y="432"/>
                    <a:pt x="1" y="545"/>
                    <a:pt x="25" y="772"/>
                  </a:cubicBezTo>
                  <a:lnTo>
                    <a:pt x="25" y="1962"/>
                  </a:lnTo>
                  <a:cubicBezTo>
                    <a:pt x="25" y="2129"/>
                    <a:pt x="168" y="2272"/>
                    <a:pt x="334" y="2272"/>
                  </a:cubicBezTo>
                  <a:lnTo>
                    <a:pt x="1525" y="2272"/>
                  </a:lnTo>
                  <a:cubicBezTo>
                    <a:pt x="1539" y="2273"/>
                    <a:pt x="1553" y="2274"/>
                    <a:pt x="1566" y="2274"/>
                  </a:cubicBezTo>
                  <a:cubicBezTo>
                    <a:pt x="1964" y="2274"/>
                    <a:pt x="1964" y="1627"/>
                    <a:pt x="1566" y="1627"/>
                  </a:cubicBezTo>
                  <a:cubicBezTo>
                    <a:pt x="1553" y="1627"/>
                    <a:pt x="1539" y="1628"/>
                    <a:pt x="1525" y="1629"/>
                  </a:cubicBezTo>
                  <a:lnTo>
                    <a:pt x="1096" y="1629"/>
                  </a:lnTo>
                  <a:lnTo>
                    <a:pt x="2192" y="534"/>
                  </a:lnTo>
                  <a:cubicBezTo>
                    <a:pt x="2410" y="316"/>
                    <a:pt x="2212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4"/>
          <p:cNvGrpSpPr/>
          <p:nvPr/>
        </p:nvGrpSpPr>
        <p:grpSpPr>
          <a:xfrm>
            <a:off x="3383241" y="3525795"/>
            <a:ext cx="333174" cy="314625"/>
            <a:chOff x="-21322300" y="4077125"/>
            <a:chExt cx="307200" cy="285925"/>
          </a:xfrm>
        </p:grpSpPr>
        <p:sp>
          <p:nvSpPr>
            <p:cNvPr id="381" name="Google Shape;381;p34"/>
            <p:cNvSpPr/>
            <p:nvPr/>
          </p:nvSpPr>
          <p:spPr>
            <a:xfrm>
              <a:off x="-21177375" y="4077125"/>
              <a:ext cx="17350" cy="52800"/>
            </a:xfrm>
            <a:custGeom>
              <a:rect b="b" l="l" r="r" t="t"/>
              <a:pathLst>
                <a:path extrusionOk="0" h="2112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-21279775" y="4117475"/>
              <a:ext cx="46500" cy="44525"/>
            </a:xfrm>
            <a:custGeom>
              <a:rect b="b" l="l" r="r" t="t"/>
              <a:pathLst>
                <a:path extrusionOk="0" h="1781" w="186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-21103350" y="4117475"/>
              <a:ext cx="45700" cy="44525"/>
            </a:xfrm>
            <a:custGeom>
              <a:rect b="b" l="l" r="r" t="t"/>
              <a:pathLst>
                <a:path extrusionOk="0" h="1781" w="1828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-21137225" y="4103750"/>
              <a:ext cx="27600" cy="34975"/>
            </a:xfrm>
            <a:custGeom>
              <a:rect b="b" l="l" r="r" t="t"/>
              <a:pathLst>
                <a:path extrusionOk="0" h="1399" w="1104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-21227800" y="4103750"/>
              <a:ext cx="27600" cy="34975"/>
            </a:xfrm>
            <a:custGeom>
              <a:rect b="b" l="l" r="r" t="t"/>
              <a:pathLst>
                <a:path extrusionOk="0" h="1399" w="1104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-21319950" y="4219675"/>
              <a:ext cx="53600" cy="18150"/>
            </a:xfrm>
            <a:custGeom>
              <a:rect b="b" l="l" r="r" t="t"/>
              <a:pathLst>
                <a:path extrusionOk="0" h="726" w="2144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-21070275" y="4219675"/>
              <a:ext cx="54375" cy="18150"/>
            </a:xfrm>
            <a:custGeom>
              <a:rect b="b" l="l" r="r" t="t"/>
              <a:pathLst>
                <a:path extrusionOk="0" h="726" w="2175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-21078925" y="4171825"/>
              <a:ext cx="37025" cy="25175"/>
            </a:xfrm>
            <a:custGeom>
              <a:rect b="b" l="l" r="r" t="t"/>
              <a:pathLst>
                <a:path extrusionOk="0" h="1007" w="1481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-21294750" y="4172625"/>
              <a:ext cx="37850" cy="25150"/>
            </a:xfrm>
            <a:custGeom>
              <a:rect b="b" l="l" r="r" t="t"/>
              <a:pathLst>
                <a:path extrusionOk="0" h="1006" w="1514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-21321525" y="4328375"/>
              <a:ext cx="306425" cy="34675"/>
            </a:xfrm>
            <a:custGeom>
              <a:rect b="b" l="l" r="r" t="t"/>
              <a:pathLst>
                <a:path extrusionOk="0" h="1387" w="12257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-21321525" y="4292150"/>
              <a:ext cx="306425" cy="34675"/>
            </a:xfrm>
            <a:custGeom>
              <a:rect b="b" l="l" r="r" t="t"/>
              <a:pathLst>
                <a:path extrusionOk="0" h="1387" w="12257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-21322300" y="4148000"/>
              <a:ext cx="307200" cy="143375"/>
            </a:xfrm>
            <a:custGeom>
              <a:rect b="b" l="l" r="r" t="t"/>
              <a:pathLst>
                <a:path extrusionOk="0" h="5735" w="12288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34"/>
          <p:cNvGrpSpPr/>
          <p:nvPr/>
        </p:nvGrpSpPr>
        <p:grpSpPr>
          <a:xfrm>
            <a:off x="5388917" y="3494449"/>
            <a:ext cx="423553" cy="376410"/>
            <a:chOff x="5522139" y="2324810"/>
            <a:chExt cx="376466" cy="350426"/>
          </a:xfrm>
        </p:grpSpPr>
        <p:sp>
          <p:nvSpPr>
            <p:cNvPr id="394" name="Google Shape;394;p34"/>
            <p:cNvSpPr/>
            <p:nvPr/>
          </p:nvSpPr>
          <p:spPr>
            <a:xfrm>
              <a:off x="5655023" y="2428721"/>
              <a:ext cx="119494" cy="102475"/>
            </a:xfrm>
            <a:custGeom>
              <a:rect b="b" l="l" r="r" t="t"/>
              <a:pathLst>
                <a:path extrusionOk="0" h="3141" w="3668">
                  <a:moveTo>
                    <a:pt x="2096" y="0"/>
                  </a:moveTo>
                  <a:cubicBezTo>
                    <a:pt x="691" y="0"/>
                    <a:pt x="1" y="1691"/>
                    <a:pt x="1001" y="2668"/>
                  </a:cubicBezTo>
                  <a:cubicBezTo>
                    <a:pt x="1320" y="2994"/>
                    <a:pt x="1715" y="3141"/>
                    <a:pt x="2102" y="3141"/>
                  </a:cubicBezTo>
                  <a:cubicBezTo>
                    <a:pt x="2901" y="3141"/>
                    <a:pt x="3668" y="2518"/>
                    <a:pt x="3668" y="1572"/>
                  </a:cubicBezTo>
                  <a:cubicBezTo>
                    <a:pt x="3668" y="715"/>
                    <a:pt x="2954" y="0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5573449" y="2532827"/>
              <a:ext cx="118843" cy="121887"/>
            </a:xfrm>
            <a:custGeom>
              <a:rect b="b" l="l" r="r" t="t"/>
              <a:pathLst>
                <a:path extrusionOk="0" h="3736" w="3648">
                  <a:moveTo>
                    <a:pt x="3124" y="1"/>
                  </a:moveTo>
                  <a:lnTo>
                    <a:pt x="2219" y="1287"/>
                  </a:lnTo>
                  <a:cubicBezTo>
                    <a:pt x="2061" y="1229"/>
                    <a:pt x="1908" y="1203"/>
                    <a:pt x="1763" y="1203"/>
                  </a:cubicBezTo>
                  <a:cubicBezTo>
                    <a:pt x="643" y="1203"/>
                    <a:pt x="0" y="2763"/>
                    <a:pt x="1076" y="3501"/>
                  </a:cubicBezTo>
                  <a:cubicBezTo>
                    <a:pt x="1314" y="3665"/>
                    <a:pt x="1560" y="3736"/>
                    <a:pt x="1795" y="3736"/>
                  </a:cubicBezTo>
                  <a:cubicBezTo>
                    <a:pt x="2758" y="3736"/>
                    <a:pt x="3528" y="2544"/>
                    <a:pt x="2743" y="1644"/>
                  </a:cubicBezTo>
                  <a:lnTo>
                    <a:pt x="3648" y="358"/>
                  </a:lnTo>
                  <a:cubicBezTo>
                    <a:pt x="3457" y="263"/>
                    <a:pt x="3267" y="143"/>
                    <a:pt x="3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5763636" y="2324810"/>
              <a:ext cx="120081" cy="109392"/>
            </a:xfrm>
            <a:custGeom>
              <a:rect b="b" l="l" r="r" t="t"/>
              <a:pathLst>
                <a:path extrusionOk="0" h="3353" w="3686">
                  <a:moveTo>
                    <a:pt x="1923" y="1"/>
                  </a:moveTo>
                  <a:cubicBezTo>
                    <a:pt x="1029" y="1"/>
                    <a:pt x="244" y="1042"/>
                    <a:pt x="882" y="1971"/>
                  </a:cubicBezTo>
                  <a:lnTo>
                    <a:pt x="1" y="2947"/>
                  </a:lnTo>
                  <a:cubicBezTo>
                    <a:pt x="191" y="3066"/>
                    <a:pt x="334" y="3185"/>
                    <a:pt x="453" y="3352"/>
                  </a:cubicBezTo>
                  <a:lnTo>
                    <a:pt x="1358" y="2376"/>
                  </a:lnTo>
                  <a:cubicBezTo>
                    <a:pt x="1560" y="2479"/>
                    <a:pt x="1759" y="2524"/>
                    <a:pt x="1948" y="2524"/>
                  </a:cubicBezTo>
                  <a:cubicBezTo>
                    <a:pt x="2980" y="2524"/>
                    <a:pt x="3686" y="1153"/>
                    <a:pt x="2739" y="328"/>
                  </a:cubicBezTo>
                  <a:cubicBezTo>
                    <a:pt x="2482" y="99"/>
                    <a:pt x="2197" y="1"/>
                    <a:pt x="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5522139" y="2387841"/>
              <a:ext cx="137575" cy="102540"/>
            </a:xfrm>
            <a:custGeom>
              <a:rect b="b" l="l" r="r" t="t"/>
              <a:pathLst>
                <a:path extrusionOk="0" h="3143" w="4223">
                  <a:moveTo>
                    <a:pt x="1773" y="1"/>
                  </a:moveTo>
                  <a:cubicBezTo>
                    <a:pt x="1116" y="1"/>
                    <a:pt x="462" y="382"/>
                    <a:pt x="269" y="1206"/>
                  </a:cubicBezTo>
                  <a:cubicBezTo>
                    <a:pt x="0" y="2358"/>
                    <a:pt x="915" y="3143"/>
                    <a:pt x="1833" y="3143"/>
                  </a:cubicBezTo>
                  <a:cubicBezTo>
                    <a:pt x="2376" y="3143"/>
                    <a:pt x="2921" y="2868"/>
                    <a:pt x="3222" y="2230"/>
                  </a:cubicBezTo>
                  <a:lnTo>
                    <a:pt x="4032" y="2420"/>
                  </a:lnTo>
                  <a:cubicBezTo>
                    <a:pt x="4056" y="2206"/>
                    <a:pt x="4127" y="1992"/>
                    <a:pt x="4222" y="1825"/>
                  </a:cubicBezTo>
                  <a:lnTo>
                    <a:pt x="3365" y="1611"/>
                  </a:lnTo>
                  <a:cubicBezTo>
                    <a:pt x="3391" y="574"/>
                    <a:pt x="2579" y="1"/>
                    <a:pt x="1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5753081" y="2528162"/>
              <a:ext cx="145524" cy="147074"/>
            </a:xfrm>
            <a:custGeom>
              <a:rect b="b" l="l" r="r" t="t"/>
              <a:pathLst>
                <a:path extrusionOk="0" h="4508" w="4467">
                  <a:moveTo>
                    <a:pt x="706" y="1"/>
                  </a:moveTo>
                  <a:cubicBezTo>
                    <a:pt x="563" y="144"/>
                    <a:pt x="396" y="286"/>
                    <a:pt x="229" y="406"/>
                  </a:cubicBezTo>
                  <a:lnTo>
                    <a:pt x="1110" y="1787"/>
                  </a:lnTo>
                  <a:cubicBezTo>
                    <a:pt x="1" y="2877"/>
                    <a:pt x="944" y="4508"/>
                    <a:pt x="2197" y="4508"/>
                  </a:cubicBezTo>
                  <a:cubicBezTo>
                    <a:pt x="2477" y="4508"/>
                    <a:pt x="2772" y="4427"/>
                    <a:pt x="3063" y="4240"/>
                  </a:cubicBezTo>
                  <a:cubicBezTo>
                    <a:pt x="4467" y="3339"/>
                    <a:pt x="3678" y="1333"/>
                    <a:pt x="2268" y="1333"/>
                  </a:cubicBezTo>
                  <a:cubicBezTo>
                    <a:pt x="2075" y="1333"/>
                    <a:pt x="1870" y="1370"/>
                    <a:pt x="1658" y="1453"/>
                  </a:cubicBez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35"/>
          <p:cNvGrpSpPr/>
          <p:nvPr/>
        </p:nvGrpSpPr>
        <p:grpSpPr>
          <a:xfrm flipH="1">
            <a:off x="3224689" y="3763884"/>
            <a:ext cx="681772" cy="670172"/>
            <a:chOff x="5242648" y="3836934"/>
            <a:chExt cx="681772" cy="670172"/>
          </a:xfrm>
        </p:grpSpPr>
        <p:sp>
          <p:nvSpPr>
            <p:cNvPr id="404" name="Google Shape;404;p35"/>
            <p:cNvSpPr/>
            <p:nvPr/>
          </p:nvSpPr>
          <p:spPr>
            <a:xfrm>
              <a:off x="5242648" y="3836934"/>
              <a:ext cx="681772" cy="670172"/>
            </a:xfrm>
            <a:custGeom>
              <a:rect b="b" l="l" r="r" t="t"/>
              <a:pathLst>
                <a:path extrusionOk="0" h="1275" w="1295">
                  <a:moveTo>
                    <a:pt x="389" y="1274"/>
                  </a:moveTo>
                  <a:lnTo>
                    <a:pt x="1294" y="899"/>
                  </a:lnTo>
                  <a:lnTo>
                    <a:pt x="1294" y="899"/>
                  </a:lnTo>
                  <a:cubicBezTo>
                    <a:pt x="1153" y="560"/>
                    <a:pt x="948" y="255"/>
                    <a:pt x="692" y="0"/>
                  </a:cubicBezTo>
                  <a:lnTo>
                    <a:pt x="0" y="692"/>
                  </a:lnTo>
                  <a:lnTo>
                    <a:pt x="0" y="692"/>
                  </a:lnTo>
                  <a:cubicBezTo>
                    <a:pt x="165" y="857"/>
                    <a:pt x="298" y="1054"/>
                    <a:pt x="389" y="127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5603938" y="4070075"/>
              <a:ext cx="50400" cy="5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6" name="Google Shape;406;p35"/>
          <p:cNvGrpSpPr/>
          <p:nvPr/>
        </p:nvGrpSpPr>
        <p:grpSpPr>
          <a:xfrm>
            <a:off x="3542387" y="3446189"/>
            <a:ext cx="670175" cy="681766"/>
            <a:chOff x="3542395" y="3519239"/>
            <a:chExt cx="670175" cy="681766"/>
          </a:xfrm>
        </p:grpSpPr>
        <p:sp>
          <p:nvSpPr>
            <p:cNvPr id="407" name="Google Shape;407;p35"/>
            <p:cNvSpPr/>
            <p:nvPr/>
          </p:nvSpPr>
          <p:spPr>
            <a:xfrm>
              <a:off x="3542395" y="3519239"/>
              <a:ext cx="670175" cy="681766"/>
            </a:xfrm>
            <a:custGeom>
              <a:rect b="b" l="l" r="r" t="t"/>
              <a:pathLst>
                <a:path extrusionOk="0" h="1295" w="1274">
                  <a:moveTo>
                    <a:pt x="1273" y="905"/>
                  </a:moveTo>
                  <a:lnTo>
                    <a:pt x="899" y="0"/>
                  </a:lnTo>
                  <a:lnTo>
                    <a:pt x="899" y="0"/>
                  </a:lnTo>
                  <a:cubicBezTo>
                    <a:pt x="560" y="141"/>
                    <a:pt x="255" y="346"/>
                    <a:pt x="0" y="602"/>
                  </a:cubicBezTo>
                  <a:lnTo>
                    <a:pt x="692" y="1294"/>
                  </a:lnTo>
                  <a:lnTo>
                    <a:pt x="692" y="1294"/>
                  </a:lnTo>
                  <a:cubicBezTo>
                    <a:pt x="858" y="1129"/>
                    <a:pt x="1054" y="996"/>
                    <a:pt x="1273" y="90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3791300" y="3728300"/>
              <a:ext cx="50400" cy="50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09" name="Google Shape;409;p35"/>
          <p:cNvGrpSpPr/>
          <p:nvPr/>
        </p:nvGrpSpPr>
        <p:grpSpPr>
          <a:xfrm>
            <a:off x="4572001" y="3337200"/>
            <a:ext cx="558867" cy="586691"/>
            <a:chOff x="4572010" y="3410250"/>
            <a:chExt cx="558867" cy="586691"/>
          </a:xfrm>
        </p:grpSpPr>
        <p:sp>
          <p:nvSpPr>
            <p:cNvPr id="410" name="Google Shape;410;p35"/>
            <p:cNvSpPr/>
            <p:nvPr/>
          </p:nvSpPr>
          <p:spPr>
            <a:xfrm>
              <a:off x="4572010" y="3410250"/>
              <a:ext cx="558867" cy="586691"/>
            </a:xfrm>
            <a:custGeom>
              <a:rect b="b" l="l" r="r" t="t"/>
              <a:pathLst>
                <a:path extrusionOk="0" h="1115" w="1062">
                  <a:moveTo>
                    <a:pt x="687" y="1114"/>
                  </a:moveTo>
                  <a:lnTo>
                    <a:pt x="1061" y="209"/>
                  </a:lnTo>
                  <a:lnTo>
                    <a:pt x="1061" y="209"/>
                  </a:lnTo>
                  <a:cubicBezTo>
                    <a:pt x="734" y="75"/>
                    <a:pt x="376" y="0"/>
                    <a:pt x="0" y="0"/>
                  </a:cubicBezTo>
                  <a:lnTo>
                    <a:pt x="0" y="978"/>
                  </a:lnTo>
                  <a:lnTo>
                    <a:pt x="0" y="978"/>
                  </a:lnTo>
                  <a:cubicBezTo>
                    <a:pt x="243" y="978"/>
                    <a:pt x="475" y="1026"/>
                    <a:pt x="687" y="111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4767225" y="3542865"/>
              <a:ext cx="50400" cy="50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2" name="Google Shape;412;p35"/>
          <p:cNvGrpSpPr/>
          <p:nvPr/>
        </p:nvGrpSpPr>
        <p:grpSpPr>
          <a:xfrm>
            <a:off x="4013133" y="3337200"/>
            <a:ext cx="558866" cy="586691"/>
            <a:chOff x="4013142" y="3410250"/>
            <a:chExt cx="558866" cy="586691"/>
          </a:xfrm>
        </p:grpSpPr>
        <p:sp>
          <p:nvSpPr>
            <p:cNvPr id="413" name="Google Shape;413;p35"/>
            <p:cNvSpPr/>
            <p:nvPr/>
          </p:nvSpPr>
          <p:spPr>
            <a:xfrm>
              <a:off x="4013142" y="3410250"/>
              <a:ext cx="558866" cy="586691"/>
            </a:xfrm>
            <a:custGeom>
              <a:rect b="b" l="l" r="r" t="t"/>
              <a:pathLst>
                <a:path extrusionOk="0" h="1115" w="1061">
                  <a:moveTo>
                    <a:pt x="1060" y="978"/>
                  </a:moveTo>
                  <a:lnTo>
                    <a:pt x="1060" y="0"/>
                  </a:lnTo>
                  <a:lnTo>
                    <a:pt x="1060" y="0"/>
                  </a:lnTo>
                  <a:cubicBezTo>
                    <a:pt x="684" y="0"/>
                    <a:pt x="326" y="75"/>
                    <a:pt x="0" y="209"/>
                  </a:cubicBezTo>
                  <a:lnTo>
                    <a:pt x="374" y="1114"/>
                  </a:lnTo>
                  <a:lnTo>
                    <a:pt x="374" y="1114"/>
                  </a:lnTo>
                  <a:cubicBezTo>
                    <a:pt x="585" y="1026"/>
                    <a:pt x="817" y="978"/>
                    <a:pt x="1060" y="97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4279625" y="3555900"/>
              <a:ext cx="50400" cy="50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5" name="Google Shape;415;p35"/>
          <p:cNvGrpSpPr/>
          <p:nvPr/>
        </p:nvGrpSpPr>
        <p:grpSpPr>
          <a:xfrm>
            <a:off x="4933757" y="3446189"/>
            <a:ext cx="670175" cy="681766"/>
            <a:chOff x="4933766" y="3519239"/>
            <a:chExt cx="670175" cy="681766"/>
          </a:xfrm>
        </p:grpSpPr>
        <p:sp>
          <p:nvSpPr>
            <p:cNvPr id="416" name="Google Shape;416;p35"/>
            <p:cNvSpPr/>
            <p:nvPr/>
          </p:nvSpPr>
          <p:spPr>
            <a:xfrm>
              <a:off x="4933766" y="3519239"/>
              <a:ext cx="670175" cy="681766"/>
            </a:xfrm>
            <a:custGeom>
              <a:rect b="b" l="l" r="r" t="t"/>
              <a:pathLst>
                <a:path extrusionOk="0" h="1295" w="1274">
                  <a:moveTo>
                    <a:pt x="581" y="1294"/>
                  </a:moveTo>
                  <a:lnTo>
                    <a:pt x="1273" y="602"/>
                  </a:lnTo>
                  <a:lnTo>
                    <a:pt x="1273" y="602"/>
                  </a:lnTo>
                  <a:cubicBezTo>
                    <a:pt x="1018" y="346"/>
                    <a:pt x="713" y="141"/>
                    <a:pt x="374" y="0"/>
                  </a:cubicBezTo>
                  <a:lnTo>
                    <a:pt x="0" y="905"/>
                  </a:lnTo>
                  <a:lnTo>
                    <a:pt x="0" y="905"/>
                  </a:lnTo>
                  <a:cubicBezTo>
                    <a:pt x="219" y="996"/>
                    <a:pt x="416" y="1129"/>
                    <a:pt x="581" y="12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5243663" y="3678400"/>
              <a:ext cx="50400" cy="50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18" name="Google Shape;418;p35"/>
          <p:cNvGrpSpPr/>
          <p:nvPr/>
        </p:nvGrpSpPr>
        <p:grpSpPr>
          <a:xfrm>
            <a:off x="5237539" y="3763884"/>
            <a:ext cx="681772" cy="670172"/>
            <a:chOff x="5237548" y="3836934"/>
            <a:chExt cx="681772" cy="670172"/>
          </a:xfrm>
        </p:grpSpPr>
        <p:sp>
          <p:nvSpPr>
            <p:cNvPr id="419" name="Google Shape;419;p35"/>
            <p:cNvSpPr/>
            <p:nvPr/>
          </p:nvSpPr>
          <p:spPr>
            <a:xfrm>
              <a:off x="5237548" y="3836934"/>
              <a:ext cx="681772" cy="670172"/>
            </a:xfrm>
            <a:custGeom>
              <a:rect b="b" l="l" r="r" t="t"/>
              <a:pathLst>
                <a:path extrusionOk="0" h="1275" w="1295">
                  <a:moveTo>
                    <a:pt x="389" y="1274"/>
                  </a:moveTo>
                  <a:lnTo>
                    <a:pt x="1294" y="899"/>
                  </a:lnTo>
                  <a:lnTo>
                    <a:pt x="1294" y="899"/>
                  </a:lnTo>
                  <a:cubicBezTo>
                    <a:pt x="1153" y="560"/>
                    <a:pt x="948" y="255"/>
                    <a:pt x="692" y="0"/>
                  </a:cubicBezTo>
                  <a:lnTo>
                    <a:pt x="0" y="692"/>
                  </a:lnTo>
                  <a:lnTo>
                    <a:pt x="0" y="692"/>
                  </a:lnTo>
                  <a:cubicBezTo>
                    <a:pt x="165" y="857"/>
                    <a:pt x="298" y="1054"/>
                    <a:pt x="389" y="127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5603938" y="4070075"/>
              <a:ext cx="50400" cy="5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21" name="Google Shape;421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Motions</a:t>
            </a:r>
            <a:endParaRPr/>
          </a:p>
        </p:txBody>
      </p:sp>
      <p:sp>
        <p:nvSpPr>
          <p:cNvPr id="422" name="Google Shape;422;p35"/>
          <p:cNvSpPr txBox="1"/>
          <p:nvPr/>
        </p:nvSpPr>
        <p:spPr>
          <a:xfrm>
            <a:off x="4910454" y="1860704"/>
            <a:ext cx="2308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ffects a substance's characteristics.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23" name="Google Shape;423;p35"/>
          <p:cNvSpPr txBox="1"/>
          <p:nvPr/>
        </p:nvSpPr>
        <p:spPr>
          <a:xfrm>
            <a:off x="6066011" y="3585642"/>
            <a:ext cx="2308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oncerns position changes.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24" name="Google Shape;424;p35"/>
          <p:cNvSpPr txBox="1"/>
          <p:nvPr/>
        </p:nvSpPr>
        <p:spPr>
          <a:xfrm>
            <a:off x="4873474" y="1471620"/>
            <a:ext cx="248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action="ppaction://hlinksldjump" r:id="rId3"/>
              </a:rPr>
              <a:t>Qualitative change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25" name="Google Shape;425;p35"/>
          <p:cNvSpPr txBox="1"/>
          <p:nvPr/>
        </p:nvSpPr>
        <p:spPr>
          <a:xfrm>
            <a:off x="5944500" y="3169139"/>
            <a:ext cx="230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action="ppaction://hlinksldjump" r:id="rId4"/>
              </a:rPr>
              <a:t>Locomotion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26" name="Google Shape;426;p35"/>
          <p:cNvSpPr txBox="1"/>
          <p:nvPr/>
        </p:nvSpPr>
        <p:spPr>
          <a:xfrm>
            <a:off x="1721679" y="1853462"/>
            <a:ext cx="2461356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T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he existence or disappearance of a substance.</a:t>
            </a:r>
            <a:endParaRPr/>
          </a:p>
        </p:txBody>
      </p:sp>
      <p:sp>
        <p:nvSpPr>
          <p:cNvPr id="427" name="Google Shape;427;p35"/>
          <p:cNvSpPr txBox="1"/>
          <p:nvPr/>
        </p:nvSpPr>
        <p:spPr>
          <a:xfrm>
            <a:off x="790505" y="3599775"/>
            <a:ext cx="2308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A</a:t>
            </a:r>
            <a:r>
              <a:rPr b="0" i="0" lang="en" sz="1400" u="none" cap="none" strike="noStrik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ffects only the number or size of substances.</a:t>
            </a:r>
            <a:endParaRPr b="0" i="0" sz="1400" u="none" cap="none" strike="noStrike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28" name="Google Shape;428;p35"/>
          <p:cNvSpPr txBox="1"/>
          <p:nvPr/>
        </p:nvSpPr>
        <p:spPr>
          <a:xfrm>
            <a:off x="1744982" y="1449576"/>
            <a:ext cx="2534634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action="ppaction://hlinksldjump" r:id="rId5"/>
              </a:rPr>
              <a:t>Substantial change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/>
          </a:p>
        </p:txBody>
      </p:sp>
      <p:sp>
        <p:nvSpPr>
          <p:cNvPr id="429" name="Google Shape;429;p35"/>
          <p:cNvSpPr txBox="1"/>
          <p:nvPr/>
        </p:nvSpPr>
        <p:spPr>
          <a:xfrm>
            <a:off x="1251775" y="2250125"/>
            <a:ext cx="230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30" name="Google Shape;430;p35"/>
          <p:cNvSpPr txBox="1"/>
          <p:nvPr/>
        </p:nvSpPr>
        <p:spPr>
          <a:xfrm>
            <a:off x="538732" y="3200888"/>
            <a:ext cx="2667588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chemeClr val="hlink"/>
                </a:solidFill>
                <a:latin typeface="Archivo"/>
                <a:ea typeface="Archivo"/>
                <a:cs typeface="Archivo"/>
                <a:sym typeface="Archivo"/>
                <a:hlinkClick action="ppaction://hlinksldjump" r:id="rId6"/>
              </a:rPr>
              <a:t>Quantitative change</a:t>
            </a:r>
            <a:r>
              <a:rPr b="1" i="0" lang="en" sz="2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431" name="Google Shape;431;p35"/>
          <p:cNvCxnSpPr>
            <a:stCxn id="426" idx="3"/>
            <a:endCxn id="414" idx="0"/>
          </p:cNvCxnSpPr>
          <p:nvPr/>
        </p:nvCxnSpPr>
        <p:spPr>
          <a:xfrm>
            <a:off x="4183035" y="2177462"/>
            <a:ext cx="121800" cy="13053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432" name="Google Shape;432;p35"/>
          <p:cNvCxnSpPr>
            <a:stCxn id="430" idx="3"/>
            <a:endCxn id="405" idx="6"/>
          </p:cNvCxnSpPr>
          <p:nvPr/>
        </p:nvCxnSpPr>
        <p:spPr>
          <a:xfrm>
            <a:off x="3206320" y="3477938"/>
            <a:ext cx="288600" cy="544200"/>
          </a:xfrm>
          <a:prstGeom prst="bentConnector3">
            <a:avLst>
              <a:gd fmla="val 49974" name="adj1"/>
            </a:avLst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433" name="Google Shape;433;p35"/>
          <p:cNvCxnSpPr>
            <a:stCxn id="422" idx="1"/>
            <a:endCxn id="411" idx="0"/>
          </p:cNvCxnSpPr>
          <p:nvPr/>
        </p:nvCxnSpPr>
        <p:spPr>
          <a:xfrm flipH="1">
            <a:off x="4792554" y="2184704"/>
            <a:ext cx="117900" cy="12852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med" w="med" type="oval"/>
          </a:ln>
        </p:spPr>
      </p:cxnSp>
      <p:cxnSp>
        <p:nvCxnSpPr>
          <p:cNvPr id="434" name="Google Shape;434;p35"/>
          <p:cNvCxnSpPr>
            <a:stCxn id="425" idx="1"/>
            <a:endCxn id="420" idx="6"/>
          </p:cNvCxnSpPr>
          <p:nvPr/>
        </p:nvCxnSpPr>
        <p:spPr>
          <a:xfrm flipH="1">
            <a:off x="5654400" y="3446189"/>
            <a:ext cx="290100" cy="576000"/>
          </a:xfrm>
          <a:prstGeom prst="bentConnector3">
            <a:avLst>
              <a:gd fmla="val 50012" name="adj1"/>
            </a:avLst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med" w="med" type="oval"/>
          </a:ln>
        </p:spPr>
      </p:cxnSp>
      <p:grpSp>
        <p:nvGrpSpPr>
          <p:cNvPr id="435" name="Google Shape;435;p35"/>
          <p:cNvGrpSpPr/>
          <p:nvPr/>
        </p:nvGrpSpPr>
        <p:grpSpPr>
          <a:xfrm>
            <a:off x="4382978" y="4022225"/>
            <a:ext cx="442871" cy="453767"/>
            <a:chOff x="-9949025" y="3615575"/>
            <a:chExt cx="335550" cy="352750"/>
          </a:xfrm>
        </p:grpSpPr>
        <p:sp>
          <p:nvSpPr>
            <p:cNvPr id="436" name="Google Shape;436;p35"/>
            <p:cNvSpPr/>
            <p:nvPr/>
          </p:nvSpPr>
          <p:spPr>
            <a:xfrm>
              <a:off x="-9800950" y="3615575"/>
              <a:ext cx="61475" cy="61450"/>
            </a:xfrm>
            <a:custGeom>
              <a:rect b="b" l="l" r="r" t="t"/>
              <a:pathLst>
                <a:path extrusionOk="0" h="2458" w="2459">
                  <a:moveTo>
                    <a:pt x="1261" y="0"/>
                  </a:moveTo>
                  <a:cubicBezTo>
                    <a:pt x="568" y="0"/>
                    <a:pt x="1" y="567"/>
                    <a:pt x="1" y="1261"/>
                  </a:cubicBezTo>
                  <a:cubicBezTo>
                    <a:pt x="1" y="1922"/>
                    <a:pt x="536" y="2458"/>
                    <a:pt x="1261" y="2458"/>
                  </a:cubicBezTo>
                  <a:cubicBezTo>
                    <a:pt x="1891" y="2458"/>
                    <a:pt x="2458" y="1922"/>
                    <a:pt x="2458" y="1261"/>
                  </a:cubicBezTo>
                  <a:cubicBezTo>
                    <a:pt x="2458" y="567"/>
                    <a:pt x="1923" y="0"/>
                    <a:pt x="1261" y="0"/>
                  </a:cubicBezTo>
                  <a:close/>
                </a:path>
              </a:pathLst>
            </a:custGeom>
            <a:solidFill>
              <a:srgbClr val="7651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-9949025" y="3688650"/>
              <a:ext cx="335550" cy="279675"/>
            </a:xfrm>
            <a:custGeom>
              <a:rect b="b" l="l" r="r" t="t"/>
              <a:pathLst>
                <a:path extrusionOk="0" h="11187" w="13422">
                  <a:moveTo>
                    <a:pt x="5523" y="1"/>
                  </a:moveTo>
                  <a:cubicBezTo>
                    <a:pt x="5383" y="1"/>
                    <a:pt x="5245" y="34"/>
                    <a:pt x="5136" y="102"/>
                  </a:cubicBezTo>
                  <a:lnTo>
                    <a:pt x="599" y="2969"/>
                  </a:lnTo>
                  <a:cubicBezTo>
                    <a:pt x="158" y="3158"/>
                    <a:pt x="1" y="3630"/>
                    <a:pt x="190" y="4071"/>
                  </a:cubicBezTo>
                  <a:cubicBezTo>
                    <a:pt x="360" y="4370"/>
                    <a:pt x="617" y="4538"/>
                    <a:pt x="892" y="4538"/>
                  </a:cubicBezTo>
                  <a:cubicBezTo>
                    <a:pt x="1024" y="4538"/>
                    <a:pt x="1160" y="4500"/>
                    <a:pt x="1293" y="4418"/>
                  </a:cubicBezTo>
                  <a:lnTo>
                    <a:pt x="4727" y="2055"/>
                  </a:lnTo>
                  <a:cubicBezTo>
                    <a:pt x="5073" y="3441"/>
                    <a:pt x="5231" y="3851"/>
                    <a:pt x="5987" y="4985"/>
                  </a:cubicBezTo>
                  <a:lnTo>
                    <a:pt x="4033" y="6812"/>
                  </a:lnTo>
                  <a:cubicBezTo>
                    <a:pt x="3750" y="7096"/>
                    <a:pt x="3655" y="7505"/>
                    <a:pt x="3876" y="7852"/>
                  </a:cubicBezTo>
                  <a:lnTo>
                    <a:pt x="5703" y="10750"/>
                  </a:lnTo>
                  <a:cubicBezTo>
                    <a:pt x="5873" y="11026"/>
                    <a:pt x="6141" y="11187"/>
                    <a:pt x="6433" y="11187"/>
                  </a:cubicBezTo>
                  <a:cubicBezTo>
                    <a:pt x="6576" y="11187"/>
                    <a:pt x="6724" y="11148"/>
                    <a:pt x="6869" y="11066"/>
                  </a:cubicBezTo>
                  <a:cubicBezTo>
                    <a:pt x="7247" y="10845"/>
                    <a:pt x="7373" y="10372"/>
                    <a:pt x="7121" y="9931"/>
                  </a:cubicBezTo>
                  <a:lnTo>
                    <a:pt x="5640" y="7568"/>
                  </a:lnTo>
                  <a:lnTo>
                    <a:pt x="7594" y="5678"/>
                  </a:lnTo>
                  <a:lnTo>
                    <a:pt x="12886" y="2780"/>
                  </a:lnTo>
                  <a:cubicBezTo>
                    <a:pt x="13264" y="2591"/>
                    <a:pt x="13422" y="2055"/>
                    <a:pt x="13233" y="1677"/>
                  </a:cubicBezTo>
                  <a:cubicBezTo>
                    <a:pt x="13102" y="1394"/>
                    <a:pt x="12822" y="1217"/>
                    <a:pt x="12526" y="1217"/>
                  </a:cubicBezTo>
                  <a:cubicBezTo>
                    <a:pt x="12393" y="1217"/>
                    <a:pt x="12257" y="1252"/>
                    <a:pt x="12130" y="1331"/>
                  </a:cubicBezTo>
                  <a:lnTo>
                    <a:pt x="7342" y="4008"/>
                  </a:lnTo>
                  <a:cubicBezTo>
                    <a:pt x="6774" y="3158"/>
                    <a:pt x="6302" y="2307"/>
                    <a:pt x="6302" y="889"/>
                  </a:cubicBezTo>
                  <a:cubicBezTo>
                    <a:pt x="6270" y="574"/>
                    <a:pt x="6239" y="322"/>
                    <a:pt x="6018" y="165"/>
                  </a:cubicBezTo>
                  <a:cubicBezTo>
                    <a:pt x="5893" y="58"/>
                    <a:pt x="5707" y="1"/>
                    <a:pt x="5523" y="1"/>
                  </a:cubicBezTo>
                  <a:close/>
                </a:path>
              </a:pathLst>
            </a:custGeom>
            <a:solidFill>
              <a:srgbClr val="7651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-9947450" y="3657100"/>
              <a:ext cx="106350" cy="50650"/>
            </a:xfrm>
            <a:custGeom>
              <a:rect b="b" l="l" r="r" t="t"/>
              <a:pathLst>
                <a:path extrusionOk="0" h="2026" w="4254">
                  <a:moveTo>
                    <a:pt x="910" y="0"/>
                  </a:moveTo>
                  <a:cubicBezTo>
                    <a:pt x="499" y="0"/>
                    <a:pt x="178" y="268"/>
                    <a:pt x="64" y="639"/>
                  </a:cubicBezTo>
                  <a:cubicBezTo>
                    <a:pt x="1" y="1112"/>
                    <a:pt x="253" y="1553"/>
                    <a:pt x="694" y="1616"/>
                  </a:cubicBezTo>
                  <a:lnTo>
                    <a:pt x="2427" y="2025"/>
                  </a:lnTo>
                  <a:lnTo>
                    <a:pt x="4254" y="891"/>
                  </a:lnTo>
                  <a:lnTo>
                    <a:pt x="1041" y="9"/>
                  </a:lnTo>
                  <a:cubicBezTo>
                    <a:pt x="996" y="3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7651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6"/>
          <p:cNvSpPr txBox="1"/>
          <p:nvPr>
            <p:ph type="title"/>
          </p:nvPr>
        </p:nvSpPr>
        <p:spPr>
          <a:xfrm>
            <a:off x="464627" y="23496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Qualitative </a:t>
            </a:r>
            <a:r>
              <a:rPr lang="en" sz="3200"/>
              <a:t>C</a:t>
            </a:r>
            <a:r>
              <a:rPr b="1" lang="en"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hange </a:t>
            </a:r>
            <a:br>
              <a:rPr b="1" lang="en"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</a:br>
            <a:endParaRPr/>
          </a:p>
        </p:txBody>
      </p:sp>
      <p:cxnSp>
        <p:nvCxnSpPr>
          <p:cNvPr id="444" name="Google Shape;444;p36"/>
          <p:cNvCxnSpPr/>
          <p:nvPr/>
        </p:nvCxnSpPr>
        <p:spPr>
          <a:xfrm flipH="1">
            <a:off x="2378387" y="2478119"/>
            <a:ext cx="98100" cy="3300"/>
          </a:xfrm>
          <a:prstGeom prst="curvedConnector3">
            <a:avLst>
              <a:gd fmla="val 50012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5" name="Google Shape;445;p36"/>
          <p:cNvSpPr txBox="1"/>
          <p:nvPr/>
        </p:nvSpPr>
        <p:spPr>
          <a:xfrm>
            <a:off x="2875553" y="1759528"/>
            <a:ext cx="173506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Perceptible</a:t>
            </a:r>
            <a:r>
              <a:rPr b="1" i="0" lang="en" sz="2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/>
          </a:p>
        </p:txBody>
      </p:sp>
      <p:sp>
        <p:nvSpPr>
          <p:cNvPr id="446" name="Google Shape;446;p36"/>
          <p:cNvSpPr/>
          <p:nvPr/>
        </p:nvSpPr>
        <p:spPr>
          <a:xfrm>
            <a:off x="8610300" y="2343918"/>
            <a:ext cx="344230" cy="4855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47" name="Google Shape;447;p36"/>
          <p:cNvGrpSpPr/>
          <p:nvPr/>
        </p:nvGrpSpPr>
        <p:grpSpPr>
          <a:xfrm>
            <a:off x="266873" y="1470286"/>
            <a:ext cx="8266731" cy="2232436"/>
            <a:chOff x="2746254" y="3914348"/>
            <a:chExt cx="2053285" cy="394500"/>
          </a:xfrm>
        </p:grpSpPr>
        <p:sp>
          <p:nvSpPr>
            <p:cNvPr id="448" name="Google Shape;448;p36"/>
            <p:cNvSpPr/>
            <p:nvPr/>
          </p:nvSpPr>
          <p:spPr>
            <a:xfrm>
              <a:off x="2850789" y="3914348"/>
              <a:ext cx="394500" cy="3945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449" name="Google Shape;449;p36"/>
            <p:cNvGrpSpPr/>
            <p:nvPr/>
          </p:nvGrpSpPr>
          <p:grpSpPr>
            <a:xfrm>
              <a:off x="3368872" y="3914348"/>
              <a:ext cx="402707" cy="394500"/>
              <a:chOff x="3368872" y="3914348"/>
              <a:chExt cx="402707" cy="394500"/>
            </a:xfrm>
          </p:grpSpPr>
          <p:sp>
            <p:nvSpPr>
              <p:cNvPr id="450" name="Google Shape;450;p36"/>
              <p:cNvSpPr/>
              <p:nvPr/>
            </p:nvSpPr>
            <p:spPr>
              <a:xfrm>
                <a:off x="3368872" y="3914348"/>
                <a:ext cx="394500" cy="394500"/>
              </a:xfrm>
              <a:prstGeom prst="roundRect">
                <a:avLst>
                  <a:gd fmla="val 0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451" name="Google Shape;451;p36"/>
              <p:cNvSpPr/>
              <p:nvPr/>
            </p:nvSpPr>
            <p:spPr>
              <a:xfrm>
                <a:off x="3368872" y="3915931"/>
                <a:ext cx="402707" cy="392917"/>
              </a:xfrm>
              <a:prstGeom prst="ellipse">
                <a:avLst/>
              </a:prstGeom>
              <a:solidFill>
                <a:schemeClr val="dk2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chivo"/>
                  <a:ea typeface="Archivo"/>
                  <a:cs typeface="Archivo"/>
                  <a:sym typeface="Archivo"/>
                </a:endParaRPr>
              </a:p>
            </p:txBody>
          </p:sp>
        </p:grpSp>
        <p:grpSp>
          <p:nvGrpSpPr>
            <p:cNvPr id="452" name="Google Shape;452;p36"/>
            <p:cNvGrpSpPr/>
            <p:nvPr/>
          </p:nvGrpSpPr>
          <p:grpSpPr>
            <a:xfrm>
              <a:off x="3886955" y="3914348"/>
              <a:ext cx="394500" cy="394500"/>
              <a:chOff x="3886955" y="3914348"/>
              <a:chExt cx="394500" cy="394500"/>
            </a:xfrm>
          </p:grpSpPr>
          <p:sp>
            <p:nvSpPr>
              <p:cNvPr id="453" name="Google Shape;453;p36"/>
              <p:cNvSpPr/>
              <p:nvPr/>
            </p:nvSpPr>
            <p:spPr>
              <a:xfrm>
                <a:off x="3886955" y="3914348"/>
                <a:ext cx="394500" cy="394500"/>
              </a:xfrm>
              <a:prstGeom prst="roundRect">
                <a:avLst>
                  <a:gd fmla="val 0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454" name="Google Shape;454;p36"/>
              <p:cNvSpPr/>
              <p:nvPr/>
            </p:nvSpPr>
            <p:spPr>
              <a:xfrm>
                <a:off x="3886955" y="3914348"/>
                <a:ext cx="394500" cy="394500"/>
              </a:xfrm>
              <a:prstGeom prst="ellipse">
                <a:avLst/>
              </a:prstGeom>
              <a:solidFill>
                <a:schemeClr val="lt2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grpSp>
          <p:nvGrpSpPr>
            <p:cNvPr id="455" name="Google Shape;455;p36"/>
            <p:cNvGrpSpPr/>
            <p:nvPr/>
          </p:nvGrpSpPr>
          <p:grpSpPr>
            <a:xfrm>
              <a:off x="4405039" y="3914348"/>
              <a:ext cx="394500" cy="394500"/>
              <a:chOff x="4405039" y="3914348"/>
              <a:chExt cx="394500" cy="394500"/>
            </a:xfrm>
          </p:grpSpPr>
          <p:sp>
            <p:nvSpPr>
              <p:cNvPr id="456" name="Google Shape;456;p36"/>
              <p:cNvSpPr/>
              <p:nvPr/>
            </p:nvSpPr>
            <p:spPr>
              <a:xfrm>
                <a:off x="4405039" y="3914348"/>
                <a:ext cx="394500" cy="394500"/>
              </a:xfrm>
              <a:prstGeom prst="roundRect">
                <a:avLst>
                  <a:gd fmla="val 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sp>
            <p:nvSpPr>
              <p:cNvPr id="457" name="Google Shape;457;p36"/>
              <p:cNvSpPr/>
              <p:nvPr/>
            </p:nvSpPr>
            <p:spPr>
              <a:xfrm>
                <a:off x="4405039" y="3914348"/>
                <a:ext cx="394500" cy="394500"/>
              </a:xfrm>
              <a:prstGeom prst="ellipse">
                <a:avLst/>
              </a:prstGeom>
              <a:solidFill>
                <a:schemeClr val="accent1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</p:grpSp>
        <p:sp>
          <p:nvSpPr>
            <p:cNvPr id="458" name="Google Shape;458;p36"/>
            <p:cNvSpPr/>
            <p:nvPr/>
          </p:nvSpPr>
          <p:spPr>
            <a:xfrm>
              <a:off x="3264329" y="4068699"/>
              <a:ext cx="85500" cy="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82404" y="4068699"/>
              <a:ext cx="85500" cy="85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00491" y="4068699"/>
              <a:ext cx="85500" cy="85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2746254" y="4068699"/>
              <a:ext cx="85500" cy="8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cxnSp>
          <p:nvCxnSpPr>
            <p:cNvPr id="462" name="Google Shape;462;p36"/>
            <p:cNvCxnSpPr>
              <a:stCxn id="461" idx="0"/>
              <a:endCxn id="458" idx="0"/>
            </p:cNvCxnSpPr>
            <p:nvPr/>
          </p:nvCxnSpPr>
          <p:spPr>
            <a:xfrm rot="10800000">
              <a:off x="3048054" y="3809649"/>
              <a:ext cx="0" cy="518100"/>
            </a:xfrm>
            <a:prstGeom prst="curvedConnector3">
              <a:avLst>
                <a:gd fmla="val -39687500" name="adj1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63" name="Google Shape;463;p36"/>
          <p:cNvSpPr/>
          <p:nvPr/>
        </p:nvSpPr>
        <p:spPr>
          <a:xfrm>
            <a:off x="600449" y="1474933"/>
            <a:ext cx="1693152" cy="2223494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5945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6"/>
          <p:cNvSpPr/>
          <p:nvPr/>
        </p:nvSpPr>
        <p:spPr>
          <a:xfrm>
            <a:off x="595934" y="1473236"/>
            <a:ext cx="1687321" cy="2223494"/>
          </a:xfrm>
          <a:prstGeom prst="ellipse">
            <a:avLst/>
          </a:prstGeom>
          <a:solidFill>
            <a:srgbClr val="171738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65" name="Google Shape;465;p36"/>
          <p:cNvSpPr/>
          <p:nvPr/>
        </p:nvSpPr>
        <p:spPr>
          <a:xfrm>
            <a:off x="2376544" y="2343986"/>
            <a:ext cx="344100" cy="485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6" name="Google Shape;466;p36"/>
          <p:cNvSpPr txBox="1"/>
          <p:nvPr/>
        </p:nvSpPr>
        <p:spPr>
          <a:xfrm>
            <a:off x="928050" y="1732400"/>
            <a:ext cx="123105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Quality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6"/>
          <p:cNvSpPr txBox="1"/>
          <p:nvPr/>
        </p:nvSpPr>
        <p:spPr>
          <a:xfrm>
            <a:off x="595934" y="2081396"/>
            <a:ext cx="1687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A characteristic that belongs to a substance and can change without altering the substance</a:t>
            </a:r>
            <a:r>
              <a:rPr lang="en" sz="12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’s fundamental </a:t>
            </a:r>
            <a:endParaRPr sz="12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purpose.</a:t>
            </a:r>
            <a:r>
              <a:rPr b="0" i="0" lang="en" sz="12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/>
          </a:p>
        </p:txBody>
      </p:sp>
      <p:sp>
        <p:nvSpPr>
          <p:cNvPr id="468" name="Google Shape;468;p36"/>
          <p:cNvSpPr txBox="1"/>
          <p:nvPr/>
        </p:nvSpPr>
        <p:spPr>
          <a:xfrm>
            <a:off x="2950441" y="1451650"/>
            <a:ext cx="1296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  Viewable</a:t>
            </a:r>
            <a:endParaRPr/>
          </a:p>
        </p:txBody>
      </p:sp>
      <p:sp>
        <p:nvSpPr>
          <p:cNvPr id="469" name="Google Shape;469;p36"/>
          <p:cNvSpPr txBox="1"/>
          <p:nvPr/>
        </p:nvSpPr>
        <p:spPr>
          <a:xfrm>
            <a:off x="2887224" y="2069950"/>
            <a:ext cx="1433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People could find those changes through their observation</a:t>
            </a:r>
            <a:endParaRPr/>
          </a:p>
        </p:txBody>
      </p:sp>
      <p:sp>
        <p:nvSpPr>
          <p:cNvPr id="470" name="Google Shape;470;p36"/>
          <p:cNvSpPr txBox="1"/>
          <p:nvPr/>
        </p:nvSpPr>
        <p:spPr>
          <a:xfrm>
            <a:off x="4914533" y="1652541"/>
            <a:ext cx="15019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Efficient Cause</a:t>
            </a:r>
            <a:endParaRPr/>
          </a:p>
        </p:txBody>
      </p:sp>
      <p:sp>
        <p:nvSpPr>
          <p:cNvPr id="471" name="Google Shape;471;p36"/>
          <p:cNvSpPr txBox="1"/>
          <p:nvPr/>
        </p:nvSpPr>
        <p:spPr>
          <a:xfrm>
            <a:off x="4954812" y="2296840"/>
            <a:ext cx="143364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Change occurs because of the interaction between substances.</a:t>
            </a:r>
            <a:endParaRPr/>
          </a:p>
        </p:txBody>
      </p:sp>
      <p:sp>
        <p:nvSpPr>
          <p:cNvPr id="472" name="Google Shape;472;p36"/>
          <p:cNvSpPr txBox="1"/>
          <p:nvPr/>
        </p:nvSpPr>
        <p:spPr>
          <a:xfrm>
            <a:off x="7090666" y="1669846"/>
            <a:ext cx="12974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Example</a:t>
            </a:r>
            <a:endParaRPr/>
          </a:p>
        </p:txBody>
      </p:sp>
      <p:sp>
        <p:nvSpPr>
          <p:cNvPr id="473" name="Google Shape;473;p36"/>
          <p:cNvSpPr txBox="1"/>
          <p:nvPr/>
        </p:nvSpPr>
        <p:spPr>
          <a:xfrm>
            <a:off x="7067307" y="2334881"/>
            <a:ext cx="1320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T</a:t>
            </a:r>
            <a:r>
              <a:rPr b="0" i="0" lang="en" sz="1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he process of heating a piece of iron.</a:t>
            </a:r>
            <a:endParaRPr/>
          </a:p>
        </p:txBody>
      </p:sp>
      <p:sp>
        <p:nvSpPr>
          <p:cNvPr id="474" name="Google Shape;474;p36"/>
          <p:cNvSpPr/>
          <p:nvPr/>
        </p:nvSpPr>
        <p:spPr>
          <a:xfrm>
            <a:off x="120537" y="2343968"/>
            <a:ext cx="344100" cy="48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75" name="Google Shape;475;p36" title="quan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778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7"/>
          <p:cNvSpPr txBox="1"/>
          <p:nvPr>
            <p:ph type="title"/>
          </p:nvPr>
        </p:nvSpPr>
        <p:spPr>
          <a:xfrm>
            <a:off x="494391" y="25185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Substantial Change</a:t>
            </a:r>
            <a:endParaRPr/>
          </a:p>
        </p:txBody>
      </p:sp>
      <p:grpSp>
        <p:nvGrpSpPr>
          <p:cNvPr id="481" name="Google Shape;481;p37"/>
          <p:cNvGrpSpPr/>
          <p:nvPr/>
        </p:nvGrpSpPr>
        <p:grpSpPr>
          <a:xfrm>
            <a:off x="1634925" y="2210829"/>
            <a:ext cx="5545855" cy="1272225"/>
            <a:chOff x="3417981" y="2143776"/>
            <a:chExt cx="1652187" cy="391506"/>
          </a:xfrm>
        </p:grpSpPr>
        <p:grpSp>
          <p:nvGrpSpPr>
            <p:cNvPr id="482" name="Google Shape;482;p37"/>
            <p:cNvGrpSpPr/>
            <p:nvPr/>
          </p:nvGrpSpPr>
          <p:grpSpPr>
            <a:xfrm>
              <a:off x="3417981" y="2143776"/>
              <a:ext cx="502587" cy="318177"/>
              <a:chOff x="3417981" y="2143776"/>
              <a:chExt cx="502587" cy="318177"/>
            </a:xfrm>
          </p:grpSpPr>
          <p:cxnSp>
            <p:nvCxnSpPr>
              <p:cNvPr id="483" name="Google Shape;483;p37"/>
              <p:cNvCxnSpPr>
                <a:endCxn id="484" idx="2"/>
              </p:cNvCxnSpPr>
              <p:nvPr/>
            </p:nvCxnSpPr>
            <p:spPr>
              <a:xfrm>
                <a:off x="3651468" y="2345269"/>
                <a:ext cx="2691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5" name="Google Shape;485;p37"/>
              <p:cNvCxnSpPr>
                <a:stCxn id="486" idx="0"/>
              </p:cNvCxnSpPr>
              <p:nvPr/>
            </p:nvCxnSpPr>
            <p:spPr>
              <a:xfrm rot="10800000">
                <a:off x="3534651" y="2143776"/>
                <a:ext cx="0" cy="114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87" name="Google Shape;487;p37"/>
              <p:cNvSpPr/>
              <p:nvPr/>
            </p:nvSpPr>
            <p:spPr>
              <a:xfrm>
                <a:off x="3417981" y="2228553"/>
                <a:ext cx="233400" cy="233400"/>
              </a:xfrm>
              <a:prstGeom prst="ellipse">
                <a:avLst/>
              </a:prstGeom>
              <a:noFill/>
              <a:ln cap="flat" cmpd="sng" w="2857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7"/>
              <p:cNvSpPr/>
              <p:nvPr/>
            </p:nvSpPr>
            <p:spPr>
              <a:xfrm>
                <a:off x="3447801" y="2258376"/>
                <a:ext cx="173700" cy="173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8" name="Google Shape;488;p37"/>
            <p:cNvGrpSpPr/>
            <p:nvPr/>
          </p:nvGrpSpPr>
          <p:grpSpPr>
            <a:xfrm>
              <a:off x="3890753" y="2228450"/>
              <a:ext cx="502800" cy="306832"/>
              <a:chOff x="3890753" y="2228450"/>
              <a:chExt cx="502800" cy="306832"/>
            </a:xfrm>
          </p:grpSpPr>
          <p:cxnSp>
            <p:nvCxnSpPr>
              <p:cNvPr id="489" name="Google Shape;489;p37"/>
              <p:cNvCxnSpPr>
                <a:stCxn id="490" idx="6"/>
                <a:endCxn id="491" idx="2"/>
              </p:cNvCxnSpPr>
              <p:nvPr/>
            </p:nvCxnSpPr>
            <p:spPr>
              <a:xfrm>
                <a:off x="4124453" y="2345300"/>
                <a:ext cx="2691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2" name="Google Shape;492;p37"/>
              <p:cNvCxnSpPr/>
              <p:nvPr/>
            </p:nvCxnSpPr>
            <p:spPr>
              <a:xfrm>
                <a:off x="4007365" y="2432082"/>
                <a:ext cx="0" cy="103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90" name="Google Shape;490;p37"/>
              <p:cNvSpPr/>
              <p:nvPr/>
            </p:nvSpPr>
            <p:spPr>
              <a:xfrm>
                <a:off x="3890753" y="2228450"/>
                <a:ext cx="233700" cy="233700"/>
              </a:xfrm>
              <a:prstGeom prst="ellipse">
                <a:avLst/>
              </a:prstGeom>
              <a:noFill/>
              <a:ln cap="flat" cmpd="sng" w="2857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7"/>
              <p:cNvSpPr/>
              <p:nvPr/>
            </p:nvSpPr>
            <p:spPr>
              <a:xfrm>
                <a:off x="3920568" y="2258269"/>
                <a:ext cx="174000" cy="174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3" name="Google Shape;493;p37"/>
            <p:cNvGrpSpPr/>
            <p:nvPr/>
          </p:nvGrpSpPr>
          <p:grpSpPr>
            <a:xfrm>
              <a:off x="4363849" y="2143776"/>
              <a:ext cx="502800" cy="318177"/>
              <a:chOff x="4363849" y="2143776"/>
              <a:chExt cx="502800" cy="318177"/>
            </a:xfrm>
          </p:grpSpPr>
          <p:cxnSp>
            <p:nvCxnSpPr>
              <p:cNvPr id="494" name="Google Shape;494;p37"/>
              <p:cNvCxnSpPr>
                <a:stCxn id="495" idx="6"/>
                <a:endCxn id="496" idx="2"/>
              </p:cNvCxnSpPr>
              <p:nvPr/>
            </p:nvCxnSpPr>
            <p:spPr>
              <a:xfrm>
                <a:off x="4597249" y="2345253"/>
                <a:ext cx="2694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7" name="Google Shape;497;p37"/>
              <p:cNvCxnSpPr>
                <a:stCxn id="491" idx="0"/>
              </p:cNvCxnSpPr>
              <p:nvPr/>
            </p:nvCxnSpPr>
            <p:spPr>
              <a:xfrm rot="10800000">
                <a:off x="4480518" y="2143776"/>
                <a:ext cx="0" cy="1146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95" name="Google Shape;495;p37"/>
              <p:cNvSpPr/>
              <p:nvPr/>
            </p:nvSpPr>
            <p:spPr>
              <a:xfrm>
                <a:off x="4363849" y="2228553"/>
                <a:ext cx="233400" cy="233400"/>
              </a:xfrm>
              <a:prstGeom prst="ellipse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7"/>
              <p:cNvSpPr/>
              <p:nvPr/>
            </p:nvSpPr>
            <p:spPr>
              <a:xfrm>
                <a:off x="4393668" y="2258376"/>
                <a:ext cx="173700" cy="1737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37"/>
            <p:cNvGrpSpPr/>
            <p:nvPr/>
          </p:nvGrpSpPr>
          <p:grpSpPr>
            <a:xfrm>
              <a:off x="4836768" y="2228553"/>
              <a:ext cx="233400" cy="306563"/>
              <a:chOff x="4836768" y="2228553"/>
              <a:chExt cx="233400" cy="306563"/>
            </a:xfrm>
          </p:grpSpPr>
          <p:cxnSp>
            <p:nvCxnSpPr>
              <p:cNvPr id="499" name="Google Shape;499;p37"/>
              <p:cNvCxnSpPr/>
              <p:nvPr/>
            </p:nvCxnSpPr>
            <p:spPr>
              <a:xfrm>
                <a:off x="4953531" y="2432216"/>
                <a:ext cx="0" cy="1029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00" name="Google Shape;500;p37"/>
              <p:cNvSpPr/>
              <p:nvPr/>
            </p:nvSpPr>
            <p:spPr>
              <a:xfrm>
                <a:off x="4836768" y="2228553"/>
                <a:ext cx="233400" cy="233400"/>
              </a:xfrm>
              <a:prstGeom prst="ellipse">
                <a:avLst/>
              </a:prstGeom>
              <a:noFill/>
              <a:ln cap="flat" cmpd="sng" w="28575">
                <a:solidFill>
                  <a:srgbClr val="EDD9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7"/>
              <p:cNvSpPr/>
              <p:nvPr/>
            </p:nvSpPr>
            <p:spPr>
              <a:xfrm>
                <a:off x="4866587" y="2258376"/>
                <a:ext cx="173700" cy="173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1" name="Google Shape;501;p37"/>
          <p:cNvSpPr/>
          <p:nvPr/>
        </p:nvSpPr>
        <p:spPr>
          <a:xfrm>
            <a:off x="6876689" y="2281920"/>
            <a:ext cx="165328" cy="16532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7"/>
          <p:cNvSpPr/>
          <p:nvPr/>
        </p:nvSpPr>
        <p:spPr>
          <a:xfrm>
            <a:off x="1733236" y="2588207"/>
            <a:ext cx="584061" cy="56542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3" name="Google Shape;503;p37"/>
          <p:cNvCxnSpPr/>
          <p:nvPr/>
        </p:nvCxnSpPr>
        <p:spPr>
          <a:xfrm>
            <a:off x="2025266" y="2266861"/>
            <a:ext cx="0" cy="3353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4" name="Google Shape;504;p37"/>
          <p:cNvSpPr txBox="1"/>
          <p:nvPr/>
        </p:nvSpPr>
        <p:spPr>
          <a:xfrm>
            <a:off x="389738" y="1117485"/>
            <a:ext cx="327105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Definition </a:t>
            </a:r>
            <a:endParaRPr/>
          </a:p>
        </p:txBody>
      </p:sp>
      <p:sp>
        <p:nvSpPr>
          <p:cNvPr id="505" name="Google Shape;505;p37"/>
          <p:cNvSpPr txBox="1"/>
          <p:nvPr/>
        </p:nvSpPr>
        <p:spPr>
          <a:xfrm>
            <a:off x="754632" y="1630623"/>
            <a:ext cx="254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 Something completely changes into something else.</a:t>
            </a:r>
            <a:endParaRPr/>
          </a:p>
        </p:txBody>
      </p:sp>
      <p:sp>
        <p:nvSpPr>
          <p:cNvPr id="506" name="Google Shape;506;p37"/>
          <p:cNvSpPr txBox="1"/>
          <p:nvPr/>
        </p:nvSpPr>
        <p:spPr>
          <a:xfrm>
            <a:off x="2023179" y="3358553"/>
            <a:ext cx="330789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Generation and Corruption</a:t>
            </a:r>
            <a:endParaRPr b="0" i="0" sz="20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07" name="Google Shape;507;p37"/>
          <p:cNvSpPr txBox="1"/>
          <p:nvPr/>
        </p:nvSpPr>
        <p:spPr>
          <a:xfrm>
            <a:off x="2091343" y="4047871"/>
            <a:ext cx="317156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A new substance coming into being and the passing away or destruction of a substance.</a:t>
            </a:r>
            <a:endParaRPr/>
          </a:p>
        </p:txBody>
      </p:sp>
      <p:sp>
        <p:nvSpPr>
          <p:cNvPr id="508" name="Google Shape;508;p37"/>
          <p:cNvSpPr txBox="1"/>
          <p:nvPr/>
        </p:nvSpPr>
        <p:spPr>
          <a:xfrm>
            <a:off x="3906007" y="1117485"/>
            <a:ext cx="25823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Underlying Matter</a:t>
            </a:r>
            <a:endParaRPr/>
          </a:p>
        </p:txBody>
      </p:sp>
      <p:sp>
        <p:nvSpPr>
          <p:cNvPr id="509" name="Google Shape;509;p37"/>
          <p:cNvSpPr txBox="1"/>
          <p:nvPr/>
        </p:nvSpPr>
        <p:spPr>
          <a:xfrm>
            <a:off x="3880952" y="1497948"/>
            <a:ext cx="285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A substance can be transformed into a new substance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, but the matter 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will</a:t>
            </a:r>
            <a:r>
              <a:rPr lang="en">
                <a:latin typeface="Archivo"/>
                <a:ea typeface="Archivo"/>
                <a:cs typeface="Archivo"/>
                <a:sym typeface="Archivo"/>
              </a:rPr>
              <a:t> be the same.</a:t>
            </a:r>
            <a:endParaRPr/>
          </a:p>
        </p:txBody>
      </p:sp>
      <p:sp>
        <p:nvSpPr>
          <p:cNvPr id="510" name="Google Shape;510;p37"/>
          <p:cNvSpPr txBox="1"/>
          <p:nvPr/>
        </p:nvSpPr>
        <p:spPr>
          <a:xfrm>
            <a:off x="6084617" y="3423936"/>
            <a:ext cx="140867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20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example</a:t>
            </a:r>
            <a:endParaRPr/>
          </a:p>
        </p:txBody>
      </p:sp>
      <p:sp>
        <p:nvSpPr>
          <p:cNvPr id="511" name="Google Shape;511;p37"/>
          <p:cNvSpPr txBox="1"/>
          <p:nvPr/>
        </p:nvSpPr>
        <p:spPr>
          <a:xfrm>
            <a:off x="5526503" y="3824046"/>
            <a:ext cx="25248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"/>
                <a:ea typeface="Archivo"/>
                <a:cs typeface="Archivo"/>
                <a:sym typeface="Archivo"/>
              </a:rPr>
              <a:t>A</a:t>
            </a:r>
            <a:r>
              <a:rPr b="0" i="0" lang="en" sz="1400" u="none" cap="none" strike="noStrike">
                <a:solidFill>
                  <a:srgbClr val="000000"/>
                </a:solidFill>
                <a:latin typeface="Archivo"/>
                <a:ea typeface="Archivo"/>
                <a:cs typeface="Archivo"/>
                <a:sym typeface="Archivo"/>
              </a:rPr>
              <a:t> seed growing into a tree.</a:t>
            </a:r>
            <a:endParaRPr/>
          </a:p>
        </p:txBody>
      </p:sp>
      <p:pic>
        <p:nvPicPr>
          <p:cNvPr id="512" name="Google Shape;512;p37" title="sub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778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"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Quantitative change </a:t>
            </a:r>
            <a:br>
              <a:rPr b="1" lang="en" sz="3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</a:br>
            <a:endParaRPr/>
          </a:p>
        </p:txBody>
      </p:sp>
      <p:cxnSp>
        <p:nvCxnSpPr>
          <p:cNvPr id="518" name="Google Shape;518;p38"/>
          <p:cNvCxnSpPr>
            <a:stCxn id="519" idx="6"/>
            <a:endCxn id="520" idx="2"/>
          </p:cNvCxnSpPr>
          <p:nvPr/>
        </p:nvCxnSpPr>
        <p:spPr>
          <a:xfrm>
            <a:off x="1514079" y="3131043"/>
            <a:ext cx="981300" cy="0"/>
          </a:xfrm>
          <a:prstGeom prst="straightConnector1">
            <a:avLst/>
          </a:prstGeom>
          <a:noFill/>
          <a:ln cap="flat" cmpd="sng" w="19050">
            <a:solidFill>
              <a:srgbClr val="22244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1" name="Google Shape;521;p38"/>
          <p:cNvCxnSpPr>
            <a:stCxn id="519" idx="0"/>
            <a:endCxn id="522" idx="1"/>
          </p:cNvCxnSpPr>
          <p:nvPr/>
        </p:nvCxnSpPr>
        <p:spPr>
          <a:xfrm rot="10800000">
            <a:off x="981221" y="1560976"/>
            <a:ext cx="300" cy="1079400"/>
          </a:xfrm>
          <a:prstGeom prst="straightConnector1">
            <a:avLst/>
          </a:prstGeom>
          <a:noFill/>
          <a:ln cap="flat" cmpd="sng" w="19050">
            <a:solidFill>
              <a:srgbClr val="22244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2" name="Google Shape;522;p38"/>
          <p:cNvSpPr/>
          <p:nvPr/>
        </p:nvSpPr>
        <p:spPr>
          <a:xfrm>
            <a:off x="981246" y="1202724"/>
            <a:ext cx="1893757" cy="716694"/>
          </a:xfrm>
          <a:prstGeom prst="rect">
            <a:avLst/>
          </a:prstGeom>
          <a:solidFill>
            <a:srgbClr val="22244E"/>
          </a:solidFill>
          <a:ln cap="flat" cmpd="sng" w="19050">
            <a:solidFill>
              <a:srgbClr val="2224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 Refers to changes in the quantity of a substance.</a:t>
            </a:r>
            <a:endParaRPr b="1" i="0" sz="14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19" name="Google Shape;519;p38"/>
          <p:cNvSpPr/>
          <p:nvPr/>
        </p:nvSpPr>
        <p:spPr>
          <a:xfrm>
            <a:off x="448962" y="2640376"/>
            <a:ext cx="1065117" cy="981333"/>
          </a:xfrm>
          <a:prstGeom prst="ellipse">
            <a:avLst/>
          </a:prstGeom>
          <a:solidFill>
            <a:srgbClr val="2224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cxnSp>
        <p:nvCxnSpPr>
          <p:cNvPr id="523" name="Google Shape;523;p38"/>
          <p:cNvCxnSpPr>
            <a:stCxn id="524" idx="1"/>
            <a:endCxn id="525" idx="4"/>
          </p:cNvCxnSpPr>
          <p:nvPr/>
        </p:nvCxnSpPr>
        <p:spPr>
          <a:xfrm flipH="1" rot="10800000">
            <a:off x="7120778" y="3621700"/>
            <a:ext cx="300" cy="931200"/>
          </a:xfrm>
          <a:prstGeom prst="straightConnector1">
            <a:avLst/>
          </a:prstGeom>
          <a:noFill/>
          <a:ln cap="flat" cmpd="sng" w="19050">
            <a:solidFill>
              <a:srgbClr val="B07C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6" name="Google Shape;526;p38"/>
          <p:cNvCxnSpPr>
            <a:stCxn id="527" idx="1"/>
            <a:endCxn id="520" idx="4"/>
          </p:cNvCxnSpPr>
          <p:nvPr/>
        </p:nvCxnSpPr>
        <p:spPr>
          <a:xfrm rot="10800000">
            <a:off x="3027918" y="3621590"/>
            <a:ext cx="0" cy="759900"/>
          </a:xfrm>
          <a:prstGeom prst="straightConnector1">
            <a:avLst/>
          </a:prstGeom>
          <a:noFill/>
          <a:ln cap="flat" cmpd="sng" w="19050">
            <a:solidFill>
              <a:srgbClr val="5032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38"/>
          <p:cNvSpPr/>
          <p:nvPr/>
        </p:nvSpPr>
        <p:spPr>
          <a:xfrm>
            <a:off x="3027918" y="3869705"/>
            <a:ext cx="1624621" cy="1023570"/>
          </a:xfrm>
          <a:prstGeom prst="rect">
            <a:avLst/>
          </a:prstGeom>
          <a:solidFill>
            <a:srgbClr val="503259"/>
          </a:solidFill>
          <a:ln cap="flat" cmpd="sng" w="19050">
            <a:solidFill>
              <a:srgbClr val="50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20" name="Google Shape;520;p38"/>
          <p:cNvSpPr/>
          <p:nvPr/>
        </p:nvSpPr>
        <p:spPr>
          <a:xfrm>
            <a:off x="2495492" y="2640376"/>
            <a:ext cx="1065117" cy="981333"/>
          </a:xfrm>
          <a:prstGeom prst="ellipse">
            <a:avLst/>
          </a:prstGeom>
          <a:solidFill>
            <a:srgbClr val="5032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38"/>
          <p:cNvCxnSpPr>
            <a:stCxn id="520" idx="6"/>
            <a:endCxn id="529" idx="2"/>
          </p:cNvCxnSpPr>
          <p:nvPr/>
        </p:nvCxnSpPr>
        <p:spPr>
          <a:xfrm>
            <a:off x="3560609" y="3131043"/>
            <a:ext cx="981300" cy="6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rgbClr val="5032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0" name="Google Shape;530;p38"/>
          <p:cNvCxnSpPr>
            <a:stCxn id="529" idx="0"/>
            <a:endCxn id="531" idx="1"/>
          </p:cNvCxnSpPr>
          <p:nvPr/>
        </p:nvCxnSpPr>
        <p:spPr>
          <a:xfrm rot="10800000">
            <a:off x="5074581" y="1642276"/>
            <a:ext cx="0" cy="998100"/>
          </a:xfrm>
          <a:prstGeom prst="straightConnector1">
            <a:avLst/>
          </a:prstGeom>
          <a:noFill/>
          <a:ln cap="flat" cmpd="sng" w="19050">
            <a:solidFill>
              <a:srgbClr val="76518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1" name="Google Shape;531;p38"/>
          <p:cNvSpPr/>
          <p:nvPr/>
        </p:nvSpPr>
        <p:spPr>
          <a:xfrm>
            <a:off x="5074485" y="1202724"/>
            <a:ext cx="1829465" cy="879169"/>
          </a:xfrm>
          <a:prstGeom prst="rect">
            <a:avLst/>
          </a:prstGeom>
          <a:solidFill>
            <a:srgbClr val="765186"/>
          </a:solidFill>
          <a:ln cap="flat" cmpd="sng" w="19050">
            <a:solidFill>
              <a:srgbClr val="76518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Quantitative changes can be measured objectively.</a:t>
            </a:r>
            <a:endParaRPr b="0" i="0" sz="14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29" name="Google Shape;529;p38"/>
          <p:cNvSpPr/>
          <p:nvPr/>
        </p:nvSpPr>
        <p:spPr>
          <a:xfrm>
            <a:off x="4542022" y="2640376"/>
            <a:ext cx="1065117" cy="981333"/>
          </a:xfrm>
          <a:prstGeom prst="ellipse">
            <a:avLst/>
          </a:prstGeom>
          <a:solidFill>
            <a:srgbClr val="7651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2" name="Google Shape;532;p38"/>
          <p:cNvCxnSpPr>
            <a:stCxn id="529" idx="6"/>
            <a:endCxn id="525" idx="2"/>
          </p:cNvCxnSpPr>
          <p:nvPr/>
        </p:nvCxnSpPr>
        <p:spPr>
          <a:xfrm>
            <a:off x="5607139" y="3131043"/>
            <a:ext cx="981300" cy="0"/>
          </a:xfrm>
          <a:prstGeom prst="straightConnector1">
            <a:avLst/>
          </a:prstGeom>
          <a:noFill/>
          <a:ln cap="flat" cmpd="sng" w="19050">
            <a:solidFill>
              <a:srgbClr val="76518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4" name="Google Shape;524;p38"/>
          <p:cNvSpPr/>
          <p:nvPr/>
        </p:nvSpPr>
        <p:spPr>
          <a:xfrm>
            <a:off x="7120778" y="4292233"/>
            <a:ext cx="1624621" cy="521333"/>
          </a:xfrm>
          <a:prstGeom prst="rect">
            <a:avLst/>
          </a:prstGeom>
          <a:solidFill>
            <a:srgbClr val="B07CC6"/>
          </a:solidFill>
          <a:ln cap="flat" cmpd="sng" w="19050">
            <a:solidFill>
              <a:srgbClr val="B07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Population Size  Increasing.</a:t>
            </a:r>
            <a:endParaRPr b="0" i="0" sz="1600" u="none" cap="none" strike="noStrike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25" name="Google Shape;525;p38"/>
          <p:cNvSpPr/>
          <p:nvPr/>
        </p:nvSpPr>
        <p:spPr>
          <a:xfrm>
            <a:off x="6588547" y="2640376"/>
            <a:ext cx="1065117" cy="981333"/>
          </a:xfrm>
          <a:prstGeom prst="ellipse">
            <a:avLst/>
          </a:prstGeom>
          <a:solidFill>
            <a:srgbClr val="B07C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3" name="Google Shape;533;p38"/>
          <p:cNvCxnSpPr>
            <a:stCxn id="525" idx="6"/>
          </p:cNvCxnSpPr>
          <p:nvPr/>
        </p:nvCxnSpPr>
        <p:spPr>
          <a:xfrm>
            <a:off x="7653664" y="3131043"/>
            <a:ext cx="1103100" cy="0"/>
          </a:xfrm>
          <a:prstGeom prst="straightConnector1">
            <a:avLst/>
          </a:prstGeom>
          <a:noFill/>
          <a:ln cap="flat" cmpd="sng" w="19050">
            <a:solidFill>
              <a:srgbClr val="B07CC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34" name="Google Shape;534;p38"/>
          <p:cNvSpPr txBox="1"/>
          <p:nvPr/>
        </p:nvSpPr>
        <p:spPr>
          <a:xfrm>
            <a:off x="280901" y="2930617"/>
            <a:ext cx="13666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Definition</a:t>
            </a:r>
            <a:endParaRPr/>
          </a:p>
        </p:txBody>
      </p:sp>
      <p:sp>
        <p:nvSpPr>
          <p:cNvPr id="535" name="Google Shape;535;p38"/>
          <p:cNvSpPr txBox="1"/>
          <p:nvPr/>
        </p:nvSpPr>
        <p:spPr>
          <a:xfrm>
            <a:off x="2456801" y="2761710"/>
            <a:ext cx="114249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Substance and Quantity</a:t>
            </a:r>
            <a:endParaRPr/>
          </a:p>
        </p:txBody>
      </p:sp>
      <p:sp>
        <p:nvSpPr>
          <p:cNvPr id="536" name="Google Shape;536;p38"/>
          <p:cNvSpPr txBox="1"/>
          <p:nvPr/>
        </p:nvSpPr>
        <p:spPr>
          <a:xfrm>
            <a:off x="3068821" y="3890804"/>
            <a:ext cx="158371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Substances can change without altering their essential nature.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8"/>
          <p:cNvSpPr txBox="1"/>
          <p:nvPr/>
        </p:nvSpPr>
        <p:spPr>
          <a:xfrm>
            <a:off x="4379745" y="2956382"/>
            <a:ext cx="13933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Measure</a:t>
            </a:r>
            <a:endParaRPr/>
          </a:p>
        </p:txBody>
      </p:sp>
      <p:sp>
        <p:nvSpPr>
          <p:cNvPr id="538" name="Google Shape;538;p38"/>
          <p:cNvSpPr txBox="1"/>
          <p:nvPr/>
        </p:nvSpPr>
        <p:spPr>
          <a:xfrm>
            <a:off x="6641659" y="2950694"/>
            <a:ext cx="9472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Example</a:t>
            </a:r>
            <a:endParaRPr/>
          </a:p>
        </p:txBody>
      </p:sp>
      <p:pic>
        <p:nvPicPr>
          <p:cNvPr id="539" name="Google Shape;539;p38" title="qulia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42469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lege Lessons with Cycle Diagrams by Slidesgo">
  <a:themeElements>
    <a:clrScheme name="Simple Light">
      <a:dk1>
        <a:srgbClr val="201F4B"/>
      </a:dk1>
      <a:lt1>
        <a:srgbClr val="FEF5F0"/>
      </a:lt1>
      <a:dk2>
        <a:srgbClr val="5E54B5"/>
      </a:dk2>
      <a:lt2>
        <a:srgbClr val="9156F1"/>
      </a:lt2>
      <a:accent1>
        <a:srgbClr val="D4A4E2"/>
      </a:accent1>
      <a:accent2>
        <a:srgbClr val="C6E6A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01F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