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512"/>
  </p:normalViewPr>
  <p:slideViewPr>
    <p:cSldViewPr snapToGrid="0" snapToObjects="1">
      <p:cViewPr varScale="1">
        <p:scale>
          <a:sx n="60" d="100"/>
          <a:sy n="60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1732-B01C-B743-94BC-0B0AA33D3D5B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93C6-5819-0C4A-AF40-7FD03C94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8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1732-B01C-B743-94BC-0B0AA33D3D5B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93C6-5819-0C4A-AF40-7FD03C94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9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1732-B01C-B743-94BC-0B0AA33D3D5B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93C6-5819-0C4A-AF40-7FD03C94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1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1732-B01C-B743-94BC-0B0AA33D3D5B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93C6-5819-0C4A-AF40-7FD03C94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1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1732-B01C-B743-94BC-0B0AA33D3D5B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93C6-5819-0C4A-AF40-7FD03C94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7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1732-B01C-B743-94BC-0B0AA33D3D5B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93C6-5819-0C4A-AF40-7FD03C94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4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1732-B01C-B743-94BC-0B0AA33D3D5B}" type="datetimeFigureOut">
              <a:rPr lang="en-US" smtClean="0"/>
              <a:t>1/31/18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93C6-5819-0C4A-AF40-7FD03C94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9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1732-B01C-B743-94BC-0B0AA33D3D5B}" type="datetimeFigureOut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93C6-5819-0C4A-AF40-7FD03C94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6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1732-B01C-B743-94BC-0B0AA33D3D5B}" type="datetimeFigureOut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93C6-5819-0C4A-AF40-7FD03C94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0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1732-B01C-B743-94BC-0B0AA33D3D5B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93C6-5819-0C4A-AF40-7FD03C94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1732-B01C-B743-94BC-0B0AA33D3D5B}" type="datetimeFigureOut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93C6-5819-0C4A-AF40-7FD03C94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11732-B01C-B743-94BC-0B0AA33D3D5B}" type="datetimeFigureOut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493C6-5819-0C4A-AF40-7FD03C943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5"/>
          <a:stretch/>
        </p:blipFill>
        <p:spPr>
          <a:xfrm>
            <a:off x="3669685" y="425302"/>
            <a:ext cx="6638846" cy="5188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t="4345" r="8034"/>
          <a:stretch/>
        </p:blipFill>
        <p:spPr>
          <a:xfrm>
            <a:off x="2800906" y="2509283"/>
            <a:ext cx="2092712" cy="4136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19754" r="11662" b="14072"/>
          <a:stretch/>
        </p:blipFill>
        <p:spPr>
          <a:xfrm>
            <a:off x="5232507" y="4901609"/>
            <a:ext cx="2339120" cy="1424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98" y="3046227"/>
            <a:ext cx="2235200" cy="386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13" y="1"/>
            <a:ext cx="2416862" cy="418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22461" r="11568" b="2693"/>
          <a:stretch/>
        </p:blipFill>
        <p:spPr>
          <a:xfrm>
            <a:off x="723014" y="2479396"/>
            <a:ext cx="1824925" cy="36242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6" y="73774"/>
            <a:ext cx="6769100" cy="2197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9" y="2094437"/>
            <a:ext cx="4475237" cy="33811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32" y="4921029"/>
            <a:ext cx="3262479" cy="18197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12233"/>
          <a:stretch/>
        </p:blipFill>
        <p:spPr>
          <a:xfrm>
            <a:off x="5957639" y="1819444"/>
            <a:ext cx="2131074" cy="90285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8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2018-01-31T20:42:23Z</dcterms:created>
  <dcterms:modified xsi:type="dcterms:W3CDTF">2018-02-01T16:22:41Z</dcterms:modified>
</cp:coreProperties>
</file>