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61" r:id="rId3"/>
    <p:sldId id="262" r:id="rId4"/>
    <p:sldId id="263" r:id="rId5"/>
    <p:sldId id="265" r:id="rId6"/>
    <p:sldId id="267" r:id="rId7"/>
    <p:sldId id="266" r:id="rId8"/>
    <p:sldId id="276" r:id="rId9"/>
    <p:sldId id="277" r:id="rId10"/>
    <p:sldId id="273" r:id="rId11"/>
    <p:sldId id="274" r:id="rId12"/>
    <p:sldId id="275" r:id="rId13"/>
    <p:sldId id="268" r:id="rId14"/>
    <p:sldId id="278" r:id="rId15"/>
    <p:sldId id="279" r:id="rId16"/>
    <p:sldId id="280" r:id="rId17"/>
    <p:sldId id="281" r:id="rId18"/>
    <p:sldId id="269" r:id="rId19"/>
    <p:sldId id="282" r:id="rId20"/>
    <p:sldId id="283" r:id="rId21"/>
    <p:sldId id="284" r:id="rId22"/>
    <p:sldId id="289" r:id="rId23"/>
    <p:sldId id="303" r:id="rId24"/>
    <p:sldId id="30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CAC5C-8580-4C8F-A98F-6DD377DBE6B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2DAC9-E5A0-4398-A765-33E5BC174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558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DAC9-E5A0-4398-A765-33E5BC1748A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5739-0097-4129-89D4-38612C3821F5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0D6-E4C9-4574-A4AC-8F33A3D919CA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85DF-7A7A-4D1A-B936-ABF515F31C50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A0EB-0FEA-45BB-B0FC-9AA0495AD74C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B6B7-5011-40F0-9695-137EA5BB9799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5A02-3101-4223-BBAF-3C54AE9EB965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7F5-AD83-45B7-9593-0DA44A43B146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CE4-BC12-4BDF-AE3D-68EC5228AFE2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B202-58A3-4E1C-9493-A4FA81B84047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0B83-19A2-4BF5-A524-44A12680F03A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D14-BF6A-4F79-BBFA-987B388B5316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3C1ED-23F7-46A8-BC94-633CFAEC23E2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510B0-6BB7-4CD9-B693-AE8CBA3EA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n0003.jpg"/>
          <p:cNvPicPr>
            <a:picLocks noChangeAspect="1"/>
          </p:cNvPicPr>
          <p:nvPr/>
        </p:nvPicPr>
        <p:blipFill>
          <a:blip r:embed="rId3" cstate="print"/>
          <a:srcRect l="30712"/>
          <a:stretch>
            <a:fillRect/>
          </a:stretch>
        </p:blipFill>
        <p:spPr>
          <a:xfrm rot="10800000">
            <a:off x="1752600" y="1143000"/>
            <a:ext cx="6022207" cy="43987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91400" y="45720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2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8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4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10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5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8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4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10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72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33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85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8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4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72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3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9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5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52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28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04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572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33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9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85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52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8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4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10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72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33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09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85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16200000" flipH="1" flipV="1">
            <a:off x="2266950" y="2056564"/>
            <a:ext cx="849359" cy="788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 flipV="1">
            <a:off x="3040369" y="2053742"/>
            <a:ext cx="849359" cy="788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3" idx="2"/>
          </p:cNvCxnSpPr>
          <p:nvPr/>
        </p:nvCxnSpPr>
        <p:spPr>
          <a:xfrm rot="10800000" flipH="1" flipV="1">
            <a:off x="3048000" y="2019300"/>
            <a:ext cx="800100" cy="7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2308578" y="2853267"/>
            <a:ext cx="800100" cy="7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08578" y="2204157"/>
            <a:ext cx="401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t1</a:t>
            </a:r>
            <a:endParaRPr lang="en-US" sz="2000" dirty="0"/>
          </a:p>
        </p:txBody>
      </p:sp>
      <p:sp>
        <p:nvSpPr>
          <p:cNvPr id="70" name="TextBox 69"/>
          <p:cNvSpPr txBox="1"/>
          <p:nvPr/>
        </p:nvSpPr>
        <p:spPr>
          <a:xfrm>
            <a:off x="2514600" y="2827866"/>
            <a:ext cx="401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2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8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4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10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5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8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4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10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72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33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85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8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4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72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3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9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5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52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28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04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572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33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9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85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52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8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4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10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72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33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09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85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3436891" y="1794229"/>
            <a:ext cx="811259" cy="29829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4210050" y="1787172"/>
            <a:ext cx="811259" cy="29829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5738413" y="2491318"/>
            <a:ext cx="11159" cy="7350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2701572" y="3326694"/>
            <a:ext cx="11159" cy="7350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505200" y="2895600"/>
            <a:ext cx="4010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t1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562600" y="2514600"/>
            <a:ext cx="4010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2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8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4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10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5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8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4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10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72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33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85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8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4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72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3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9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5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52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28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04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572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33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9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85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52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8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4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10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72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33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09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85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16200000" flipH="1" flipV="1">
            <a:off x="3054926" y="1226126"/>
            <a:ext cx="8382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H="1" flipV="1">
            <a:off x="3805767" y="2050344"/>
            <a:ext cx="8382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3822124" y="1204512"/>
            <a:ext cx="811259" cy="7731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3074106" y="2065161"/>
            <a:ext cx="811259" cy="7731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124200" y="1295400"/>
            <a:ext cx="4010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t1</a:t>
            </a:r>
            <a:endParaRPr lang="en-US" sz="2000" dirty="0"/>
          </a:p>
        </p:txBody>
      </p:sp>
      <p:sp>
        <p:nvSpPr>
          <p:cNvPr id="67" name="Rectangle 66"/>
          <p:cNvSpPr/>
          <p:nvPr/>
        </p:nvSpPr>
        <p:spPr>
          <a:xfrm>
            <a:off x="3048000" y="2362200"/>
            <a:ext cx="4010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7684"/>
            <a:ext cx="1126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Triclinic: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Triclinic"/>
          <p:cNvPicPr>
            <a:picLocks noChangeAspect="1" noChangeArrowheads="1"/>
          </p:cNvPicPr>
          <p:nvPr/>
        </p:nvPicPr>
        <p:blipFill>
          <a:blip r:embed="rId3" cstate="print"/>
          <a:srcRect t="16667"/>
          <a:stretch>
            <a:fillRect/>
          </a:stretch>
        </p:blipFill>
        <p:spPr bwMode="auto">
          <a:xfrm>
            <a:off x="1066800" y="1371600"/>
            <a:ext cx="1219200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1636884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Primitive (P)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429000"/>
            <a:ext cx="1435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Monoclinic:</a:t>
            </a:r>
            <a:endParaRPr lang="en-US" sz="2000" dirty="0"/>
          </a:p>
        </p:txBody>
      </p:sp>
      <p:pic>
        <p:nvPicPr>
          <p:cNvPr id="7" name="Picture 2" descr="Monoclinic, simple"/>
          <p:cNvPicPr>
            <a:picLocks noChangeAspect="1" noChangeArrowheads="1"/>
          </p:cNvPicPr>
          <p:nvPr/>
        </p:nvPicPr>
        <p:blipFill>
          <a:blip r:embed="rId4" cstate="print"/>
          <a:srcRect t="28000"/>
          <a:stretch>
            <a:fillRect/>
          </a:stretch>
        </p:blipFill>
        <p:spPr bwMode="auto">
          <a:xfrm>
            <a:off x="1295400" y="4648200"/>
            <a:ext cx="1219200" cy="1371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143000" y="6096000"/>
            <a:ext cx="15119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Primitive (P)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Monoclinic, centered"/>
          <p:cNvPicPr>
            <a:picLocks noChangeAspect="1" noChangeArrowheads="1"/>
          </p:cNvPicPr>
          <p:nvPr/>
        </p:nvPicPr>
        <p:blipFill>
          <a:blip r:embed="rId5" cstate="print"/>
          <a:srcRect t="28000"/>
          <a:stretch>
            <a:fillRect/>
          </a:stretch>
        </p:blipFill>
        <p:spPr bwMode="auto">
          <a:xfrm>
            <a:off x="5943600" y="4572000"/>
            <a:ext cx="1219200" cy="1371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257800" y="6096000"/>
            <a:ext cx="2569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End-centered (A, B, C)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7684"/>
            <a:ext cx="170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Orthorhombic: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Triclinic"/>
          <p:cNvPicPr>
            <a:picLocks noChangeAspect="1" noChangeArrowheads="1"/>
          </p:cNvPicPr>
          <p:nvPr/>
        </p:nvPicPr>
        <p:blipFill>
          <a:blip r:embed="rId3" cstate="print"/>
          <a:srcRect t="18326"/>
          <a:stretch>
            <a:fillRect/>
          </a:stretch>
        </p:blipFill>
        <p:spPr bwMode="auto">
          <a:xfrm>
            <a:off x="1066800" y="1371600"/>
            <a:ext cx="1219200" cy="11949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2667000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Primitive (P)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6096000"/>
            <a:ext cx="20697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Body-Centered (I)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2667000"/>
            <a:ext cx="2569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End-centered (A, B, C)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5" descr="Orthohombic, base-centered"/>
          <p:cNvPicPr>
            <a:picLocks noChangeAspect="1" noChangeArrowheads="1"/>
          </p:cNvPicPr>
          <p:nvPr/>
        </p:nvPicPr>
        <p:blipFill>
          <a:blip r:embed="rId4" cstate="print"/>
          <a:srcRect t="12931"/>
          <a:stretch>
            <a:fillRect/>
          </a:stretch>
        </p:blipFill>
        <p:spPr bwMode="auto">
          <a:xfrm>
            <a:off x="5334000" y="1066800"/>
            <a:ext cx="1219200" cy="1539240"/>
          </a:xfrm>
          <a:prstGeom prst="rect">
            <a:avLst/>
          </a:prstGeom>
          <a:noFill/>
        </p:spPr>
      </p:pic>
      <p:pic>
        <p:nvPicPr>
          <p:cNvPr id="12" name="Picture 6" descr="Orthohombic, body-centered"/>
          <p:cNvPicPr>
            <a:picLocks noChangeAspect="1" noChangeArrowheads="1"/>
          </p:cNvPicPr>
          <p:nvPr/>
        </p:nvPicPr>
        <p:blipFill>
          <a:blip r:embed="rId5" cstate="print"/>
          <a:srcRect t="12931"/>
          <a:stretch>
            <a:fillRect/>
          </a:stretch>
        </p:blipFill>
        <p:spPr bwMode="auto">
          <a:xfrm>
            <a:off x="1295400" y="4267200"/>
            <a:ext cx="1219200" cy="1539240"/>
          </a:xfrm>
          <a:prstGeom prst="rect">
            <a:avLst/>
          </a:prstGeom>
          <a:noFill/>
        </p:spPr>
      </p:pic>
      <p:pic>
        <p:nvPicPr>
          <p:cNvPr id="13" name="Picture 7" descr="Orthohombic, face-centered"/>
          <p:cNvPicPr>
            <a:picLocks noChangeAspect="1" noChangeArrowheads="1"/>
          </p:cNvPicPr>
          <p:nvPr/>
        </p:nvPicPr>
        <p:blipFill>
          <a:blip r:embed="rId6" cstate="print"/>
          <a:srcRect t="12931"/>
          <a:stretch>
            <a:fillRect/>
          </a:stretch>
        </p:blipFill>
        <p:spPr bwMode="auto">
          <a:xfrm>
            <a:off x="6096000" y="4267200"/>
            <a:ext cx="1219200" cy="153924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019800" y="6019800"/>
            <a:ext cx="2055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Face-Centered (F)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7684"/>
            <a:ext cx="1346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Tetragonal: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752600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Primitive (P)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429000"/>
            <a:ext cx="1778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Rhombohedral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143000" y="6096000"/>
            <a:ext cx="21771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Rhombohedral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(R)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9" descr="Tetragonal, body-centered"/>
          <p:cNvPicPr>
            <a:picLocks noChangeAspect="1" noChangeArrowheads="1"/>
          </p:cNvPicPr>
          <p:nvPr/>
        </p:nvPicPr>
        <p:blipFill>
          <a:blip r:embed="rId3" cstate="print"/>
          <a:srcRect t="7519"/>
          <a:stretch>
            <a:fillRect/>
          </a:stretch>
        </p:blipFill>
        <p:spPr bwMode="auto">
          <a:xfrm>
            <a:off x="4800600" y="1066800"/>
            <a:ext cx="1219200" cy="1874520"/>
          </a:xfrm>
          <a:prstGeom prst="rect">
            <a:avLst/>
          </a:prstGeom>
          <a:noFill/>
        </p:spPr>
      </p:pic>
      <p:pic>
        <p:nvPicPr>
          <p:cNvPr id="12" name="Picture 8" descr="Tetragonal, simple"/>
          <p:cNvPicPr>
            <a:picLocks noChangeAspect="1" noChangeArrowheads="1"/>
          </p:cNvPicPr>
          <p:nvPr/>
        </p:nvPicPr>
        <p:blipFill>
          <a:blip r:embed="rId4" cstate="print"/>
          <a:srcRect t="7519"/>
          <a:stretch>
            <a:fillRect/>
          </a:stretch>
        </p:blipFill>
        <p:spPr bwMode="auto">
          <a:xfrm>
            <a:off x="990600" y="1219200"/>
            <a:ext cx="1219200" cy="1874519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248400" y="1676400"/>
            <a:ext cx="20697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Body-Centered (I)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0" descr="Rhombohedral"/>
          <p:cNvPicPr>
            <a:picLocks noChangeAspect="1" noChangeArrowheads="1"/>
          </p:cNvPicPr>
          <p:nvPr/>
        </p:nvPicPr>
        <p:blipFill>
          <a:blip r:embed="rId5" cstate="print"/>
          <a:srcRect t="15625"/>
          <a:stretch>
            <a:fillRect/>
          </a:stretch>
        </p:blipFill>
        <p:spPr bwMode="auto">
          <a:xfrm>
            <a:off x="1143000" y="4267200"/>
            <a:ext cx="1219200" cy="1234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1941685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Hexagonal: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276601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Primitive (P)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1" descr="Hexago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19400"/>
            <a:ext cx="1219200" cy="163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7684"/>
            <a:ext cx="1220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Isometric: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667000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Primitive (P)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2667000"/>
            <a:ext cx="20697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Body-Centered (I)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2800" y="5638800"/>
            <a:ext cx="2055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Face-Centered (F)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2" descr="Cubic, si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066800"/>
            <a:ext cx="1219200" cy="1417320"/>
          </a:xfrm>
          <a:prstGeom prst="rect">
            <a:avLst/>
          </a:prstGeom>
          <a:noFill/>
        </p:spPr>
      </p:pic>
      <p:pic>
        <p:nvPicPr>
          <p:cNvPr id="16" name="Picture 13" descr="Cubic, body-center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219199"/>
            <a:ext cx="1219200" cy="1417320"/>
          </a:xfrm>
          <a:prstGeom prst="rect">
            <a:avLst/>
          </a:prstGeom>
          <a:noFill/>
        </p:spPr>
      </p:pic>
      <p:pic>
        <p:nvPicPr>
          <p:cNvPr id="17" name="Picture 14" descr="Cubic, face-center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038599"/>
            <a:ext cx="1219200" cy="1417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83300" y="366264"/>
            <a:ext cx="28953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Crystal Systems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(Describe size and shape of unit cell)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87900" y="1356864"/>
            <a:ext cx="1447800" cy="114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2743200"/>
            <a:ext cx="30998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Point Groups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(Symmetry about a point, line, or plane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5550300" y="1204464"/>
            <a:ext cx="144780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91598" y="2728464"/>
            <a:ext cx="284244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Bravais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Lattices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(P, A,B,C,I,F)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1676400" y="3657600"/>
            <a:ext cx="144780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724400" y="3581400"/>
            <a:ext cx="1676400" cy="1371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33600" y="5105400"/>
            <a:ext cx="4427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Screw Axes, Glide Planes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3962400" y="58674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67000" y="6096000"/>
            <a:ext cx="3144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SPACE GROUPS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3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241778" y="1718733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41778" y="3623733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678" y="2702277"/>
            <a:ext cx="327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524000" y="990600"/>
            <a:ext cx="3810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44196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66800" y="3505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33600" y="3534696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81548" y="1600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086896" y="1629696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984956" y="3537156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743200" y="16764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43200" y="36576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981200" y="26670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0" y="23622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184414" y="1738401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84414" y="3643401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003314" y="2721945"/>
            <a:ext cx="327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466636" y="1010268"/>
            <a:ext cx="3810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66636" y="4439268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685836" y="1696068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85836" y="3677268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923836" y="2686668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990636" y="238186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5410200" y="1066800"/>
            <a:ext cx="76200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703396">
            <a:off x="5592096" y="1052052"/>
            <a:ext cx="381000" cy="7620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8028531">
            <a:off x="5298445" y="569806"/>
            <a:ext cx="381000" cy="528273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938252" y="1629696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27956" y="2514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rot="5400000" flipH="1" flipV="1">
            <a:off x="5753100" y="3209004"/>
            <a:ext cx="838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953000" y="2514600"/>
            <a:ext cx="228600" cy="2286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0"/>
            <a:endCxn id="38" idx="4"/>
          </p:cNvCxnSpPr>
          <p:nvPr/>
        </p:nvCxnSpPr>
        <p:spPr>
          <a:xfrm rot="16200000" flipV="1">
            <a:off x="4731774" y="2179074"/>
            <a:ext cx="656304" cy="147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ircular Arrow 46"/>
          <p:cNvSpPr/>
          <p:nvPr/>
        </p:nvSpPr>
        <p:spPr>
          <a:xfrm flipH="1">
            <a:off x="5085732" y="1951704"/>
            <a:ext cx="1219200" cy="978408"/>
          </a:xfrm>
          <a:prstGeom prst="circularArrow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ircular Arrow 34"/>
          <p:cNvSpPr/>
          <p:nvPr/>
        </p:nvSpPr>
        <p:spPr>
          <a:xfrm flipV="1">
            <a:off x="1219200" y="3581400"/>
            <a:ext cx="978408" cy="685800"/>
          </a:xfrm>
          <a:prstGeom prst="circular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20" grpId="0"/>
      <p:bldP spid="24" grpId="0" animBg="1"/>
      <p:bldP spid="25" grpId="0"/>
      <p:bldP spid="33" grpId="0"/>
      <p:bldP spid="34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7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2" name="Picture 4" descr="http://t0.gstatic.com/images?q=tbn:ANd9GcTDMe_x3kOUOrFF5vKo-e-9FSdq-64Y4wtCSCAolx5q5zgnXtA&amp;t=1&amp;usg=__L8A5F4WbkG2afxfr3PQnVO-9VWI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894320" cy="5913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42" name="Picture 2" descr="http://www.rockhoundingar.com/quartz/photos/leftrightqt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192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546544" y="1848456"/>
            <a:ext cx="426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241744" y="184845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051744" y="184845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90478" y="934056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47878" y="934056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99144" y="640545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9440" y="1455168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71800" y="2209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64592" y="145026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35096" y="2209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71800" y="1447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21968" y="4788228"/>
            <a:ext cx="426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217168" y="4788228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027168" y="4788228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65902" y="3873828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23302" y="3873828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74568" y="3580317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0" y="4419600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glide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47224" y="51495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648200" y="4419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781800" y="5137356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2691618" y="4817968"/>
            <a:ext cx="676090" cy="22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33252" y="4481052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1" idx="4"/>
          </p:cNvCxnSpPr>
          <p:nvPr/>
        </p:nvCxnSpPr>
        <p:spPr>
          <a:xfrm rot="5400000">
            <a:off x="4419600" y="4876800"/>
            <a:ext cx="609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724400" y="5213556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 animBg="1"/>
      <p:bldP spid="21" grpId="0" animBg="1"/>
      <p:bldP spid="22" grpId="0" animBg="1"/>
      <p:bldP spid="28" grpId="0"/>
      <p:bldP spid="29" grpId="0"/>
      <p:bldP spid="30" grpId="0" animBg="1"/>
      <p:bldP spid="31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83300" y="366264"/>
            <a:ext cx="28953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Crystal Systems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(Describe size and shape of unit cell)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87900" y="1356864"/>
            <a:ext cx="1447800" cy="114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2743200"/>
            <a:ext cx="30998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Point Groups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(Symmetry about a point, line, or plane)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5550300" y="1204464"/>
            <a:ext cx="144780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91598" y="2728464"/>
            <a:ext cx="284244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Bravais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Lattices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(P, A,B,C,I,F)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1676400" y="3657600"/>
            <a:ext cx="1447800" cy="129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724400" y="3581400"/>
            <a:ext cx="1676400" cy="1371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33600" y="5105400"/>
            <a:ext cx="4427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Screw Axes, Glide Planes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3962400" y="58674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67000" y="6096000"/>
            <a:ext cx="3144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SPACE GROUPS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3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 descr="http://4.bp.blogspot.com/_Zh3L--gliS4/Sm4CchltocI/AAAAAAAABQo/JeOMWD1WPOo/s400/WM++starflower0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"/>
            <a:ext cx="5524500" cy="6019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 descr="http://t2.gstatic.com/images?q=tbn:ANd9GcQlUKcY02lAUodwgAo_wOEUA-Wne5ej9781XAFFjqI9eu7uuN8&amp;t=1&amp;usg=__d05GH0NyB9evREVmeUTHpoYlYWM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894320" cy="5913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 descr="http://t2.gstatic.com/images?q=tbn:ANd9GcQlUKcY02lAUodwgAo_wOEUA-Wne5ej9781XAFFjqI9eu7uuN8&amp;t=1&amp;usg=__d05GH0NyB9evREVmeUTHpoYlYWM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0166"/>
            <a:ext cx="7894320" cy="5913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048000" y="2105464"/>
            <a:ext cx="0" cy="175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62199" y="2548997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t1</a:t>
            </a:r>
            <a:endParaRPr lang="en-US" sz="28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048000" y="2981764"/>
            <a:ext cx="1584960" cy="876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3858064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t2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2524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 descr="http://t2.gstatic.com/images?q=tbn:ANd9GcQlUKcY02lAUodwgAo_wOEUA-Wne5ej9781XAFFjqI9eu7uuN8&amp;t=1&amp;usg=__d05GH0NyB9evREVmeUTHpoYlYWM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0166"/>
            <a:ext cx="7894320" cy="5913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048000" y="2105464"/>
            <a:ext cx="0" cy="175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62199" y="2548997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t1</a:t>
            </a:r>
            <a:endParaRPr lang="en-US" sz="2800" b="1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048000" y="2981764"/>
            <a:ext cx="1584960" cy="876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3858064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t2</a:t>
            </a:r>
            <a:endParaRPr lang="en-US" sz="2800" b="1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632960" y="1295400"/>
            <a:ext cx="0" cy="16863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048000" y="1295400"/>
            <a:ext cx="1584960" cy="8100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585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 descr="http://t2.gstatic.com/images?q=tbn:ANd9GcQlUKcY02lAUodwgAo_wOEUA-Wne5ej9781XAFFjqI9eu7uuN8&amp;t=1&amp;usg=__d05GH0NyB9evREVmeUTHpoYlYWM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894320" cy="5913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0" y="2057400"/>
            <a:ext cx="2971800" cy="1752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2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8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4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10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5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8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4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10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72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33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85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8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4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72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3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9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5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52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28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04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572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33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9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85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52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8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4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10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72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33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09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85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rot="5400000" flipH="1" flipV="1">
            <a:off x="1163015" y="1611489"/>
            <a:ext cx="78431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143000" y="1371600"/>
            <a:ext cx="4179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t1</a:t>
            </a:r>
            <a:endParaRPr lang="en-US" sz="2000" dirty="0"/>
          </a:p>
        </p:txBody>
      </p:sp>
      <p:sp>
        <p:nvSpPr>
          <p:cNvPr id="69" name="Rectangle 68"/>
          <p:cNvSpPr/>
          <p:nvPr/>
        </p:nvSpPr>
        <p:spPr>
          <a:xfrm>
            <a:off x="1676400" y="2133600"/>
            <a:ext cx="4179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t2</a:t>
            </a:r>
            <a:endParaRPr lang="en-US" sz="2000" dirty="0"/>
          </a:p>
        </p:txBody>
      </p:sp>
      <p:cxnSp>
        <p:nvCxnSpPr>
          <p:cNvPr id="71" name="Straight Arrow Connector 70"/>
          <p:cNvCxnSpPr/>
          <p:nvPr/>
        </p:nvCxnSpPr>
        <p:spPr>
          <a:xfrm rot="16200000" flipH="1">
            <a:off x="1916159" y="1642663"/>
            <a:ext cx="1588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10B0-6BB7-4CD9-B693-AE8CBA3EA75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1143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2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8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4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10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58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8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4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10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72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334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6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8580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8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4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72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34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9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58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52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28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04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572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334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96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85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52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8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4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10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72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334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096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8580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104445" y="1185333"/>
            <a:ext cx="728133" cy="838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700867" y="1374420"/>
            <a:ext cx="40107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t1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1998132"/>
            <a:ext cx="40107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t2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224</Words>
  <Application>Microsoft Office PowerPoint</Application>
  <PresentationFormat>On-screen Show (4:3)</PresentationFormat>
  <Paragraphs>107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Hughes, John</dc:creator>
  <cp:lastModifiedBy>Greg Druschel</cp:lastModifiedBy>
  <cp:revision>74</cp:revision>
  <dcterms:created xsi:type="dcterms:W3CDTF">2010-09-23T13:18:44Z</dcterms:created>
  <dcterms:modified xsi:type="dcterms:W3CDTF">2011-02-15T20:34:08Z</dcterms:modified>
</cp:coreProperties>
</file>