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83A8E-42EC-5D42-9920-5427017783C6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A3C8-AEA8-E549-9448-9568E48CE4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>
            <a:alphaModFix amt="2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Review: Maple sugaring and the science of sap flow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Explain what it is about sugar maples – besides a high sugar content in the sap - that make them so good for syrup production.</a:t>
            </a:r>
          </a:p>
          <a:p>
            <a:r>
              <a:rPr lang="en-US" sz="2000" dirty="0" smtClean="0"/>
              <a:t>Explain why it is that in other parts of the country where sugar maples grow (Georgia, for example), the trees aren’t tapped for syrup</a:t>
            </a:r>
          </a:p>
          <a:p>
            <a:r>
              <a:rPr lang="en-US" sz="2000" dirty="0" smtClean="0"/>
              <a:t>Describe what happens inside a maple tree that allows sap to flow.</a:t>
            </a:r>
          </a:p>
          <a:p>
            <a:r>
              <a:rPr lang="en-US" sz="2000" dirty="0" smtClean="0"/>
              <a:t>What is the springtime relationship between air temperature and pressure in the maple tree’s xylem?</a:t>
            </a:r>
          </a:p>
          <a:p>
            <a:r>
              <a:rPr lang="en-US" sz="2000" dirty="0" smtClean="0"/>
              <a:t>How is vacuum on the syrup lines used to increase production in modern sugaring operations?</a:t>
            </a:r>
          </a:p>
          <a:p>
            <a:r>
              <a:rPr lang="en-US" sz="2000" dirty="0" smtClean="0"/>
              <a:t>How is reverse osmosis used?</a:t>
            </a:r>
          </a:p>
          <a:p>
            <a:r>
              <a:rPr lang="en-US" sz="2000" dirty="0" smtClean="0"/>
              <a:t>Describe the principal steps in syrup production.</a:t>
            </a:r>
          </a:p>
          <a:p>
            <a:r>
              <a:rPr lang="en-US" sz="2000" dirty="0" smtClean="0"/>
              <a:t>On what qualities is maple syrup graded?</a:t>
            </a:r>
          </a:p>
          <a:p>
            <a:r>
              <a:rPr lang="en-US" sz="2000" dirty="0" smtClean="0"/>
              <a:t>What is the concentration of sugar in xylem sap? In finished maple syrup?</a:t>
            </a:r>
          </a:p>
          <a:p>
            <a:r>
              <a:rPr lang="en-US" sz="2000" dirty="0" smtClean="0"/>
              <a:t>Where is UVM’s Proctor Maple Research Center and what is its mission?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159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Review: Maple sugaring and the science of sap flow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Review: Maple sugaring and the science of sap flow</dc:title>
  <dc:creator>Catherine Paris</dc:creator>
  <cp:lastModifiedBy>Catherine Paris</cp:lastModifiedBy>
  <cp:revision>5</cp:revision>
  <dcterms:created xsi:type="dcterms:W3CDTF">2013-04-29T16:53:26Z</dcterms:created>
  <dcterms:modified xsi:type="dcterms:W3CDTF">2013-04-29T17:34:11Z</dcterms:modified>
</cp:coreProperties>
</file>