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00"/>
    <p:restoredTop sz="94643"/>
  </p:normalViewPr>
  <p:slideViewPr>
    <p:cSldViewPr snapToGrid="0" snapToObjects="1">
      <p:cViewPr varScale="1">
        <p:scale>
          <a:sx n="109" d="100"/>
          <a:sy n="109" d="100"/>
        </p:scale>
        <p:origin x="18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1CB1-9F3D-2844-9BDF-756008818B8E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E524-EFFE-B04F-9CA3-3F3946B1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15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1CB1-9F3D-2844-9BDF-756008818B8E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E524-EFFE-B04F-9CA3-3F3946B1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4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1CB1-9F3D-2844-9BDF-756008818B8E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E524-EFFE-B04F-9CA3-3F3946B1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1CB1-9F3D-2844-9BDF-756008818B8E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E524-EFFE-B04F-9CA3-3F3946B1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1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1CB1-9F3D-2844-9BDF-756008818B8E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E524-EFFE-B04F-9CA3-3F3946B1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3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1CB1-9F3D-2844-9BDF-756008818B8E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E524-EFFE-B04F-9CA3-3F3946B1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6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1CB1-9F3D-2844-9BDF-756008818B8E}" type="datetimeFigureOut">
              <a:rPr lang="en-US" smtClean="0"/>
              <a:t>9/1/20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E524-EFFE-B04F-9CA3-3F3946B1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49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1CB1-9F3D-2844-9BDF-756008818B8E}" type="datetimeFigureOut">
              <a:rPr lang="en-US" smtClean="0"/>
              <a:t>9/1/20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E524-EFFE-B04F-9CA3-3F3946B1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3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1CB1-9F3D-2844-9BDF-756008818B8E}" type="datetimeFigureOut">
              <a:rPr lang="en-US" smtClean="0"/>
              <a:t>9/1/20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E524-EFFE-B04F-9CA3-3F3946B1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8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1CB1-9F3D-2844-9BDF-756008818B8E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E524-EFFE-B04F-9CA3-3F3946B1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6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1CB1-9F3D-2844-9BDF-756008818B8E}" type="datetimeFigureOut">
              <a:rPr lang="en-US" smtClean="0"/>
              <a:t>9/1/20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AE524-EFFE-B04F-9CA3-3F3946B1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5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91CB1-9F3D-2844-9BDF-756008818B8E}" type="datetimeFigureOut">
              <a:rPr lang="en-US" smtClean="0"/>
              <a:t>9/1/20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AE524-EFFE-B04F-9CA3-3F3946B1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1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zzK0IE3h7c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261F80-FF28-4E42-8CA8-8DFAA3AB0E6E}"/>
              </a:ext>
            </a:extLst>
          </p:cNvPr>
          <p:cNvSpPr txBox="1"/>
          <p:nvPr/>
        </p:nvSpPr>
        <p:spPr>
          <a:xfrm>
            <a:off x="3227692" y="1376855"/>
            <a:ext cx="2873352" cy="58477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What is a Plant?</a:t>
            </a:r>
          </a:p>
        </p:txBody>
      </p:sp>
    </p:spTree>
    <p:extLst>
      <p:ext uri="{BB962C8B-B14F-4D97-AF65-F5344CB8AC3E}">
        <p14:creationId xmlns:p14="http://schemas.microsoft.com/office/powerpoint/2010/main" val="829197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E2AF2-6C49-A04B-81ED-809D9146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68" y="614999"/>
            <a:ext cx="2170067" cy="2635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722D3-D86F-8E45-8679-03DF2E326A2D}"/>
              </a:ext>
            </a:extLst>
          </p:cNvPr>
          <p:cNvSpPr txBox="1"/>
          <p:nvPr/>
        </p:nvSpPr>
        <p:spPr>
          <a:xfrm>
            <a:off x="1869703" y="3425037"/>
            <a:ext cx="13697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Aristotle,</a:t>
            </a:r>
          </a:p>
          <a:p>
            <a:pPr algn="ctr"/>
            <a:r>
              <a:rPr lang="en-US" dirty="0"/>
              <a:t>384-322 B.C.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C93D5-8A27-244A-953F-9BA68DB44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438" y="679333"/>
            <a:ext cx="2082792" cy="26357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E103A9-C087-DD42-8551-19F2BBEF6BA5}"/>
              </a:ext>
            </a:extLst>
          </p:cNvPr>
          <p:cNvSpPr txBox="1"/>
          <p:nvPr/>
        </p:nvSpPr>
        <p:spPr>
          <a:xfrm>
            <a:off x="5914158" y="3431960"/>
            <a:ext cx="11913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Linnaeus,</a:t>
            </a:r>
          </a:p>
          <a:p>
            <a:pPr algn="ctr"/>
            <a:r>
              <a:rPr lang="en-US" dirty="0"/>
              <a:t>1707-1778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840D67-DCF5-6441-9710-761897102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739" y="4726070"/>
            <a:ext cx="2200491" cy="1466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8E5686-42CB-0B48-A8EB-548F9F4DD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236" y="4683435"/>
            <a:ext cx="2250105" cy="1619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09D565-6C5A-EE45-B200-AFBC9D093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067" y="4606853"/>
            <a:ext cx="635272" cy="852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18844-BBE4-B349-B664-2B72A9FA2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011" y="3929952"/>
            <a:ext cx="1515836" cy="12126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07BFA9-2C67-184F-93C4-5EB488C36474}"/>
              </a:ext>
            </a:extLst>
          </p:cNvPr>
          <p:cNvSpPr txBox="1"/>
          <p:nvPr/>
        </p:nvSpPr>
        <p:spPr>
          <a:xfrm>
            <a:off x="2754959" y="6379411"/>
            <a:ext cx="66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plant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149E00-E383-C34E-B37A-97EE3B4CE4F1}"/>
              </a:ext>
            </a:extLst>
          </p:cNvPr>
          <p:cNvSpPr txBox="1"/>
          <p:nvPr/>
        </p:nvSpPr>
        <p:spPr>
          <a:xfrm>
            <a:off x="6100908" y="6379411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animal</a:t>
            </a:r>
          </a:p>
        </p:txBody>
      </p:sp>
    </p:spTree>
    <p:extLst>
      <p:ext uri="{BB962C8B-B14F-4D97-AF65-F5344CB8AC3E}">
        <p14:creationId xmlns:p14="http://schemas.microsoft.com/office/powerpoint/2010/main" val="6132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E28227-5D79-E445-89E6-4CC06765F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58750"/>
            <a:ext cx="5562600" cy="6540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73FCEA0-862E-3E4D-A236-BCB26EF1B6CB}"/>
              </a:ext>
            </a:extLst>
          </p:cNvPr>
          <p:cNvSpPr/>
          <p:nvPr/>
        </p:nvSpPr>
        <p:spPr>
          <a:xfrm>
            <a:off x="2416628" y="2852056"/>
            <a:ext cx="1317172" cy="968829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0394C-F350-B642-9381-24698A9FB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53" y="0"/>
            <a:ext cx="766549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E69C8A-4D06-5441-B894-AE936EE95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23275">
            <a:off x="2413000" y="1809750"/>
            <a:ext cx="4318000" cy="32385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621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9A0ABD-239A-E247-9ADA-4C271C0B5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19" y="108857"/>
            <a:ext cx="8916310" cy="5949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72AF8F-9575-7047-83DA-35955B1E045D}"/>
              </a:ext>
            </a:extLst>
          </p:cNvPr>
          <p:cNvSpPr txBox="1"/>
          <p:nvPr/>
        </p:nvSpPr>
        <p:spPr>
          <a:xfrm>
            <a:off x="1814678" y="6159062"/>
            <a:ext cx="5546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/>
              <a:t>Viridiplantae</a:t>
            </a:r>
            <a:r>
              <a:rPr lang="en-US" sz="3200" dirty="0"/>
              <a:t> – The Green Plants</a:t>
            </a:r>
          </a:p>
        </p:txBody>
      </p:sp>
    </p:spTree>
    <p:extLst>
      <p:ext uri="{BB962C8B-B14F-4D97-AF65-F5344CB8AC3E}">
        <p14:creationId xmlns:p14="http://schemas.microsoft.com/office/powerpoint/2010/main" val="447346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DD3B-17EF-F741-9F7E-29E6643DC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So what makes a plant a plant?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ACEC6-E1F4-6F4B-A0E8-E18AD432C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37622"/>
            <a:ext cx="7886700" cy="644306"/>
          </a:xfrm>
        </p:spPr>
        <p:txBody>
          <a:bodyPr/>
          <a:lstStyle/>
          <a:p>
            <a:r>
              <a:rPr lang="en-US" dirty="0"/>
              <a:t>Photosynthetic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DE670-8B72-8241-8CC3-69B8FDC8CA9B}"/>
              </a:ext>
            </a:extLst>
          </p:cNvPr>
          <p:cNvSpPr txBox="1"/>
          <p:nvPr/>
        </p:nvSpPr>
        <p:spPr>
          <a:xfrm>
            <a:off x="571166" y="3370424"/>
            <a:ext cx="439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Cell walls made of cellulose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D5815-29D0-2744-A68D-1892F1991781}"/>
              </a:ext>
            </a:extLst>
          </p:cNvPr>
          <p:cNvSpPr txBox="1"/>
          <p:nvPr/>
        </p:nvSpPr>
        <p:spPr>
          <a:xfrm>
            <a:off x="571166" y="4128652"/>
            <a:ext cx="1936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Eukaryotic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21C6BD-4E68-614E-B88C-2509C695B27D}"/>
              </a:ext>
            </a:extLst>
          </p:cNvPr>
          <p:cNvSpPr txBox="1"/>
          <p:nvPr/>
        </p:nvSpPr>
        <p:spPr>
          <a:xfrm>
            <a:off x="571166" y="4876363"/>
            <a:ext cx="2257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Multicellular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C5672-E78B-C84E-9A15-54707AA6909C}"/>
              </a:ext>
            </a:extLst>
          </p:cNvPr>
          <p:cNvSpPr txBox="1"/>
          <p:nvPr/>
        </p:nvSpPr>
        <p:spPr>
          <a:xfrm>
            <a:off x="628650" y="2642802"/>
            <a:ext cx="1887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Sedentary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6ED4D-2F77-7F44-A340-50BEFF55D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287" y="1964890"/>
            <a:ext cx="2220066" cy="3334288"/>
          </a:xfrm>
          <a:prstGeom prst="rect">
            <a:avLst/>
          </a:prstGeom>
          <a:ln w="28575">
            <a:solidFill>
              <a:srgbClr val="BF9000"/>
            </a:solidFill>
          </a:ln>
        </p:spPr>
      </p:pic>
      <p:sp>
        <p:nvSpPr>
          <p:cNvPr id="15" name="Action Button: Movie 14">
            <a:hlinkClick r:id="rId3" highlightClick="1"/>
            <a:extLst>
              <a:ext uri="{FF2B5EF4-FFF2-40B4-BE49-F238E27FC236}">
                <a16:creationId xmlns:a16="http://schemas.microsoft.com/office/drawing/2014/main" id="{8123F90A-CDEE-5244-A0BC-B128C4B30F98}"/>
              </a:ext>
            </a:extLst>
          </p:cNvPr>
          <p:cNvSpPr/>
          <p:nvPr/>
        </p:nvSpPr>
        <p:spPr>
          <a:xfrm>
            <a:off x="7986077" y="5896708"/>
            <a:ext cx="529273" cy="526601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1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FD2E9E-E66A-E846-BD06-9665B37A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13" y="0"/>
            <a:ext cx="9375967" cy="69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18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</TotalTime>
  <Words>39</Words>
  <Application>Microsoft Macintosh PowerPoint</Application>
  <PresentationFormat>On-screen Show (4:3)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makes a plant a plant?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Paris</dc:creator>
  <cp:lastModifiedBy>Cathy Paris</cp:lastModifiedBy>
  <cp:revision>12</cp:revision>
  <dcterms:created xsi:type="dcterms:W3CDTF">2020-09-01T18:05:56Z</dcterms:created>
  <dcterms:modified xsi:type="dcterms:W3CDTF">2020-09-01T20:42:50Z</dcterms:modified>
</cp:coreProperties>
</file>