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drawings/drawing2.xml" ContentType="application/vnd.openxmlformats-officedocument.drawingml.chartshapes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rawings/drawing1.xml" ContentType="application/vnd.openxmlformats-officedocument.drawingml.chartshape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79" r:id="rId4"/>
    <p:sldId id="258" r:id="rId5"/>
    <p:sldId id="270" r:id="rId6"/>
    <p:sldId id="271" r:id="rId7"/>
    <p:sldId id="272" r:id="rId8"/>
    <p:sldId id="306" r:id="rId9"/>
    <p:sldId id="261" r:id="rId10"/>
    <p:sldId id="280" r:id="rId11"/>
    <p:sldId id="262" r:id="rId12"/>
    <p:sldId id="281" r:id="rId13"/>
    <p:sldId id="260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07" r:id="rId22"/>
    <p:sldId id="273" r:id="rId23"/>
    <p:sldId id="276" r:id="rId24"/>
    <p:sldId id="274" r:id="rId25"/>
    <p:sldId id="277" r:id="rId26"/>
    <p:sldId id="278" r:id="rId27"/>
    <p:sldId id="275" r:id="rId28"/>
    <p:sldId id="282" r:id="rId29"/>
    <p:sldId id="283" r:id="rId30"/>
    <p:sldId id="285" r:id="rId31"/>
    <p:sldId id="286" r:id="rId32"/>
    <p:sldId id="287" r:id="rId33"/>
    <p:sldId id="288" r:id="rId34"/>
    <p:sldId id="292" r:id="rId35"/>
    <p:sldId id="312" r:id="rId36"/>
    <p:sldId id="284" r:id="rId37"/>
    <p:sldId id="310" r:id="rId38"/>
    <p:sldId id="313" r:id="rId39"/>
    <p:sldId id="299" r:id="rId40"/>
    <p:sldId id="311" r:id="rId41"/>
    <p:sldId id="295" r:id="rId42"/>
    <p:sldId id="290" r:id="rId43"/>
    <p:sldId id="296" r:id="rId44"/>
    <p:sldId id="297" r:id="rId45"/>
    <p:sldId id="298" r:id="rId46"/>
    <p:sldId id="300" r:id="rId47"/>
    <p:sldId id="304" r:id="rId48"/>
    <p:sldId id="305" r:id="rId49"/>
    <p:sldId id="314" r:id="rId50"/>
    <p:sldId id="308" r:id="rId51"/>
    <p:sldId id="309" r:id="rId52"/>
    <p:sldId id="315" r:id="rId53"/>
    <p:sldId id="316" r:id="rId54"/>
    <p:sldId id="31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2C4FF"/>
    <a:srgbClr val="0080FF"/>
    <a:srgbClr val="66FFFF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icenelson:Desktop:UVM:THESIS:raymo%20graph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icenelson:Desktop:UVM:THESIS:raymo%20graph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0408789288282466"/>
          <c:y val="0.0261467871020164"/>
          <c:w val="0.885205057486395"/>
          <c:h val="0.846275249492505"/>
        </c:manualLayout>
      </c:layout>
      <c:scatterChart>
        <c:scatterStyle val="lineMarker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Sheet1!$C$1:$C$2115</c:f>
              <c:numCache>
                <c:formatCode>General</c:formatCode>
                <c:ptCount val="2115"/>
                <c:pt idx="0">
                  <c:v>0.0</c:v>
                </c:pt>
                <c:pt idx="1">
                  <c:v>0.001</c:v>
                </c:pt>
                <c:pt idx="2">
                  <c:v>0.002</c:v>
                </c:pt>
                <c:pt idx="3">
                  <c:v>0.003</c:v>
                </c:pt>
                <c:pt idx="4">
                  <c:v>0.004</c:v>
                </c:pt>
                <c:pt idx="5">
                  <c:v>0.005</c:v>
                </c:pt>
                <c:pt idx="6">
                  <c:v>0.006</c:v>
                </c:pt>
                <c:pt idx="7">
                  <c:v>0.007</c:v>
                </c:pt>
                <c:pt idx="8">
                  <c:v>0.008</c:v>
                </c:pt>
                <c:pt idx="9">
                  <c:v>0.009</c:v>
                </c:pt>
                <c:pt idx="10">
                  <c:v>0.01</c:v>
                </c:pt>
                <c:pt idx="11">
                  <c:v>0.011</c:v>
                </c:pt>
                <c:pt idx="12">
                  <c:v>0.012</c:v>
                </c:pt>
                <c:pt idx="13">
                  <c:v>0.013</c:v>
                </c:pt>
                <c:pt idx="14">
                  <c:v>0.014</c:v>
                </c:pt>
                <c:pt idx="15">
                  <c:v>0.015</c:v>
                </c:pt>
                <c:pt idx="16">
                  <c:v>0.016</c:v>
                </c:pt>
                <c:pt idx="17">
                  <c:v>0.017</c:v>
                </c:pt>
                <c:pt idx="18">
                  <c:v>0.018</c:v>
                </c:pt>
                <c:pt idx="19">
                  <c:v>0.019</c:v>
                </c:pt>
                <c:pt idx="20">
                  <c:v>0.02</c:v>
                </c:pt>
                <c:pt idx="21">
                  <c:v>0.021</c:v>
                </c:pt>
                <c:pt idx="22">
                  <c:v>0.022</c:v>
                </c:pt>
                <c:pt idx="23">
                  <c:v>0.023</c:v>
                </c:pt>
                <c:pt idx="24">
                  <c:v>0.024</c:v>
                </c:pt>
                <c:pt idx="25">
                  <c:v>0.025</c:v>
                </c:pt>
                <c:pt idx="26">
                  <c:v>0.026</c:v>
                </c:pt>
                <c:pt idx="27">
                  <c:v>0.027</c:v>
                </c:pt>
                <c:pt idx="28">
                  <c:v>0.028</c:v>
                </c:pt>
                <c:pt idx="29">
                  <c:v>0.029</c:v>
                </c:pt>
                <c:pt idx="30">
                  <c:v>0.03</c:v>
                </c:pt>
                <c:pt idx="31">
                  <c:v>0.031</c:v>
                </c:pt>
                <c:pt idx="32">
                  <c:v>0.032</c:v>
                </c:pt>
                <c:pt idx="33">
                  <c:v>0.033</c:v>
                </c:pt>
                <c:pt idx="34">
                  <c:v>0.034</c:v>
                </c:pt>
                <c:pt idx="35">
                  <c:v>0.035</c:v>
                </c:pt>
                <c:pt idx="36">
                  <c:v>0.036</c:v>
                </c:pt>
                <c:pt idx="37">
                  <c:v>0.037</c:v>
                </c:pt>
                <c:pt idx="38">
                  <c:v>0.038</c:v>
                </c:pt>
                <c:pt idx="39">
                  <c:v>0.039</c:v>
                </c:pt>
                <c:pt idx="40">
                  <c:v>0.04</c:v>
                </c:pt>
                <c:pt idx="41">
                  <c:v>0.041</c:v>
                </c:pt>
                <c:pt idx="42">
                  <c:v>0.042</c:v>
                </c:pt>
                <c:pt idx="43">
                  <c:v>0.043</c:v>
                </c:pt>
                <c:pt idx="44">
                  <c:v>0.044</c:v>
                </c:pt>
                <c:pt idx="45">
                  <c:v>0.045</c:v>
                </c:pt>
                <c:pt idx="46">
                  <c:v>0.046</c:v>
                </c:pt>
                <c:pt idx="47">
                  <c:v>0.047</c:v>
                </c:pt>
                <c:pt idx="48">
                  <c:v>0.048</c:v>
                </c:pt>
                <c:pt idx="49">
                  <c:v>0.049</c:v>
                </c:pt>
                <c:pt idx="50">
                  <c:v>0.05</c:v>
                </c:pt>
                <c:pt idx="51">
                  <c:v>0.051</c:v>
                </c:pt>
                <c:pt idx="52">
                  <c:v>0.052</c:v>
                </c:pt>
                <c:pt idx="53">
                  <c:v>0.053</c:v>
                </c:pt>
                <c:pt idx="54">
                  <c:v>0.054</c:v>
                </c:pt>
                <c:pt idx="55">
                  <c:v>0.055</c:v>
                </c:pt>
                <c:pt idx="56">
                  <c:v>0.056</c:v>
                </c:pt>
                <c:pt idx="57">
                  <c:v>0.057</c:v>
                </c:pt>
                <c:pt idx="58">
                  <c:v>0.058</c:v>
                </c:pt>
                <c:pt idx="59">
                  <c:v>0.059</c:v>
                </c:pt>
                <c:pt idx="60">
                  <c:v>0.06</c:v>
                </c:pt>
                <c:pt idx="61">
                  <c:v>0.061</c:v>
                </c:pt>
                <c:pt idx="62">
                  <c:v>0.062</c:v>
                </c:pt>
                <c:pt idx="63">
                  <c:v>0.063</c:v>
                </c:pt>
                <c:pt idx="64">
                  <c:v>0.064</c:v>
                </c:pt>
                <c:pt idx="65">
                  <c:v>0.065</c:v>
                </c:pt>
                <c:pt idx="66">
                  <c:v>0.066</c:v>
                </c:pt>
                <c:pt idx="67">
                  <c:v>0.067</c:v>
                </c:pt>
                <c:pt idx="68">
                  <c:v>0.068</c:v>
                </c:pt>
                <c:pt idx="69">
                  <c:v>0.069</c:v>
                </c:pt>
                <c:pt idx="70">
                  <c:v>0.07</c:v>
                </c:pt>
                <c:pt idx="71">
                  <c:v>0.071</c:v>
                </c:pt>
                <c:pt idx="72">
                  <c:v>0.072</c:v>
                </c:pt>
                <c:pt idx="73">
                  <c:v>0.073</c:v>
                </c:pt>
                <c:pt idx="74">
                  <c:v>0.074</c:v>
                </c:pt>
                <c:pt idx="75">
                  <c:v>0.075</c:v>
                </c:pt>
                <c:pt idx="76">
                  <c:v>0.076</c:v>
                </c:pt>
                <c:pt idx="77">
                  <c:v>0.077</c:v>
                </c:pt>
                <c:pt idx="78">
                  <c:v>0.078</c:v>
                </c:pt>
                <c:pt idx="79">
                  <c:v>0.079</c:v>
                </c:pt>
                <c:pt idx="80">
                  <c:v>0.08</c:v>
                </c:pt>
                <c:pt idx="81">
                  <c:v>0.081</c:v>
                </c:pt>
                <c:pt idx="82">
                  <c:v>0.082</c:v>
                </c:pt>
                <c:pt idx="83">
                  <c:v>0.083</c:v>
                </c:pt>
                <c:pt idx="84">
                  <c:v>0.084</c:v>
                </c:pt>
                <c:pt idx="85">
                  <c:v>0.085</c:v>
                </c:pt>
                <c:pt idx="86">
                  <c:v>0.086</c:v>
                </c:pt>
                <c:pt idx="87">
                  <c:v>0.087</c:v>
                </c:pt>
                <c:pt idx="88">
                  <c:v>0.088</c:v>
                </c:pt>
                <c:pt idx="89">
                  <c:v>0.089</c:v>
                </c:pt>
                <c:pt idx="90">
                  <c:v>0.09</c:v>
                </c:pt>
                <c:pt idx="91">
                  <c:v>0.091</c:v>
                </c:pt>
                <c:pt idx="92">
                  <c:v>0.092</c:v>
                </c:pt>
                <c:pt idx="93">
                  <c:v>0.093</c:v>
                </c:pt>
                <c:pt idx="94">
                  <c:v>0.094</c:v>
                </c:pt>
                <c:pt idx="95">
                  <c:v>0.095</c:v>
                </c:pt>
                <c:pt idx="96">
                  <c:v>0.096</c:v>
                </c:pt>
                <c:pt idx="97">
                  <c:v>0.097</c:v>
                </c:pt>
                <c:pt idx="98">
                  <c:v>0.098</c:v>
                </c:pt>
                <c:pt idx="99">
                  <c:v>0.099</c:v>
                </c:pt>
                <c:pt idx="100">
                  <c:v>0.1</c:v>
                </c:pt>
                <c:pt idx="101">
                  <c:v>0.101</c:v>
                </c:pt>
                <c:pt idx="102">
                  <c:v>0.102</c:v>
                </c:pt>
                <c:pt idx="103">
                  <c:v>0.103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</c:v>
                </c:pt>
                <c:pt idx="117">
                  <c:v>0.117</c:v>
                </c:pt>
                <c:pt idx="118">
                  <c:v>0.118</c:v>
                </c:pt>
                <c:pt idx="119">
                  <c:v>0.119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</c:v>
                </c:pt>
                <c:pt idx="132">
                  <c:v>0.132</c:v>
                </c:pt>
                <c:pt idx="133">
                  <c:v>0.133</c:v>
                </c:pt>
                <c:pt idx="134">
                  <c:v>0.134</c:v>
                </c:pt>
                <c:pt idx="135">
                  <c:v>0.135</c:v>
                </c:pt>
                <c:pt idx="136">
                  <c:v>0.136</c:v>
                </c:pt>
                <c:pt idx="137">
                  <c:v>0.137</c:v>
                </c:pt>
                <c:pt idx="138">
                  <c:v>0.138</c:v>
                </c:pt>
                <c:pt idx="139">
                  <c:v>0.139</c:v>
                </c:pt>
                <c:pt idx="140">
                  <c:v>0.14</c:v>
                </c:pt>
                <c:pt idx="141">
                  <c:v>0.141</c:v>
                </c:pt>
                <c:pt idx="142">
                  <c:v>0.142</c:v>
                </c:pt>
                <c:pt idx="143">
                  <c:v>0.143</c:v>
                </c:pt>
                <c:pt idx="144">
                  <c:v>0.144</c:v>
                </c:pt>
                <c:pt idx="145">
                  <c:v>0.145</c:v>
                </c:pt>
                <c:pt idx="146">
                  <c:v>0.146</c:v>
                </c:pt>
                <c:pt idx="147">
                  <c:v>0.147</c:v>
                </c:pt>
                <c:pt idx="148">
                  <c:v>0.148</c:v>
                </c:pt>
                <c:pt idx="149">
                  <c:v>0.149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</c:v>
                </c:pt>
                <c:pt idx="163">
                  <c:v>0.163</c:v>
                </c:pt>
                <c:pt idx="164">
                  <c:v>0.164</c:v>
                </c:pt>
                <c:pt idx="165">
                  <c:v>0.165</c:v>
                </c:pt>
                <c:pt idx="166">
                  <c:v>0.166</c:v>
                </c:pt>
                <c:pt idx="167">
                  <c:v>0.167</c:v>
                </c:pt>
                <c:pt idx="168">
                  <c:v>0.168</c:v>
                </c:pt>
                <c:pt idx="169">
                  <c:v>0.169</c:v>
                </c:pt>
                <c:pt idx="170">
                  <c:v>0.17</c:v>
                </c:pt>
                <c:pt idx="171">
                  <c:v>0.171</c:v>
                </c:pt>
                <c:pt idx="172">
                  <c:v>0.172</c:v>
                </c:pt>
                <c:pt idx="173">
                  <c:v>0.173</c:v>
                </c:pt>
                <c:pt idx="174">
                  <c:v>0.174</c:v>
                </c:pt>
                <c:pt idx="175">
                  <c:v>0.175</c:v>
                </c:pt>
                <c:pt idx="176">
                  <c:v>0.176</c:v>
                </c:pt>
                <c:pt idx="177">
                  <c:v>0.177</c:v>
                </c:pt>
                <c:pt idx="178">
                  <c:v>0.178</c:v>
                </c:pt>
                <c:pt idx="179">
                  <c:v>0.179</c:v>
                </c:pt>
                <c:pt idx="180">
                  <c:v>0.18</c:v>
                </c:pt>
                <c:pt idx="181">
                  <c:v>0.181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</c:v>
                </c:pt>
                <c:pt idx="195">
                  <c:v>0.195</c:v>
                </c:pt>
                <c:pt idx="196">
                  <c:v>0.196</c:v>
                </c:pt>
                <c:pt idx="197">
                  <c:v>0.197</c:v>
                </c:pt>
                <c:pt idx="198">
                  <c:v>0.198</c:v>
                </c:pt>
                <c:pt idx="199">
                  <c:v>0.199</c:v>
                </c:pt>
                <c:pt idx="200">
                  <c:v>0.2</c:v>
                </c:pt>
                <c:pt idx="201">
                  <c:v>0.201</c:v>
                </c:pt>
                <c:pt idx="202">
                  <c:v>0.202</c:v>
                </c:pt>
                <c:pt idx="203">
                  <c:v>0.203</c:v>
                </c:pt>
                <c:pt idx="204">
                  <c:v>0.204</c:v>
                </c:pt>
                <c:pt idx="205">
                  <c:v>0.205</c:v>
                </c:pt>
                <c:pt idx="206">
                  <c:v>0.206</c:v>
                </c:pt>
                <c:pt idx="207">
                  <c:v>0.207</c:v>
                </c:pt>
                <c:pt idx="208">
                  <c:v>0.208</c:v>
                </c:pt>
                <c:pt idx="209">
                  <c:v>0.209</c:v>
                </c:pt>
                <c:pt idx="210">
                  <c:v>0.21</c:v>
                </c:pt>
                <c:pt idx="211">
                  <c:v>0.211</c:v>
                </c:pt>
                <c:pt idx="212">
                  <c:v>0.212</c:v>
                </c:pt>
                <c:pt idx="213">
                  <c:v>0.213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</c:v>
                </c:pt>
                <c:pt idx="226">
                  <c:v>0.226</c:v>
                </c:pt>
                <c:pt idx="227">
                  <c:v>0.227</c:v>
                </c:pt>
                <c:pt idx="228">
                  <c:v>0.228</c:v>
                </c:pt>
                <c:pt idx="229">
                  <c:v>0.229</c:v>
                </c:pt>
                <c:pt idx="230">
                  <c:v>0.23</c:v>
                </c:pt>
                <c:pt idx="231">
                  <c:v>0.231</c:v>
                </c:pt>
                <c:pt idx="232">
                  <c:v>0.232</c:v>
                </c:pt>
                <c:pt idx="233">
                  <c:v>0.233</c:v>
                </c:pt>
                <c:pt idx="234">
                  <c:v>0.234</c:v>
                </c:pt>
                <c:pt idx="235">
                  <c:v>0.235</c:v>
                </c:pt>
                <c:pt idx="236">
                  <c:v>0.236</c:v>
                </c:pt>
                <c:pt idx="237">
                  <c:v>0.237</c:v>
                </c:pt>
                <c:pt idx="238">
                  <c:v>0.238</c:v>
                </c:pt>
                <c:pt idx="239">
                  <c:v>0.239</c:v>
                </c:pt>
                <c:pt idx="240">
                  <c:v>0.24</c:v>
                </c:pt>
                <c:pt idx="241">
                  <c:v>0.241</c:v>
                </c:pt>
                <c:pt idx="242">
                  <c:v>0.242</c:v>
                </c:pt>
                <c:pt idx="243">
                  <c:v>0.243</c:v>
                </c:pt>
                <c:pt idx="244">
                  <c:v>0.244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</c:v>
                </c:pt>
                <c:pt idx="257">
                  <c:v>0.257</c:v>
                </c:pt>
                <c:pt idx="258">
                  <c:v>0.258</c:v>
                </c:pt>
                <c:pt idx="259">
                  <c:v>0.259</c:v>
                </c:pt>
                <c:pt idx="260">
                  <c:v>0.26</c:v>
                </c:pt>
                <c:pt idx="261">
                  <c:v>0.261</c:v>
                </c:pt>
                <c:pt idx="262">
                  <c:v>0.262</c:v>
                </c:pt>
                <c:pt idx="263">
                  <c:v>0.263</c:v>
                </c:pt>
                <c:pt idx="264">
                  <c:v>0.264</c:v>
                </c:pt>
                <c:pt idx="265">
                  <c:v>0.265</c:v>
                </c:pt>
                <c:pt idx="266">
                  <c:v>0.266</c:v>
                </c:pt>
                <c:pt idx="267">
                  <c:v>0.267</c:v>
                </c:pt>
                <c:pt idx="268">
                  <c:v>0.268</c:v>
                </c:pt>
                <c:pt idx="269">
                  <c:v>0.269</c:v>
                </c:pt>
                <c:pt idx="270">
                  <c:v>0.27</c:v>
                </c:pt>
                <c:pt idx="271">
                  <c:v>0.271</c:v>
                </c:pt>
                <c:pt idx="272">
                  <c:v>0.272</c:v>
                </c:pt>
                <c:pt idx="273">
                  <c:v>0.273</c:v>
                </c:pt>
                <c:pt idx="274">
                  <c:v>0.274</c:v>
                </c:pt>
                <c:pt idx="275">
                  <c:v>0.275</c:v>
                </c:pt>
                <c:pt idx="276">
                  <c:v>0.276</c:v>
                </c:pt>
                <c:pt idx="277">
                  <c:v>0.277</c:v>
                </c:pt>
                <c:pt idx="278">
                  <c:v>0.278</c:v>
                </c:pt>
                <c:pt idx="279">
                  <c:v>0.279</c:v>
                </c:pt>
                <c:pt idx="280">
                  <c:v>0.28</c:v>
                </c:pt>
                <c:pt idx="281">
                  <c:v>0.281</c:v>
                </c:pt>
                <c:pt idx="282">
                  <c:v>0.282</c:v>
                </c:pt>
                <c:pt idx="283">
                  <c:v>0.283</c:v>
                </c:pt>
                <c:pt idx="284">
                  <c:v>0.284</c:v>
                </c:pt>
                <c:pt idx="285">
                  <c:v>0.285</c:v>
                </c:pt>
                <c:pt idx="286">
                  <c:v>0.286</c:v>
                </c:pt>
                <c:pt idx="287">
                  <c:v>0.287</c:v>
                </c:pt>
                <c:pt idx="288">
                  <c:v>0.288</c:v>
                </c:pt>
                <c:pt idx="289">
                  <c:v>0.289</c:v>
                </c:pt>
                <c:pt idx="290">
                  <c:v>0.29</c:v>
                </c:pt>
                <c:pt idx="291">
                  <c:v>0.291</c:v>
                </c:pt>
                <c:pt idx="292">
                  <c:v>0.292</c:v>
                </c:pt>
                <c:pt idx="293">
                  <c:v>0.293</c:v>
                </c:pt>
                <c:pt idx="294">
                  <c:v>0.294</c:v>
                </c:pt>
                <c:pt idx="295">
                  <c:v>0.295</c:v>
                </c:pt>
                <c:pt idx="296">
                  <c:v>0.296</c:v>
                </c:pt>
                <c:pt idx="297">
                  <c:v>0.297</c:v>
                </c:pt>
                <c:pt idx="298">
                  <c:v>0.298</c:v>
                </c:pt>
                <c:pt idx="299">
                  <c:v>0.299</c:v>
                </c:pt>
                <c:pt idx="300">
                  <c:v>0.3</c:v>
                </c:pt>
                <c:pt idx="301">
                  <c:v>0.301</c:v>
                </c:pt>
                <c:pt idx="302">
                  <c:v>0.302</c:v>
                </c:pt>
                <c:pt idx="303">
                  <c:v>0.303</c:v>
                </c:pt>
                <c:pt idx="304">
                  <c:v>0.304</c:v>
                </c:pt>
                <c:pt idx="305">
                  <c:v>0.305</c:v>
                </c:pt>
                <c:pt idx="306">
                  <c:v>0.306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</c:v>
                </c:pt>
                <c:pt idx="320">
                  <c:v>0.32</c:v>
                </c:pt>
                <c:pt idx="321">
                  <c:v>0.321</c:v>
                </c:pt>
                <c:pt idx="322">
                  <c:v>0.322</c:v>
                </c:pt>
                <c:pt idx="323">
                  <c:v>0.323</c:v>
                </c:pt>
                <c:pt idx="324">
                  <c:v>0.324</c:v>
                </c:pt>
                <c:pt idx="325">
                  <c:v>0.325</c:v>
                </c:pt>
                <c:pt idx="326">
                  <c:v>0.326</c:v>
                </c:pt>
                <c:pt idx="327">
                  <c:v>0.327</c:v>
                </c:pt>
                <c:pt idx="328">
                  <c:v>0.328</c:v>
                </c:pt>
                <c:pt idx="329">
                  <c:v>0.329</c:v>
                </c:pt>
                <c:pt idx="330">
                  <c:v>0.33</c:v>
                </c:pt>
                <c:pt idx="331">
                  <c:v>0.331</c:v>
                </c:pt>
                <c:pt idx="332">
                  <c:v>0.332</c:v>
                </c:pt>
                <c:pt idx="333">
                  <c:v>0.333</c:v>
                </c:pt>
                <c:pt idx="334">
                  <c:v>0.334</c:v>
                </c:pt>
                <c:pt idx="335">
                  <c:v>0.335</c:v>
                </c:pt>
                <c:pt idx="336">
                  <c:v>0.336</c:v>
                </c:pt>
                <c:pt idx="337">
                  <c:v>0.337</c:v>
                </c:pt>
                <c:pt idx="338">
                  <c:v>0.338</c:v>
                </c:pt>
                <c:pt idx="339">
                  <c:v>0.339</c:v>
                </c:pt>
                <c:pt idx="340">
                  <c:v>0.34</c:v>
                </c:pt>
                <c:pt idx="341">
                  <c:v>0.341</c:v>
                </c:pt>
                <c:pt idx="342">
                  <c:v>0.342</c:v>
                </c:pt>
                <c:pt idx="343">
                  <c:v>0.343</c:v>
                </c:pt>
                <c:pt idx="344">
                  <c:v>0.344</c:v>
                </c:pt>
                <c:pt idx="345">
                  <c:v>0.345</c:v>
                </c:pt>
                <c:pt idx="346">
                  <c:v>0.346</c:v>
                </c:pt>
                <c:pt idx="347">
                  <c:v>0.347</c:v>
                </c:pt>
                <c:pt idx="348">
                  <c:v>0.348</c:v>
                </c:pt>
                <c:pt idx="349">
                  <c:v>0.349</c:v>
                </c:pt>
                <c:pt idx="350">
                  <c:v>0.35</c:v>
                </c:pt>
                <c:pt idx="351">
                  <c:v>0.351</c:v>
                </c:pt>
                <c:pt idx="352">
                  <c:v>0.352</c:v>
                </c:pt>
                <c:pt idx="353">
                  <c:v>0.353</c:v>
                </c:pt>
                <c:pt idx="354">
                  <c:v>0.354</c:v>
                </c:pt>
                <c:pt idx="355">
                  <c:v>0.355</c:v>
                </c:pt>
                <c:pt idx="356">
                  <c:v>0.356</c:v>
                </c:pt>
                <c:pt idx="357">
                  <c:v>0.357</c:v>
                </c:pt>
                <c:pt idx="358">
                  <c:v>0.358</c:v>
                </c:pt>
                <c:pt idx="359">
                  <c:v>0.359</c:v>
                </c:pt>
                <c:pt idx="360">
                  <c:v>0.36</c:v>
                </c:pt>
                <c:pt idx="361">
                  <c:v>0.361</c:v>
                </c:pt>
                <c:pt idx="362">
                  <c:v>0.362</c:v>
                </c:pt>
                <c:pt idx="363">
                  <c:v>0.363</c:v>
                </c:pt>
                <c:pt idx="364">
                  <c:v>0.364</c:v>
                </c:pt>
                <c:pt idx="365">
                  <c:v>0.365</c:v>
                </c:pt>
                <c:pt idx="366">
                  <c:v>0.366</c:v>
                </c:pt>
                <c:pt idx="367">
                  <c:v>0.367</c:v>
                </c:pt>
                <c:pt idx="368">
                  <c:v>0.368</c:v>
                </c:pt>
                <c:pt idx="369">
                  <c:v>0.369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</c:v>
                </c:pt>
                <c:pt idx="382">
                  <c:v>0.382</c:v>
                </c:pt>
                <c:pt idx="383">
                  <c:v>0.383</c:v>
                </c:pt>
                <c:pt idx="384">
                  <c:v>0.384</c:v>
                </c:pt>
                <c:pt idx="385">
                  <c:v>0.385</c:v>
                </c:pt>
                <c:pt idx="386">
                  <c:v>0.386</c:v>
                </c:pt>
                <c:pt idx="387">
                  <c:v>0.387</c:v>
                </c:pt>
                <c:pt idx="388">
                  <c:v>0.388</c:v>
                </c:pt>
                <c:pt idx="389">
                  <c:v>0.389</c:v>
                </c:pt>
                <c:pt idx="390">
                  <c:v>0.39</c:v>
                </c:pt>
                <c:pt idx="391">
                  <c:v>0.391</c:v>
                </c:pt>
                <c:pt idx="392">
                  <c:v>0.392</c:v>
                </c:pt>
                <c:pt idx="393">
                  <c:v>0.393</c:v>
                </c:pt>
                <c:pt idx="394">
                  <c:v>0.394</c:v>
                </c:pt>
                <c:pt idx="395">
                  <c:v>0.395</c:v>
                </c:pt>
                <c:pt idx="396">
                  <c:v>0.396</c:v>
                </c:pt>
                <c:pt idx="397">
                  <c:v>0.397</c:v>
                </c:pt>
                <c:pt idx="398">
                  <c:v>0.398</c:v>
                </c:pt>
                <c:pt idx="399">
                  <c:v>0.399</c:v>
                </c:pt>
                <c:pt idx="400">
                  <c:v>0.4</c:v>
                </c:pt>
                <c:pt idx="401">
                  <c:v>0.401</c:v>
                </c:pt>
                <c:pt idx="402">
                  <c:v>0.402</c:v>
                </c:pt>
                <c:pt idx="403">
                  <c:v>0.403</c:v>
                </c:pt>
                <c:pt idx="404">
                  <c:v>0.404</c:v>
                </c:pt>
                <c:pt idx="405">
                  <c:v>0.405</c:v>
                </c:pt>
                <c:pt idx="406">
                  <c:v>0.406</c:v>
                </c:pt>
                <c:pt idx="407">
                  <c:v>0.407</c:v>
                </c:pt>
                <c:pt idx="408">
                  <c:v>0.408</c:v>
                </c:pt>
                <c:pt idx="409">
                  <c:v>0.409</c:v>
                </c:pt>
                <c:pt idx="410">
                  <c:v>0.41</c:v>
                </c:pt>
                <c:pt idx="411">
                  <c:v>0.411</c:v>
                </c:pt>
                <c:pt idx="412">
                  <c:v>0.412</c:v>
                </c:pt>
                <c:pt idx="413">
                  <c:v>0.413</c:v>
                </c:pt>
                <c:pt idx="414">
                  <c:v>0.414</c:v>
                </c:pt>
                <c:pt idx="415">
                  <c:v>0.415</c:v>
                </c:pt>
                <c:pt idx="416">
                  <c:v>0.416</c:v>
                </c:pt>
                <c:pt idx="417">
                  <c:v>0.417</c:v>
                </c:pt>
                <c:pt idx="418">
                  <c:v>0.418</c:v>
                </c:pt>
                <c:pt idx="419">
                  <c:v>0.419</c:v>
                </c:pt>
                <c:pt idx="420">
                  <c:v>0.42</c:v>
                </c:pt>
                <c:pt idx="421">
                  <c:v>0.421</c:v>
                </c:pt>
                <c:pt idx="422">
                  <c:v>0.422</c:v>
                </c:pt>
                <c:pt idx="423">
                  <c:v>0.423</c:v>
                </c:pt>
                <c:pt idx="424">
                  <c:v>0.424</c:v>
                </c:pt>
                <c:pt idx="425">
                  <c:v>0.425</c:v>
                </c:pt>
                <c:pt idx="426">
                  <c:v>0.426</c:v>
                </c:pt>
                <c:pt idx="427">
                  <c:v>0.427</c:v>
                </c:pt>
                <c:pt idx="428">
                  <c:v>0.428</c:v>
                </c:pt>
                <c:pt idx="429">
                  <c:v>0.429</c:v>
                </c:pt>
                <c:pt idx="430">
                  <c:v>0.43</c:v>
                </c:pt>
                <c:pt idx="431">
                  <c:v>0.431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</c:v>
                </c:pt>
                <c:pt idx="445">
                  <c:v>0.445</c:v>
                </c:pt>
                <c:pt idx="446">
                  <c:v>0.446</c:v>
                </c:pt>
                <c:pt idx="447">
                  <c:v>0.447</c:v>
                </c:pt>
                <c:pt idx="448">
                  <c:v>0.448</c:v>
                </c:pt>
                <c:pt idx="449">
                  <c:v>0.449</c:v>
                </c:pt>
                <c:pt idx="450">
                  <c:v>0.45</c:v>
                </c:pt>
                <c:pt idx="451">
                  <c:v>0.451</c:v>
                </c:pt>
                <c:pt idx="452">
                  <c:v>0.452</c:v>
                </c:pt>
                <c:pt idx="453">
                  <c:v>0.453</c:v>
                </c:pt>
                <c:pt idx="454">
                  <c:v>0.454</c:v>
                </c:pt>
                <c:pt idx="455">
                  <c:v>0.455</c:v>
                </c:pt>
                <c:pt idx="456">
                  <c:v>0.456</c:v>
                </c:pt>
                <c:pt idx="457">
                  <c:v>0.457</c:v>
                </c:pt>
                <c:pt idx="458">
                  <c:v>0.458</c:v>
                </c:pt>
                <c:pt idx="459">
                  <c:v>0.459</c:v>
                </c:pt>
                <c:pt idx="460">
                  <c:v>0.46</c:v>
                </c:pt>
                <c:pt idx="461">
                  <c:v>0.461</c:v>
                </c:pt>
                <c:pt idx="462">
                  <c:v>0.462</c:v>
                </c:pt>
                <c:pt idx="463">
                  <c:v>0.463</c:v>
                </c:pt>
                <c:pt idx="464">
                  <c:v>0.464</c:v>
                </c:pt>
                <c:pt idx="465">
                  <c:v>0.465</c:v>
                </c:pt>
                <c:pt idx="466">
                  <c:v>0.466</c:v>
                </c:pt>
                <c:pt idx="467">
                  <c:v>0.467</c:v>
                </c:pt>
                <c:pt idx="468">
                  <c:v>0.468</c:v>
                </c:pt>
                <c:pt idx="469">
                  <c:v>0.469</c:v>
                </c:pt>
                <c:pt idx="470">
                  <c:v>0.47</c:v>
                </c:pt>
                <c:pt idx="471">
                  <c:v>0.471</c:v>
                </c:pt>
                <c:pt idx="472">
                  <c:v>0.472</c:v>
                </c:pt>
                <c:pt idx="473">
                  <c:v>0.473</c:v>
                </c:pt>
                <c:pt idx="474">
                  <c:v>0.474</c:v>
                </c:pt>
                <c:pt idx="475">
                  <c:v>0.475</c:v>
                </c:pt>
                <c:pt idx="476">
                  <c:v>0.476</c:v>
                </c:pt>
                <c:pt idx="477">
                  <c:v>0.477</c:v>
                </c:pt>
                <c:pt idx="478">
                  <c:v>0.478</c:v>
                </c:pt>
                <c:pt idx="479">
                  <c:v>0.479</c:v>
                </c:pt>
                <c:pt idx="480">
                  <c:v>0.48</c:v>
                </c:pt>
                <c:pt idx="481">
                  <c:v>0.481</c:v>
                </c:pt>
                <c:pt idx="482">
                  <c:v>0.482</c:v>
                </c:pt>
                <c:pt idx="483">
                  <c:v>0.483</c:v>
                </c:pt>
                <c:pt idx="484">
                  <c:v>0.484</c:v>
                </c:pt>
                <c:pt idx="485">
                  <c:v>0.485</c:v>
                </c:pt>
                <c:pt idx="486">
                  <c:v>0.486</c:v>
                </c:pt>
                <c:pt idx="487">
                  <c:v>0.487</c:v>
                </c:pt>
                <c:pt idx="488">
                  <c:v>0.488</c:v>
                </c:pt>
                <c:pt idx="489">
                  <c:v>0.489</c:v>
                </c:pt>
                <c:pt idx="490">
                  <c:v>0.49</c:v>
                </c:pt>
                <c:pt idx="491">
                  <c:v>0.491</c:v>
                </c:pt>
                <c:pt idx="492">
                  <c:v>0.492</c:v>
                </c:pt>
                <c:pt idx="493">
                  <c:v>0.493</c:v>
                </c:pt>
                <c:pt idx="494">
                  <c:v>0.494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</c:v>
                </c:pt>
                <c:pt idx="507">
                  <c:v>0.507</c:v>
                </c:pt>
                <c:pt idx="508">
                  <c:v>0.508</c:v>
                </c:pt>
                <c:pt idx="509">
                  <c:v>0.509</c:v>
                </c:pt>
                <c:pt idx="510">
                  <c:v>0.51</c:v>
                </c:pt>
                <c:pt idx="511">
                  <c:v>0.511</c:v>
                </c:pt>
                <c:pt idx="512">
                  <c:v>0.512</c:v>
                </c:pt>
                <c:pt idx="513">
                  <c:v>0.513</c:v>
                </c:pt>
                <c:pt idx="514">
                  <c:v>0.514</c:v>
                </c:pt>
                <c:pt idx="515">
                  <c:v>0.515</c:v>
                </c:pt>
                <c:pt idx="516">
                  <c:v>0.516</c:v>
                </c:pt>
                <c:pt idx="517">
                  <c:v>0.517</c:v>
                </c:pt>
                <c:pt idx="518">
                  <c:v>0.518</c:v>
                </c:pt>
                <c:pt idx="519">
                  <c:v>0.519</c:v>
                </c:pt>
                <c:pt idx="520">
                  <c:v>0.52</c:v>
                </c:pt>
                <c:pt idx="521">
                  <c:v>0.521</c:v>
                </c:pt>
                <c:pt idx="522">
                  <c:v>0.522</c:v>
                </c:pt>
                <c:pt idx="523">
                  <c:v>0.523</c:v>
                </c:pt>
                <c:pt idx="524">
                  <c:v>0.524</c:v>
                </c:pt>
                <c:pt idx="525">
                  <c:v>0.525</c:v>
                </c:pt>
                <c:pt idx="526">
                  <c:v>0.526</c:v>
                </c:pt>
                <c:pt idx="527">
                  <c:v>0.527</c:v>
                </c:pt>
                <c:pt idx="528">
                  <c:v>0.528</c:v>
                </c:pt>
                <c:pt idx="529">
                  <c:v>0.529</c:v>
                </c:pt>
                <c:pt idx="530">
                  <c:v>0.53</c:v>
                </c:pt>
                <c:pt idx="531">
                  <c:v>0.531</c:v>
                </c:pt>
                <c:pt idx="532">
                  <c:v>0.532</c:v>
                </c:pt>
                <c:pt idx="533">
                  <c:v>0.533</c:v>
                </c:pt>
                <c:pt idx="534">
                  <c:v>0.534</c:v>
                </c:pt>
                <c:pt idx="535">
                  <c:v>0.535</c:v>
                </c:pt>
                <c:pt idx="536">
                  <c:v>0.536</c:v>
                </c:pt>
                <c:pt idx="537">
                  <c:v>0.537</c:v>
                </c:pt>
                <c:pt idx="538">
                  <c:v>0.538</c:v>
                </c:pt>
                <c:pt idx="539">
                  <c:v>0.539</c:v>
                </c:pt>
                <c:pt idx="540">
                  <c:v>0.54</c:v>
                </c:pt>
                <c:pt idx="541">
                  <c:v>0.541</c:v>
                </c:pt>
                <c:pt idx="542">
                  <c:v>0.542</c:v>
                </c:pt>
                <c:pt idx="543">
                  <c:v>0.543</c:v>
                </c:pt>
                <c:pt idx="544">
                  <c:v>0.544</c:v>
                </c:pt>
                <c:pt idx="545">
                  <c:v>0.545</c:v>
                </c:pt>
                <c:pt idx="546">
                  <c:v>0.546</c:v>
                </c:pt>
                <c:pt idx="547">
                  <c:v>0.547</c:v>
                </c:pt>
                <c:pt idx="548">
                  <c:v>0.548</c:v>
                </c:pt>
                <c:pt idx="549">
                  <c:v>0.549</c:v>
                </c:pt>
                <c:pt idx="550">
                  <c:v>0.55</c:v>
                </c:pt>
                <c:pt idx="551">
                  <c:v>0.551</c:v>
                </c:pt>
                <c:pt idx="552">
                  <c:v>0.552</c:v>
                </c:pt>
                <c:pt idx="553">
                  <c:v>0.553</c:v>
                </c:pt>
                <c:pt idx="554">
                  <c:v>0.554</c:v>
                </c:pt>
                <c:pt idx="555">
                  <c:v>0.555</c:v>
                </c:pt>
                <c:pt idx="556">
                  <c:v>0.556</c:v>
                </c:pt>
                <c:pt idx="557">
                  <c:v>0.557</c:v>
                </c:pt>
                <c:pt idx="558">
                  <c:v>0.558</c:v>
                </c:pt>
                <c:pt idx="559">
                  <c:v>0.559</c:v>
                </c:pt>
                <c:pt idx="560">
                  <c:v>0.56</c:v>
                </c:pt>
                <c:pt idx="561">
                  <c:v>0.561</c:v>
                </c:pt>
                <c:pt idx="562">
                  <c:v>0.562</c:v>
                </c:pt>
                <c:pt idx="563">
                  <c:v>0.563</c:v>
                </c:pt>
                <c:pt idx="564">
                  <c:v>0.564</c:v>
                </c:pt>
                <c:pt idx="565">
                  <c:v>0.565</c:v>
                </c:pt>
                <c:pt idx="566">
                  <c:v>0.566</c:v>
                </c:pt>
                <c:pt idx="567">
                  <c:v>0.567</c:v>
                </c:pt>
                <c:pt idx="568">
                  <c:v>0.568</c:v>
                </c:pt>
                <c:pt idx="569">
                  <c:v>0.569</c:v>
                </c:pt>
                <c:pt idx="570">
                  <c:v>0.57</c:v>
                </c:pt>
                <c:pt idx="571">
                  <c:v>0.571</c:v>
                </c:pt>
                <c:pt idx="572">
                  <c:v>0.572</c:v>
                </c:pt>
                <c:pt idx="573">
                  <c:v>0.573</c:v>
                </c:pt>
                <c:pt idx="574">
                  <c:v>0.574</c:v>
                </c:pt>
                <c:pt idx="575">
                  <c:v>0.575</c:v>
                </c:pt>
                <c:pt idx="576">
                  <c:v>0.576</c:v>
                </c:pt>
                <c:pt idx="577">
                  <c:v>0.577</c:v>
                </c:pt>
                <c:pt idx="578">
                  <c:v>0.578</c:v>
                </c:pt>
                <c:pt idx="579">
                  <c:v>0.579</c:v>
                </c:pt>
                <c:pt idx="580">
                  <c:v>0.58</c:v>
                </c:pt>
                <c:pt idx="581">
                  <c:v>0.581</c:v>
                </c:pt>
                <c:pt idx="582">
                  <c:v>0.582</c:v>
                </c:pt>
                <c:pt idx="583">
                  <c:v>0.583</c:v>
                </c:pt>
                <c:pt idx="584">
                  <c:v>0.584</c:v>
                </c:pt>
                <c:pt idx="585">
                  <c:v>0.585</c:v>
                </c:pt>
                <c:pt idx="586">
                  <c:v>0.586</c:v>
                </c:pt>
                <c:pt idx="587">
                  <c:v>0.587</c:v>
                </c:pt>
                <c:pt idx="588">
                  <c:v>0.588</c:v>
                </c:pt>
                <c:pt idx="589">
                  <c:v>0.589</c:v>
                </c:pt>
                <c:pt idx="590">
                  <c:v>0.59</c:v>
                </c:pt>
                <c:pt idx="591">
                  <c:v>0.591</c:v>
                </c:pt>
                <c:pt idx="592">
                  <c:v>0.592</c:v>
                </c:pt>
                <c:pt idx="593">
                  <c:v>0.593</c:v>
                </c:pt>
                <c:pt idx="594">
                  <c:v>0.594</c:v>
                </c:pt>
                <c:pt idx="595">
                  <c:v>0.595</c:v>
                </c:pt>
                <c:pt idx="596">
                  <c:v>0.596</c:v>
                </c:pt>
                <c:pt idx="597">
                  <c:v>0.597</c:v>
                </c:pt>
                <c:pt idx="598">
                  <c:v>0.598</c:v>
                </c:pt>
                <c:pt idx="599">
                  <c:v>0.599</c:v>
                </c:pt>
                <c:pt idx="600">
                  <c:v>0.6</c:v>
                </c:pt>
                <c:pt idx="601">
                  <c:v>0.602</c:v>
                </c:pt>
                <c:pt idx="602">
                  <c:v>0.604</c:v>
                </c:pt>
                <c:pt idx="603">
                  <c:v>0.606</c:v>
                </c:pt>
                <c:pt idx="604">
                  <c:v>0.608</c:v>
                </c:pt>
                <c:pt idx="605">
                  <c:v>0.61</c:v>
                </c:pt>
                <c:pt idx="606">
                  <c:v>0.612</c:v>
                </c:pt>
                <c:pt idx="607">
                  <c:v>0.614</c:v>
                </c:pt>
                <c:pt idx="608">
                  <c:v>0.616</c:v>
                </c:pt>
                <c:pt idx="609">
                  <c:v>0.618</c:v>
                </c:pt>
                <c:pt idx="610">
                  <c:v>0.62</c:v>
                </c:pt>
                <c:pt idx="611">
                  <c:v>0.622</c:v>
                </c:pt>
                <c:pt idx="612">
                  <c:v>0.624</c:v>
                </c:pt>
                <c:pt idx="613">
                  <c:v>0.626</c:v>
                </c:pt>
                <c:pt idx="614">
                  <c:v>0.628</c:v>
                </c:pt>
                <c:pt idx="615">
                  <c:v>0.63</c:v>
                </c:pt>
                <c:pt idx="616">
                  <c:v>0.632</c:v>
                </c:pt>
                <c:pt idx="617">
                  <c:v>0.634</c:v>
                </c:pt>
                <c:pt idx="618">
                  <c:v>0.636</c:v>
                </c:pt>
                <c:pt idx="619">
                  <c:v>0.638</c:v>
                </c:pt>
                <c:pt idx="620">
                  <c:v>0.64</c:v>
                </c:pt>
                <c:pt idx="621">
                  <c:v>0.642</c:v>
                </c:pt>
                <c:pt idx="622">
                  <c:v>0.644</c:v>
                </c:pt>
                <c:pt idx="623">
                  <c:v>0.646</c:v>
                </c:pt>
                <c:pt idx="624">
                  <c:v>0.648</c:v>
                </c:pt>
                <c:pt idx="625">
                  <c:v>0.65</c:v>
                </c:pt>
                <c:pt idx="626">
                  <c:v>0.652</c:v>
                </c:pt>
                <c:pt idx="627">
                  <c:v>0.654</c:v>
                </c:pt>
                <c:pt idx="628">
                  <c:v>0.656</c:v>
                </c:pt>
                <c:pt idx="629">
                  <c:v>0.658</c:v>
                </c:pt>
                <c:pt idx="630">
                  <c:v>0.66</c:v>
                </c:pt>
                <c:pt idx="631">
                  <c:v>0.662</c:v>
                </c:pt>
                <c:pt idx="632">
                  <c:v>0.664</c:v>
                </c:pt>
                <c:pt idx="633">
                  <c:v>0.666</c:v>
                </c:pt>
                <c:pt idx="634">
                  <c:v>0.668</c:v>
                </c:pt>
                <c:pt idx="635">
                  <c:v>0.67</c:v>
                </c:pt>
                <c:pt idx="636">
                  <c:v>0.672</c:v>
                </c:pt>
                <c:pt idx="637">
                  <c:v>0.674</c:v>
                </c:pt>
                <c:pt idx="638">
                  <c:v>0.676</c:v>
                </c:pt>
                <c:pt idx="639">
                  <c:v>0.678</c:v>
                </c:pt>
                <c:pt idx="640">
                  <c:v>0.68</c:v>
                </c:pt>
                <c:pt idx="641">
                  <c:v>0.682</c:v>
                </c:pt>
                <c:pt idx="642">
                  <c:v>0.684</c:v>
                </c:pt>
                <c:pt idx="643">
                  <c:v>0.686</c:v>
                </c:pt>
                <c:pt idx="644">
                  <c:v>0.688</c:v>
                </c:pt>
                <c:pt idx="645">
                  <c:v>0.69</c:v>
                </c:pt>
                <c:pt idx="646">
                  <c:v>0.692</c:v>
                </c:pt>
                <c:pt idx="647">
                  <c:v>0.694</c:v>
                </c:pt>
                <c:pt idx="648">
                  <c:v>0.696</c:v>
                </c:pt>
                <c:pt idx="649">
                  <c:v>0.698</c:v>
                </c:pt>
                <c:pt idx="650">
                  <c:v>0.7</c:v>
                </c:pt>
                <c:pt idx="651">
                  <c:v>0.702</c:v>
                </c:pt>
                <c:pt idx="652">
                  <c:v>0.704</c:v>
                </c:pt>
                <c:pt idx="653">
                  <c:v>0.706</c:v>
                </c:pt>
                <c:pt idx="654">
                  <c:v>0.708</c:v>
                </c:pt>
                <c:pt idx="655">
                  <c:v>0.71</c:v>
                </c:pt>
                <c:pt idx="656">
                  <c:v>0.712</c:v>
                </c:pt>
                <c:pt idx="657">
                  <c:v>0.714</c:v>
                </c:pt>
                <c:pt idx="658">
                  <c:v>0.716</c:v>
                </c:pt>
                <c:pt idx="659">
                  <c:v>0.718</c:v>
                </c:pt>
                <c:pt idx="660">
                  <c:v>0.72</c:v>
                </c:pt>
                <c:pt idx="661">
                  <c:v>0.722</c:v>
                </c:pt>
                <c:pt idx="662">
                  <c:v>0.724</c:v>
                </c:pt>
                <c:pt idx="663">
                  <c:v>0.726</c:v>
                </c:pt>
                <c:pt idx="664">
                  <c:v>0.728</c:v>
                </c:pt>
                <c:pt idx="665">
                  <c:v>0.73</c:v>
                </c:pt>
                <c:pt idx="666">
                  <c:v>0.732</c:v>
                </c:pt>
                <c:pt idx="667">
                  <c:v>0.734</c:v>
                </c:pt>
                <c:pt idx="668">
                  <c:v>0.736</c:v>
                </c:pt>
                <c:pt idx="669">
                  <c:v>0.738</c:v>
                </c:pt>
                <c:pt idx="670">
                  <c:v>0.74</c:v>
                </c:pt>
                <c:pt idx="671">
                  <c:v>0.742</c:v>
                </c:pt>
                <c:pt idx="672">
                  <c:v>0.744</c:v>
                </c:pt>
                <c:pt idx="673">
                  <c:v>0.746</c:v>
                </c:pt>
                <c:pt idx="674">
                  <c:v>0.748</c:v>
                </c:pt>
                <c:pt idx="675">
                  <c:v>0.75</c:v>
                </c:pt>
                <c:pt idx="676">
                  <c:v>0.752</c:v>
                </c:pt>
                <c:pt idx="677">
                  <c:v>0.754</c:v>
                </c:pt>
                <c:pt idx="678">
                  <c:v>0.756</c:v>
                </c:pt>
                <c:pt idx="679">
                  <c:v>0.758</c:v>
                </c:pt>
                <c:pt idx="680">
                  <c:v>0.76</c:v>
                </c:pt>
                <c:pt idx="681">
                  <c:v>0.762</c:v>
                </c:pt>
                <c:pt idx="682">
                  <c:v>0.764</c:v>
                </c:pt>
                <c:pt idx="683">
                  <c:v>0.766</c:v>
                </c:pt>
                <c:pt idx="684">
                  <c:v>0.768</c:v>
                </c:pt>
                <c:pt idx="685">
                  <c:v>0.77</c:v>
                </c:pt>
                <c:pt idx="686">
                  <c:v>0.772</c:v>
                </c:pt>
                <c:pt idx="687">
                  <c:v>0.774</c:v>
                </c:pt>
                <c:pt idx="688">
                  <c:v>0.776</c:v>
                </c:pt>
                <c:pt idx="689">
                  <c:v>0.778</c:v>
                </c:pt>
                <c:pt idx="690">
                  <c:v>0.78</c:v>
                </c:pt>
                <c:pt idx="691">
                  <c:v>0.782</c:v>
                </c:pt>
                <c:pt idx="692">
                  <c:v>0.784</c:v>
                </c:pt>
                <c:pt idx="693">
                  <c:v>0.786</c:v>
                </c:pt>
                <c:pt idx="694">
                  <c:v>0.788</c:v>
                </c:pt>
                <c:pt idx="695">
                  <c:v>0.79</c:v>
                </c:pt>
                <c:pt idx="696">
                  <c:v>0.792</c:v>
                </c:pt>
                <c:pt idx="697">
                  <c:v>0.794</c:v>
                </c:pt>
                <c:pt idx="698">
                  <c:v>0.796</c:v>
                </c:pt>
                <c:pt idx="699">
                  <c:v>0.798</c:v>
                </c:pt>
                <c:pt idx="700">
                  <c:v>0.8</c:v>
                </c:pt>
                <c:pt idx="701">
                  <c:v>0.802</c:v>
                </c:pt>
                <c:pt idx="702">
                  <c:v>0.804</c:v>
                </c:pt>
                <c:pt idx="703">
                  <c:v>0.806</c:v>
                </c:pt>
                <c:pt idx="704">
                  <c:v>0.808</c:v>
                </c:pt>
                <c:pt idx="705">
                  <c:v>0.81</c:v>
                </c:pt>
                <c:pt idx="706">
                  <c:v>0.812</c:v>
                </c:pt>
                <c:pt idx="707">
                  <c:v>0.814</c:v>
                </c:pt>
                <c:pt idx="708">
                  <c:v>0.816</c:v>
                </c:pt>
                <c:pt idx="709">
                  <c:v>0.818</c:v>
                </c:pt>
                <c:pt idx="710">
                  <c:v>0.82</c:v>
                </c:pt>
                <c:pt idx="711">
                  <c:v>0.822</c:v>
                </c:pt>
                <c:pt idx="712">
                  <c:v>0.824</c:v>
                </c:pt>
                <c:pt idx="713">
                  <c:v>0.826</c:v>
                </c:pt>
                <c:pt idx="714">
                  <c:v>0.828</c:v>
                </c:pt>
                <c:pt idx="715">
                  <c:v>0.83</c:v>
                </c:pt>
                <c:pt idx="716">
                  <c:v>0.832</c:v>
                </c:pt>
                <c:pt idx="717">
                  <c:v>0.834</c:v>
                </c:pt>
                <c:pt idx="718">
                  <c:v>0.836</c:v>
                </c:pt>
                <c:pt idx="719">
                  <c:v>0.838</c:v>
                </c:pt>
                <c:pt idx="720">
                  <c:v>0.84</c:v>
                </c:pt>
                <c:pt idx="721">
                  <c:v>0.842</c:v>
                </c:pt>
                <c:pt idx="722">
                  <c:v>0.844</c:v>
                </c:pt>
                <c:pt idx="723">
                  <c:v>0.846</c:v>
                </c:pt>
                <c:pt idx="724">
                  <c:v>0.848</c:v>
                </c:pt>
                <c:pt idx="725">
                  <c:v>0.85</c:v>
                </c:pt>
                <c:pt idx="726">
                  <c:v>0.852</c:v>
                </c:pt>
                <c:pt idx="727">
                  <c:v>0.854</c:v>
                </c:pt>
                <c:pt idx="728">
                  <c:v>0.856</c:v>
                </c:pt>
                <c:pt idx="729">
                  <c:v>0.858</c:v>
                </c:pt>
                <c:pt idx="730">
                  <c:v>0.86</c:v>
                </c:pt>
                <c:pt idx="731">
                  <c:v>0.862</c:v>
                </c:pt>
                <c:pt idx="732">
                  <c:v>0.864</c:v>
                </c:pt>
                <c:pt idx="733">
                  <c:v>0.866</c:v>
                </c:pt>
                <c:pt idx="734">
                  <c:v>0.868</c:v>
                </c:pt>
                <c:pt idx="735">
                  <c:v>0.87</c:v>
                </c:pt>
                <c:pt idx="736">
                  <c:v>0.872</c:v>
                </c:pt>
                <c:pt idx="737">
                  <c:v>0.874</c:v>
                </c:pt>
                <c:pt idx="738">
                  <c:v>0.876</c:v>
                </c:pt>
                <c:pt idx="739">
                  <c:v>0.878</c:v>
                </c:pt>
                <c:pt idx="740">
                  <c:v>0.88</c:v>
                </c:pt>
                <c:pt idx="741">
                  <c:v>0.882</c:v>
                </c:pt>
                <c:pt idx="742">
                  <c:v>0.884</c:v>
                </c:pt>
                <c:pt idx="743">
                  <c:v>0.886</c:v>
                </c:pt>
                <c:pt idx="744">
                  <c:v>0.888</c:v>
                </c:pt>
                <c:pt idx="745">
                  <c:v>0.89</c:v>
                </c:pt>
                <c:pt idx="746">
                  <c:v>0.892</c:v>
                </c:pt>
                <c:pt idx="747">
                  <c:v>0.894</c:v>
                </c:pt>
                <c:pt idx="748">
                  <c:v>0.896</c:v>
                </c:pt>
                <c:pt idx="749">
                  <c:v>0.898</c:v>
                </c:pt>
                <c:pt idx="750">
                  <c:v>0.9</c:v>
                </c:pt>
                <c:pt idx="751">
                  <c:v>0.902</c:v>
                </c:pt>
                <c:pt idx="752">
                  <c:v>0.904</c:v>
                </c:pt>
                <c:pt idx="753">
                  <c:v>0.906</c:v>
                </c:pt>
                <c:pt idx="754">
                  <c:v>0.908</c:v>
                </c:pt>
                <c:pt idx="755">
                  <c:v>0.91</c:v>
                </c:pt>
                <c:pt idx="756">
                  <c:v>0.912</c:v>
                </c:pt>
                <c:pt idx="757">
                  <c:v>0.914</c:v>
                </c:pt>
                <c:pt idx="758">
                  <c:v>0.916</c:v>
                </c:pt>
                <c:pt idx="759">
                  <c:v>0.918</c:v>
                </c:pt>
                <c:pt idx="760">
                  <c:v>0.92</c:v>
                </c:pt>
                <c:pt idx="761">
                  <c:v>0.922</c:v>
                </c:pt>
                <c:pt idx="762">
                  <c:v>0.924</c:v>
                </c:pt>
                <c:pt idx="763">
                  <c:v>0.926</c:v>
                </c:pt>
                <c:pt idx="764">
                  <c:v>0.928</c:v>
                </c:pt>
                <c:pt idx="765">
                  <c:v>0.93</c:v>
                </c:pt>
                <c:pt idx="766">
                  <c:v>0.932</c:v>
                </c:pt>
                <c:pt idx="767">
                  <c:v>0.934</c:v>
                </c:pt>
                <c:pt idx="768">
                  <c:v>0.936</c:v>
                </c:pt>
                <c:pt idx="769">
                  <c:v>0.938</c:v>
                </c:pt>
                <c:pt idx="770">
                  <c:v>0.94</c:v>
                </c:pt>
                <c:pt idx="771">
                  <c:v>0.942</c:v>
                </c:pt>
                <c:pt idx="772">
                  <c:v>0.944</c:v>
                </c:pt>
                <c:pt idx="773">
                  <c:v>0.946</c:v>
                </c:pt>
                <c:pt idx="774">
                  <c:v>0.948</c:v>
                </c:pt>
                <c:pt idx="775">
                  <c:v>0.95</c:v>
                </c:pt>
                <c:pt idx="776">
                  <c:v>0.952</c:v>
                </c:pt>
                <c:pt idx="777">
                  <c:v>0.954</c:v>
                </c:pt>
                <c:pt idx="778">
                  <c:v>0.956</c:v>
                </c:pt>
                <c:pt idx="779">
                  <c:v>0.958</c:v>
                </c:pt>
                <c:pt idx="780">
                  <c:v>0.96</c:v>
                </c:pt>
                <c:pt idx="781">
                  <c:v>0.962</c:v>
                </c:pt>
                <c:pt idx="782">
                  <c:v>0.964</c:v>
                </c:pt>
                <c:pt idx="783">
                  <c:v>0.966</c:v>
                </c:pt>
                <c:pt idx="784">
                  <c:v>0.968</c:v>
                </c:pt>
                <c:pt idx="785">
                  <c:v>0.97</c:v>
                </c:pt>
                <c:pt idx="786">
                  <c:v>0.972</c:v>
                </c:pt>
                <c:pt idx="787">
                  <c:v>0.974</c:v>
                </c:pt>
                <c:pt idx="788">
                  <c:v>0.976</c:v>
                </c:pt>
                <c:pt idx="789">
                  <c:v>0.978</c:v>
                </c:pt>
                <c:pt idx="790">
                  <c:v>0.98</c:v>
                </c:pt>
                <c:pt idx="791">
                  <c:v>0.982</c:v>
                </c:pt>
                <c:pt idx="792">
                  <c:v>0.984</c:v>
                </c:pt>
                <c:pt idx="793">
                  <c:v>0.986</c:v>
                </c:pt>
                <c:pt idx="794">
                  <c:v>0.988</c:v>
                </c:pt>
                <c:pt idx="795">
                  <c:v>0.99</c:v>
                </c:pt>
                <c:pt idx="796">
                  <c:v>0.992</c:v>
                </c:pt>
                <c:pt idx="797">
                  <c:v>0.994</c:v>
                </c:pt>
                <c:pt idx="798">
                  <c:v>0.996</c:v>
                </c:pt>
                <c:pt idx="799">
                  <c:v>0.998</c:v>
                </c:pt>
                <c:pt idx="800">
                  <c:v>1.0</c:v>
                </c:pt>
                <c:pt idx="801">
                  <c:v>1.002</c:v>
                </c:pt>
                <c:pt idx="802">
                  <c:v>1.004</c:v>
                </c:pt>
                <c:pt idx="803">
                  <c:v>1.006</c:v>
                </c:pt>
                <c:pt idx="804">
                  <c:v>1.008</c:v>
                </c:pt>
                <c:pt idx="805">
                  <c:v>1.01</c:v>
                </c:pt>
                <c:pt idx="806">
                  <c:v>1.012</c:v>
                </c:pt>
                <c:pt idx="807">
                  <c:v>1.014</c:v>
                </c:pt>
                <c:pt idx="808">
                  <c:v>1.016</c:v>
                </c:pt>
                <c:pt idx="809">
                  <c:v>1.018</c:v>
                </c:pt>
                <c:pt idx="810">
                  <c:v>1.02</c:v>
                </c:pt>
                <c:pt idx="811">
                  <c:v>1.022</c:v>
                </c:pt>
                <c:pt idx="812">
                  <c:v>1.024</c:v>
                </c:pt>
                <c:pt idx="813">
                  <c:v>1.026</c:v>
                </c:pt>
                <c:pt idx="814">
                  <c:v>1.028</c:v>
                </c:pt>
                <c:pt idx="815">
                  <c:v>1.03</c:v>
                </c:pt>
                <c:pt idx="816">
                  <c:v>1.032</c:v>
                </c:pt>
                <c:pt idx="817">
                  <c:v>1.034</c:v>
                </c:pt>
                <c:pt idx="818">
                  <c:v>1.036</c:v>
                </c:pt>
                <c:pt idx="819">
                  <c:v>1.038</c:v>
                </c:pt>
                <c:pt idx="820">
                  <c:v>1.04</c:v>
                </c:pt>
                <c:pt idx="821">
                  <c:v>1.042</c:v>
                </c:pt>
                <c:pt idx="822">
                  <c:v>1.044</c:v>
                </c:pt>
                <c:pt idx="823">
                  <c:v>1.046</c:v>
                </c:pt>
                <c:pt idx="824">
                  <c:v>1.048</c:v>
                </c:pt>
                <c:pt idx="825">
                  <c:v>1.05</c:v>
                </c:pt>
                <c:pt idx="826">
                  <c:v>1.052</c:v>
                </c:pt>
                <c:pt idx="827">
                  <c:v>1.054</c:v>
                </c:pt>
                <c:pt idx="828">
                  <c:v>1.056</c:v>
                </c:pt>
                <c:pt idx="829">
                  <c:v>1.058</c:v>
                </c:pt>
                <c:pt idx="830">
                  <c:v>1.06</c:v>
                </c:pt>
                <c:pt idx="831">
                  <c:v>1.062</c:v>
                </c:pt>
                <c:pt idx="832">
                  <c:v>1.064</c:v>
                </c:pt>
                <c:pt idx="833">
                  <c:v>1.066</c:v>
                </c:pt>
                <c:pt idx="834">
                  <c:v>1.068</c:v>
                </c:pt>
                <c:pt idx="835">
                  <c:v>1.07</c:v>
                </c:pt>
                <c:pt idx="836">
                  <c:v>1.072</c:v>
                </c:pt>
                <c:pt idx="837">
                  <c:v>1.074</c:v>
                </c:pt>
                <c:pt idx="838">
                  <c:v>1.076</c:v>
                </c:pt>
                <c:pt idx="839">
                  <c:v>1.078</c:v>
                </c:pt>
                <c:pt idx="840">
                  <c:v>1.08</c:v>
                </c:pt>
                <c:pt idx="841">
                  <c:v>1.082</c:v>
                </c:pt>
                <c:pt idx="842">
                  <c:v>1.084</c:v>
                </c:pt>
                <c:pt idx="843">
                  <c:v>1.086</c:v>
                </c:pt>
                <c:pt idx="844">
                  <c:v>1.088</c:v>
                </c:pt>
                <c:pt idx="845">
                  <c:v>1.09</c:v>
                </c:pt>
                <c:pt idx="846">
                  <c:v>1.092</c:v>
                </c:pt>
                <c:pt idx="847">
                  <c:v>1.094</c:v>
                </c:pt>
                <c:pt idx="848">
                  <c:v>1.096</c:v>
                </c:pt>
                <c:pt idx="849">
                  <c:v>1.098</c:v>
                </c:pt>
                <c:pt idx="850">
                  <c:v>1.1</c:v>
                </c:pt>
                <c:pt idx="851">
                  <c:v>1.102</c:v>
                </c:pt>
                <c:pt idx="852">
                  <c:v>1.104</c:v>
                </c:pt>
                <c:pt idx="853">
                  <c:v>1.106</c:v>
                </c:pt>
                <c:pt idx="854">
                  <c:v>1.108</c:v>
                </c:pt>
                <c:pt idx="855">
                  <c:v>1.11</c:v>
                </c:pt>
                <c:pt idx="856">
                  <c:v>1.112</c:v>
                </c:pt>
                <c:pt idx="857">
                  <c:v>1.114</c:v>
                </c:pt>
                <c:pt idx="858">
                  <c:v>1.116</c:v>
                </c:pt>
                <c:pt idx="859">
                  <c:v>1.118</c:v>
                </c:pt>
                <c:pt idx="860">
                  <c:v>1.12</c:v>
                </c:pt>
                <c:pt idx="861">
                  <c:v>1.122</c:v>
                </c:pt>
                <c:pt idx="862">
                  <c:v>1.124</c:v>
                </c:pt>
                <c:pt idx="863">
                  <c:v>1.126</c:v>
                </c:pt>
                <c:pt idx="864">
                  <c:v>1.128</c:v>
                </c:pt>
                <c:pt idx="865">
                  <c:v>1.13</c:v>
                </c:pt>
                <c:pt idx="866">
                  <c:v>1.132</c:v>
                </c:pt>
                <c:pt idx="867">
                  <c:v>1.134</c:v>
                </c:pt>
                <c:pt idx="868">
                  <c:v>1.136</c:v>
                </c:pt>
                <c:pt idx="869">
                  <c:v>1.138</c:v>
                </c:pt>
                <c:pt idx="870">
                  <c:v>1.14</c:v>
                </c:pt>
                <c:pt idx="871">
                  <c:v>1.142</c:v>
                </c:pt>
                <c:pt idx="872">
                  <c:v>1.144</c:v>
                </c:pt>
                <c:pt idx="873">
                  <c:v>1.146</c:v>
                </c:pt>
                <c:pt idx="874">
                  <c:v>1.148</c:v>
                </c:pt>
                <c:pt idx="875">
                  <c:v>1.15</c:v>
                </c:pt>
                <c:pt idx="876">
                  <c:v>1.152</c:v>
                </c:pt>
                <c:pt idx="877">
                  <c:v>1.154</c:v>
                </c:pt>
                <c:pt idx="878">
                  <c:v>1.156</c:v>
                </c:pt>
                <c:pt idx="879">
                  <c:v>1.158</c:v>
                </c:pt>
                <c:pt idx="880">
                  <c:v>1.16</c:v>
                </c:pt>
                <c:pt idx="881">
                  <c:v>1.162</c:v>
                </c:pt>
                <c:pt idx="882">
                  <c:v>1.164</c:v>
                </c:pt>
                <c:pt idx="883">
                  <c:v>1.166</c:v>
                </c:pt>
                <c:pt idx="884">
                  <c:v>1.168</c:v>
                </c:pt>
                <c:pt idx="885">
                  <c:v>1.17</c:v>
                </c:pt>
                <c:pt idx="886">
                  <c:v>1.172</c:v>
                </c:pt>
                <c:pt idx="887">
                  <c:v>1.174</c:v>
                </c:pt>
                <c:pt idx="888">
                  <c:v>1.176</c:v>
                </c:pt>
                <c:pt idx="889">
                  <c:v>1.178</c:v>
                </c:pt>
                <c:pt idx="890">
                  <c:v>1.18</c:v>
                </c:pt>
                <c:pt idx="891">
                  <c:v>1.182</c:v>
                </c:pt>
                <c:pt idx="892">
                  <c:v>1.184</c:v>
                </c:pt>
                <c:pt idx="893">
                  <c:v>1.186</c:v>
                </c:pt>
                <c:pt idx="894">
                  <c:v>1.188</c:v>
                </c:pt>
                <c:pt idx="895">
                  <c:v>1.19</c:v>
                </c:pt>
                <c:pt idx="896">
                  <c:v>1.192</c:v>
                </c:pt>
                <c:pt idx="897">
                  <c:v>1.194</c:v>
                </c:pt>
                <c:pt idx="898">
                  <c:v>1.196</c:v>
                </c:pt>
                <c:pt idx="899">
                  <c:v>1.198</c:v>
                </c:pt>
                <c:pt idx="900">
                  <c:v>1.2</c:v>
                </c:pt>
                <c:pt idx="901">
                  <c:v>1.202</c:v>
                </c:pt>
                <c:pt idx="902">
                  <c:v>1.204</c:v>
                </c:pt>
                <c:pt idx="903">
                  <c:v>1.206</c:v>
                </c:pt>
                <c:pt idx="904">
                  <c:v>1.208</c:v>
                </c:pt>
                <c:pt idx="905">
                  <c:v>1.21</c:v>
                </c:pt>
                <c:pt idx="906">
                  <c:v>1.212</c:v>
                </c:pt>
                <c:pt idx="907">
                  <c:v>1.214</c:v>
                </c:pt>
                <c:pt idx="908">
                  <c:v>1.216</c:v>
                </c:pt>
                <c:pt idx="909">
                  <c:v>1.218</c:v>
                </c:pt>
                <c:pt idx="910">
                  <c:v>1.22</c:v>
                </c:pt>
                <c:pt idx="911">
                  <c:v>1.222</c:v>
                </c:pt>
                <c:pt idx="912">
                  <c:v>1.224</c:v>
                </c:pt>
                <c:pt idx="913">
                  <c:v>1.226</c:v>
                </c:pt>
                <c:pt idx="914">
                  <c:v>1.228</c:v>
                </c:pt>
                <c:pt idx="915">
                  <c:v>1.23</c:v>
                </c:pt>
                <c:pt idx="916">
                  <c:v>1.232</c:v>
                </c:pt>
                <c:pt idx="917">
                  <c:v>1.234</c:v>
                </c:pt>
                <c:pt idx="918">
                  <c:v>1.236</c:v>
                </c:pt>
                <c:pt idx="919">
                  <c:v>1.238</c:v>
                </c:pt>
                <c:pt idx="920">
                  <c:v>1.24</c:v>
                </c:pt>
                <c:pt idx="921">
                  <c:v>1.242</c:v>
                </c:pt>
                <c:pt idx="922">
                  <c:v>1.244</c:v>
                </c:pt>
                <c:pt idx="923">
                  <c:v>1.246</c:v>
                </c:pt>
                <c:pt idx="924">
                  <c:v>1.248</c:v>
                </c:pt>
                <c:pt idx="925">
                  <c:v>1.25</c:v>
                </c:pt>
                <c:pt idx="926">
                  <c:v>1.252</c:v>
                </c:pt>
                <c:pt idx="927">
                  <c:v>1.254</c:v>
                </c:pt>
                <c:pt idx="928">
                  <c:v>1.256</c:v>
                </c:pt>
                <c:pt idx="929">
                  <c:v>1.258</c:v>
                </c:pt>
                <c:pt idx="930">
                  <c:v>1.26</c:v>
                </c:pt>
                <c:pt idx="931">
                  <c:v>1.262</c:v>
                </c:pt>
                <c:pt idx="932">
                  <c:v>1.264</c:v>
                </c:pt>
                <c:pt idx="933">
                  <c:v>1.266</c:v>
                </c:pt>
                <c:pt idx="934">
                  <c:v>1.268</c:v>
                </c:pt>
                <c:pt idx="935">
                  <c:v>1.27</c:v>
                </c:pt>
                <c:pt idx="936">
                  <c:v>1.272</c:v>
                </c:pt>
                <c:pt idx="937">
                  <c:v>1.274</c:v>
                </c:pt>
                <c:pt idx="938">
                  <c:v>1.276</c:v>
                </c:pt>
                <c:pt idx="939">
                  <c:v>1.278</c:v>
                </c:pt>
                <c:pt idx="940">
                  <c:v>1.28</c:v>
                </c:pt>
                <c:pt idx="941">
                  <c:v>1.282</c:v>
                </c:pt>
                <c:pt idx="942">
                  <c:v>1.284</c:v>
                </c:pt>
                <c:pt idx="943">
                  <c:v>1.286</c:v>
                </c:pt>
                <c:pt idx="944">
                  <c:v>1.288</c:v>
                </c:pt>
                <c:pt idx="945">
                  <c:v>1.29</c:v>
                </c:pt>
                <c:pt idx="946">
                  <c:v>1.292</c:v>
                </c:pt>
                <c:pt idx="947">
                  <c:v>1.294</c:v>
                </c:pt>
                <c:pt idx="948">
                  <c:v>1.296</c:v>
                </c:pt>
                <c:pt idx="949">
                  <c:v>1.298</c:v>
                </c:pt>
                <c:pt idx="950">
                  <c:v>1.3</c:v>
                </c:pt>
                <c:pt idx="951">
                  <c:v>1.302</c:v>
                </c:pt>
                <c:pt idx="952">
                  <c:v>1.304</c:v>
                </c:pt>
                <c:pt idx="953">
                  <c:v>1.306</c:v>
                </c:pt>
                <c:pt idx="954">
                  <c:v>1.308</c:v>
                </c:pt>
                <c:pt idx="955">
                  <c:v>1.31</c:v>
                </c:pt>
                <c:pt idx="956">
                  <c:v>1.312</c:v>
                </c:pt>
                <c:pt idx="957">
                  <c:v>1.314</c:v>
                </c:pt>
                <c:pt idx="958">
                  <c:v>1.316</c:v>
                </c:pt>
                <c:pt idx="959">
                  <c:v>1.318</c:v>
                </c:pt>
                <c:pt idx="960">
                  <c:v>1.32</c:v>
                </c:pt>
                <c:pt idx="961">
                  <c:v>1.322</c:v>
                </c:pt>
                <c:pt idx="962">
                  <c:v>1.324</c:v>
                </c:pt>
                <c:pt idx="963">
                  <c:v>1.326</c:v>
                </c:pt>
                <c:pt idx="964">
                  <c:v>1.328</c:v>
                </c:pt>
                <c:pt idx="965">
                  <c:v>1.33</c:v>
                </c:pt>
                <c:pt idx="966">
                  <c:v>1.332</c:v>
                </c:pt>
                <c:pt idx="967">
                  <c:v>1.334</c:v>
                </c:pt>
                <c:pt idx="968">
                  <c:v>1.336</c:v>
                </c:pt>
                <c:pt idx="969">
                  <c:v>1.338</c:v>
                </c:pt>
                <c:pt idx="970">
                  <c:v>1.34</c:v>
                </c:pt>
                <c:pt idx="971">
                  <c:v>1.342</c:v>
                </c:pt>
                <c:pt idx="972">
                  <c:v>1.344</c:v>
                </c:pt>
                <c:pt idx="973">
                  <c:v>1.346</c:v>
                </c:pt>
                <c:pt idx="974">
                  <c:v>1.348</c:v>
                </c:pt>
                <c:pt idx="975">
                  <c:v>1.35</c:v>
                </c:pt>
                <c:pt idx="976">
                  <c:v>1.352</c:v>
                </c:pt>
                <c:pt idx="977">
                  <c:v>1.354</c:v>
                </c:pt>
                <c:pt idx="978">
                  <c:v>1.356</c:v>
                </c:pt>
                <c:pt idx="979">
                  <c:v>1.358</c:v>
                </c:pt>
                <c:pt idx="980">
                  <c:v>1.36</c:v>
                </c:pt>
                <c:pt idx="981">
                  <c:v>1.362</c:v>
                </c:pt>
                <c:pt idx="982">
                  <c:v>1.364</c:v>
                </c:pt>
                <c:pt idx="983">
                  <c:v>1.366</c:v>
                </c:pt>
                <c:pt idx="984">
                  <c:v>1.368</c:v>
                </c:pt>
                <c:pt idx="985">
                  <c:v>1.37</c:v>
                </c:pt>
                <c:pt idx="986">
                  <c:v>1.372</c:v>
                </c:pt>
                <c:pt idx="987">
                  <c:v>1.374</c:v>
                </c:pt>
                <c:pt idx="988">
                  <c:v>1.376</c:v>
                </c:pt>
                <c:pt idx="989">
                  <c:v>1.378</c:v>
                </c:pt>
                <c:pt idx="990">
                  <c:v>1.38</c:v>
                </c:pt>
                <c:pt idx="991">
                  <c:v>1.382</c:v>
                </c:pt>
                <c:pt idx="992">
                  <c:v>1.384</c:v>
                </c:pt>
                <c:pt idx="993">
                  <c:v>1.386</c:v>
                </c:pt>
                <c:pt idx="994">
                  <c:v>1.388</c:v>
                </c:pt>
                <c:pt idx="995">
                  <c:v>1.39</c:v>
                </c:pt>
                <c:pt idx="996">
                  <c:v>1.392</c:v>
                </c:pt>
                <c:pt idx="997">
                  <c:v>1.394</c:v>
                </c:pt>
                <c:pt idx="998">
                  <c:v>1.396</c:v>
                </c:pt>
                <c:pt idx="999">
                  <c:v>1.398</c:v>
                </c:pt>
                <c:pt idx="1000">
                  <c:v>1.4</c:v>
                </c:pt>
                <c:pt idx="1001">
                  <c:v>1.402</c:v>
                </c:pt>
                <c:pt idx="1002">
                  <c:v>1.404</c:v>
                </c:pt>
                <c:pt idx="1003">
                  <c:v>1.406</c:v>
                </c:pt>
                <c:pt idx="1004">
                  <c:v>1.408</c:v>
                </c:pt>
                <c:pt idx="1005">
                  <c:v>1.41</c:v>
                </c:pt>
                <c:pt idx="1006">
                  <c:v>1.412</c:v>
                </c:pt>
                <c:pt idx="1007">
                  <c:v>1.414</c:v>
                </c:pt>
                <c:pt idx="1008">
                  <c:v>1.416</c:v>
                </c:pt>
                <c:pt idx="1009">
                  <c:v>1.418</c:v>
                </c:pt>
                <c:pt idx="1010">
                  <c:v>1.42</c:v>
                </c:pt>
                <c:pt idx="1011">
                  <c:v>1.422</c:v>
                </c:pt>
                <c:pt idx="1012">
                  <c:v>1.424</c:v>
                </c:pt>
                <c:pt idx="1013">
                  <c:v>1.426</c:v>
                </c:pt>
                <c:pt idx="1014">
                  <c:v>1.428</c:v>
                </c:pt>
                <c:pt idx="1015">
                  <c:v>1.43</c:v>
                </c:pt>
                <c:pt idx="1016">
                  <c:v>1.432</c:v>
                </c:pt>
                <c:pt idx="1017">
                  <c:v>1.434</c:v>
                </c:pt>
                <c:pt idx="1018">
                  <c:v>1.436</c:v>
                </c:pt>
                <c:pt idx="1019">
                  <c:v>1.438</c:v>
                </c:pt>
                <c:pt idx="1020">
                  <c:v>1.44</c:v>
                </c:pt>
                <c:pt idx="1021">
                  <c:v>1.442</c:v>
                </c:pt>
                <c:pt idx="1022">
                  <c:v>1.444</c:v>
                </c:pt>
                <c:pt idx="1023">
                  <c:v>1.446</c:v>
                </c:pt>
                <c:pt idx="1024">
                  <c:v>1.448</c:v>
                </c:pt>
                <c:pt idx="1025">
                  <c:v>1.45</c:v>
                </c:pt>
                <c:pt idx="1026">
                  <c:v>1.452</c:v>
                </c:pt>
                <c:pt idx="1027">
                  <c:v>1.454</c:v>
                </c:pt>
                <c:pt idx="1028">
                  <c:v>1.456</c:v>
                </c:pt>
                <c:pt idx="1029">
                  <c:v>1.458</c:v>
                </c:pt>
                <c:pt idx="1030">
                  <c:v>1.46</c:v>
                </c:pt>
                <c:pt idx="1031">
                  <c:v>1.462</c:v>
                </c:pt>
                <c:pt idx="1032">
                  <c:v>1.464</c:v>
                </c:pt>
                <c:pt idx="1033">
                  <c:v>1.466</c:v>
                </c:pt>
                <c:pt idx="1034">
                  <c:v>1.468</c:v>
                </c:pt>
                <c:pt idx="1035">
                  <c:v>1.47</c:v>
                </c:pt>
                <c:pt idx="1036">
                  <c:v>1.472</c:v>
                </c:pt>
                <c:pt idx="1037">
                  <c:v>1.474</c:v>
                </c:pt>
                <c:pt idx="1038">
                  <c:v>1.476</c:v>
                </c:pt>
                <c:pt idx="1039">
                  <c:v>1.478</c:v>
                </c:pt>
                <c:pt idx="1040">
                  <c:v>1.48</c:v>
                </c:pt>
                <c:pt idx="1041">
                  <c:v>1.482</c:v>
                </c:pt>
                <c:pt idx="1042">
                  <c:v>1.484</c:v>
                </c:pt>
                <c:pt idx="1043">
                  <c:v>1.486</c:v>
                </c:pt>
                <c:pt idx="1044">
                  <c:v>1.488</c:v>
                </c:pt>
                <c:pt idx="1045">
                  <c:v>1.49</c:v>
                </c:pt>
                <c:pt idx="1046">
                  <c:v>1.492</c:v>
                </c:pt>
                <c:pt idx="1047">
                  <c:v>1.494</c:v>
                </c:pt>
                <c:pt idx="1048">
                  <c:v>1.496</c:v>
                </c:pt>
                <c:pt idx="1049">
                  <c:v>1.498</c:v>
                </c:pt>
                <c:pt idx="1050">
                  <c:v>1.5</c:v>
                </c:pt>
                <c:pt idx="1051">
                  <c:v>1.5025</c:v>
                </c:pt>
                <c:pt idx="1052">
                  <c:v>1.505</c:v>
                </c:pt>
                <c:pt idx="1053">
                  <c:v>1.5075</c:v>
                </c:pt>
                <c:pt idx="1054">
                  <c:v>1.51</c:v>
                </c:pt>
                <c:pt idx="1055">
                  <c:v>1.5125</c:v>
                </c:pt>
                <c:pt idx="1056">
                  <c:v>1.515</c:v>
                </c:pt>
                <c:pt idx="1057">
                  <c:v>1.5175</c:v>
                </c:pt>
                <c:pt idx="1058">
                  <c:v>1.52</c:v>
                </c:pt>
                <c:pt idx="1059">
                  <c:v>1.5225</c:v>
                </c:pt>
                <c:pt idx="1060">
                  <c:v>1.525</c:v>
                </c:pt>
                <c:pt idx="1061">
                  <c:v>1.5275</c:v>
                </c:pt>
                <c:pt idx="1062">
                  <c:v>1.53</c:v>
                </c:pt>
                <c:pt idx="1063">
                  <c:v>1.5325</c:v>
                </c:pt>
                <c:pt idx="1064">
                  <c:v>1.535</c:v>
                </c:pt>
                <c:pt idx="1065">
                  <c:v>1.5375</c:v>
                </c:pt>
                <c:pt idx="1066">
                  <c:v>1.54</c:v>
                </c:pt>
                <c:pt idx="1067">
                  <c:v>1.5425</c:v>
                </c:pt>
                <c:pt idx="1068">
                  <c:v>1.545</c:v>
                </c:pt>
                <c:pt idx="1069">
                  <c:v>1.5475</c:v>
                </c:pt>
                <c:pt idx="1070">
                  <c:v>1.55</c:v>
                </c:pt>
                <c:pt idx="1071">
                  <c:v>1.5525</c:v>
                </c:pt>
                <c:pt idx="1072">
                  <c:v>1.555</c:v>
                </c:pt>
                <c:pt idx="1073">
                  <c:v>1.5575</c:v>
                </c:pt>
                <c:pt idx="1074">
                  <c:v>1.56</c:v>
                </c:pt>
                <c:pt idx="1075">
                  <c:v>1.5625</c:v>
                </c:pt>
                <c:pt idx="1076">
                  <c:v>1.565</c:v>
                </c:pt>
                <c:pt idx="1077">
                  <c:v>1.5675</c:v>
                </c:pt>
                <c:pt idx="1078">
                  <c:v>1.57</c:v>
                </c:pt>
                <c:pt idx="1079">
                  <c:v>1.5725</c:v>
                </c:pt>
                <c:pt idx="1080">
                  <c:v>1.575</c:v>
                </c:pt>
                <c:pt idx="1081">
                  <c:v>1.5775</c:v>
                </c:pt>
                <c:pt idx="1082">
                  <c:v>1.58</c:v>
                </c:pt>
                <c:pt idx="1083">
                  <c:v>1.5825</c:v>
                </c:pt>
                <c:pt idx="1084">
                  <c:v>1.585</c:v>
                </c:pt>
                <c:pt idx="1085">
                  <c:v>1.5875</c:v>
                </c:pt>
                <c:pt idx="1086">
                  <c:v>1.59</c:v>
                </c:pt>
                <c:pt idx="1087">
                  <c:v>1.5925</c:v>
                </c:pt>
                <c:pt idx="1088">
                  <c:v>1.595</c:v>
                </c:pt>
                <c:pt idx="1089">
                  <c:v>1.5975</c:v>
                </c:pt>
                <c:pt idx="1090">
                  <c:v>1.6</c:v>
                </c:pt>
                <c:pt idx="1091">
                  <c:v>1.6025</c:v>
                </c:pt>
                <c:pt idx="1092">
                  <c:v>1.605</c:v>
                </c:pt>
                <c:pt idx="1093">
                  <c:v>1.6075</c:v>
                </c:pt>
                <c:pt idx="1094">
                  <c:v>1.61</c:v>
                </c:pt>
                <c:pt idx="1095">
                  <c:v>1.6125</c:v>
                </c:pt>
                <c:pt idx="1096">
                  <c:v>1.615</c:v>
                </c:pt>
                <c:pt idx="1097">
                  <c:v>1.6175</c:v>
                </c:pt>
                <c:pt idx="1098">
                  <c:v>1.62</c:v>
                </c:pt>
                <c:pt idx="1099">
                  <c:v>1.6225</c:v>
                </c:pt>
                <c:pt idx="1100">
                  <c:v>1.625</c:v>
                </c:pt>
                <c:pt idx="1101">
                  <c:v>1.6275</c:v>
                </c:pt>
                <c:pt idx="1102">
                  <c:v>1.63</c:v>
                </c:pt>
                <c:pt idx="1103">
                  <c:v>1.6325</c:v>
                </c:pt>
                <c:pt idx="1104">
                  <c:v>1.635</c:v>
                </c:pt>
                <c:pt idx="1105">
                  <c:v>1.6375</c:v>
                </c:pt>
                <c:pt idx="1106">
                  <c:v>1.64</c:v>
                </c:pt>
                <c:pt idx="1107">
                  <c:v>1.6425</c:v>
                </c:pt>
                <c:pt idx="1108">
                  <c:v>1.645</c:v>
                </c:pt>
                <c:pt idx="1109">
                  <c:v>1.6475</c:v>
                </c:pt>
                <c:pt idx="1110">
                  <c:v>1.65</c:v>
                </c:pt>
                <c:pt idx="1111">
                  <c:v>1.6525</c:v>
                </c:pt>
                <c:pt idx="1112">
                  <c:v>1.655</c:v>
                </c:pt>
                <c:pt idx="1113">
                  <c:v>1.6575</c:v>
                </c:pt>
                <c:pt idx="1114">
                  <c:v>1.66</c:v>
                </c:pt>
                <c:pt idx="1115">
                  <c:v>1.6625</c:v>
                </c:pt>
                <c:pt idx="1116">
                  <c:v>1.665</c:v>
                </c:pt>
                <c:pt idx="1117">
                  <c:v>1.6675</c:v>
                </c:pt>
                <c:pt idx="1118">
                  <c:v>1.67</c:v>
                </c:pt>
                <c:pt idx="1119">
                  <c:v>1.6725</c:v>
                </c:pt>
                <c:pt idx="1120">
                  <c:v>1.675</c:v>
                </c:pt>
                <c:pt idx="1121">
                  <c:v>1.6775</c:v>
                </c:pt>
                <c:pt idx="1122">
                  <c:v>1.68</c:v>
                </c:pt>
                <c:pt idx="1123">
                  <c:v>1.6825</c:v>
                </c:pt>
                <c:pt idx="1124">
                  <c:v>1.685</c:v>
                </c:pt>
                <c:pt idx="1125">
                  <c:v>1.6875</c:v>
                </c:pt>
                <c:pt idx="1126">
                  <c:v>1.69</c:v>
                </c:pt>
                <c:pt idx="1127">
                  <c:v>1.6925</c:v>
                </c:pt>
                <c:pt idx="1128">
                  <c:v>1.695</c:v>
                </c:pt>
                <c:pt idx="1129">
                  <c:v>1.6975</c:v>
                </c:pt>
                <c:pt idx="1130">
                  <c:v>1.7</c:v>
                </c:pt>
                <c:pt idx="1131">
                  <c:v>1.7025</c:v>
                </c:pt>
                <c:pt idx="1132">
                  <c:v>1.705</c:v>
                </c:pt>
                <c:pt idx="1133">
                  <c:v>1.7075</c:v>
                </c:pt>
                <c:pt idx="1134">
                  <c:v>1.71</c:v>
                </c:pt>
                <c:pt idx="1135">
                  <c:v>1.7125</c:v>
                </c:pt>
                <c:pt idx="1136">
                  <c:v>1.715</c:v>
                </c:pt>
                <c:pt idx="1137">
                  <c:v>1.7175</c:v>
                </c:pt>
                <c:pt idx="1138">
                  <c:v>1.72</c:v>
                </c:pt>
                <c:pt idx="1139">
                  <c:v>1.7225</c:v>
                </c:pt>
                <c:pt idx="1140">
                  <c:v>1.725</c:v>
                </c:pt>
                <c:pt idx="1141">
                  <c:v>1.7275</c:v>
                </c:pt>
                <c:pt idx="1142">
                  <c:v>1.73</c:v>
                </c:pt>
                <c:pt idx="1143">
                  <c:v>1.7325</c:v>
                </c:pt>
                <c:pt idx="1144">
                  <c:v>1.735</c:v>
                </c:pt>
                <c:pt idx="1145">
                  <c:v>1.7375</c:v>
                </c:pt>
                <c:pt idx="1146">
                  <c:v>1.74</c:v>
                </c:pt>
                <c:pt idx="1147">
                  <c:v>1.7425</c:v>
                </c:pt>
                <c:pt idx="1148">
                  <c:v>1.745</c:v>
                </c:pt>
                <c:pt idx="1149">
                  <c:v>1.7475</c:v>
                </c:pt>
                <c:pt idx="1150">
                  <c:v>1.75</c:v>
                </c:pt>
                <c:pt idx="1151">
                  <c:v>1.7525</c:v>
                </c:pt>
                <c:pt idx="1152">
                  <c:v>1.755</c:v>
                </c:pt>
                <c:pt idx="1153">
                  <c:v>1.7575</c:v>
                </c:pt>
                <c:pt idx="1154">
                  <c:v>1.76</c:v>
                </c:pt>
                <c:pt idx="1155">
                  <c:v>1.7625</c:v>
                </c:pt>
                <c:pt idx="1156">
                  <c:v>1.765</c:v>
                </c:pt>
                <c:pt idx="1157">
                  <c:v>1.7675</c:v>
                </c:pt>
                <c:pt idx="1158">
                  <c:v>1.77</c:v>
                </c:pt>
                <c:pt idx="1159">
                  <c:v>1.7725</c:v>
                </c:pt>
                <c:pt idx="1160">
                  <c:v>1.775</c:v>
                </c:pt>
                <c:pt idx="1161">
                  <c:v>1.7775</c:v>
                </c:pt>
                <c:pt idx="1162">
                  <c:v>1.78</c:v>
                </c:pt>
                <c:pt idx="1163">
                  <c:v>1.7825</c:v>
                </c:pt>
                <c:pt idx="1164">
                  <c:v>1.785</c:v>
                </c:pt>
                <c:pt idx="1165">
                  <c:v>1.7875</c:v>
                </c:pt>
                <c:pt idx="1166">
                  <c:v>1.79</c:v>
                </c:pt>
                <c:pt idx="1167">
                  <c:v>1.7925</c:v>
                </c:pt>
                <c:pt idx="1168">
                  <c:v>1.795</c:v>
                </c:pt>
                <c:pt idx="1169">
                  <c:v>1.7975</c:v>
                </c:pt>
                <c:pt idx="1170">
                  <c:v>1.8</c:v>
                </c:pt>
                <c:pt idx="1171">
                  <c:v>1.8025</c:v>
                </c:pt>
                <c:pt idx="1172">
                  <c:v>1.805</c:v>
                </c:pt>
                <c:pt idx="1173">
                  <c:v>1.8075</c:v>
                </c:pt>
                <c:pt idx="1174">
                  <c:v>1.81</c:v>
                </c:pt>
                <c:pt idx="1175">
                  <c:v>1.8125</c:v>
                </c:pt>
                <c:pt idx="1176">
                  <c:v>1.815</c:v>
                </c:pt>
                <c:pt idx="1177">
                  <c:v>1.8175</c:v>
                </c:pt>
                <c:pt idx="1178">
                  <c:v>1.82</c:v>
                </c:pt>
                <c:pt idx="1179">
                  <c:v>1.8225</c:v>
                </c:pt>
                <c:pt idx="1180">
                  <c:v>1.825</c:v>
                </c:pt>
                <c:pt idx="1181">
                  <c:v>1.8275</c:v>
                </c:pt>
                <c:pt idx="1182">
                  <c:v>1.83</c:v>
                </c:pt>
                <c:pt idx="1183">
                  <c:v>1.8325</c:v>
                </c:pt>
                <c:pt idx="1184">
                  <c:v>1.835</c:v>
                </c:pt>
                <c:pt idx="1185">
                  <c:v>1.8375</c:v>
                </c:pt>
                <c:pt idx="1186">
                  <c:v>1.84</c:v>
                </c:pt>
                <c:pt idx="1187">
                  <c:v>1.8425</c:v>
                </c:pt>
                <c:pt idx="1188">
                  <c:v>1.845</c:v>
                </c:pt>
                <c:pt idx="1189">
                  <c:v>1.8475</c:v>
                </c:pt>
                <c:pt idx="1190">
                  <c:v>1.85</c:v>
                </c:pt>
                <c:pt idx="1191">
                  <c:v>1.8525</c:v>
                </c:pt>
                <c:pt idx="1192">
                  <c:v>1.855</c:v>
                </c:pt>
                <c:pt idx="1193">
                  <c:v>1.8575</c:v>
                </c:pt>
                <c:pt idx="1194">
                  <c:v>1.86</c:v>
                </c:pt>
                <c:pt idx="1195">
                  <c:v>1.8625</c:v>
                </c:pt>
                <c:pt idx="1196">
                  <c:v>1.865</c:v>
                </c:pt>
                <c:pt idx="1197">
                  <c:v>1.8675</c:v>
                </c:pt>
                <c:pt idx="1198">
                  <c:v>1.87</c:v>
                </c:pt>
                <c:pt idx="1199">
                  <c:v>1.8725</c:v>
                </c:pt>
                <c:pt idx="1200">
                  <c:v>1.875</c:v>
                </c:pt>
                <c:pt idx="1201">
                  <c:v>1.8775</c:v>
                </c:pt>
                <c:pt idx="1202">
                  <c:v>1.88</c:v>
                </c:pt>
                <c:pt idx="1203">
                  <c:v>1.8825</c:v>
                </c:pt>
                <c:pt idx="1204">
                  <c:v>1.885</c:v>
                </c:pt>
                <c:pt idx="1205">
                  <c:v>1.8875</c:v>
                </c:pt>
                <c:pt idx="1206">
                  <c:v>1.89</c:v>
                </c:pt>
                <c:pt idx="1207">
                  <c:v>1.8925</c:v>
                </c:pt>
                <c:pt idx="1208">
                  <c:v>1.895</c:v>
                </c:pt>
                <c:pt idx="1209">
                  <c:v>1.8975</c:v>
                </c:pt>
                <c:pt idx="1210">
                  <c:v>1.9</c:v>
                </c:pt>
                <c:pt idx="1211">
                  <c:v>1.9025</c:v>
                </c:pt>
                <c:pt idx="1212">
                  <c:v>1.905</c:v>
                </c:pt>
                <c:pt idx="1213">
                  <c:v>1.9075</c:v>
                </c:pt>
                <c:pt idx="1214">
                  <c:v>1.91</c:v>
                </c:pt>
                <c:pt idx="1215">
                  <c:v>1.9125</c:v>
                </c:pt>
                <c:pt idx="1216">
                  <c:v>1.915</c:v>
                </c:pt>
                <c:pt idx="1217">
                  <c:v>1.9175</c:v>
                </c:pt>
                <c:pt idx="1218">
                  <c:v>1.92</c:v>
                </c:pt>
                <c:pt idx="1219">
                  <c:v>1.9225</c:v>
                </c:pt>
                <c:pt idx="1220">
                  <c:v>1.925</c:v>
                </c:pt>
                <c:pt idx="1221">
                  <c:v>1.9275</c:v>
                </c:pt>
                <c:pt idx="1222">
                  <c:v>1.93</c:v>
                </c:pt>
                <c:pt idx="1223">
                  <c:v>1.9325</c:v>
                </c:pt>
                <c:pt idx="1224">
                  <c:v>1.935</c:v>
                </c:pt>
                <c:pt idx="1225">
                  <c:v>1.9375</c:v>
                </c:pt>
                <c:pt idx="1226">
                  <c:v>1.94</c:v>
                </c:pt>
                <c:pt idx="1227">
                  <c:v>1.9425</c:v>
                </c:pt>
                <c:pt idx="1228">
                  <c:v>1.945</c:v>
                </c:pt>
                <c:pt idx="1229">
                  <c:v>1.9475</c:v>
                </c:pt>
                <c:pt idx="1230">
                  <c:v>1.95</c:v>
                </c:pt>
                <c:pt idx="1231">
                  <c:v>1.9525</c:v>
                </c:pt>
                <c:pt idx="1232">
                  <c:v>1.955</c:v>
                </c:pt>
                <c:pt idx="1233">
                  <c:v>1.9575</c:v>
                </c:pt>
                <c:pt idx="1234">
                  <c:v>1.96</c:v>
                </c:pt>
                <c:pt idx="1235">
                  <c:v>1.9625</c:v>
                </c:pt>
                <c:pt idx="1236">
                  <c:v>1.965</c:v>
                </c:pt>
                <c:pt idx="1237">
                  <c:v>1.9675</c:v>
                </c:pt>
                <c:pt idx="1238">
                  <c:v>1.97</c:v>
                </c:pt>
                <c:pt idx="1239">
                  <c:v>1.9725</c:v>
                </c:pt>
                <c:pt idx="1240">
                  <c:v>1.975</c:v>
                </c:pt>
                <c:pt idx="1241">
                  <c:v>1.9775</c:v>
                </c:pt>
                <c:pt idx="1242">
                  <c:v>1.98</c:v>
                </c:pt>
                <c:pt idx="1243">
                  <c:v>1.9825</c:v>
                </c:pt>
                <c:pt idx="1244">
                  <c:v>1.985</c:v>
                </c:pt>
                <c:pt idx="1245">
                  <c:v>1.9875</c:v>
                </c:pt>
                <c:pt idx="1246">
                  <c:v>1.99</c:v>
                </c:pt>
                <c:pt idx="1247">
                  <c:v>1.9925</c:v>
                </c:pt>
                <c:pt idx="1248">
                  <c:v>1.995</c:v>
                </c:pt>
                <c:pt idx="1249">
                  <c:v>1.9975</c:v>
                </c:pt>
                <c:pt idx="1250">
                  <c:v>2.0</c:v>
                </c:pt>
                <c:pt idx="1251">
                  <c:v>2.0025</c:v>
                </c:pt>
                <c:pt idx="1252">
                  <c:v>2.005</c:v>
                </c:pt>
                <c:pt idx="1253">
                  <c:v>2.0075</c:v>
                </c:pt>
                <c:pt idx="1254">
                  <c:v>2.01</c:v>
                </c:pt>
                <c:pt idx="1255">
                  <c:v>2.0125</c:v>
                </c:pt>
                <c:pt idx="1256">
                  <c:v>2.015</c:v>
                </c:pt>
                <c:pt idx="1257">
                  <c:v>2.0175</c:v>
                </c:pt>
                <c:pt idx="1258">
                  <c:v>2.02</c:v>
                </c:pt>
                <c:pt idx="1259">
                  <c:v>2.0225</c:v>
                </c:pt>
                <c:pt idx="1260">
                  <c:v>2.025</c:v>
                </c:pt>
                <c:pt idx="1261">
                  <c:v>2.0275</c:v>
                </c:pt>
                <c:pt idx="1262">
                  <c:v>2.03</c:v>
                </c:pt>
                <c:pt idx="1263">
                  <c:v>2.0325</c:v>
                </c:pt>
                <c:pt idx="1264">
                  <c:v>2.035</c:v>
                </c:pt>
                <c:pt idx="1265">
                  <c:v>2.0375</c:v>
                </c:pt>
                <c:pt idx="1266">
                  <c:v>2.04</c:v>
                </c:pt>
                <c:pt idx="1267">
                  <c:v>2.0425</c:v>
                </c:pt>
                <c:pt idx="1268">
                  <c:v>2.045</c:v>
                </c:pt>
                <c:pt idx="1269">
                  <c:v>2.0475</c:v>
                </c:pt>
                <c:pt idx="1270">
                  <c:v>2.05</c:v>
                </c:pt>
                <c:pt idx="1271">
                  <c:v>2.0525</c:v>
                </c:pt>
                <c:pt idx="1272">
                  <c:v>2.055</c:v>
                </c:pt>
                <c:pt idx="1273">
                  <c:v>2.0575</c:v>
                </c:pt>
                <c:pt idx="1274">
                  <c:v>2.06</c:v>
                </c:pt>
                <c:pt idx="1275">
                  <c:v>2.0625</c:v>
                </c:pt>
                <c:pt idx="1276">
                  <c:v>2.065</c:v>
                </c:pt>
                <c:pt idx="1277">
                  <c:v>2.0675</c:v>
                </c:pt>
                <c:pt idx="1278">
                  <c:v>2.07</c:v>
                </c:pt>
                <c:pt idx="1279">
                  <c:v>2.0725</c:v>
                </c:pt>
                <c:pt idx="1280">
                  <c:v>2.075</c:v>
                </c:pt>
                <c:pt idx="1281">
                  <c:v>2.0775</c:v>
                </c:pt>
                <c:pt idx="1282">
                  <c:v>2.08</c:v>
                </c:pt>
                <c:pt idx="1283">
                  <c:v>2.0825</c:v>
                </c:pt>
                <c:pt idx="1284">
                  <c:v>2.085</c:v>
                </c:pt>
                <c:pt idx="1285">
                  <c:v>2.0875</c:v>
                </c:pt>
                <c:pt idx="1286">
                  <c:v>2.09</c:v>
                </c:pt>
                <c:pt idx="1287">
                  <c:v>2.0925</c:v>
                </c:pt>
                <c:pt idx="1288">
                  <c:v>2.095</c:v>
                </c:pt>
                <c:pt idx="1289">
                  <c:v>2.0975</c:v>
                </c:pt>
                <c:pt idx="1290">
                  <c:v>2.1</c:v>
                </c:pt>
                <c:pt idx="1291">
                  <c:v>2.1025</c:v>
                </c:pt>
                <c:pt idx="1292">
                  <c:v>2.105</c:v>
                </c:pt>
                <c:pt idx="1293">
                  <c:v>2.1075</c:v>
                </c:pt>
                <c:pt idx="1294">
                  <c:v>2.11</c:v>
                </c:pt>
                <c:pt idx="1295">
                  <c:v>2.1125</c:v>
                </c:pt>
                <c:pt idx="1296">
                  <c:v>2.115</c:v>
                </c:pt>
                <c:pt idx="1297">
                  <c:v>2.1175</c:v>
                </c:pt>
                <c:pt idx="1298">
                  <c:v>2.12</c:v>
                </c:pt>
                <c:pt idx="1299">
                  <c:v>2.1225</c:v>
                </c:pt>
                <c:pt idx="1300">
                  <c:v>2.125</c:v>
                </c:pt>
                <c:pt idx="1301">
                  <c:v>2.1275</c:v>
                </c:pt>
                <c:pt idx="1302">
                  <c:v>2.13</c:v>
                </c:pt>
                <c:pt idx="1303">
                  <c:v>2.1325</c:v>
                </c:pt>
                <c:pt idx="1304">
                  <c:v>2.135</c:v>
                </c:pt>
                <c:pt idx="1305">
                  <c:v>2.1375</c:v>
                </c:pt>
                <c:pt idx="1306">
                  <c:v>2.14</c:v>
                </c:pt>
                <c:pt idx="1307">
                  <c:v>2.1425</c:v>
                </c:pt>
                <c:pt idx="1308">
                  <c:v>2.145</c:v>
                </c:pt>
                <c:pt idx="1309">
                  <c:v>2.1475</c:v>
                </c:pt>
                <c:pt idx="1310">
                  <c:v>2.15</c:v>
                </c:pt>
                <c:pt idx="1311">
                  <c:v>2.1525</c:v>
                </c:pt>
                <c:pt idx="1312">
                  <c:v>2.155</c:v>
                </c:pt>
                <c:pt idx="1313">
                  <c:v>2.1575</c:v>
                </c:pt>
                <c:pt idx="1314">
                  <c:v>2.16</c:v>
                </c:pt>
                <c:pt idx="1315">
                  <c:v>2.1625</c:v>
                </c:pt>
                <c:pt idx="1316">
                  <c:v>2.165</c:v>
                </c:pt>
                <c:pt idx="1317">
                  <c:v>2.1675</c:v>
                </c:pt>
                <c:pt idx="1318">
                  <c:v>2.17</c:v>
                </c:pt>
                <c:pt idx="1319">
                  <c:v>2.1725</c:v>
                </c:pt>
                <c:pt idx="1320">
                  <c:v>2.175</c:v>
                </c:pt>
                <c:pt idx="1321">
                  <c:v>2.1775</c:v>
                </c:pt>
                <c:pt idx="1322">
                  <c:v>2.18</c:v>
                </c:pt>
                <c:pt idx="1323">
                  <c:v>2.1825</c:v>
                </c:pt>
                <c:pt idx="1324">
                  <c:v>2.185</c:v>
                </c:pt>
                <c:pt idx="1325">
                  <c:v>2.1875</c:v>
                </c:pt>
                <c:pt idx="1326">
                  <c:v>2.19</c:v>
                </c:pt>
                <c:pt idx="1327">
                  <c:v>2.1925</c:v>
                </c:pt>
                <c:pt idx="1328">
                  <c:v>2.195</c:v>
                </c:pt>
                <c:pt idx="1329">
                  <c:v>2.1975</c:v>
                </c:pt>
                <c:pt idx="1330">
                  <c:v>2.2</c:v>
                </c:pt>
                <c:pt idx="1331">
                  <c:v>2.2025</c:v>
                </c:pt>
                <c:pt idx="1332">
                  <c:v>2.205</c:v>
                </c:pt>
                <c:pt idx="1333">
                  <c:v>2.2075</c:v>
                </c:pt>
                <c:pt idx="1334">
                  <c:v>2.21</c:v>
                </c:pt>
                <c:pt idx="1335">
                  <c:v>2.2125</c:v>
                </c:pt>
                <c:pt idx="1336">
                  <c:v>2.215</c:v>
                </c:pt>
                <c:pt idx="1337">
                  <c:v>2.2175</c:v>
                </c:pt>
                <c:pt idx="1338">
                  <c:v>2.22</c:v>
                </c:pt>
                <c:pt idx="1339">
                  <c:v>2.2225</c:v>
                </c:pt>
                <c:pt idx="1340">
                  <c:v>2.225</c:v>
                </c:pt>
                <c:pt idx="1341">
                  <c:v>2.2275</c:v>
                </c:pt>
                <c:pt idx="1342">
                  <c:v>2.23</c:v>
                </c:pt>
                <c:pt idx="1343">
                  <c:v>2.2325</c:v>
                </c:pt>
                <c:pt idx="1344">
                  <c:v>2.235</c:v>
                </c:pt>
                <c:pt idx="1345">
                  <c:v>2.2375</c:v>
                </c:pt>
                <c:pt idx="1346">
                  <c:v>2.24</c:v>
                </c:pt>
                <c:pt idx="1347">
                  <c:v>2.2425</c:v>
                </c:pt>
                <c:pt idx="1348">
                  <c:v>2.245</c:v>
                </c:pt>
                <c:pt idx="1349">
                  <c:v>2.2475</c:v>
                </c:pt>
                <c:pt idx="1350">
                  <c:v>2.25</c:v>
                </c:pt>
                <c:pt idx="1351">
                  <c:v>2.2525</c:v>
                </c:pt>
                <c:pt idx="1352">
                  <c:v>2.255</c:v>
                </c:pt>
                <c:pt idx="1353">
                  <c:v>2.2575</c:v>
                </c:pt>
                <c:pt idx="1354">
                  <c:v>2.26</c:v>
                </c:pt>
                <c:pt idx="1355">
                  <c:v>2.2625</c:v>
                </c:pt>
                <c:pt idx="1356">
                  <c:v>2.265</c:v>
                </c:pt>
                <c:pt idx="1357">
                  <c:v>2.2675</c:v>
                </c:pt>
                <c:pt idx="1358">
                  <c:v>2.27</c:v>
                </c:pt>
                <c:pt idx="1359">
                  <c:v>2.2725</c:v>
                </c:pt>
                <c:pt idx="1360">
                  <c:v>2.275</c:v>
                </c:pt>
                <c:pt idx="1361">
                  <c:v>2.2775</c:v>
                </c:pt>
                <c:pt idx="1362">
                  <c:v>2.28</c:v>
                </c:pt>
                <c:pt idx="1363">
                  <c:v>2.2825</c:v>
                </c:pt>
                <c:pt idx="1364">
                  <c:v>2.285</c:v>
                </c:pt>
                <c:pt idx="1365">
                  <c:v>2.2875</c:v>
                </c:pt>
                <c:pt idx="1366">
                  <c:v>2.29</c:v>
                </c:pt>
                <c:pt idx="1367">
                  <c:v>2.2925</c:v>
                </c:pt>
                <c:pt idx="1368">
                  <c:v>2.295</c:v>
                </c:pt>
                <c:pt idx="1369">
                  <c:v>2.2975</c:v>
                </c:pt>
                <c:pt idx="1370">
                  <c:v>2.3</c:v>
                </c:pt>
                <c:pt idx="1371">
                  <c:v>2.3025</c:v>
                </c:pt>
                <c:pt idx="1372">
                  <c:v>2.305</c:v>
                </c:pt>
                <c:pt idx="1373">
                  <c:v>2.3075</c:v>
                </c:pt>
                <c:pt idx="1374">
                  <c:v>2.31</c:v>
                </c:pt>
                <c:pt idx="1375">
                  <c:v>2.3125</c:v>
                </c:pt>
                <c:pt idx="1376">
                  <c:v>2.314999999999999</c:v>
                </c:pt>
                <c:pt idx="1377">
                  <c:v>2.3175</c:v>
                </c:pt>
                <c:pt idx="1378">
                  <c:v>2.32</c:v>
                </c:pt>
                <c:pt idx="1379">
                  <c:v>2.3225</c:v>
                </c:pt>
                <c:pt idx="1380">
                  <c:v>2.325</c:v>
                </c:pt>
                <c:pt idx="1381">
                  <c:v>2.3275</c:v>
                </c:pt>
                <c:pt idx="1382">
                  <c:v>2.33</c:v>
                </c:pt>
                <c:pt idx="1383">
                  <c:v>2.3325</c:v>
                </c:pt>
                <c:pt idx="1384">
                  <c:v>2.334999999999999</c:v>
                </c:pt>
                <c:pt idx="1385">
                  <c:v>2.3375</c:v>
                </c:pt>
                <c:pt idx="1386">
                  <c:v>2.34</c:v>
                </c:pt>
                <c:pt idx="1387">
                  <c:v>2.3425</c:v>
                </c:pt>
                <c:pt idx="1388">
                  <c:v>2.345</c:v>
                </c:pt>
                <c:pt idx="1389">
                  <c:v>2.3475</c:v>
                </c:pt>
                <c:pt idx="1390">
                  <c:v>2.35</c:v>
                </c:pt>
                <c:pt idx="1391">
                  <c:v>2.3525</c:v>
                </c:pt>
                <c:pt idx="1392">
                  <c:v>2.354999999999999</c:v>
                </c:pt>
                <c:pt idx="1393">
                  <c:v>2.3575</c:v>
                </c:pt>
                <c:pt idx="1394">
                  <c:v>2.36</c:v>
                </c:pt>
                <c:pt idx="1395">
                  <c:v>2.3625</c:v>
                </c:pt>
                <c:pt idx="1396">
                  <c:v>2.365</c:v>
                </c:pt>
                <c:pt idx="1397">
                  <c:v>2.3675</c:v>
                </c:pt>
                <c:pt idx="1398">
                  <c:v>2.37</c:v>
                </c:pt>
                <c:pt idx="1399">
                  <c:v>2.3725</c:v>
                </c:pt>
                <c:pt idx="1400">
                  <c:v>2.375</c:v>
                </c:pt>
                <c:pt idx="1401">
                  <c:v>2.3775</c:v>
                </c:pt>
                <c:pt idx="1402">
                  <c:v>2.38</c:v>
                </c:pt>
                <c:pt idx="1403">
                  <c:v>2.3825</c:v>
                </c:pt>
                <c:pt idx="1404">
                  <c:v>2.385</c:v>
                </c:pt>
                <c:pt idx="1405">
                  <c:v>2.3875</c:v>
                </c:pt>
                <c:pt idx="1406">
                  <c:v>2.39</c:v>
                </c:pt>
                <c:pt idx="1407">
                  <c:v>2.3925</c:v>
                </c:pt>
                <c:pt idx="1408">
                  <c:v>2.395</c:v>
                </c:pt>
                <c:pt idx="1409">
                  <c:v>2.3975</c:v>
                </c:pt>
                <c:pt idx="1410">
                  <c:v>2.4</c:v>
                </c:pt>
                <c:pt idx="1411">
                  <c:v>2.4025</c:v>
                </c:pt>
                <c:pt idx="1412">
                  <c:v>2.405</c:v>
                </c:pt>
                <c:pt idx="1413">
                  <c:v>2.4075</c:v>
                </c:pt>
                <c:pt idx="1414">
                  <c:v>2.41</c:v>
                </c:pt>
                <c:pt idx="1415">
                  <c:v>2.4125</c:v>
                </c:pt>
                <c:pt idx="1416">
                  <c:v>2.415</c:v>
                </c:pt>
                <c:pt idx="1417">
                  <c:v>2.4175</c:v>
                </c:pt>
                <c:pt idx="1418">
                  <c:v>2.42</c:v>
                </c:pt>
                <c:pt idx="1419">
                  <c:v>2.4225</c:v>
                </c:pt>
                <c:pt idx="1420">
                  <c:v>2.425</c:v>
                </c:pt>
                <c:pt idx="1421">
                  <c:v>2.4275</c:v>
                </c:pt>
                <c:pt idx="1422">
                  <c:v>2.43</c:v>
                </c:pt>
                <c:pt idx="1423">
                  <c:v>2.4325</c:v>
                </c:pt>
                <c:pt idx="1424">
                  <c:v>2.435</c:v>
                </c:pt>
                <c:pt idx="1425">
                  <c:v>2.4375</c:v>
                </c:pt>
                <c:pt idx="1426">
                  <c:v>2.44</c:v>
                </c:pt>
                <c:pt idx="1427">
                  <c:v>2.4425</c:v>
                </c:pt>
                <c:pt idx="1428">
                  <c:v>2.445</c:v>
                </c:pt>
                <c:pt idx="1429">
                  <c:v>2.4475</c:v>
                </c:pt>
                <c:pt idx="1430">
                  <c:v>2.45</c:v>
                </c:pt>
                <c:pt idx="1431">
                  <c:v>2.4525</c:v>
                </c:pt>
                <c:pt idx="1432">
                  <c:v>2.455</c:v>
                </c:pt>
                <c:pt idx="1433">
                  <c:v>2.4575</c:v>
                </c:pt>
                <c:pt idx="1434">
                  <c:v>2.46</c:v>
                </c:pt>
                <c:pt idx="1435">
                  <c:v>2.4625</c:v>
                </c:pt>
                <c:pt idx="1436">
                  <c:v>2.465</c:v>
                </c:pt>
                <c:pt idx="1437">
                  <c:v>2.4675</c:v>
                </c:pt>
                <c:pt idx="1438">
                  <c:v>2.47</c:v>
                </c:pt>
                <c:pt idx="1439">
                  <c:v>2.4725</c:v>
                </c:pt>
                <c:pt idx="1440">
                  <c:v>2.475</c:v>
                </c:pt>
                <c:pt idx="1441">
                  <c:v>2.4775</c:v>
                </c:pt>
                <c:pt idx="1442">
                  <c:v>2.48</c:v>
                </c:pt>
                <c:pt idx="1443">
                  <c:v>2.4825</c:v>
                </c:pt>
                <c:pt idx="1444">
                  <c:v>2.485</c:v>
                </c:pt>
                <c:pt idx="1445">
                  <c:v>2.4875</c:v>
                </c:pt>
                <c:pt idx="1446">
                  <c:v>2.49</c:v>
                </c:pt>
                <c:pt idx="1447">
                  <c:v>2.4925</c:v>
                </c:pt>
                <c:pt idx="1448">
                  <c:v>2.495</c:v>
                </c:pt>
                <c:pt idx="1449">
                  <c:v>2.4975</c:v>
                </c:pt>
                <c:pt idx="1450">
                  <c:v>2.5</c:v>
                </c:pt>
                <c:pt idx="1451">
                  <c:v>2.5025</c:v>
                </c:pt>
                <c:pt idx="1452">
                  <c:v>2.505</c:v>
                </c:pt>
                <c:pt idx="1453">
                  <c:v>2.5075</c:v>
                </c:pt>
                <c:pt idx="1454">
                  <c:v>2.51</c:v>
                </c:pt>
                <c:pt idx="1455">
                  <c:v>2.5125</c:v>
                </c:pt>
                <c:pt idx="1456">
                  <c:v>2.515</c:v>
                </c:pt>
                <c:pt idx="1457">
                  <c:v>2.5175</c:v>
                </c:pt>
                <c:pt idx="1458">
                  <c:v>2.52</c:v>
                </c:pt>
                <c:pt idx="1459">
                  <c:v>2.5225</c:v>
                </c:pt>
                <c:pt idx="1460">
                  <c:v>2.525</c:v>
                </c:pt>
                <c:pt idx="1461">
                  <c:v>2.5275</c:v>
                </c:pt>
                <c:pt idx="1462">
                  <c:v>2.53</c:v>
                </c:pt>
                <c:pt idx="1463">
                  <c:v>2.5325</c:v>
                </c:pt>
                <c:pt idx="1464">
                  <c:v>2.535</c:v>
                </c:pt>
                <c:pt idx="1465">
                  <c:v>2.5375</c:v>
                </c:pt>
                <c:pt idx="1466">
                  <c:v>2.54</c:v>
                </c:pt>
                <c:pt idx="1467">
                  <c:v>2.5425</c:v>
                </c:pt>
                <c:pt idx="1468">
                  <c:v>2.545</c:v>
                </c:pt>
                <c:pt idx="1469">
                  <c:v>2.5475</c:v>
                </c:pt>
                <c:pt idx="1470">
                  <c:v>2.55</c:v>
                </c:pt>
                <c:pt idx="1471">
                  <c:v>2.5525</c:v>
                </c:pt>
                <c:pt idx="1472">
                  <c:v>2.555</c:v>
                </c:pt>
                <c:pt idx="1473">
                  <c:v>2.5575</c:v>
                </c:pt>
                <c:pt idx="1474">
                  <c:v>2.56</c:v>
                </c:pt>
                <c:pt idx="1475">
                  <c:v>2.5625</c:v>
                </c:pt>
                <c:pt idx="1476">
                  <c:v>2.565</c:v>
                </c:pt>
                <c:pt idx="1477">
                  <c:v>2.5675</c:v>
                </c:pt>
                <c:pt idx="1478">
                  <c:v>2.57</c:v>
                </c:pt>
                <c:pt idx="1479">
                  <c:v>2.5725</c:v>
                </c:pt>
                <c:pt idx="1480">
                  <c:v>2.575</c:v>
                </c:pt>
                <c:pt idx="1481">
                  <c:v>2.5775</c:v>
                </c:pt>
                <c:pt idx="1482">
                  <c:v>2.58</c:v>
                </c:pt>
                <c:pt idx="1483">
                  <c:v>2.5825</c:v>
                </c:pt>
                <c:pt idx="1484">
                  <c:v>2.585</c:v>
                </c:pt>
                <c:pt idx="1485">
                  <c:v>2.5875</c:v>
                </c:pt>
                <c:pt idx="1486">
                  <c:v>2.59</c:v>
                </c:pt>
                <c:pt idx="1487">
                  <c:v>2.5925</c:v>
                </c:pt>
                <c:pt idx="1488">
                  <c:v>2.595</c:v>
                </c:pt>
                <c:pt idx="1489">
                  <c:v>2.5975</c:v>
                </c:pt>
                <c:pt idx="1490">
                  <c:v>2.6</c:v>
                </c:pt>
                <c:pt idx="1491">
                  <c:v>2.6025</c:v>
                </c:pt>
                <c:pt idx="1492">
                  <c:v>2.605</c:v>
                </c:pt>
                <c:pt idx="1493">
                  <c:v>2.6075</c:v>
                </c:pt>
                <c:pt idx="1494">
                  <c:v>2.61</c:v>
                </c:pt>
                <c:pt idx="1495">
                  <c:v>2.6125</c:v>
                </c:pt>
                <c:pt idx="1496">
                  <c:v>2.615</c:v>
                </c:pt>
                <c:pt idx="1497">
                  <c:v>2.6175</c:v>
                </c:pt>
                <c:pt idx="1498">
                  <c:v>2.62</c:v>
                </c:pt>
                <c:pt idx="1499">
                  <c:v>2.6225</c:v>
                </c:pt>
                <c:pt idx="1500">
                  <c:v>2.625</c:v>
                </c:pt>
                <c:pt idx="1501">
                  <c:v>2.6275</c:v>
                </c:pt>
                <c:pt idx="1502">
                  <c:v>2.63</c:v>
                </c:pt>
                <c:pt idx="1503">
                  <c:v>2.6325</c:v>
                </c:pt>
                <c:pt idx="1504">
                  <c:v>2.635</c:v>
                </c:pt>
                <c:pt idx="1505">
                  <c:v>2.6375</c:v>
                </c:pt>
                <c:pt idx="1506">
                  <c:v>2.64</c:v>
                </c:pt>
                <c:pt idx="1507">
                  <c:v>2.6425</c:v>
                </c:pt>
                <c:pt idx="1508">
                  <c:v>2.645</c:v>
                </c:pt>
                <c:pt idx="1509">
                  <c:v>2.6475</c:v>
                </c:pt>
                <c:pt idx="1510">
                  <c:v>2.65</c:v>
                </c:pt>
                <c:pt idx="1511">
                  <c:v>2.6525</c:v>
                </c:pt>
                <c:pt idx="1512">
                  <c:v>2.655</c:v>
                </c:pt>
                <c:pt idx="1513">
                  <c:v>2.6575</c:v>
                </c:pt>
                <c:pt idx="1514">
                  <c:v>2.66</c:v>
                </c:pt>
                <c:pt idx="1515">
                  <c:v>2.6625</c:v>
                </c:pt>
                <c:pt idx="1516">
                  <c:v>2.665</c:v>
                </c:pt>
                <c:pt idx="1517">
                  <c:v>2.6675</c:v>
                </c:pt>
                <c:pt idx="1518">
                  <c:v>2.67</c:v>
                </c:pt>
                <c:pt idx="1519">
                  <c:v>2.6725</c:v>
                </c:pt>
                <c:pt idx="1520">
                  <c:v>2.675</c:v>
                </c:pt>
                <c:pt idx="1521">
                  <c:v>2.6775</c:v>
                </c:pt>
                <c:pt idx="1522">
                  <c:v>2.68</c:v>
                </c:pt>
                <c:pt idx="1523">
                  <c:v>2.6825</c:v>
                </c:pt>
                <c:pt idx="1524">
                  <c:v>2.685</c:v>
                </c:pt>
                <c:pt idx="1525">
                  <c:v>2.6875</c:v>
                </c:pt>
                <c:pt idx="1526">
                  <c:v>2.69</c:v>
                </c:pt>
                <c:pt idx="1527">
                  <c:v>2.6925</c:v>
                </c:pt>
                <c:pt idx="1528">
                  <c:v>2.695</c:v>
                </c:pt>
                <c:pt idx="1529">
                  <c:v>2.6975</c:v>
                </c:pt>
                <c:pt idx="1530">
                  <c:v>2.7</c:v>
                </c:pt>
                <c:pt idx="1531">
                  <c:v>2.7025</c:v>
                </c:pt>
                <c:pt idx="1532">
                  <c:v>2.705</c:v>
                </c:pt>
                <c:pt idx="1533">
                  <c:v>2.7075</c:v>
                </c:pt>
                <c:pt idx="1534">
                  <c:v>2.71</c:v>
                </c:pt>
                <c:pt idx="1535">
                  <c:v>2.7125</c:v>
                </c:pt>
                <c:pt idx="1536">
                  <c:v>2.715</c:v>
                </c:pt>
                <c:pt idx="1537">
                  <c:v>2.7175</c:v>
                </c:pt>
                <c:pt idx="1538">
                  <c:v>2.72</c:v>
                </c:pt>
                <c:pt idx="1539">
                  <c:v>2.7225</c:v>
                </c:pt>
                <c:pt idx="1540">
                  <c:v>2.725</c:v>
                </c:pt>
                <c:pt idx="1541">
                  <c:v>2.7275</c:v>
                </c:pt>
                <c:pt idx="1542">
                  <c:v>2.73</c:v>
                </c:pt>
                <c:pt idx="1543">
                  <c:v>2.7325</c:v>
                </c:pt>
                <c:pt idx="1544">
                  <c:v>2.735</c:v>
                </c:pt>
                <c:pt idx="1545">
                  <c:v>2.7375</c:v>
                </c:pt>
                <c:pt idx="1546">
                  <c:v>2.74</c:v>
                </c:pt>
                <c:pt idx="1547">
                  <c:v>2.7425</c:v>
                </c:pt>
                <c:pt idx="1548">
                  <c:v>2.745</c:v>
                </c:pt>
                <c:pt idx="1549">
                  <c:v>2.7475</c:v>
                </c:pt>
                <c:pt idx="1550">
                  <c:v>2.75</c:v>
                </c:pt>
                <c:pt idx="1551">
                  <c:v>2.7525</c:v>
                </c:pt>
                <c:pt idx="1552">
                  <c:v>2.755</c:v>
                </c:pt>
                <c:pt idx="1553">
                  <c:v>2.7575</c:v>
                </c:pt>
                <c:pt idx="1554">
                  <c:v>2.76</c:v>
                </c:pt>
                <c:pt idx="1555">
                  <c:v>2.7625</c:v>
                </c:pt>
                <c:pt idx="1556">
                  <c:v>2.765</c:v>
                </c:pt>
                <c:pt idx="1557">
                  <c:v>2.7675</c:v>
                </c:pt>
                <c:pt idx="1558">
                  <c:v>2.77</c:v>
                </c:pt>
                <c:pt idx="1559">
                  <c:v>2.7725</c:v>
                </c:pt>
                <c:pt idx="1560">
                  <c:v>2.775</c:v>
                </c:pt>
                <c:pt idx="1561">
                  <c:v>2.7775</c:v>
                </c:pt>
                <c:pt idx="1562">
                  <c:v>2.78</c:v>
                </c:pt>
                <c:pt idx="1563">
                  <c:v>2.7825</c:v>
                </c:pt>
                <c:pt idx="1564">
                  <c:v>2.785</c:v>
                </c:pt>
                <c:pt idx="1565">
                  <c:v>2.7875</c:v>
                </c:pt>
                <c:pt idx="1566">
                  <c:v>2.79</c:v>
                </c:pt>
                <c:pt idx="1567">
                  <c:v>2.7925</c:v>
                </c:pt>
                <c:pt idx="1568">
                  <c:v>2.795</c:v>
                </c:pt>
                <c:pt idx="1569">
                  <c:v>2.7975</c:v>
                </c:pt>
                <c:pt idx="1570">
                  <c:v>2.8</c:v>
                </c:pt>
                <c:pt idx="1571">
                  <c:v>2.8025</c:v>
                </c:pt>
                <c:pt idx="1572">
                  <c:v>2.805</c:v>
                </c:pt>
                <c:pt idx="1573">
                  <c:v>2.8075</c:v>
                </c:pt>
                <c:pt idx="1574">
                  <c:v>2.81</c:v>
                </c:pt>
                <c:pt idx="1575">
                  <c:v>2.8125</c:v>
                </c:pt>
                <c:pt idx="1576">
                  <c:v>2.814999999999999</c:v>
                </c:pt>
                <c:pt idx="1577">
                  <c:v>2.8175</c:v>
                </c:pt>
                <c:pt idx="1578">
                  <c:v>2.82</c:v>
                </c:pt>
                <c:pt idx="1579">
                  <c:v>2.8225</c:v>
                </c:pt>
                <c:pt idx="1580">
                  <c:v>2.825</c:v>
                </c:pt>
                <c:pt idx="1581">
                  <c:v>2.8275</c:v>
                </c:pt>
                <c:pt idx="1582">
                  <c:v>2.83</c:v>
                </c:pt>
                <c:pt idx="1583">
                  <c:v>2.8325</c:v>
                </c:pt>
                <c:pt idx="1584">
                  <c:v>2.834999999999999</c:v>
                </c:pt>
                <c:pt idx="1585">
                  <c:v>2.8375</c:v>
                </c:pt>
                <c:pt idx="1586">
                  <c:v>2.84</c:v>
                </c:pt>
                <c:pt idx="1587">
                  <c:v>2.8425</c:v>
                </c:pt>
                <c:pt idx="1588">
                  <c:v>2.845</c:v>
                </c:pt>
                <c:pt idx="1589">
                  <c:v>2.8475</c:v>
                </c:pt>
                <c:pt idx="1590">
                  <c:v>2.85</c:v>
                </c:pt>
                <c:pt idx="1591">
                  <c:v>2.8525</c:v>
                </c:pt>
                <c:pt idx="1592">
                  <c:v>2.854999999999999</c:v>
                </c:pt>
                <c:pt idx="1593">
                  <c:v>2.8575</c:v>
                </c:pt>
                <c:pt idx="1594">
                  <c:v>2.86</c:v>
                </c:pt>
                <c:pt idx="1595">
                  <c:v>2.8625</c:v>
                </c:pt>
                <c:pt idx="1596">
                  <c:v>2.865</c:v>
                </c:pt>
                <c:pt idx="1597">
                  <c:v>2.8675</c:v>
                </c:pt>
                <c:pt idx="1598">
                  <c:v>2.87</c:v>
                </c:pt>
                <c:pt idx="1599">
                  <c:v>2.8725</c:v>
                </c:pt>
                <c:pt idx="1600">
                  <c:v>2.875</c:v>
                </c:pt>
                <c:pt idx="1601">
                  <c:v>2.8775</c:v>
                </c:pt>
                <c:pt idx="1602">
                  <c:v>2.88</c:v>
                </c:pt>
                <c:pt idx="1603">
                  <c:v>2.8825</c:v>
                </c:pt>
                <c:pt idx="1604">
                  <c:v>2.885</c:v>
                </c:pt>
                <c:pt idx="1605">
                  <c:v>2.8875</c:v>
                </c:pt>
                <c:pt idx="1606">
                  <c:v>2.89</c:v>
                </c:pt>
                <c:pt idx="1607">
                  <c:v>2.8925</c:v>
                </c:pt>
                <c:pt idx="1608">
                  <c:v>2.895</c:v>
                </c:pt>
                <c:pt idx="1609">
                  <c:v>2.8975</c:v>
                </c:pt>
                <c:pt idx="1610">
                  <c:v>2.9</c:v>
                </c:pt>
                <c:pt idx="1611">
                  <c:v>2.9025</c:v>
                </c:pt>
                <c:pt idx="1612">
                  <c:v>2.905</c:v>
                </c:pt>
                <c:pt idx="1613">
                  <c:v>2.9075</c:v>
                </c:pt>
                <c:pt idx="1614">
                  <c:v>2.91</c:v>
                </c:pt>
                <c:pt idx="1615">
                  <c:v>2.9125</c:v>
                </c:pt>
                <c:pt idx="1616">
                  <c:v>2.915</c:v>
                </c:pt>
                <c:pt idx="1617">
                  <c:v>2.9175</c:v>
                </c:pt>
                <c:pt idx="1618">
                  <c:v>2.92</c:v>
                </c:pt>
                <c:pt idx="1619">
                  <c:v>2.9225</c:v>
                </c:pt>
                <c:pt idx="1620">
                  <c:v>2.925</c:v>
                </c:pt>
                <c:pt idx="1621">
                  <c:v>2.9275</c:v>
                </c:pt>
                <c:pt idx="1622">
                  <c:v>2.93</c:v>
                </c:pt>
                <c:pt idx="1623">
                  <c:v>2.9325</c:v>
                </c:pt>
                <c:pt idx="1624">
                  <c:v>2.935</c:v>
                </c:pt>
                <c:pt idx="1625">
                  <c:v>2.9375</c:v>
                </c:pt>
                <c:pt idx="1626">
                  <c:v>2.94</c:v>
                </c:pt>
                <c:pt idx="1627">
                  <c:v>2.9425</c:v>
                </c:pt>
                <c:pt idx="1628">
                  <c:v>2.945</c:v>
                </c:pt>
                <c:pt idx="1629">
                  <c:v>2.9475</c:v>
                </c:pt>
                <c:pt idx="1630">
                  <c:v>2.95</c:v>
                </c:pt>
                <c:pt idx="1631">
                  <c:v>2.9525</c:v>
                </c:pt>
                <c:pt idx="1632">
                  <c:v>2.955</c:v>
                </c:pt>
                <c:pt idx="1633">
                  <c:v>2.9575</c:v>
                </c:pt>
                <c:pt idx="1634">
                  <c:v>2.96</c:v>
                </c:pt>
                <c:pt idx="1635">
                  <c:v>2.9625</c:v>
                </c:pt>
                <c:pt idx="1636">
                  <c:v>2.965</c:v>
                </c:pt>
                <c:pt idx="1637">
                  <c:v>2.9675</c:v>
                </c:pt>
                <c:pt idx="1638">
                  <c:v>2.97</c:v>
                </c:pt>
                <c:pt idx="1639">
                  <c:v>2.9725</c:v>
                </c:pt>
                <c:pt idx="1640">
                  <c:v>2.975</c:v>
                </c:pt>
                <c:pt idx="1641">
                  <c:v>2.9775</c:v>
                </c:pt>
                <c:pt idx="1642">
                  <c:v>2.98</c:v>
                </c:pt>
                <c:pt idx="1643">
                  <c:v>2.9825</c:v>
                </c:pt>
                <c:pt idx="1644">
                  <c:v>2.985</c:v>
                </c:pt>
                <c:pt idx="1645">
                  <c:v>2.9875</c:v>
                </c:pt>
                <c:pt idx="1646">
                  <c:v>2.99</c:v>
                </c:pt>
                <c:pt idx="1647">
                  <c:v>2.9925</c:v>
                </c:pt>
                <c:pt idx="1648">
                  <c:v>2.995</c:v>
                </c:pt>
                <c:pt idx="1649">
                  <c:v>2.9975</c:v>
                </c:pt>
                <c:pt idx="1650">
                  <c:v>3.0</c:v>
                </c:pt>
                <c:pt idx="1651">
                  <c:v>3.005</c:v>
                </c:pt>
                <c:pt idx="1652">
                  <c:v>3.01</c:v>
                </c:pt>
                <c:pt idx="1653">
                  <c:v>3.015</c:v>
                </c:pt>
                <c:pt idx="1654">
                  <c:v>3.02</c:v>
                </c:pt>
                <c:pt idx="1655">
                  <c:v>3.025</c:v>
                </c:pt>
                <c:pt idx="1656">
                  <c:v>3.03</c:v>
                </c:pt>
                <c:pt idx="1657">
                  <c:v>3.035</c:v>
                </c:pt>
                <c:pt idx="1658">
                  <c:v>3.04</c:v>
                </c:pt>
                <c:pt idx="1659">
                  <c:v>3.045</c:v>
                </c:pt>
                <c:pt idx="1660">
                  <c:v>3.05</c:v>
                </c:pt>
                <c:pt idx="1661">
                  <c:v>3.055</c:v>
                </c:pt>
                <c:pt idx="1662">
                  <c:v>3.06</c:v>
                </c:pt>
                <c:pt idx="1663">
                  <c:v>3.065</c:v>
                </c:pt>
                <c:pt idx="1664">
                  <c:v>3.07</c:v>
                </c:pt>
                <c:pt idx="1665">
                  <c:v>3.075</c:v>
                </c:pt>
                <c:pt idx="1666">
                  <c:v>3.08</c:v>
                </c:pt>
                <c:pt idx="1667">
                  <c:v>3.085</c:v>
                </c:pt>
                <c:pt idx="1668">
                  <c:v>3.09</c:v>
                </c:pt>
                <c:pt idx="1669">
                  <c:v>3.095</c:v>
                </c:pt>
                <c:pt idx="1670">
                  <c:v>3.1</c:v>
                </c:pt>
                <c:pt idx="1671">
                  <c:v>3.105</c:v>
                </c:pt>
                <c:pt idx="1672">
                  <c:v>3.11</c:v>
                </c:pt>
                <c:pt idx="1673">
                  <c:v>3.115</c:v>
                </c:pt>
                <c:pt idx="1674">
                  <c:v>3.12</c:v>
                </c:pt>
                <c:pt idx="1675">
                  <c:v>3.125</c:v>
                </c:pt>
                <c:pt idx="1676">
                  <c:v>3.13</c:v>
                </c:pt>
                <c:pt idx="1677">
                  <c:v>3.135</c:v>
                </c:pt>
                <c:pt idx="1678">
                  <c:v>3.14</c:v>
                </c:pt>
                <c:pt idx="1679">
                  <c:v>3.145</c:v>
                </c:pt>
                <c:pt idx="1680">
                  <c:v>3.15</c:v>
                </c:pt>
                <c:pt idx="1681">
                  <c:v>3.155</c:v>
                </c:pt>
                <c:pt idx="1682">
                  <c:v>3.16</c:v>
                </c:pt>
                <c:pt idx="1683">
                  <c:v>3.165</c:v>
                </c:pt>
                <c:pt idx="1684">
                  <c:v>3.17</c:v>
                </c:pt>
                <c:pt idx="1685">
                  <c:v>3.175</c:v>
                </c:pt>
                <c:pt idx="1686">
                  <c:v>3.18</c:v>
                </c:pt>
                <c:pt idx="1687">
                  <c:v>3.185</c:v>
                </c:pt>
                <c:pt idx="1688">
                  <c:v>3.19</c:v>
                </c:pt>
                <c:pt idx="1689">
                  <c:v>3.195</c:v>
                </c:pt>
                <c:pt idx="1690">
                  <c:v>3.2</c:v>
                </c:pt>
                <c:pt idx="1691">
                  <c:v>3.205</c:v>
                </c:pt>
                <c:pt idx="1692">
                  <c:v>3.21</c:v>
                </c:pt>
                <c:pt idx="1693">
                  <c:v>3.215</c:v>
                </c:pt>
                <c:pt idx="1694">
                  <c:v>3.22</c:v>
                </c:pt>
                <c:pt idx="1695">
                  <c:v>3.225</c:v>
                </c:pt>
                <c:pt idx="1696">
                  <c:v>3.23</c:v>
                </c:pt>
                <c:pt idx="1697">
                  <c:v>3.235</c:v>
                </c:pt>
                <c:pt idx="1698">
                  <c:v>3.24</c:v>
                </c:pt>
                <c:pt idx="1699">
                  <c:v>3.245</c:v>
                </c:pt>
                <c:pt idx="1700">
                  <c:v>3.25</c:v>
                </c:pt>
                <c:pt idx="1701">
                  <c:v>3.255</c:v>
                </c:pt>
                <c:pt idx="1702">
                  <c:v>3.26</c:v>
                </c:pt>
                <c:pt idx="1703">
                  <c:v>3.265</c:v>
                </c:pt>
                <c:pt idx="1704">
                  <c:v>3.27</c:v>
                </c:pt>
                <c:pt idx="1705">
                  <c:v>3.275</c:v>
                </c:pt>
                <c:pt idx="1706">
                  <c:v>3.28</c:v>
                </c:pt>
                <c:pt idx="1707">
                  <c:v>3.285</c:v>
                </c:pt>
                <c:pt idx="1708">
                  <c:v>3.29</c:v>
                </c:pt>
                <c:pt idx="1709">
                  <c:v>3.295</c:v>
                </c:pt>
                <c:pt idx="1710">
                  <c:v>3.3</c:v>
                </c:pt>
                <c:pt idx="1711">
                  <c:v>3.305</c:v>
                </c:pt>
                <c:pt idx="1712">
                  <c:v>3.31</c:v>
                </c:pt>
                <c:pt idx="1713">
                  <c:v>3.314999999999999</c:v>
                </c:pt>
                <c:pt idx="1714">
                  <c:v>3.32</c:v>
                </c:pt>
                <c:pt idx="1715">
                  <c:v>3.325</c:v>
                </c:pt>
                <c:pt idx="1716">
                  <c:v>3.33</c:v>
                </c:pt>
                <c:pt idx="1717">
                  <c:v>3.334999999999999</c:v>
                </c:pt>
                <c:pt idx="1718">
                  <c:v>3.34</c:v>
                </c:pt>
                <c:pt idx="1719">
                  <c:v>3.345</c:v>
                </c:pt>
                <c:pt idx="1720">
                  <c:v>3.35</c:v>
                </c:pt>
                <c:pt idx="1721">
                  <c:v>3.354999999999999</c:v>
                </c:pt>
                <c:pt idx="1722">
                  <c:v>3.36</c:v>
                </c:pt>
                <c:pt idx="1723">
                  <c:v>3.365</c:v>
                </c:pt>
                <c:pt idx="1724">
                  <c:v>3.37</c:v>
                </c:pt>
                <c:pt idx="1725">
                  <c:v>3.375</c:v>
                </c:pt>
                <c:pt idx="1726">
                  <c:v>3.38</c:v>
                </c:pt>
                <c:pt idx="1727">
                  <c:v>3.385</c:v>
                </c:pt>
                <c:pt idx="1728">
                  <c:v>3.39</c:v>
                </c:pt>
                <c:pt idx="1729">
                  <c:v>3.395</c:v>
                </c:pt>
                <c:pt idx="1730">
                  <c:v>3.4</c:v>
                </c:pt>
                <c:pt idx="1731">
                  <c:v>3.405</c:v>
                </c:pt>
                <c:pt idx="1732">
                  <c:v>3.41</c:v>
                </c:pt>
                <c:pt idx="1733">
                  <c:v>3.415</c:v>
                </c:pt>
                <c:pt idx="1734">
                  <c:v>3.42</c:v>
                </c:pt>
                <c:pt idx="1735">
                  <c:v>3.425</c:v>
                </c:pt>
                <c:pt idx="1736">
                  <c:v>3.43</c:v>
                </c:pt>
                <c:pt idx="1737">
                  <c:v>3.435</c:v>
                </c:pt>
                <c:pt idx="1738">
                  <c:v>3.44</c:v>
                </c:pt>
                <c:pt idx="1739">
                  <c:v>3.445</c:v>
                </c:pt>
                <c:pt idx="1740">
                  <c:v>3.45</c:v>
                </c:pt>
                <c:pt idx="1741">
                  <c:v>3.455</c:v>
                </c:pt>
                <c:pt idx="1742">
                  <c:v>3.46</c:v>
                </c:pt>
                <c:pt idx="1743">
                  <c:v>3.465</c:v>
                </c:pt>
                <c:pt idx="1744">
                  <c:v>3.47</c:v>
                </c:pt>
                <c:pt idx="1745">
                  <c:v>3.475</c:v>
                </c:pt>
                <c:pt idx="1746">
                  <c:v>3.48</c:v>
                </c:pt>
                <c:pt idx="1747">
                  <c:v>3.485</c:v>
                </c:pt>
                <c:pt idx="1748">
                  <c:v>3.49</c:v>
                </c:pt>
                <c:pt idx="1749">
                  <c:v>3.495</c:v>
                </c:pt>
                <c:pt idx="1750">
                  <c:v>3.5</c:v>
                </c:pt>
                <c:pt idx="1751">
                  <c:v>3.505</c:v>
                </c:pt>
                <c:pt idx="1752">
                  <c:v>3.51</c:v>
                </c:pt>
                <c:pt idx="1753">
                  <c:v>3.515</c:v>
                </c:pt>
                <c:pt idx="1754">
                  <c:v>3.52</c:v>
                </c:pt>
                <c:pt idx="1755">
                  <c:v>3.525</c:v>
                </c:pt>
                <c:pt idx="1756">
                  <c:v>3.53</c:v>
                </c:pt>
                <c:pt idx="1757">
                  <c:v>3.535</c:v>
                </c:pt>
                <c:pt idx="1758">
                  <c:v>3.54</c:v>
                </c:pt>
                <c:pt idx="1759">
                  <c:v>3.545</c:v>
                </c:pt>
                <c:pt idx="1760">
                  <c:v>3.55</c:v>
                </c:pt>
                <c:pt idx="1761">
                  <c:v>3.555</c:v>
                </c:pt>
                <c:pt idx="1762">
                  <c:v>3.56</c:v>
                </c:pt>
                <c:pt idx="1763">
                  <c:v>3.565</c:v>
                </c:pt>
                <c:pt idx="1764">
                  <c:v>3.57</c:v>
                </c:pt>
                <c:pt idx="1765">
                  <c:v>3.575</c:v>
                </c:pt>
                <c:pt idx="1766">
                  <c:v>3.58</c:v>
                </c:pt>
                <c:pt idx="1767">
                  <c:v>3.585</c:v>
                </c:pt>
                <c:pt idx="1768">
                  <c:v>3.59</c:v>
                </c:pt>
                <c:pt idx="1769">
                  <c:v>3.595</c:v>
                </c:pt>
                <c:pt idx="1770">
                  <c:v>3.6</c:v>
                </c:pt>
                <c:pt idx="1771">
                  <c:v>3.605</c:v>
                </c:pt>
                <c:pt idx="1772">
                  <c:v>3.61</c:v>
                </c:pt>
                <c:pt idx="1773">
                  <c:v>3.615</c:v>
                </c:pt>
                <c:pt idx="1774">
                  <c:v>3.62</c:v>
                </c:pt>
                <c:pt idx="1775">
                  <c:v>3.625</c:v>
                </c:pt>
                <c:pt idx="1776">
                  <c:v>3.63</c:v>
                </c:pt>
                <c:pt idx="1777">
                  <c:v>3.635</c:v>
                </c:pt>
                <c:pt idx="1778">
                  <c:v>3.64</c:v>
                </c:pt>
                <c:pt idx="1779">
                  <c:v>3.645</c:v>
                </c:pt>
                <c:pt idx="1780">
                  <c:v>3.65</c:v>
                </c:pt>
                <c:pt idx="1781">
                  <c:v>3.655</c:v>
                </c:pt>
                <c:pt idx="1782">
                  <c:v>3.66</c:v>
                </c:pt>
                <c:pt idx="1783">
                  <c:v>3.665</c:v>
                </c:pt>
                <c:pt idx="1784">
                  <c:v>3.67</c:v>
                </c:pt>
                <c:pt idx="1785">
                  <c:v>3.675</c:v>
                </c:pt>
                <c:pt idx="1786">
                  <c:v>3.68</c:v>
                </c:pt>
                <c:pt idx="1787">
                  <c:v>3.685</c:v>
                </c:pt>
                <c:pt idx="1788">
                  <c:v>3.69</c:v>
                </c:pt>
                <c:pt idx="1789">
                  <c:v>3.695</c:v>
                </c:pt>
                <c:pt idx="1790">
                  <c:v>3.7</c:v>
                </c:pt>
                <c:pt idx="1791">
                  <c:v>3.705</c:v>
                </c:pt>
                <c:pt idx="1792">
                  <c:v>3.71</c:v>
                </c:pt>
                <c:pt idx="1793">
                  <c:v>3.715</c:v>
                </c:pt>
                <c:pt idx="1794">
                  <c:v>3.72</c:v>
                </c:pt>
                <c:pt idx="1795">
                  <c:v>3.725</c:v>
                </c:pt>
                <c:pt idx="1796">
                  <c:v>3.73</c:v>
                </c:pt>
                <c:pt idx="1797">
                  <c:v>3.735</c:v>
                </c:pt>
                <c:pt idx="1798">
                  <c:v>3.74</c:v>
                </c:pt>
                <c:pt idx="1799">
                  <c:v>3.745</c:v>
                </c:pt>
                <c:pt idx="1800">
                  <c:v>3.75</c:v>
                </c:pt>
                <c:pt idx="1801">
                  <c:v>3.755</c:v>
                </c:pt>
                <c:pt idx="1802">
                  <c:v>3.76</c:v>
                </c:pt>
                <c:pt idx="1803">
                  <c:v>3.765</c:v>
                </c:pt>
                <c:pt idx="1804">
                  <c:v>3.77</c:v>
                </c:pt>
                <c:pt idx="1805">
                  <c:v>3.775</c:v>
                </c:pt>
                <c:pt idx="1806">
                  <c:v>3.78</c:v>
                </c:pt>
                <c:pt idx="1807">
                  <c:v>3.785</c:v>
                </c:pt>
                <c:pt idx="1808">
                  <c:v>3.79</c:v>
                </c:pt>
                <c:pt idx="1809">
                  <c:v>3.795</c:v>
                </c:pt>
                <c:pt idx="1810">
                  <c:v>3.8</c:v>
                </c:pt>
                <c:pt idx="1811">
                  <c:v>3.805</c:v>
                </c:pt>
                <c:pt idx="1812">
                  <c:v>3.81</c:v>
                </c:pt>
                <c:pt idx="1813">
                  <c:v>3.814999999999999</c:v>
                </c:pt>
                <c:pt idx="1814">
                  <c:v>3.82</c:v>
                </c:pt>
                <c:pt idx="1815">
                  <c:v>3.825</c:v>
                </c:pt>
                <c:pt idx="1816">
                  <c:v>3.83</c:v>
                </c:pt>
                <c:pt idx="1817">
                  <c:v>3.834999999999999</c:v>
                </c:pt>
                <c:pt idx="1818">
                  <c:v>3.84</c:v>
                </c:pt>
                <c:pt idx="1819">
                  <c:v>3.845</c:v>
                </c:pt>
                <c:pt idx="1820">
                  <c:v>3.85</c:v>
                </c:pt>
                <c:pt idx="1821">
                  <c:v>3.854999999999999</c:v>
                </c:pt>
                <c:pt idx="1822">
                  <c:v>3.86</c:v>
                </c:pt>
                <c:pt idx="1823">
                  <c:v>3.865</c:v>
                </c:pt>
                <c:pt idx="1824">
                  <c:v>3.87</c:v>
                </c:pt>
                <c:pt idx="1825">
                  <c:v>3.875</c:v>
                </c:pt>
                <c:pt idx="1826">
                  <c:v>3.88</c:v>
                </c:pt>
                <c:pt idx="1827">
                  <c:v>3.885</c:v>
                </c:pt>
                <c:pt idx="1828">
                  <c:v>3.89</c:v>
                </c:pt>
                <c:pt idx="1829">
                  <c:v>3.895</c:v>
                </c:pt>
                <c:pt idx="1830">
                  <c:v>3.9</c:v>
                </c:pt>
                <c:pt idx="1831">
                  <c:v>3.905</c:v>
                </c:pt>
                <c:pt idx="1832">
                  <c:v>3.91</c:v>
                </c:pt>
                <c:pt idx="1833">
                  <c:v>3.915</c:v>
                </c:pt>
                <c:pt idx="1834">
                  <c:v>3.92</c:v>
                </c:pt>
                <c:pt idx="1835">
                  <c:v>3.925</c:v>
                </c:pt>
                <c:pt idx="1836">
                  <c:v>3.93</c:v>
                </c:pt>
                <c:pt idx="1837">
                  <c:v>3.935</c:v>
                </c:pt>
                <c:pt idx="1838">
                  <c:v>3.94</c:v>
                </c:pt>
                <c:pt idx="1839">
                  <c:v>3.945</c:v>
                </c:pt>
                <c:pt idx="1840">
                  <c:v>3.95</c:v>
                </c:pt>
                <c:pt idx="1841">
                  <c:v>3.955</c:v>
                </c:pt>
                <c:pt idx="1842">
                  <c:v>3.96</c:v>
                </c:pt>
                <c:pt idx="1843">
                  <c:v>3.965</c:v>
                </c:pt>
                <c:pt idx="1844">
                  <c:v>3.97</c:v>
                </c:pt>
                <c:pt idx="1845">
                  <c:v>3.975</c:v>
                </c:pt>
                <c:pt idx="1846">
                  <c:v>3.98</c:v>
                </c:pt>
                <c:pt idx="1847">
                  <c:v>3.985</c:v>
                </c:pt>
                <c:pt idx="1848">
                  <c:v>3.99</c:v>
                </c:pt>
                <c:pt idx="1849">
                  <c:v>3.995</c:v>
                </c:pt>
                <c:pt idx="1850">
                  <c:v>4.0</c:v>
                </c:pt>
                <c:pt idx="1851">
                  <c:v>4.005</c:v>
                </c:pt>
                <c:pt idx="1852">
                  <c:v>4.01</c:v>
                </c:pt>
                <c:pt idx="1853">
                  <c:v>4.015</c:v>
                </c:pt>
                <c:pt idx="1854">
                  <c:v>4.02</c:v>
                </c:pt>
                <c:pt idx="1855">
                  <c:v>4.024999999999981</c:v>
                </c:pt>
                <c:pt idx="1856">
                  <c:v>4.03</c:v>
                </c:pt>
                <c:pt idx="1857">
                  <c:v>4.035</c:v>
                </c:pt>
                <c:pt idx="1858">
                  <c:v>4.04</c:v>
                </c:pt>
                <c:pt idx="1859">
                  <c:v>4.045</c:v>
                </c:pt>
                <c:pt idx="1860">
                  <c:v>4.05</c:v>
                </c:pt>
                <c:pt idx="1861">
                  <c:v>4.055</c:v>
                </c:pt>
                <c:pt idx="1862">
                  <c:v>4.06</c:v>
                </c:pt>
                <c:pt idx="1863">
                  <c:v>4.064999999999984</c:v>
                </c:pt>
                <c:pt idx="1864">
                  <c:v>4.07</c:v>
                </c:pt>
                <c:pt idx="1865">
                  <c:v>4.075</c:v>
                </c:pt>
                <c:pt idx="1866">
                  <c:v>4.08</c:v>
                </c:pt>
                <c:pt idx="1867">
                  <c:v>4.085</c:v>
                </c:pt>
                <c:pt idx="1868">
                  <c:v>4.09</c:v>
                </c:pt>
                <c:pt idx="1869">
                  <c:v>4.095</c:v>
                </c:pt>
                <c:pt idx="1870">
                  <c:v>4.1</c:v>
                </c:pt>
                <c:pt idx="1871">
                  <c:v>4.105</c:v>
                </c:pt>
                <c:pt idx="1872">
                  <c:v>4.109999999999999</c:v>
                </c:pt>
                <c:pt idx="1873">
                  <c:v>4.114999999999981</c:v>
                </c:pt>
                <c:pt idx="1874">
                  <c:v>4.119999999999997</c:v>
                </c:pt>
                <c:pt idx="1875">
                  <c:v>4.124999999999978</c:v>
                </c:pt>
                <c:pt idx="1876">
                  <c:v>4.13</c:v>
                </c:pt>
                <c:pt idx="1877">
                  <c:v>4.135</c:v>
                </c:pt>
                <c:pt idx="1878">
                  <c:v>4.14</c:v>
                </c:pt>
                <c:pt idx="1879">
                  <c:v>4.145</c:v>
                </c:pt>
                <c:pt idx="1880">
                  <c:v>4.149999999999999</c:v>
                </c:pt>
                <c:pt idx="1881">
                  <c:v>4.154999999999981</c:v>
                </c:pt>
                <c:pt idx="1882">
                  <c:v>4.159999999999997</c:v>
                </c:pt>
                <c:pt idx="1883">
                  <c:v>4.164999999999978</c:v>
                </c:pt>
                <c:pt idx="1884">
                  <c:v>4.17</c:v>
                </c:pt>
                <c:pt idx="1885">
                  <c:v>4.175</c:v>
                </c:pt>
                <c:pt idx="1886">
                  <c:v>4.18</c:v>
                </c:pt>
                <c:pt idx="1887">
                  <c:v>4.185</c:v>
                </c:pt>
                <c:pt idx="1888">
                  <c:v>4.189999999999999</c:v>
                </c:pt>
                <c:pt idx="1889">
                  <c:v>4.194999999999981</c:v>
                </c:pt>
                <c:pt idx="1890">
                  <c:v>4.2</c:v>
                </c:pt>
                <c:pt idx="1891">
                  <c:v>4.205</c:v>
                </c:pt>
                <c:pt idx="1892">
                  <c:v>4.21</c:v>
                </c:pt>
                <c:pt idx="1893">
                  <c:v>4.215</c:v>
                </c:pt>
                <c:pt idx="1894">
                  <c:v>4.22</c:v>
                </c:pt>
                <c:pt idx="1895">
                  <c:v>4.225</c:v>
                </c:pt>
                <c:pt idx="1896">
                  <c:v>4.23</c:v>
                </c:pt>
                <c:pt idx="1897">
                  <c:v>4.235</c:v>
                </c:pt>
                <c:pt idx="1898">
                  <c:v>4.24</c:v>
                </c:pt>
                <c:pt idx="1899">
                  <c:v>4.245</c:v>
                </c:pt>
                <c:pt idx="1900">
                  <c:v>4.25</c:v>
                </c:pt>
                <c:pt idx="1901">
                  <c:v>4.255</c:v>
                </c:pt>
                <c:pt idx="1902">
                  <c:v>4.26</c:v>
                </c:pt>
                <c:pt idx="1903">
                  <c:v>4.265</c:v>
                </c:pt>
                <c:pt idx="1904">
                  <c:v>4.27</c:v>
                </c:pt>
                <c:pt idx="1905">
                  <c:v>4.275</c:v>
                </c:pt>
                <c:pt idx="1906">
                  <c:v>4.28</c:v>
                </c:pt>
                <c:pt idx="1907">
                  <c:v>4.285</c:v>
                </c:pt>
                <c:pt idx="1908">
                  <c:v>4.29</c:v>
                </c:pt>
                <c:pt idx="1909">
                  <c:v>4.295</c:v>
                </c:pt>
                <c:pt idx="1910">
                  <c:v>4.3</c:v>
                </c:pt>
                <c:pt idx="1911">
                  <c:v>4.305</c:v>
                </c:pt>
                <c:pt idx="1912">
                  <c:v>4.31</c:v>
                </c:pt>
                <c:pt idx="1913">
                  <c:v>4.314999999999981</c:v>
                </c:pt>
                <c:pt idx="1914">
                  <c:v>4.319999999999998</c:v>
                </c:pt>
                <c:pt idx="1915">
                  <c:v>4.324999999999978</c:v>
                </c:pt>
                <c:pt idx="1916">
                  <c:v>4.33</c:v>
                </c:pt>
                <c:pt idx="1917">
                  <c:v>4.335</c:v>
                </c:pt>
                <c:pt idx="1918">
                  <c:v>4.34</c:v>
                </c:pt>
                <c:pt idx="1919">
                  <c:v>4.345</c:v>
                </c:pt>
                <c:pt idx="1920">
                  <c:v>4.35</c:v>
                </c:pt>
                <c:pt idx="1921">
                  <c:v>4.354999999999981</c:v>
                </c:pt>
                <c:pt idx="1922">
                  <c:v>4.359999999999998</c:v>
                </c:pt>
                <c:pt idx="1923">
                  <c:v>4.364999999999979</c:v>
                </c:pt>
                <c:pt idx="1924">
                  <c:v>4.37</c:v>
                </c:pt>
                <c:pt idx="1925">
                  <c:v>4.375</c:v>
                </c:pt>
                <c:pt idx="1926">
                  <c:v>4.38</c:v>
                </c:pt>
                <c:pt idx="1927">
                  <c:v>4.385</c:v>
                </c:pt>
                <c:pt idx="1928">
                  <c:v>4.39</c:v>
                </c:pt>
                <c:pt idx="1929">
                  <c:v>4.395</c:v>
                </c:pt>
                <c:pt idx="1930">
                  <c:v>4.4</c:v>
                </c:pt>
                <c:pt idx="1931">
                  <c:v>4.405</c:v>
                </c:pt>
                <c:pt idx="1932">
                  <c:v>4.41</c:v>
                </c:pt>
                <c:pt idx="1933">
                  <c:v>4.415</c:v>
                </c:pt>
                <c:pt idx="1934">
                  <c:v>4.42</c:v>
                </c:pt>
                <c:pt idx="1935">
                  <c:v>4.425</c:v>
                </c:pt>
                <c:pt idx="1936">
                  <c:v>4.43</c:v>
                </c:pt>
                <c:pt idx="1937">
                  <c:v>4.435</c:v>
                </c:pt>
                <c:pt idx="1938">
                  <c:v>4.44</c:v>
                </c:pt>
                <c:pt idx="1939">
                  <c:v>4.445</c:v>
                </c:pt>
                <c:pt idx="1940">
                  <c:v>4.45</c:v>
                </c:pt>
                <c:pt idx="1941">
                  <c:v>4.455</c:v>
                </c:pt>
                <c:pt idx="1942">
                  <c:v>4.46</c:v>
                </c:pt>
                <c:pt idx="1943">
                  <c:v>4.465</c:v>
                </c:pt>
                <c:pt idx="1944">
                  <c:v>4.47</c:v>
                </c:pt>
                <c:pt idx="1945">
                  <c:v>4.475</c:v>
                </c:pt>
                <c:pt idx="1946">
                  <c:v>4.48</c:v>
                </c:pt>
                <c:pt idx="1947">
                  <c:v>4.485</c:v>
                </c:pt>
                <c:pt idx="1948">
                  <c:v>4.49</c:v>
                </c:pt>
                <c:pt idx="1949">
                  <c:v>4.495</c:v>
                </c:pt>
                <c:pt idx="1950">
                  <c:v>4.5</c:v>
                </c:pt>
                <c:pt idx="1951">
                  <c:v>4.505</c:v>
                </c:pt>
                <c:pt idx="1952">
                  <c:v>4.51</c:v>
                </c:pt>
                <c:pt idx="1953">
                  <c:v>4.515</c:v>
                </c:pt>
                <c:pt idx="1954">
                  <c:v>4.52</c:v>
                </c:pt>
                <c:pt idx="1955">
                  <c:v>4.524999999999981</c:v>
                </c:pt>
                <c:pt idx="1956">
                  <c:v>4.53</c:v>
                </c:pt>
                <c:pt idx="1957">
                  <c:v>4.535</c:v>
                </c:pt>
                <c:pt idx="1958">
                  <c:v>4.54</c:v>
                </c:pt>
                <c:pt idx="1959">
                  <c:v>4.545</c:v>
                </c:pt>
                <c:pt idx="1960">
                  <c:v>4.55</c:v>
                </c:pt>
                <c:pt idx="1961">
                  <c:v>4.555</c:v>
                </c:pt>
                <c:pt idx="1962">
                  <c:v>4.56</c:v>
                </c:pt>
                <c:pt idx="1963">
                  <c:v>4.564999999999984</c:v>
                </c:pt>
                <c:pt idx="1964">
                  <c:v>4.57</c:v>
                </c:pt>
                <c:pt idx="1965">
                  <c:v>4.575</c:v>
                </c:pt>
                <c:pt idx="1966">
                  <c:v>4.58</c:v>
                </c:pt>
                <c:pt idx="1967">
                  <c:v>4.585</c:v>
                </c:pt>
                <c:pt idx="1968">
                  <c:v>4.59</c:v>
                </c:pt>
                <c:pt idx="1969">
                  <c:v>4.595</c:v>
                </c:pt>
                <c:pt idx="1970">
                  <c:v>4.6</c:v>
                </c:pt>
                <c:pt idx="1971">
                  <c:v>4.604999999999981</c:v>
                </c:pt>
                <c:pt idx="1972">
                  <c:v>4.609999999999998</c:v>
                </c:pt>
                <c:pt idx="1973">
                  <c:v>4.614999999999978</c:v>
                </c:pt>
                <c:pt idx="1974">
                  <c:v>4.619999999999996</c:v>
                </c:pt>
                <c:pt idx="1975">
                  <c:v>4.624999999999975</c:v>
                </c:pt>
                <c:pt idx="1976">
                  <c:v>4.63</c:v>
                </c:pt>
                <c:pt idx="1977">
                  <c:v>4.635</c:v>
                </c:pt>
                <c:pt idx="1978">
                  <c:v>4.64</c:v>
                </c:pt>
                <c:pt idx="1979">
                  <c:v>4.64499999999998</c:v>
                </c:pt>
                <c:pt idx="1980">
                  <c:v>4.649999999999998</c:v>
                </c:pt>
                <c:pt idx="1981">
                  <c:v>4.654999999999978</c:v>
                </c:pt>
                <c:pt idx="1982">
                  <c:v>4.659999999999996</c:v>
                </c:pt>
                <c:pt idx="1983">
                  <c:v>4.664999999999976</c:v>
                </c:pt>
                <c:pt idx="1984">
                  <c:v>4.67</c:v>
                </c:pt>
                <c:pt idx="1985">
                  <c:v>4.675</c:v>
                </c:pt>
                <c:pt idx="1986">
                  <c:v>4.68</c:v>
                </c:pt>
                <c:pt idx="1987">
                  <c:v>4.685</c:v>
                </c:pt>
                <c:pt idx="1988">
                  <c:v>4.689999999999999</c:v>
                </c:pt>
                <c:pt idx="1989">
                  <c:v>4.694999999999981</c:v>
                </c:pt>
                <c:pt idx="1990">
                  <c:v>4.7</c:v>
                </c:pt>
                <c:pt idx="1991">
                  <c:v>4.705</c:v>
                </c:pt>
                <c:pt idx="1992">
                  <c:v>4.71</c:v>
                </c:pt>
                <c:pt idx="1993">
                  <c:v>4.715</c:v>
                </c:pt>
                <c:pt idx="1994">
                  <c:v>4.72</c:v>
                </c:pt>
                <c:pt idx="1995">
                  <c:v>4.725</c:v>
                </c:pt>
                <c:pt idx="1996">
                  <c:v>4.73</c:v>
                </c:pt>
                <c:pt idx="1997">
                  <c:v>4.735</c:v>
                </c:pt>
                <c:pt idx="1998">
                  <c:v>4.74</c:v>
                </c:pt>
                <c:pt idx="1999">
                  <c:v>4.745</c:v>
                </c:pt>
                <c:pt idx="2000">
                  <c:v>4.75</c:v>
                </c:pt>
                <c:pt idx="2001">
                  <c:v>4.755</c:v>
                </c:pt>
                <c:pt idx="2002">
                  <c:v>4.76</c:v>
                </c:pt>
                <c:pt idx="2003">
                  <c:v>4.765</c:v>
                </c:pt>
                <c:pt idx="2004">
                  <c:v>4.769999999999999</c:v>
                </c:pt>
                <c:pt idx="2005">
                  <c:v>4.775</c:v>
                </c:pt>
                <c:pt idx="2006">
                  <c:v>4.78</c:v>
                </c:pt>
                <c:pt idx="2007">
                  <c:v>4.785</c:v>
                </c:pt>
                <c:pt idx="2008">
                  <c:v>4.79</c:v>
                </c:pt>
                <c:pt idx="2009">
                  <c:v>4.795</c:v>
                </c:pt>
                <c:pt idx="2010">
                  <c:v>4.8</c:v>
                </c:pt>
                <c:pt idx="2011">
                  <c:v>4.805</c:v>
                </c:pt>
                <c:pt idx="2012">
                  <c:v>4.81</c:v>
                </c:pt>
                <c:pt idx="2013">
                  <c:v>4.814999999999981</c:v>
                </c:pt>
                <c:pt idx="2014">
                  <c:v>4.819999999999998</c:v>
                </c:pt>
                <c:pt idx="2015">
                  <c:v>4.824999999999978</c:v>
                </c:pt>
                <c:pt idx="2016">
                  <c:v>4.83</c:v>
                </c:pt>
                <c:pt idx="2017">
                  <c:v>4.835</c:v>
                </c:pt>
                <c:pt idx="2018">
                  <c:v>4.84</c:v>
                </c:pt>
                <c:pt idx="2019">
                  <c:v>4.845</c:v>
                </c:pt>
                <c:pt idx="2020">
                  <c:v>4.85</c:v>
                </c:pt>
                <c:pt idx="2021">
                  <c:v>4.854999999999981</c:v>
                </c:pt>
                <c:pt idx="2022">
                  <c:v>4.859999999999998</c:v>
                </c:pt>
                <c:pt idx="2023">
                  <c:v>4.864999999999979</c:v>
                </c:pt>
                <c:pt idx="2024">
                  <c:v>4.87</c:v>
                </c:pt>
                <c:pt idx="2025">
                  <c:v>4.875</c:v>
                </c:pt>
                <c:pt idx="2026">
                  <c:v>4.88</c:v>
                </c:pt>
                <c:pt idx="2027">
                  <c:v>4.885</c:v>
                </c:pt>
                <c:pt idx="2028">
                  <c:v>4.89</c:v>
                </c:pt>
                <c:pt idx="2029">
                  <c:v>4.895</c:v>
                </c:pt>
                <c:pt idx="2030">
                  <c:v>4.9</c:v>
                </c:pt>
                <c:pt idx="2031">
                  <c:v>4.905</c:v>
                </c:pt>
                <c:pt idx="2032">
                  <c:v>4.91</c:v>
                </c:pt>
                <c:pt idx="2033">
                  <c:v>4.915</c:v>
                </c:pt>
                <c:pt idx="2034">
                  <c:v>4.92</c:v>
                </c:pt>
                <c:pt idx="2035">
                  <c:v>4.925</c:v>
                </c:pt>
                <c:pt idx="2036">
                  <c:v>4.93</c:v>
                </c:pt>
                <c:pt idx="2037">
                  <c:v>4.935</c:v>
                </c:pt>
                <c:pt idx="2038">
                  <c:v>4.94</c:v>
                </c:pt>
                <c:pt idx="2039">
                  <c:v>4.945</c:v>
                </c:pt>
                <c:pt idx="2040">
                  <c:v>4.95</c:v>
                </c:pt>
                <c:pt idx="2041">
                  <c:v>4.955</c:v>
                </c:pt>
                <c:pt idx="2042">
                  <c:v>4.96</c:v>
                </c:pt>
                <c:pt idx="2043">
                  <c:v>4.965</c:v>
                </c:pt>
                <c:pt idx="2044">
                  <c:v>4.97</c:v>
                </c:pt>
                <c:pt idx="2045">
                  <c:v>4.975</c:v>
                </c:pt>
                <c:pt idx="2046">
                  <c:v>4.98</c:v>
                </c:pt>
                <c:pt idx="2047">
                  <c:v>4.985</c:v>
                </c:pt>
                <c:pt idx="2048">
                  <c:v>4.99</c:v>
                </c:pt>
                <c:pt idx="2049">
                  <c:v>4.995</c:v>
                </c:pt>
                <c:pt idx="2050">
                  <c:v>5.0</c:v>
                </c:pt>
                <c:pt idx="2051">
                  <c:v>5.005</c:v>
                </c:pt>
                <c:pt idx="2052">
                  <c:v>5.01</c:v>
                </c:pt>
                <c:pt idx="2053">
                  <c:v>5.015</c:v>
                </c:pt>
                <c:pt idx="2054">
                  <c:v>5.02</c:v>
                </c:pt>
                <c:pt idx="2055">
                  <c:v>5.024999999999981</c:v>
                </c:pt>
                <c:pt idx="2056">
                  <c:v>5.03</c:v>
                </c:pt>
                <c:pt idx="2057">
                  <c:v>5.035</c:v>
                </c:pt>
                <c:pt idx="2058">
                  <c:v>5.04</c:v>
                </c:pt>
                <c:pt idx="2059">
                  <c:v>5.045</c:v>
                </c:pt>
                <c:pt idx="2060">
                  <c:v>5.05</c:v>
                </c:pt>
                <c:pt idx="2061">
                  <c:v>5.055</c:v>
                </c:pt>
                <c:pt idx="2062">
                  <c:v>5.06</c:v>
                </c:pt>
                <c:pt idx="2063">
                  <c:v>5.064999999999984</c:v>
                </c:pt>
                <c:pt idx="2064">
                  <c:v>5.07</c:v>
                </c:pt>
                <c:pt idx="2065">
                  <c:v>5.075</c:v>
                </c:pt>
                <c:pt idx="2066">
                  <c:v>5.08</c:v>
                </c:pt>
                <c:pt idx="2067">
                  <c:v>5.085</c:v>
                </c:pt>
                <c:pt idx="2068">
                  <c:v>5.09</c:v>
                </c:pt>
                <c:pt idx="2069">
                  <c:v>5.095</c:v>
                </c:pt>
                <c:pt idx="2070">
                  <c:v>5.1</c:v>
                </c:pt>
                <c:pt idx="2071">
                  <c:v>5.105</c:v>
                </c:pt>
                <c:pt idx="2072">
                  <c:v>5.109999999999999</c:v>
                </c:pt>
                <c:pt idx="2073">
                  <c:v>5.114999999999981</c:v>
                </c:pt>
                <c:pt idx="2074">
                  <c:v>5.119999999999997</c:v>
                </c:pt>
                <c:pt idx="2075">
                  <c:v>5.124999999999978</c:v>
                </c:pt>
                <c:pt idx="2076">
                  <c:v>5.13</c:v>
                </c:pt>
                <c:pt idx="2077">
                  <c:v>5.135</c:v>
                </c:pt>
                <c:pt idx="2078">
                  <c:v>5.14</c:v>
                </c:pt>
                <c:pt idx="2079">
                  <c:v>5.145</c:v>
                </c:pt>
                <c:pt idx="2080">
                  <c:v>5.149999999999999</c:v>
                </c:pt>
                <c:pt idx="2081">
                  <c:v>5.154999999999981</c:v>
                </c:pt>
                <c:pt idx="2082">
                  <c:v>5.159999999999997</c:v>
                </c:pt>
                <c:pt idx="2083">
                  <c:v>5.164999999999978</c:v>
                </c:pt>
                <c:pt idx="2084">
                  <c:v>5.17</c:v>
                </c:pt>
                <c:pt idx="2085">
                  <c:v>5.175</c:v>
                </c:pt>
                <c:pt idx="2086">
                  <c:v>5.18</c:v>
                </c:pt>
                <c:pt idx="2087">
                  <c:v>5.185</c:v>
                </c:pt>
                <c:pt idx="2088">
                  <c:v>5.189999999999999</c:v>
                </c:pt>
                <c:pt idx="2089">
                  <c:v>5.194999999999981</c:v>
                </c:pt>
                <c:pt idx="2090">
                  <c:v>5.2</c:v>
                </c:pt>
                <c:pt idx="2091">
                  <c:v>5.205</c:v>
                </c:pt>
                <c:pt idx="2092">
                  <c:v>5.21</c:v>
                </c:pt>
                <c:pt idx="2093">
                  <c:v>5.215</c:v>
                </c:pt>
                <c:pt idx="2094">
                  <c:v>5.22</c:v>
                </c:pt>
                <c:pt idx="2095">
                  <c:v>5.225</c:v>
                </c:pt>
                <c:pt idx="2096">
                  <c:v>5.23</c:v>
                </c:pt>
                <c:pt idx="2097">
                  <c:v>5.235</c:v>
                </c:pt>
                <c:pt idx="2098">
                  <c:v>5.24</c:v>
                </c:pt>
                <c:pt idx="2099">
                  <c:v>5.245</c:v>
                </c:pt>
                <c:pt idx="2100">
                  <c:v>5.25</c:v>
                </c:pt>
                <c:pt idx="2101">
                  <c:v>5.255</c:v>
                </c:pt>
                <c:pt idx="2102">
                  <c:v>5.26</c:v>
                </c:pt>
                <c:pt idx="2103">
                  <c:v>5.265</c:v>
                </c:pt>
                <c:pt idx="2104">
                  <c:v>5.27</c:v>
                </c:pt>
                <c:pt idx="2105">
                  <c:v>5.275</c:v>
                </c:pt>
                <c:pt idx="2106">
                  <c:v>5.28</c:v>
                </c:pt>
                <c:pt idx="2107">
                  <c:v>5.285</c:v>
                </c:pt>
                <c:pt idx="2108">
                  <c:v>5.29</c:v>
                </c:pt>
                <c:pt idx="2109">
                  <c:v>5.295</c:v>
                </c:pt>
                <c:pt idx="2110">
                  <c:v>5.3</c:v>
                </c:pt>
                <c:pt idx="2111">
                  <c:v>5.305</c:v>
                </c:pt>
                <c:pt idx="2112">
                  <c:v>5.31</c:v>
                </c:pt>
                <c:pt idx="2113">
                  <c:v>5.314999999999981</c:v>
                </c:pt>
                <c:pt idx="2114">
                  <c:v>5.319999999999998</c:v>
                </c:pt>
              </c:numCache>
            </c:numRef>
          </c:xVal>
          <c:yVal>
            <c:numRef>
              <c:f>Sheet1!$D$1:$D$2115</c:f>
              <c:numCache>
                <c:formatCode>General</c:formatCode>
                <c:ptCount val="2115"/>
                <c:pt idx="0">
                  <c:v>3.23</c:v>
                </c:pt>
                <c:pt idx="1">
                  <c:v>3.23</c:v>
                </c:pt>
                <c:pt idx="2">
                  <c:v>3.18</c:v>
                </c:pt>
                <c:pt idx="3">
                  <c:v>3.29</c:v>
                </c:pt>
                <c:pt idx="4">
                  <c:v>3.3</c:v>
                </c:pt>
                <c:pt idx="5">
                  <c:v>3.26</c:v>
                </c:pt>
                <c:pt idx="6">
                  <c:v>3.33</c:v>
                </c:pt>
                <c:pt idx="7">
                  <c:v>3.37</c:v>
                </c:pt>
                <c:pt idx="8">
                  <c:v>3.42</c:v>
                </c:pt>
                <c:pt idx="9">
                  <c:v>3.38</c:v>
                </c:pt>
                <c:pt idx="10">
                  <c:v>3.52</c:v>
                </c:pt>
                <c:pt idx="11">
                  <c:v>3.6</c:v>
                </c:pt>
                <c:pt idx="12">
                  <c:v>3.92</c:v>
                </c:pt>
                <c:pt idx="13">
                  <c:v>4.06</c:v>
                </c:pt>
                <c:pt idx="14">
                  <c:v>4.28</c:v>
                </c:pt>
                <c:pt idx="15">
                  <c:v>4.49</c:v>
                </c:pt>
                <c:pt idx="16">
                  <c:v>4.75</c:v>
                </c:pt>
                <c:pt idx="17">
                  <c:v>4.88</c:v>
                </c:pt>
                <c:pt idx="18">
                  <c:v>5.02</c:v>
                </c:pt>
                <c:pt idx="19">
                  <c:v>4.96</c:v>
                </c:pt>
                <c:pt idx="20">
                  <c:v>4.99</c:v>
                </c:pt>
                <c:pt idx="21">
                  <c:v>4.91</c:v>
                </c:pt>
                <c:pt idx="22">
                  <c:v>4.88</c:v>
                </c:pt>
                <c:pt idx="23">
                  <c:v>4.859999999999998</c:v>
                </c:pt>
                <c:pt idx="24">
                  <c:v>4.81</c:v>
                </c:pt>
                <c:pt idx="25">
                  <c:v>4.819999999999998</c:v>
                </c:pt>
                <c:pt idx="26">
                  <c:v>4.67</c:v>
                </c:pt>
                <c:pt idx="27">
                  <c:v>4.75</c:v>
                </c:pt>
                <c:pt idx="28">
                  <c:v>4.75</c:v>
                </c:pt>
                <c:pt idx="29">
                  <c:v>4.73</c:v>
                </c:pt>
                <c:pt idx="30">
                  <c:v>4.619999999999996</c:v>
                </c:pt>
                <c:pt idx="31">
                  <c:v>4.619999999999996</c:v>
                </c:pt>
                <c:pt idx="32">
                  <c:v>4.6</c:v>
                </c:pt>
                <c:pt idx="33">
                  <c:v>4.58</c:v>
                </c:pt>
                <c:pt idx="34">
                  <c:v>4.59</c:v>
                </c:pt>
                <c:pt idx="35">
                  <c:v>4.54</c:v>
                </c:pt>
                <c:pt idx="36">
                  <c:v>4.45</c:v>
                </c:pt>
                <c:pt idx="37">
                  <c:v>4.46</c:v>
                </c:pt>
                <c:pt idx="38">
                  <c:v>4.41</c:v>
                </c:pt>
                <c:pt idx="39">
                  <c:v>4.55</c:v>
                </c:pt>
                <c:pt idx="40">
                  <c:v>4.55</c:v>
                </c:pt>
                <c:pt idx="41">
                  <c:v>4.51</c:v>
                </c:pt>
                <c:pt idx="42">
                  <c:v>4.5</c:v>
                </c:pt>
                <c:pt idx="43">
                  <c:v>4.46</c:v>
                </c:pt>
                <c:pt idx="44">
                  <c:v>4.48</c:v>
                </c:pt>
                <c:pt idx="45">
                  <c:v>4.33</c:v>
                </c:pt>
                <c:pt idx="46">
                  <c:v>4.359999999999998</c:v>
                </c:pt>
                <c:pt idx="47">
                  <c:v>4.38</c:v>
                </c:pt>
                <c:pt idx="48">
                  <c:v>4.45</c:v>
                </c:pt>
                <c:pt idx="49">
                  <c:v>4.46</c:v>
                </c:pt>
                <c:pt idx="50">
                  <c:v>4.34</c:v>
                </c:pt>
                <c:pt idx="51">
                  <c:v>4.33</c:v>
                </c:pt>
                <c:pt idx="52">
                  <c:v>4.31</c:v>
                </c:pt>
                <c:pt idx="53">
                  <c:v>4.44</c:v>
                </c:pt>
                <c:pt idx="54">
                  <c:v>4.38</c:v>
                </c:pt>
                <c:pt idx="55">
                  <c:v>4.31</c:v>
                </c:pt>
                <c:pt idx="56">
                  <c:v>4.35</c:v>
                </c:pt>
                <c:pt idx="57">
                  <c:v>4.43</c:v>
                </c:pt>
                <c:pt idx="58">
                  <c:v>4.49</c:v>
                </c:pt>
                <c:pt idx="59">
                  <c:v>4.43</c:v>
                </c:pt>
                <c:pt idx="60">
                  <c:v>4.6</c:v>
                </c:pt>
                <c:pt idx="61">
                  <c:v>4.51</c:v>
                </c:pt>
                <c:pt idx="62">
                  <c:v>4.6</c:v>
                </c:pt>
                <c:pt idx="63">
                  <c:v>4.53</c:v>
                </c:pt>
                <c:pt idx="64">
                  <c:v>4.359999999999998</c:v>
                </c:pt>
                <c:pt idx="65">
                  <c:v>4.48</c:v>
                </c:pt>
                <c:pt idx="66">
                  <c:v>4.57</c:v>
                </c:pt>
                <c:pt idx="67">
                  <c:v>4.44</c:v>
                </c:pt>
                <c:pt idx="68">
                  <c:v>4.42</c:v>
                </c:pt>
                <c:pt idx="69">
                  <c:v>4.47</c:v>
                </c:pt>
                <c:pt idx="70">
                  <c:v>4.319999999999998</c:v>
                </c:pt>
                <c:pt idx="71">
                  <c:v>4.22</c:v>
                </c:pt>
                <c:pt idx="72">
                  <c:v>4.21</c:v>
                </c:pt>
                <c:pt idx="73">
                  <c:v>4.23</c:v>
                </c:pt>
                <c:pt idx="74">
                  <c:v>4.03</c:v>
                </c:pt>
                <c:pt idx="75">
                  <c:v>3.95</c:v>
                </c:pt>
                <c:pt idx="76">
                  <c:v>4.06</c:v>
                </c:pt>
                <c:pt idx="77">
                  <c:v>4.08</c:v>
                </c:pt>
                <c:pt idx="78">
                  <c:v>4.05</c:v>
                </c:pt>
                <c:pt idx="79">
                  <c:v>4.05</c:v>
                </c:pt>
                <c:pt idx="80">
                  <c:v>3.9</c:v>
                </c:pt>
                <c:pt idx="81">
                  <c:v>3.82</c:v>
                </c:pt>
                <c:pt idx="82">
                  <c:v>3.8</c:v>
                </c:pt>
                <c:pt idx="83">
                  <c:v>3.83</c:v>
                </c:pt>
                <c:pt idx="84">
                  <c:v>3.82</c:v>
                </c:pt>
                <c:pt idx="85">
                  <c:v>3.95</c:v>
                </c:pt>
                <c:pt idx="86">
                  <c:v>4.06</c:v>
                </c:pt>
                <c:pt idx="87">
                  <c:v>4.18</c:v>
                </c:pt>
                <c:pt idx="88">
                  <c:v>4.109999999999999</c:v>
                </c:pt>
                <c:pt idx="89">
                  <c:v>4.08</c:v>
                </c:pt>
                <c:pt idx="90">
                  <c:v>4.06</c:v>
                </c:pt>
                <c:pt idx="91">
                  <c:v>4.03</c:v>
                </c:pt>
                <c:pt idx="92">
                  <c:v>3.98</c:v>
                </c:pt>
                <c:pt idx="93">
                  <c:v>3.9</c:v>
                </c:pt>
                <c:pt idx="94">
                  <c:v>3.84</c:v>
                </c:pt>
                <c:pt idx="95">
                  <c:v>3.77</c:v>
                </c:pt>
                <c:pt idx="96">
                  <c:v>3.75</c:v>
                </c:pt>
                <c:pt idx="97">
                  <c:v>3.83</c:v>
                </c:pt>
                <c:pt idx="98">
                  <c:v>3.9</c:v>
                </c:pt>
                <c:pt idx="99">
                  <c:v>3.78</c:v>
                </c:pt>
                <c:pt idx="100">
                  <c:v>3.81</c:v>
                </c:pt>
                <c:pt idx="101">
                  <c:v>3.92</c:v>
                </c:pt>
                <c:pt idx="102">
                  <c:v>3.86</c:v>
                </c:pt>
                <c:pt idx="103">
                  <c:v>3.88</c:v>
                </c:pt>
                <c:pt idx="104">
                  <c:v>3.92</c:v>
                </c:pt>
                <c:pt idx="105">
                  <c:v>3.85</c:v>
                </c:pt>
                <c:pt idx="106">
                  <c:v>4.0</c:v>
                </c:pt>
                <c:pt idx="107">
                  <c:v>4.04</c:v>
                </c:pt>
                <c:pt idx="108">
                  <c:v>4.109999999999999</c:v>
                </c:pt>
                <c:pt idx="109">
                  <c:v>4.119999999999997</c:v>
                </c:pt>
                <c:pt idx="110">
                  <c:v>4.04</c:v>
                </c:pt>
                <c:pt idx="111">
                  <c:v>4.02</c:v>
                </c:pt>
                <c:pt idx="112">
                  <c:v>4.03</c:v>
                </c:pt>
                <c:pt idx="113">
                  <c:v>3.93</c:v>
                </c:pt>
                <c:pt idx="114">
                  <c:v>3.81</c:v>
                </c:pt>
                <c:pt idx="115">
                  <c:v>3.71</c:v>
                </c:pt>
                <c:pt idx="116">
                  <c:v>3.58</c:v>
                </c:pt>
                <c:pt idx="117">
                  <c:v>3.54</c:v>
                </c:pt>
                <c:pt idx="118">
                  <c:v>3.44</c:v>
                </c:pt>
                <c:pt idx="119">
                  <c:v>3.3</c:v>
                </c:pt>
                <c:pt idx="120">
                  <c:v>3.27</c:v>
                </c:pt>
                <c:pt idx="121">
                  <c:v>3.26</c:v>
                </c:pt>
                <c:pt idx="122">
                  <c:v>3.18</c:v>
                </c:pt>
                <c:pt idx="123">
                  <c:v>3.1</c:v>
                </c:pt>
                <c:pt idx="124">
                  <c:v>3.27</c:v>
                </c:pt>
                <c:pt idx="125">
                  <c:v>3.14</c:v>
                </c:pt>
                <c:pt idx="126">
                  <c:v>3.16</c:v>
                </c:pt>
                <c:pt idx="127">
                  <c:v>3.37</c:v>
                </c:pt>
                <c:pt idx="128">
                  <c:v>3.71</c:v>
                </c:pt>
                <c:pt idx="129">
                  <c:v>3.9</c:v>
                </c:pt>
                <c:pt idx="130">
                  <c:v>3.67</c:v>
                </c:pt>
                <c:pt idx="131">
                  <c:v>3.81</c:v>
                </c:pt>
                <c:pt idx="132">
                  <c:v>4.2</c:v>
                </c:pt>
                <c:pt idx="133">
                  <c:v>4.41</c:v>
                </c:pt>
                <c:pt idx="134">
                  <c:v>4.7</c:v>
                </c:pt>
                <c:pt idx="135">
                  <c:v>4.859999999999998</c:v>
                </c:pt>
                <c:pt idx="136">
                  <c:v>4.819999999999998</c:v>
                </c:pt>
                <c:pt idx="137">
                  <c:v>4.8</c:v>
                </c:pt>
                <c:pt idx="138">
                  <c:v>4.89</c:v>
                </c:pt>
                <c:pt idx="139">
                  <c:v>4.87</c:v>
                </c:pt>
                <c:pt idx="140">
                  <c:v>4.98</c:v>
                </c:pt>
                <c:pt idx="141">
                  <c:v>4.81</c:v>
                </c:pt>
                <c:pt idx="142">
                  <c:v>4.75</c:v>
                </c:pt>
                <c:pt idx="143">
                  <c:v>4.78</c:v>
                </c:pt>
                <c:pt idx="144">
                  <c:v>4.819999999999998</c:v>
                </c:pt>
                <c:pt idx="145">
                  <c:v>4.74</c:v>
                </c:pt>
                <c:pt idx="146">
                  <c:v>4.769999999999999</c:v>
                </c:pt>
                <c:pt idx="147">
                  <c:v>4.819999999999998</c:v>
                </c:pt>
                <c:pt idx="148">
                  <c:v>4.71</c:v>
                </c:pt>
                <c:pt idx="149">
                  <c:v>4.75</c:v>
                </c:pt>
                <c:pt idx="150">
                  <c:v>4.75</c:v>
                </c:pt>
                <c:pt idx="151">
                  <c:v>4.659999999999996</c:v>
                </c:pt>
                <c:pt idx="152">
                  <c:v>4.64</c:v>
                </c:pt>
                <c:pt idx="153">
                  <c:v>4.619999999999996</c:v>
                </c:pt>
                <c:pt idx="154">
                  <c:v>4.659999999999996</c:v>
                </c:pt>
                <c:pt idx="155">
                  <c:v>4.51</c:v>
                </c:pt>
                <c:pt idx="156">
                  <c:v>4.78</c:v>
                </c:pt>
                <c:pt idx="157">
                  <c:v>4.74</c:v>
                </c:pt>
                <c:pt idx="158">
                  <c:v>4.689999999999999</c:v>
                </c:pt>
                <c:pt idx="159">
                  <c:v>4.659999999999996</c:v>
                </c:pt>
                <c:pt idx="160">
                  <c:v>4.689999999999999</c:v>
                </c:pt>
                <c:pt idx="161">
                  <c:v>4.649999999999998</c:v>
                </c:pt>
                <c:pt idx="162">
                  <c:v>4.659999999999996</c:v>
                </c:pt>
                <c:pt idx="163">
                  <c:v>4.7</c:v>
                </c:pt>
                <c:pt idx="164">
                  <c:v>4.68</c:v>
                </c:pt>
                <c:pt idx="165">
                  <c:v>4.68</c:v>
                </c:pt>
                <c:pt idx="166">
                  <c:v>4.48</c:v>
                </c:pt>
                <c:pt idx="167">
                  <c:v>4.41</c:v>
                </c:pt>
                <c:pt idx="168">
                  <c:v>4.48</c:v>
                </c:pt>
                <c:pt idx="169">
                  <c:v>4.5</c:v>
                </c:pt>
                <c:pt idx="170">
                  <c:v>4.5</c:v>
                </c:pt>
                <c:pt idx="171">
                  <c:v>4.53</c:v>
                </c:pt>
                <c:pt idx="172">
                  <c:v>4.46</c:v>
                </c:pt>
                <c:pt idx="173">
                  <c:v>4.38</c:v>
                </c:pt>
                <c:pt idx="174">
                  <c:v>4.28</c:v>
                </c:pt>
                <c:pt idx="175">
                  <c:v>4.319999999999998</c:v>
                </c:pt>
                <c:pt idx="176">
                  <c:v>4.39</c:v>
                </c:pt>
                <c:pt idx="177">
                  <c:v>4.46</c:v>
                </c:pt>
                <c:pt idx="178">
                  <c:v>4.44</c:v>
                </c:pt>
                <c:pt idx="179">
                  <c:v>4.48</c:v>
                </c:pt>
                <c:pt idx="180">
                  <c:v>4.39</c:v>
                </c:pt>
                <c:pt idx="181">
                  <c:v>4.46</c:v>
                </c:pt>
                <c:pt idx="182">
                  <c:v>4.48</c:v>
                </c:pt>
                <c:pt idx="183">
                  <c:v>4.37</c:v>
                </c:pt>
                <c:pt idx="184">
                  <c:v>4.4</c:v>
                </c:pt>
                <c:pt idx="185">
                  <c:v>4.59</c:v>
                </c:pt>
                <c:pt idx="186">
                  <c:v>4.47</c:v>
                </c:pt>
                <c:pt idx="187">
                  <c:v>4.4</c:v>
                </c:pt>
                <c:pt idx="188">
                  <c:v>4.46</c:v>
                </c:pt>
                <c:pt idx="189">
                  <c:v>4.39</c:v>
                </c:pt>
                <c:pt idx="190">
                  <c:v>4.28</c:v>
                </c:pt>
                <c:pt idx="191">
                  <c:v>4.13</c:v>
                </c:pt>
                <c:pt idx="192">
                  <c:v>3.76</c:v>
                </c:pt>
                <c:pt idx="193">
                  <c:v>3.92</c:v>
                </c:pt>
                <c:pt idx="194">
                  <c:v>3.84</c:v>
                </c:pt>
                <c:pt idx="195">
                  <c:v>3.91</c:v>
                </c:pt>
                <c:pt idx="196">
                  <c:v>3.82</c:v>
                </c:pt>
                <c:pt idx="197">
                  <c:v>3.74</c:v>
                </c:pt>
                <c:pt idx="198">
                  <c:v>3.82</c:v>
                </c:pt>
                <c:pt idx="199">
                  <c:v>3.57</c:v>
                </c:pt>
                <c:pt idx="200">
                  <c:v>3.53</c:v>
                </c:pt>
                <c:pt idx="201">
                  <c:v>3.53</c:v>
                </c:pt>
                <c:pt idx="202">
                  <c:v>3.63</c:v>
                </c:pt>
                <c:pt idx="203">
                  <c:v>3.61</c:v>
                </c:pt>
                <c:pt idx="204">
                  <c:v>3.78</c:v>
                </c:pt>
                <c:pt idx="205">
                  <c:v>3.82</c:v>
                </c:pt>
                <c:pt idx="206">
                  <c:v>3.77</c:v>
                </c:pt>
                <c:pt idx="207">
                  <c:v>3.78</c:v>
                </c:pt>
                <c:pt idx="208">
                  <c:v>3.71</c:v>
                </c:pt>
                <c:pt idx="209">
                  <c:v>3.64</c:v>
                </c:pt>
                <c:pt idx="210">
                  <c:v>3.57</c:v>
                </c:pt>
                <c:pt idx="211">
                  <c:v>3.6</c:v>
                </c:pt>
                <c:pt idx="212">
                  <c:v>3.61</c:v>
                </c:pt>
                <c:pt idx="213">
                  <c:v>3.65</c:v>
                </c:pt>
                <c:pt idx="214">
                  <c:v>3.56</c:v>
                </c:pt>
                <c:pt idx="215">
                  <c:v>3.54</c:v>
                </c:pt>
                <c:pt idx="216">
                  <c:v>3.53</c:v>
                </c:pt>
                <c:pt idx="217">
                  <c:v>3.48</c:v>
                </c:pt>
                <c:pt idx="218">
                  <c:v>3.72</c:v>
                </c:pt>
                <c:pt idx="219">
                  <c:v>3.94</c:v>
                </c:pt>
                <c:pt idx="220">
                  <c:v>3.98</c:v>
                </c:pt>
                <c:pt idx="221">
                  <c:v>4.23</c:v>
                </c:pt>
                <c:pt idx="222">
                  <c:v>4.38</c:v>
                </c:pt>
                <c:pt idx="223">
                  <c:v>4.44</c:v>
                </c:pt>
                <c:pt idx="224">
                  <c:v>4.39</c:v>
                </c:pt>
                <c:pt idx="225">
                  <c:v>4.28</c:v>
                </c:pt>
                <c:pt idx="226">
                  <c:v>4.29</c:v>
                </c:pt>
                <c:pt idx="227">
                  <c:v>4.189999999999999</c:v>
                </c:pt>
                <c:pt idx="228">
                  <c:v>4.189999999999999</c:v>
                </c:pt>
                <c:pt idx="229">
                  <c:v>4.02</c:v>
                </c:pt>
                <c:pt idx="230">
                  <c:v>4.3</c:v>
                </c:pt>
                <c:pt idx="231">
                  <c:v>4.22</c:v>
                </c:pt>
                <c:pt idx="232">
                  <c:v>4.17</c:v>
                </c:pt>
                <c:pt idx="233">
                  <c:v>3.97</c:v>
                </c:pt>
                <c:pt idx="234">
                  <c:v>3.84</c:v>
                </c:pt>
                <c:pt idx="235">
                  <c:v>3.71</c:v>
                </c:pt>
                <c:pt idx="236">
                  <c:v>3.66</c:v>
                </c:pt>
                <c:pt idx="237">
                  <c:v>3.47</c:v>
                </c:pt>
                <c:pt idx="238">
                  <c:v>3.51</c:v>
                </c:pt>
                <c:pt idx="239">
                  <c:v>3.44</c:v>
                </c:pt>
                <c:pt idx="240">
                  <c:v>3.44</c:v>
                </c:pt>
                <c:pt idx="241">
                  <c:v>3.54</c:v>
                </c:pt>
                <c:pt idx="242">
                  <c:v>3.68</c:v>
                </c:pt>
                <c:pt idx="243">
                  <c:v>3.78</c:v>
                </c:pt>
                <c:pt idx="244">
                  <c:v>4.05</c:v>
                </c:pt>
                <c:pt idx="245">
                  <c:v>4.17</c:v>
                </c:pt>
                <c:pt idx="246">
                  <c:v>4.38</c:v>
                </c:pt>
                <c:pt idx="247">
                  <c:v>4.31</c:v>
                </c:pt>
                <c:pt idx="248">
                  <c:v>4.38</c:v>
                </c:pt>
                <c:pt idx="249">
                  <c:v>4.359999999999998</c:v>
                </c:pt>
                <c:pt idx="250">
                  <c:v>4.5</c:v>
                </c:pt>
                <c:pt idx="251">
                  <c:v>4.58</c:v>
                </c:pt>
                <c:pt idx="252">
                  <c:v>4.63</c:v>
                </c:pt>
                <c:pt idx="253">
                  <c:v>4.52</c:v>
                </c:pt>
                <c:pt idx="254">
                  <c:v>4.57</c:v>
                </c:pt>
                <c:pt idx="255">
                  <c:v>4.37</c:v>
                </c:pt>
                <c:pt idx="256">
                  <c:v>4.43</c:v>
                </c:pt>
                <c:pt idx="257">
                  <c:v>4.55</c:v>
                </c:pt>
                <c:pt idx="258">
                  <c:v>4.51</c:v>
                </c:pt>
                <c:pt idx="259">
                  <c:v>4.52</c:v>
                </c:pt>
                <c:pt idx="260">
                  <c:v>4.46</c:v>
                </c:pt>
                <c:pt idx="261">
                  <c:v>4.52</c:v>
                </c:pt>
                <c:pt idx="262">
                  <c:v>4.45</c:v>
                </c:pt>
                <c:pt idx="263">
                  <c:v>4.46</c:v>
                </c:pt>
                <c:pt idx="264">
                  <c:v>4.42</c:v>
                </c:pt>
                <c:pt idx="265">
                  <c:v>4.44</c:v>
                </c:pt>
                <c:pt idx="266">
                  <c:v>4.5</c:v>
                </c:pt>
                <c:pt idx="267">
                  <c:v>4.5</c:v>
                </c:pt>
                <c:pt idx="268">
                  <c:v>4.33</c:v>
                </c:pt>
                <c:pt idx="269">
                  <c:v>4.52</c:v>
                </c:pt>
                <c:pt idx="270">
                  <c:v>4.51</c:v>
                </c:pt>
                <c:pt idx="271">
                  <c:v>4.5</c:v>
                </c:pt>
                <c:pt idx="272">
                  <c:v>4.44</c:v>
                </c:pt>
                <c:pt idx="273">
                  <c:v>4.44</c:v>
                </c:pt>
                <c:pt idx="274">
                  <c:v>4.38</c:v>
                </c:pt>
                <c:pt idx="275">
                  <c:v>4.38</c:v>
                </c:pt>
                <c:pt idx="276">
                  <c:v>4.3</c:v>
                </c:pt>
                <c:pt idx="277">
                  <c:v>4.44</c:v>
                </c:pt>
                <c:pt idx="278">
                  <c:v>4.31</c:v>
                </c:pt>
                <c:pt idx="279">
                  <c:v>4.23</c:v>
                </c:pt>
                <c:pt idx="280">
                  <c:v>4.14</c:v>
                </c:pt>
                <c:pt idx="281">
                  <c:v>4.21</c:v>
                </c:pt>
                <c:pt idx="282">
                  <c:v>3.98</c:v>
                </c:pt>
                <c:pt idx="283">
                  <c:v>3.87</c:v>
                </c:pt>
                <c:pt idx="284">
                  <c:v>3.86</c:v>
                </c:pt>
                <c:pt idx="285">
                  <c:v>3.84</c:v>
                </c:pt>
                <c:pt idx="286">
                  <c:v>3.82</c:v>
                </c:pt>
                <c:pt idx="287">
                  <c:v>3.89</c:v>
                </c:pt>
                <c:pt idx="288">
                  <c:v>4.02</c:v>
                </c:pt>
                <c:pt idx="289">
                  <c:v>4.06</c:v>
                </c:pt>
                <c:pt idx="290">
                  <c:v>4.1</c:v>
                </c:pt>
                <c:pt idx="291">
                  <c:v>4.109999999999999</c:v>
                </c:pt>
                <c:pt idx="292">
                  <c:v>4.27</c:v>
                </c:pt>
                <c:pt idx="293">
                  <c:v>4.22</c:v>
                </c:pt>
                <c:pt idx="294">
                  <c:v>4.33</c:v>
                </c:pt>
                <c:pt idx="295">
                  <c:v>4.31</c:v>
                </c:pt>
                <c:pt idx="296">
                  <c:v>4.23</c:v>
                </c:pt>
                <c:pt idx="297">
                  <c:v>4.3</c:v>
                </c:pt>
                <c:pt idx="298">
                  <c:v>4.17</c:v>
                </c:pt>
                <c:pt idx="299">
                  <c:v>4.23</c:v>
                </c:pt>
                <c:pt idx="300">
                  <c:v>4.02</c:v>
                </c:pt>
                <c:pt idx="301">
                  <c:v>4.06</c:v>
                </c:pt>
                <c:pt idx="302">
                  <c:v>4.06</c:v>
                </c:pt>
                <c:pt idx="303">
                  <c:v>4.0</c:v>
                </c:pt>
                <c:pt idx="304">
                  <c:v>4.07</c:v>
                </c:pt>
                <c:pt idx="305">
                  <c:v>4.07</c:v>
                </c:pt>
                <c:pt idx="306">
                  <c:v>4.05</c:v>
                </c:pt>
                <c:pt idx="307">
                  <c:v>4.0</c:v>
                </c:pt>
                <c:pt idx="308">
                  <c:v>3.85</c:v>
                </c:pt>
                <c:pt idx="309">
                  <c:v>3.86</c:v>
                </c:pt>
                <c:pt idx="310">
                  <c:v>3.8</c:v>
                </c:pt>
                <c:pt idx="311">
                  <c:v>3.7</c:v>
                </c:pt>
                <c:pt idx="312">
                  <c:v>3.79</c:v>
                </c:pt>
                <c:pt idx="313">
                  <c:v>3.69</c:v>
                </c:pt>
                <c:pt idx="314">
                  <c:v>3.77</c:v>
                </c:pt>
                <c:pt idx="315">
                  <c:v>3.62</c:v>
                </c:pt>
                <c:pt idx="316">
                  <c:v>3.69</c:v>
                </c:pt>
                <c:pt idx="317">
                  <c:v>3.89</c:v>
                </c:pt>
                <c:pt idx="318">
                  <c:v>3.76</c:v>
                </c:pt>
                <c:pt idx="319">
                  <c:v>3.58</c:v>
                </c:pt>
                <c:pt idx="320">
                  <c:v>3.66</c:v>
                </c:pt>
                <c:pt idx="321">
                  <c:v>3.53</c:v>
                </c:pt>
                <c:pt idx="322">
                  <c:v>3.53</c:v>
                </c:pt>
                <c:pt idx="323">
                  <c:v>3.47</c:v>
                </c:pt>
                <c:pt idx="324">
                  <c:v>3.21</c:v>
                </c:pt>
                <c:pt idx="325">
                  <c:v>3.31</c:v>
                </c:pt>
                <c:pt idx="326">
                  <c:v>3.23</c:v>
                </c:pt>
                <c:pt idx="327">
                  <c:v>3.22</c:v>
                </c:pt>
                <c:pt idx="328">
                  <c:v>3.23</c:v>
                </c:pt>
                <c:pt idx="329">
                  <c:v>3.19</c:v>
                </c:pt>
                <c:pt idx="330">
                  <c:v>3.3</c:v>
                </c:pt>
                <c:pt idx="331">
                  <c:v>3.29</c:v>
                </c:pt>
                <c:pt idx="332">
                  <c:v>3.39</c:v>
                </c:pt>
                <c:pt idx="333">
                  <c:v>3.38</c:v>
                </c:pt>
                <c:pt idx="334">
                  <c:v>3.51</c:v>
                </c:pt>
                <c:pt idx="335">
                  <c:v>3.75</c:v>
                </c:pt>
                <c:pt idx="336">
                  <c:v>4.08</c:v>
                </c:pt>
                <c:pt idx="337">
                  <c:v>4.23</c:v>
                </c:pt>
                <c:pt idx="338">
                  <c:v>4.17</c:v>
                </c:pt>
                <c:pt idx="339">
                  <c:v>4.42</c:v>
                </c:pt>
                <c:pt idx="340">
                  <c:v>4.6</c:v>
                </c:pt>
                <c:pt idx="341">
                  <c:v>4.84</c:v>
                </c:pt>
                <c:pt idx="342">
                  <c:v>4.83</c:v>
                </c:pt>
                <c:pt idx="343">
                  <c:v>4.8</c:v>
                </c:pt>
                <c:pt idx="344">
                  <c:v>4.76</c:v>
                </c:pt>
                <c:pt idx="345">
                  <c:v>4.79</c:v>
                </c:pt>
                <c:pt idx="346">
                  <c:v>4.68</c:v>
                </c:pt>
                <c:pt idx="347">
                  <c:v>4.53</c:v>
                </c:pt>
                <c:pt idx="348">
                  <c:v>4.49</c:v>
                </c:pt>
                <c:pt idx="349">
                  <c:v>4.619999999999996</c:v>
                </c:pt>
                <c:pt idx="350">
                  <c:v>4.67</c:v>
                </c:pt>
                <c:pt idx="351">
                  <c:v>4.64</c:v>
                </c:pt>
                <c:pt idx="352">
                  <c:v>4.47</c:v>
                </c:pt>
                <c:pt idx="353">
                  <c:v>4.47</c:v>
                </c:pt>
                <c:pt idx="354">
                  <c:v>4.4</c:v>
                </c:pt>
                <c:pt idx="355">
                  <c:v>4.59</c:v>
                </c:pt>
                <c:pt idx="356">
                  <c:v>4.46</c:v>
                </c:pt>
                <c:pt idx="357">
                  <c:v>4.55</c:v>
                </c:pt>
                <c:pt idx="358">
                  <c:v>4.58</c:v>
                </c:pt>
                <c:pt idx="359">
                  <c:v>4.49</c:v>
                </c:pt>
                <c:pt idx="360">
                  <c:v>4.54</c:v>
                </c:pt>
                <c:pt idx="361">
                  <c:v>4.5</c:v>
                </c:pt>
                <c:pt idx="362">
                  <c:v>4.5</c:v>
                </c:pt>
                <c:pt idx="363">
                  <c:v>4.53</c:v>
                </c:pt>
                <c:pt idx="364">
                  <c:v>4.359999999999998</c:v>
                </c:pt>
                <c:pt idx="365">
                  <c:v>4.46</c:v>
                </c:pt>
                <c:pt idx="366">
                  <c:v>4.319999999999998</c:v>
                </c:pt>
                <c:pt idx="367">
                  <c:v>4.37</c:v>
                </c:pt>
                <c:pt idx="368">
                  <c:v>4.4</c:v>
                </c:pt>
                <c:pt idx="369">
                  <c:v>4.38</c:v>
                </c:pt>
                <c:pt idx="370">
                  <c:v>4.359999999999998</c:v>
                </c:pt>
                <c:pt idx="371">
                  <c:v>4.27</c:v>
                </c:pt>
                <c:pt idx="372">
                  <c:v>4.42</c:v>
                </c:pt>
                <c:pt idx="373">
                  <c:v>4.29</c:v>
                </c:pt>
                <c:pt idx="374">
                  <c:v>4.34</c:v>
                </c:pt>
                <c:pt idx="375">
                  <c:v>4.2</c:v>
                </c:pt>
                <c:pt idx="376">
                  <c:v>4.21</c:v>
                </c:pt>
                <c:pt idx="377">
                  <c:v>4.2</c:v>
                </c:pt>
                <c:pt idx="378">
                  <c:v>4.189999999999999</c:v>
                </c:pt>
                <c:pt idx="379">
                  <c:v>4.17</c:v>
                </c:pt>
                <c:pt idx="380">
                  <c:v>4.189999999999999</c:v>
                </c:pt>
                <c:pt idx="381">
                  <c:v>4.149999999999999</c:v>
                </c:pt>
                <c:pt idx="382">
                  <c:v>4.05</c:v>
                </c:pt>
                <c:pt idx="383">
                  <c:v>4.119999999999997</c:v>
                </c:pt>
                <c:pt idx="384">
                  <c:v>4.08</c:v>
                </c:pt>
                <c:pt idx="385">
                  <c:v>4.14</c:v>
                </c:pt>
                <c:pt idx="386">
                  <c:v>4.02</c:v>
                </c:pt>
                <c:pt idx="387">
                  <c:v>3.99</c:v>
                </c:pt>
                <c:pt idx="388">
                  <c:v>3.92</c:v>
                </c:pt>
                <c:pt idx="389">
                  <c:v>3.89</c:v>
                </c:pt>
                <c:pt idx="390">
                  <c:v>3.96</c:v>
                </c:pt>
                <c:pt idx="391">
                  <c:v>4.0</c:v>
                </c:pt>
                <c:pt idx="392">
                  <c:v>3.97</c:v>
                </c:pt>
                <c:pt idx="393">
                  <c:v>3.86</c:v>
                </c:pt>
                <c:pt idx="394">
                  <c:v>3.92</c:v>
                </c:pt>
                <c:pt idx="395">
                  <c:v>3.76</c:v>
                </c:pt>
                <c:pt idx="396">
                  <c:v>3.72</c:v>
                </c:pt>
                <c:pt idx="397">
                  <c:v>3.47</c:v>
                </c:pt>
                <c:pt idx="398">
                  <c:v>3.54</c:v>
                </c:pt>
                <c:pt idx="399">
                  <c:v>3.48</c:v>
                </c:pt>
                <c:pt idx="400">
                  <c:v>3.32</c:v>
                </c:pt>
                <c:pt idx="401">
                  <c:v>3.2</c:v>
                </c:pt>
                <c:pt idx="402">
                  <c:v>3.17</c:v>
                </c:pt>
                <c:pt idx="403">
                  <c:v>3.15</c:v>
                </c:pt>
                <c:pt idx="404">
                  <c:v>3.2</c:v>
                </c:pt>
                <c:pt idx="405">
                  <c:v>3.11</c:v>
                </c:pt>
                <c:pt idx="406">
                  <c:v>3.19</c:v>
                </c:pt>
                <c:pt idx="407">
                  <c:v>3.21</c:v>
                </c:pt>
                <c:pt idx="408">
                  <c:v>3.17</c:v>
                </c:pt>
                <c:pt idx="409">
                  <c:v>3.22</c:v>
                </c:pt>
                <c:pt idx="410">
                  <c:v>3.15</c:v>
                </c:pt>
                <c:pt idx="411">
                  <c:v>3.29</c:v>
                </c:pt>
                <c:pt idx="412">
                  <c:v>3.31</c:v>
                </c:pt>
                <c:pt idx="413">
                  <c:v>3.38</c:v>
                </c:pt>
                <c:pt idx="414">
                  <c:v>3.41</c:v>
                </c:pt>
                <c:pt idx="415">
                  <c:v>3.41</c:v>
                </c:pt>
                <c:pt idx="416">
                  <c:v>3.51</c:v>
                </c:pt>
                <c:pt idx="417">
                  <c:v>3.57</c:v>
                </c:pt>
                <c:pt idx="418">
                  <c:v>3.75</c:v>
                </c:pt>
                <c:pt idx="419">
                  <c:v>3.81</c:v>
                </c:pt>
                <c:pt idx="420">
                  <c:v>3.77</c:v>
                </c:pt>
                <c:pt idx="421">
                  <c:v>3.85</c:v>
                </c:pt>
                <c:pt idx="422">
                  <c:v>3.94</c:v>
                </c:pt>
                <c:pt idx="423">
                  <c:v>4.02</c:v>
                </c:pt>
                <c:pt idx="424">
                  <c:v>3.92</c:v>
                </c:pt>
                <c:pt idx="425">
                  <c:v>4.3</c:v>
                </c:pt>
                <c:pt idx="426">
                  <c:v>4.5</c:v>
                </c:pt>
                <c:pt idx="427">
                  <c:v>4.3</c:v>
                </c:pt>
                <c:pt idx="428">
                  <c:v>4.72</c:v>
                </c:pt>
                <c:pt idx="429">
                  <c:v>4.91</c:v>
                </c:pt>
                <c:pt idx="430">
                  <c:v>4.98</c:v>
                </c:pt>
                <c:pt idx="431">
                  <c:v>5.05</c:v>
                </c:pt>
                <c:pt idx="432">
                  <c:v>5.05</c:v>
                </c:pt>
                <c:pt idx="433">
                  <c:v>5.08</c:v>
                </c:pt>
                <c:pt idx="434">
                  <c:v>5.08</c:v>
                </c:pt>
                <c:pt idx="435">
                  <c:v>5.02</c:v>
                </c:pt>
                <c:pt idx="436">
                  <c:v>5.07</c:v>
                </c:pt>
                <c:pt idx="437">
                  <c:v>4.9</c:v>
                </c:pt>
                <c:pt idx="438">
                  <c:v>4.79</c:v>
                </c:pt>
                <c:pt idx="439">
                  <c:v>4.87</c:v>
                </c:pt>
                <c:pt idx="440">
                  <c:v>4.76</c:v>
                </c:pt>
                <c:pt idx="441">
                  <c:v>4.95</c:v>
                </c:pt>
                <c:pt idx="442">
                  <c:v>4.96</c:v>
                </c:pt>
                <c:pt idx="443">
                  <c:v>4.91</c:v>
                </c:pt>
                <c:pt idx="444">
                  <c:v>4.819999999999998</c:v>
                </c:pt>
                <c:pt idx="445">
                  <c:v>4.91</c:v>
                </c:pt>
                <c:pt idx="446">
                  <c:v>4.819999999999998</c:v>
                </c:pt>
                <c:pt idx="447">
                  <c:v>4.51</c:v>
                </c:pt>
                <c:pt idx="448">
                  <c:v>4.769999999999999</c:v>
                </c:pt>
                <c:pt idx="449">
                  <c:v>4.73</c:v>
                </c:pt>
                <c:pt idx="450">
                  <c:v>4.75</c:v>
                </c:pt>
                <c:pt idx="451">
                  <c:v>4.58</c:v>
                </c:pt>
                <c:pt idx="452">
                  <c:v>4.73</c:v>
                </c:pt>
                <c:pt idx="453">
                  <c:v>4.56</c:v>
                </c:pt>
                <c:pt idx="454">
                  <c:v>4.6</c:v>
                </c:pt>
                <c:pt idx="455">
                  <c:v>4.41</c:v>
                </c:pt>
                <c:pt idx="456">
                  <c:v>4.619999999999996</c:v>
                </c:pt>
                <c:pt idx="457">
                  <c:v>4.63</c:v>
                </c:pt>
                <c:pt idx="458">
                  <c:v>4.55</c:v>
                </c:pt>
                <c:pt idx="459">
                  <c:v>4.63</c:v>
                </c:pt>
                <c:pt idx="460">
                  <c:v>4.56</c:v>
                </c:pt>
                <c:pt idx="461">
                  <c:v>4.59</c:v>
                </c:pt>
                <c:pt idx="462">
                  <c:v>4.609999999999998</c:v>
                </c:pt>
                <c:pt idx="463">
                  <c:v>4.609999999999998</c:v>
                </c:pt>
                <c:pt idx="464">
                  <c:v>4.44</c:v>
                </c:pt>
                <c:pt idx="465">
                  <c:v>4.57</c:v>
                </c:pt>
                <c:pt idx="466">
                  <c:v>4.46</c:v>
                </c:pt>
                <c:pt idx="467">
                  <c:v>4.44</c:v>
                </c:pt>
                <c:pt idx="468">
                  <c:v>4.38</c:v>
                </c:pt>
                <c:pt idx="469">
                  <c:v>4.51</c:v>
                </c:pt>
                <c:pt idx="470">
                  <c:v>4.33</c:v>
                </c:pt>
                <c:pt idx="471">
                  <c:v>4.25</c:v>
                </c:pt>
                <c:pt idx="472">
                  <c:v>4.319999999999998</c:v>
                </c:pt>
                <c:pt idx="473">
                  <c:v>4.359999999999998</c:v>
                </c:pt>
                <c:pt idx="474">
                  <c:v>4.39</c:v>
                </c:pt>
                <c:pt idx="475">
                  <c:v>4.35</c:v>
                </c:pt>
                <c:pt idx="476">
                  <c:v>4.3</c:v>
                </c:pt>
                <c:pt idx="477">
                  <c:v>4.27</c:v>
                </c:pt>
                <c:pt idx="478">
                  <c:v>4.22</c:v>
                </c:pt>
                <c:pt idx="479">
                  <c:v>4.119999999999997</c:v>
                </c:pt>
                <c:pt idx="480">
                  <c:v>4.119999999999997</c:v>
                </c:pt>
                <c:pt idx="481">
                  <c:v>4.17</c:v>
                </c:pt>
                <c:pt idx="482">
                  <c:v>4.01</c:v>
                </c:pt>
                <c:pt idx="483">
                  <c:v>3.97</c:v>
                </c:pt>
                <c:pt idx="484">
                  <c:v>3.79</c:v>
                </c:pt>
                <c:pt idx="485">
                  <c:v>3.81</c:v>
                </c:pt>
                <c:pt idx="486">
                  <c:v>3.76</c:v>
                </c:pt>
                <c:pt idx="487">
                  <c:v>3.72</c:v>
                </c:pt>
                <c:pt idx="488">
                  <c:v>3.67</c:v>
                </c:pt>
                <c:pt idx="489">
                  <c:v>3.6</c:v>
                </c:pt>
                <c:pt idx="490">
                  <c:v>3.54</c:v>
                </c:pt>
                <c:pt idx="491">
                  <c:v>3.47</c:v>
                </c:pt>
                <c:pt idx="492">
                  <c:v>3.63</c:v>
                </c:pt>
                <c:pt idx="493">
                  <c:v>3.72</c:v>
                </c:pt>
                <c:pt idx="494">
                  <c:v>3.83</c:v>
                </c:pt>
                <c:pt idx="495">
                  <c:v>3.83</c:v>
                </c:pt>
                <c:pt idx="496">
                  <c:v>3.83</c:v>
                </c:pt>
                <c:pt idx="497">
                  <c:v>3.68</c:v>
                </c:pt>
                <c:pt idx="498">
                  <c:v>3.82</c:v>
                </c:pt>
                <c:pt idx="499">
                  <c:v>3.75</c:v>
                </c:pt>
                <c:pt idx="500">
                  <c:v>3.84</c:v>
                </c:pt>
                <c:pt idx="501">
                  <c:v>3.78</c:v>
                </c:pt>
                <c:pt idx="502">
                  <c:v>3.75</c:v>
                </c:pt>
                <c:pt idx="503">
                  <c:v>3.81</c:v>
                </c:pt>
                <c:pt idx="504">
                  <c:v>3.91</c:v>
                </c:pt>
                <c:pt idx="505">
                  <c:v>3.86</c:v>
                </c:pt>
                <c:pt idx="506">
                  <c:v>4.01</c:v>
                </c:pt>
                <c:pt idx="507">
                  <c:v>3.93</c:v>
                </c:pt>
                <c:pt idx="508">
                  <c:v>4.159999999999997</c:v>
                </c:pt>
                <c:pt idx="509">
                  <c:v>4.06</c:v>
                </c:pt>
                <c:pt idx="510">
                  <c:v>4.14</c:v>
                </c:pt>
                <c:pt idx="511">
                  <c:v>4.06</c:v>
                </c:pt>
                <c:pt idx="512">
                  <c:v>4.22</c:v>
                </c:pt>
                <c:pt idx="513">
                  <c:v>4.25</c:v>
                </c:pt>
                <c:pt idx="514">
                  <c:v>4.1</c:v>
                </c:pt>
                <c:pt idx="515">
                  <c:v>4.1</c:v>
                </c:pt>
                <c:pt idx="516">
                  <c:v>4.01</c:v>
                </c:pt>
                <c:pt idx="517">
                  <c:v>3.96</c:v>
                </c:pt>
                <c:pt idx="518">
                  <c:v>4.07</c:v>
                </c:pt>
                <c:pt idx="519">
                  <c:v>3.96</c:v>
                </c:pt>
                <c:pt idx="520">
                  <c:v>3.95</c:v>
                </c:pt>
                <c:pt idx="521">
                  <c:v>3.91</c:v>
                </c:pt>
                <c:pt idx="522">
                  <c:v>3.88</c:v>
                </c:pt>
                <c:pt idx="523">
                  <c:v>3.93</c:v>
                </c:pt>
                <c:pt idx="524">
                  <c:v>3.83</c:v>
                </c:pt>
                <c:pt idx="525">
                  <c:v>3.92</c:v>
                </c:pt>
                <c:pt idx="526">
                  <c:v>3.97</c:v>
                </c:pt>
                <c:pt idx="527">
                  <c:v>3.96</c:v>
                </c:pt>
                <c:pt idx="528">
                  <c:v>3.92</c:v>
                </c:pt>
                <c:pt idx="529">
                  <c:v>3.99</c:v>
                </c:pt>
                <c:pt idx="530">
                  <c:v>3.97</c:v>
                </c:pt>
                <c:pt idx="531">
                  <c:v>3.92</c:v>
                </c:pt>
                <c:pt idx="532">
                  <c:v>4.01</c:v>
                </c:pt>
                <c:pt idx="533">
                  <c:v>4.109999999999999</c:v>
                </c:pt>
                <c:pt idx="534">
                  <c:v>4.27</c:v>
                </c:pt>
                <c:pt idx="535">
                  <c:v>4.29</c:v>
                </c:pt>
                <c:pt idx="536">
                  <c:v>4.55</c:v>
                </c:pt>
                <c:pt idx="537">
                  <c:v>4.43</c:v>
                </c:pt>
                <c:pt idx="538">
                  <c:v>4.54</c:v>
                </c:pt>
                <c:pt idx="539">
                  <c:v>4.48</c:v>
                </c:pt>
                <c:pt idx="540">
                  <c:v>4.53</c:v>
                </c:pt>
                <c:pt idx="541">
                  <c:v>4.5</c:v>
                </c:pt>
                <c:pt idx="542">
                  <c:v>4.45</c:v>
                </c:pt>
                <c:pt idx="543">
                  <c:v>4.45</c:v>
                </c:pt>
                <c:pt idx="544">
                  <c:v>4.46</c:v>
                </c:pt>
                <c:pt idx="545">
                  <c:v>4.43</c:v>
                </c:pt>
                <c:pt idx="546">
                  <c:v>4.51</c:v>
                </c:pt>
                <c:pt idx="547">
                  <c:v>4.53</c:v>
                </c:pt>
                <c:pt idx="548">
                  <c:v>4.55</c:v>
                </c:pt>
                <c:pt idx="549">
                  <c:v>4.53</c:v>
                </c:pt>
                <c:pt idx="550">
                  <c:v>4.5</c:v>
                </c:pt>
                <c:pt idx="551">
                  <c:v>4.45</c:v>
                </c:pt>
                <c:pt idx="552">
                  <c:v>4.52</c:v>
                </c:pt>
                <c:pt idx="553">
                  <c:v>4.46</c:v>
                </c:pt>
                <c:pt idx="554">
                  <c:v>4.29</c:v>
                </c:pt>
                <c:pt idx="555">
                  <c:v>4.25</c:v>
                </c:pt>
                <c:pt idx="556">
                  <c:v>4.39</c:v>
                </c:pt>
                <c:pt idx="557">
                  <c:v>4.35</c:v>
                </c:pt>
                <c:pt idx="558">
                  <c:v>4.25</c:v>
                </c:pt>
                <c:pt idx="559">
                  <c:v>4.17</c:v>
                </c:pt>
                <c:pt idx="560">
                  <c:v>4.14</c:v>
                </c:pt>
                <c:pt idx="561">
                  <c:v>4.21</c:v>
                </c:pt>
                <c:pt idx="562">
                  <c:v>4.14</c:v>
                </c:pt>
                <c:pt idx="563">
                  <c:v>4.17</c:v>
                </c:pt>
                <c:pt idx="564">
                  <c:v>4.01</c:v>
                </c:pt>
                <c:pt idx="565">
                  <c:v>3.96</c:v>
                </c:pt>
                <c:pt idx="566">
                  <c:v>3.86</c:v>
                </c:pt>
                <c:pt idx="567">
                  <c:v>3.94</c:v>
                </c:pt>
                <c:pt idx="568">
                  <c:v>4.0</c:v>
                </c:pt>
                <c:pt idx="569">
                  <c:v>3.97</c:v>
                </c:pt>
                <c:pt idx="570">
                  <c:v>3.91</c:v>
                </c:pt>
                <c:pt idx="571">
                  <c:v>3.89</c:v>
                </c:pt>
                <c:pt idx="572">
                  <c:v>3.59</c:v>
                </c:pt>
                <c:pt idx="573">
                  <c:v>3.65</c:v>
                </c:pt>
                <c:pt idx="574">
                  <c:v>3.73</c:v>
                </c:pt>
                <c:pt idx="575">
                  <c:v>3.39</c:v>
                </c:pt>
                <c:pt idx="576">
                  <c:v>3.46</c:v>
                </c:pt>
                <c:pt idx="577">
                  <c:v>3.48</c:v>
                </c:pt>
                <c:pt idx="578">
                  <c:v>3.5</c:v>
                </c:pt>
                <c:pt idx="579">
                  <c:v>3.57</c:v>
                </c:pt>
                <c:pt idx="580">
                  <c:v>3.69</c:v>
                </c:pt>
                <c:pt idx="581">
                  <c:v>4.0</c:v>
                </c:pt>
                <c:pt idx="582">
                  <c:v>4.13</c:v>
                </c:pt>
                <c:pt idx="583">
                  <c:v>4.29</c:v>
                </c:pt>
                <c:pt idx="584">
                  <c:v>4.31</c:v>
                </c:pt>
                <c:pt idx="585">
                  <c:v>4.33</c:v>
                </c:pt>
                <c:pt idx="586">
                  <c:v>4.18</c:v>
                </c:pt>
                <c:pt idx="587">
                  <c:v>4.109999999999999</c:v>
                </c:pt>
                <c:pt idx="588">
                  <c:v>4.189999999999999</c:v>
                </c:pt>
                <c:pt idx="589">
                  <c:v>4.07</c:v>
                </c:pt>
                <c:pt idx="590">
                  <c:v>4.09</c:v>
                </c:pt>
                <c:pt idx="591">
                  <c:v>4.07</c:v>
                </c:pt>
                <c:pt idx="592">
                  <c:v>4.02</c:v>
                </c:pt>
                <c:pt idx="593">
                  <c:v>3.99</c:v>
                </c:pt>
                <c:pt idx="594">
                  <c:v>3.9</c:v>
                </c:pt>
                <c:pt idx="595">
                  <c:v>3.88</c:v>
                </c:pt>
                <c:pt idx="596">
                  <c:v>3.89</c:v>
                </c:pt>
                <c:pt idx="597">
                  <c:v>3.8</c:v>
                </c:pt>
                <c:pt idx="598">
                  <c:v>3.99</c:v>
                </c:pt>
                <c:pt idx="599">
                  <c:v>4.02</c:v>
                </c:pt>
                <c:pt idx="600">
                  <c:v>4.07</c:v>
                </c:pt>
                <c:pt idx="601">
                  <c:v>3.97</c:v>
                </c:pt>
                <c:pt idx="602">
                  <c:v>3.77</c:v>
                </c:pt>
                <c:pt idx="603">
                  <c:v>3.8</c:v>
                </c:pt>
                <c:pt idx="604">
                  <c:v>3.8</c:v>
                </c:pt>
                <c:pt idx="605">
                  <c:v>3.49</c:v>
                </c:pt>
                <c:pt idx="606">
                  <c:v>3.52</c:v>
                </c:pt>
                <c:pt idx="607">
                  <c:v>3.53</c:v>
                </c:pt>
                <c:pt idx="608">
                  <c:v>3.66</c:v>
                </c:pt>
                <c:pt idx="609">
                  <c:v>3.81</c:v>
                </c:pt>
                <c:pt idx="610">
                  <c:v>4.09</c:v>
                </c:pt>
                <c:pt idx="611">
                  <c:v>4.31</c:v>
                </c:pt>
                <c:pt idx="612">
                  <c:v>4.63</c:v>
                </c:pt>
                <c:pt idx="613">
                  <c:v>4.9</c:v>
                </c:pt>
                <c:pt idx="614">
                  <c:v>5.01</c:v>
                </c:pt>
                <c:pt idx="615">
                  <c:v>5.08</c:v>
                </c:pt>
                <c:pt idx="616">
                  <c:v>5.05</c:v>
                </c:pt>
                <c:pt idx="617">
                  <c:v>4.93</c:v>
                </c:pt>
                <c:pt idx="618">
                  <c:v>5.0</c:v>
                </c:pt>
                <c:pt idx="619">
                  <c:v>4.8</c:v>
                </c:pt>
                <c:pt idx="620">
                  <c:v>5.01</c:v>
                </c:pt>
                <c:pt idx="621">
                  <c:v>4.75</c:v>
                </c:pt>
                <c:pt idx="622">
                  <c:v>4.68</c:v>
                </c:pt>
                <c:pt idx="623">
                  <c:v>4.72</c:v>
                </c:pt>
                <c:pt idx="624">
                  <c:v>4.75</c:v>
                </c:pt>
                <c:pt idx="625">
                  <c:v>4.71</c:v>
                </c:pt>
                <c:pt idx="626">
                  <c:v>4.79</c:v>
                </c:pt>
                <c:pt idx="627">
                  <c:v>4.769999999999999</c:v>
                </c:pt>
                <c:pt idx="628">
                  <c:v>4.57</c:v>
                </c:pt>
                <c:pt idx="629">
                  <c:v>4.58</c:v>
                </c:pt>
                <c:pt idx="630">
                  <c:v>4.64</c:v>
                </c:pt>
                <c:pt idx="631">
                  <c:v>4.8</c:v>
                </c:pt>
                <c:pt idx="632">
                  <c:v>4.58</c:v>
                </c:pt>
                <c:pt idx="633">
                  <c:v>4.5</c:v>
                </c:pt>
                <c:pt idx="634">
                  <c:v>4.649999999999998</c:v>
                </c:pt>
                <c:pt idx="635">
                  <c:v>4.42</c:v>
                </c:pt>
                <c:pt idx="636">
                  <c:v>4.52</c:v>
                </c:pt>
                <c:pt idx="637">
                  <c:v>4.46</c:v>
                </c:pt>
                <c:pt idx="638">
                  <c:v>4.4</c:v>
                </c:pt>
                <c:pt idx="639">
                  <c:v>4.26</c:v>
                </c:pt>
                <c:pt idx="640">
                  <c:v>4.14</c:v>
                </c:pt>
                <c:pt idx="641">
                  <c:v>4.149999999999999</c:v>
                </c:pt>
                <c:pt idx="642">
                  <c:v>4.03</c:v>
                </c:pt>
                <c:pt idx="643">
                  <c:v>4.13</c:v>
                </c:pt>
                <c:pt idx="644">
                  <c:v>3.95</c:v>
                </c:pt>
                <c:pt idx="645">
                  <c:v>3.7</c:v>
                </c:pt>
                <c:pt idx="646">
                  <c:v>3.71</c:v>
                </c:pt>
                <c:pt idx="647">
                  <c:v>3.64</c:v>
                </c:pt>
                <c:pt idx="648">
                  <c:v>3.5</c:v>
                </c:pt>
                <c:pt idx="649">
                  <c:v>3.57</c:v>
                </c:pt>
                <c:pt idx="650">
                  <c:v>3.65</c:v>
                </c:pt>
                <c:pt idx="651">
                  <c:v>3.76</c:v>
                </c:pt>
                <c:pt idx="652">
                  <c:v>3.84</c:v>
                </c:pt>
                <c:pt idx="653">
                  <c:v>3.93</c:v>
                </c:pt>
                <c:pt idx="654">
                  <c:v>4.03</c:v>
                </c:pt>
                <c:pt idx="655">
                  <c:v>3.98</c:v>
                </c:pt>
                <c:pt idx="656">
                  <c:v>4.06</c:v>
                </c:pt>
                <c:pt idx="657">
                  <c:v>4.29</c:v>
                </c:pt>
                <c:pt idx="658">
                  <c:v>4.609999999999998</c:v>
                </c:pt>
                <c:pt idx="659">
                  <c:v>4.75</c:v>
                </c:pt>
                <c:pt idx="660">
                  <c:v>4.659999999999996</c:v>
                </c:pt>
                <c:pt idx="661">
                  <c:v>4.649999999999998</c:v>
                </c:pt>
                <c:pt idx="662">
                  <c:v>4.44</c:v>
                </c:pt>
                <c:pt idx="663">
                  <c:v>4.319999999999998</c:v>
                </c:pt>
                <c:pt idx="664">
                  <c:v>4.159999999999997</c:v>
                </c:pt>
                <c:pt idx="665">
                  <c:v>4.159999999999997</c:v>
                </c:pt>
                <c:pt idx="666">
                  <c:v>4.02</c:v>
                </c:pt>
                <c:pt idx="667">
                  <c:v>4.149999999999999</c:v>
                </c:pt>
                <c:pt idx="668">
                  <c:v>4.189999999999999</c:v>
                </c:pt>
                <c:pt idx="669">
                  <c:v>4.21</c:v>
                </c:pt>
                <c:pt idx="670">
                  <c:v>4.109999999999999</c:v>
                </c:pt>
                <c:pt idx="671">
                  <c:v>4.17</c:v>
                </c:pt>
                <c:pt idx="672">
                  <c:v>4.48</c:v>
                </c:pt>
                <c:pt idx="673">
                  <c:v>4.67</c:v>
                </c:pt>
                <c:pt idx="674">
                  <c:v>4.59</c:v>
                </c:pt>
                <c:pt idx="675">
                  <c:v>4.6</c:v>
                </c:pt>
                <c:pt idx="676">
                  <c:v>4.48</c:v>
                </c:pt>
                <c:pt idx="677">
                  <c:v>4.55</c:v>
                </c:pt>
                <c:pt idx="678">
                  <c:v>4.59</c:v>
                </c:pt>
                <c:pt idx="679">
                  <c:v>4.26</c:v>
                </c:pt>
                <c:pt idx="680">
                  <c:v>4.33</c:v>
                </c:pt>
                <c:pt idx="681">
                  <c:v>4.109999999999999</c:v>
                </c:pt>
                <c:pt idx="682">
                  <c:v>4.28</c:v>
                </c:pt>
                <c:pt idx="683">
                  <c:v>4.109999999999999</c:v>
                </c:pt>
                <c:pt idx="684">
                  <c:v>4.07</c:v>
                </c:pt>
                <c:pt idx="685">
                  <c:v>3.99</c:v>
                </c:pt>
                <c:pt idx="686">
                  <c:v>3.87</c:v>
                </c:pt>
                <c:pt idx="687">
                  <c:v>3.76</c:v>
                </c:pt>
                <c:pt idx="688">
                  <c:v>3.64</c:v>
                </c:pt>
                <c:pt idx="689">
                  <c:v>3.56</c:v>
                </c:pt>
                <c:pt idx="690">
                  <c:v>3.48</c:v>
                </c:pt>
                <c:pt idx="691">
                  <c:v>3.54</c:v>
                </c:pt>
                <c:pt idx="692">
                  <c:v>3.55</c:v>
                </c:pt>
                <c:pt idx="693">
                  <c:v>3.68</c:v>
                </c:pt>
                <c:pt idx="694">
                  <c:v>3.7</c:v>
                </c:pt>
                <c:pt idx="695">
                  <c:v>4.159999999999997</c:v>
                </c:pt>
                <c:pt idx="696">
                  <c:v>4.27</c:v>
                </c:pt>
                <c:pt idx="697">
                  <c:v>4.74</c:v>
                </c:pt>
                <c:pt idx="698">
                  <c:v>4.67</c:v>
                </c:pt>
                <c:pt idx="699">
                  <c:v>4.68</c:v>
                </c:pt>
                <c:pt idx="700">
                  <c:v>4.68</c:v>
                </c:pt>
                <c:pt idx="701">
                  <c:v>4.73</c:v>
                </c:pt>
                <c:pt idx="702">
                  <c:v>4.55</c:v>
                </c:pt>
                <c:pt idx="703">
                  <c:v>4.53</c:v>
                </c:pt>
                <c:pt idx="704">
                  <c:v>4.49</c:v>
                </c:pt>
                <c:pt idx="705">
                  <c:v>4.31</c:v>
                </c:pt>
                <c:pt idx="706">
                  <c:v>4.38</c:v>
                </c:pt>
                <c:pt idx="707">
                  <c:v>4.119999999999997</c:v>
                </c:pt>
                <c:pt idx="708">
                  <c:v>4.08</c:v>
                </c:pt>
                <c:pt idx="709">
                  <c:v>3.9</c:v>
                </c:pt>
                <c:pt idx="710">
                  <c:v>3.96</c:v>
                </c:pt>
                <c:pt idx="711">
                  <c:v>3.9</c:v>
                </c:pt>
                <c:pt idx="712">
                  <c:v>3.92</c:v>
                </c:pt>
                <c:pt idx="713">
                  <c:v>4.109999999999999</c:v>
                </c:pt>
                <c:pt idx="714">
                  <c:v>3.95</c:v>
                </c:pt>
                <c:pt idx="715">
                  <c:v>4.04</c:v>
                </c:pt>
                <c:pt idx="716">
                  <c:v>4.07</c:v>
                </c:pt>
                <c:pt idx="717">
                  <c:v>3.95</c:v>
                </c:pt>
                <c:pt idx="718">
                  <c:v>3.82</c:v>
                </c:pt>
                <c:pt idx="719">
                  <c:v>3.99</c:v>
                </c:pt>
                <c:pt idx="720">
                  <c:v>4.02</c:v>
                </c:pt>
                <c:pt idx="721">
                  <c:v>3.81</c:v>
                </c:pt>
                <c:pt idx="722">
                  <c:v>3.67</c:v>
                </c:pt>
                <c:pt idx="723">
                  <c:v>3.58</c:v>
                </c:pt>
                <c:pt idx="724">
                  <c:v>3.63</c:v>
                </c:pt>
                <c:pt idx="725">
                  <c:v>3.5</c:v>
                </c:pt>
                <c:pt idx="726">
                  <c:v>3.65</c:v>
                </c:pt>
                <c:pt idx="727">
                  <c:v>3.63</c:v>
                </c:pt>
                <c:pt idx="728">
                  <c:v>3.46</c:v>
                </c:pt>
                <c:pt idx="729">
                  <c:v>3.42</c:v>
                </c:pt>
                <c:pt idx="730">
                  <c:v>3.45</c:v>
                </c:pt>
                <c:pt idx="731">
                  <c:v>3.68</c:v>
                </c:pt>
                <c:pt idx="732">
                  <c:v>3.58</c:v>
                </c:pt>
                <c:pt idx="733">
                  <c:v>4.06</c:v>
                </c:pt>
                <c:pt idx="734">
                  <c:v>4.319999999999998</c:v>
                </c:pt>
                <c:pt idx="735">
                  <c:v>4.51</c:v>
                </c:pt>
                <c:pt idx="736">
                  <c:v>4.67</c:v>
                </c:pt>
                <c:pt idx="737">
                  <c:v>4.68</c:v>
                </c:pt>
                <c:pt idx="738">
                  <c:v>4.689999999999999</c:v>
                </c:pt>
                <c:pt idx="739">
                  <c:v>4.59</c:v>
                </c:pt>
                <c:pt idx="740">
                  <c:v>4.68</c:v>
                </c:pt>
                <c:pt idx="741">
                  <c:v>4.42</c:v>
                </c:pt>
                <c:pt idx="742">
                  <c:v>4.47</c:v>
                </c:pt>
                <c:pt idx="743">
                  <c:v>4.47</c:v>
                </c:pt>
                <c:pt idx="744">
                  <c:v>4.45</c:v>
                </c:pt>
                <c:pt idx="745">
                  <c:v>4.39</c:v>
                </c:pt>
                <c:pt idx="746">
                  <c:v>4.319999999999998</c:v>
                </c:pt>
                <c:pt idx="747">
                  <c:v>4.41</c:v>
                </c:pt>
                <c:pt idx="748">
                  <c:v>4.4</c:v>
                </c:pt>
                <c:pt idx="749">
                  <c:v>4.33</c:v>
                </c:pt>
                <c:pt idx="750">
                  <c:v>4.29</c:v>
                </c:pt>
                <c:pt idx="751">
                  <c:v>4.17</c:v>
                </c:pt>
                <c:pt idx="752">
                  <c:v>4.14</c:v>
                </c:pt>
                <c:pt idx="753">
                  <c:v>4.119999999999997</c:v>
                </c:pt>
                <c:pt idx="754">
                  <c:v>3.99</c:v>
                </c:pt>
                <c:pt idx="755">
                  <c:v>3.99</c:v>
                </c:pt>
                <c:pt idx="756">
                  <c:v>4.09</c:v>
                </c:pt>
                <c:pt idx="757">
                  <c:v>4.03</c:v>
                </c:pt>
                <c:pt idx="758">
                  <c:v>4.06</c:v>
                </c:pt>
                <c:pt idx="759">
                  <c:v>4.37</c:v>
                </c:pt>
                <c:pt idx="760">
                  <c:v>4.51</c:v>
                </c:pt>
                <c:pt idx="761">
                  <c:v>4.55</c:v>
                </c:pt>
                <c:pt idx="762">
                  <c:v>4.43</c:v>
                </c:pt>
                <c:pt idx="763">
                  <c:v>4.38</c:v>
                </c:pt>
                <c:pt idx="764">
                  <c:v>4.26</c:v>
                </c:pt>
                <c:pt idx="765">
                  <c:v>4.1</c:v>
                </c:pt>
                <c:pt idx="766">
                  <c:v>4.07</c:v>
                </c:pt>
                <c:pt idx="767">
                  <c:v>3.98</c:v>
                </c:pt>
                <c:pt idx="768">
                  <c:v>4.02</c:v>
                </c:pt>
                <c:pt idx="769">
                  <c:v>3.86</c:v>
                </c:pt>
                <c:pt idx="770">
                  <c:v>3.89</c:v>
                </c:pt>
                <c:pt idx="771">
                  <c:v>3.69</c:v>
                </c:pt>
                <c:pt idx="772">
                  <c:v>3.57</c:v>
                </c:pt>
                <c:pt idx="773">
                  <c:v>3.63</c:v>
                </c:pt>
                <c:pt idx="774">
                  <c:v>3.48</c:v>
                </c:pt>
                <c:pt idx="775">
                  <c:v>3.44</c:v>
                </c:pt>
                <c:pt idx="776">
                  <c:v>3.3</c:v>
                </c:pt>
                <c:pt idx="777">
                  <c:v>3.39</c:v>
                </c:pt>
                <c:pt idx="778">
                  <c:v>3.33</c:v>
                </c:pt>
                <c:pt idx="779">
                  <c:v>3.73</c:v>
                </c:pt>
                <c:pt idx="780">
                  <c:v>4.159999999999997</c:v>
                </c:pt>
                <c:pt idx="781">
                  <c:v>4.42</c:v>
                </c:pt>
                <c:pt idx="782">
                  <c:v>4.58</c:v>
                </c:pt>
                <c:pt idx="783">
                  <c:v>4.3</c:v>
                </c:pt>
                <c:pt idx="784">
                  <c:v>4.21</c:v>
                </c:pt>
                <c:pt idx="785">
                  <c:v>4.09</c:v>
                </c:pt>
                <c:pt idx="786">
                  <c:v>3.98</c:v>
                </c:pt>
                <c:pt idx="787">
                  <c:v>3.87</c:v>
                </c:pt>
                <c:pt idx="788">
                  <c:v>3.77</c:v>
                </c:pt>
                <c:pt idx="789">
                  <c:v>3.72</c:v>
                </c:pt>
                <c:pt idx="790">
                  <c:v>3.76</c:v>
                </c:pt>
                <c:pt idx="791">
                  <c:v>3.99</c:v>
                </c:pt>
                <c:pt idx="792">
                  <c:v>4.149999999999999</c:v>
                </c:pt>
                <c:pt idx="793">
                  <c:v>4.24</c:v>
                </c:pt>
                <c:pt idx="794">
                  <c:v>4.21</c:v>
                </c:pt>
                <c:pt idx="795">
                  <c:v>4.109999999999999</c:v>
                </c:pt>
                <c:pt idx="796">
                  <c:v>4.06</c:v>
                </c:pt>
                <c:pt idx="797">
                  <c:v>3.94</c:v>
                </c:pt>
                <c:pt idx="798">
                  <c:v>3.84</c:v>
                </c:pt>
                <c:pt idx="799">
                  <c:v>3.84</c:v>
                </c:pt>
                <c:pt idx="800">
                  <c:v>3.94</c:v>
                </c:pt>
                <c:pt idx="801">
                  <c:v>4.149999999999999</c:v>
                </c:pt>
                <c:pt idx="802">
                  <c:v>4.28</c:v>
                </c:pt>
                <c:pt idx="803">
                  <c:v>4.22</c:v>
                </c:pt>
                <c:pt idx="804">
                  <c:v>4.22</c:v>
                </c:pt>
                <c:pt idx="805">
                  <c:v>4.119999999999997</c:v>
                </c:pt>
                <c:pt idx="806">
                  <c:v>4.13</c:v>
                </c:pt>
                <c:pt idx="807">
                  <c:v>3.99</c:v>
                </c:pt>
                <c:pt idx="808">
                  <c:v>3.73</c:v>
                </c:pt>
                <c:pt idx="809">
                  <c:v>3.78</c:v>
                </c:pt>
                <c:pt idx="810">
                  <c:v>3.83</c:v>
                </c:pt>
                <c:pt idx="811">
                  <c:v>3.57</c:v>
                </c:pt>
                <c:pt idx="812">
                  <c:v>3.64</c:v>
                </c:pt>
                <c:pt idx="813">
                  <c:v>3.87</c:v>
                </c:pt>
                <c:pt idx="814">
                  <c:v>3.84</c:v>
                </c:pt>
                <c:pt idx="815">
                  <c:v>3.95</c:v>
                </c:pt>
                <c:pt idx="816">
                  <c:v>4.08</c:v>
                </c:pt>
                <c:pt idx="817">
                  <c:v>4.359999999999998</c:v>
                </c:pt>
                <c:pt idx="818">
                  <c:v>4.33</c:v>
                </c:pt>
                <c:pt idx="819">
                  <c:v>4.54</c:v>
                </c:pt>
                <c:pt idx="820">
                  <c:v>4.33</c:v>
                </c:pt>
                <c:pt idx="821">
                  <c:v>4.23</c:v>
                </c:pt>
                <c:pt idx="822">
                  <c:v>4.38</c:v>
                </c:pt>
                <c:pt idx="823">
                  <c:v>4.22</c:v>
                </c:pt>
                <c:pt idx="824">
                  <c:v>4.29</c:v>
                </c:pt>
                <c:pt idx="825">
                  <c:v>4.18</c:v>
                </c:pt>
                <c:pt idx="826">
                  <c:v>4.27</c:v>
                </c:pt>
                <c:pt idx="827">
                  <c:v>4.25</c:v>
                </c:pt>
                <c:pt idx="828">
                  <c:v>4.119999999999997</c:v>
                </c:pt>
                <c:pt idx="829">
                  <c:v>4.23</c:v>
                </c:pt>
                <c:pt idx="830">
                  <c:v>4.08</c:v>
                </c:pt>
                <c:pt idx="831">
                  <c:v>3.94</c:v>
                </c:pt>
                <c:pt idx="832">
                  <c:v>3.66</c:v>
                </c:pt>
                <c:pt idx="833">
                  <c:v>3.48</c:v>
                </c:pt>
                <c:pt idx="834">
                  <c:v>3.33</c:v>
                </c:pt>
                <c:pt idx="835">
                  <c:v>3.34</c:v>
                </c:pt>
                <c:pt idx="836">
                  <c:v>3.21</c:v>
                </c:pt>
                <c:pt idx="837">
                  <c:v>3.42</c:v>
                </c:pt>
                <c:pt idx="838">
                  <c:v>3.48</c:v>
                </c:pt>
                <c:pt idx="839">
                  <c:v>3.54</c:v>
                </c:pt>
                <c:pt idx="840">
                  <c:v>3.61</c:v>
                </c:pt>
                <c:pt idx="841">
                  <c:v>3.81</c:v>
                </c:pt>
                <c:pt idx="842">
                  <c:v>3.7</c:v>
                </c:pt>
                <c:pt idx="843">
                  <c:v>3.89</c:v>
                </c:pt>
                <c:pt idx="844">
                  <c:v>3.91</c:v>
                </c:pt>
                <c:pt idx="845">
                  <c:v>3.95</c:v>
                </c:pt>
                <c:pt idx="846">
                  <c:v>4.01</c:v>
                </c:pt>
                <c:pt idx="847">
                  <c:v>4.0</c:v>
                </c:pt>
                <c:pt idx="848">
                  <c:v>4.03</c:v>
                </c:pt>
                <c:pt idx="849">
                  <c:v>4.29</c:v>
                </c:pt>
                <c:pt idx="850">
                  <c:v>4.08</c:v>
                </c:pt>
                <c:pt idx="851">
                  <c:v>4.03</c:v>
                </c:pt>
                <c:pt idx="852">
                  <c:v>3.93</c:v>
                </c:pt>
                <c:pt idx="853">
                  <c:v>3.83</c:v>
                </c:pt>
                <c:pt idx="854">
                  <c:v>3.67</c:v>
                </c:pt>
                <c:pt idx="855">
                  <c:v>3.85</c:v>
                </c:pt>
                <c:pt idx="856">
                  <c:v>3.84</c:v>
                </c:pt>
                <c:pt idx="857">
                  <c:v>4.119999999999997</c:v>
                </c:pt>
                <c:pt idx="858">
                  <c:v>4.14</c:v>
                </c:pt>
                <c:pt idx="859">
                  <c:v>4.2</c:v>
                </c:pt>
                <c:pt idx="860">
                  <c:v>4.09</c:v>
                </c:pt>
                <c:pt idx="861">
                  <c:v>4.47</c:v>
                </c:pt>
                <c:pt idx="862">
                  <c:v>4.34</c:v>
                </c:pt>
                <c:pt idx="863">
                  <c:v>4.5</c:v>
                </c:pt>
                <c:pt idx="864">
                  <c:v>4.38</c:v>
                </c:pt>
                <c:pt idx="865">
                  <c:v>4.319999999999998</c:v>
                </c:pt>
                <c:pt idx="866">
                  <c:v>4.05</c:v>
                </c:pt>
                <c:pt idx="867">
                  <c:v>4.22</c:v>
                </c:pt>
                <c:pt idx="868">
                  <c:v>4.24</c:v>
                </c:pt>
                <c:pt idx="869">
                  <c:v>4.02</c:v>
                </c:pt>
                <c:pt idx="870">
                  <c:v>4.02</c:v>
                </c:pt>
                <c:pt idx="871">
                  <c:v>3.97</c:v>
                </c:pt>
                <c:pt idx="872">
                  <c:v>3.99</c:v>
                </c:pt>
                <c:pt idx="873">
                  <c:v>3.86</c:v>
                </c:pt>
                <c:pt idx="874">
                  <c:v>4.02</c:v>
                </c:pt>
                <c:pt idx="875">
                  <c:v>3.82</c:v>
                </c:pt>
                <c:pt idx="876">
                  <c:v>3.75</c:v>
                </c:pt>
                <c:pt idx="877">
                  <c:v>3.76</c:v>
                </c:pt>
                <c:pt idx="878">
                  <c:v>3.79</c:v>
                </c:pt>
                <c:pt idx="879">
                  <c:v>3.68</c:v>
                </c:pt>
                <c:pt idx="880">
                  <c:v>3.6</c:v>
                </c:pt>
                <c:pt idx="881">
                  <c:v>3.6</c:v>
                </c:pt>
                <c:pt idx="882">
                  <c:v>3.66</c:v>
                </c:pt>
                <c:pt idx="883">
                  <c:v>3.53</c:v>
                </c:pt>
                <c:pt idx="884">
                  <c:v>3.56</c:v>
                </c:pt>
                <c:pt idx="885">
                  <c:v>3.6</c:v>
                </c:pt>
                <c:pt idx="886">
                  <c:v>3.73</c:v>
                </c:pt>
                <c:pt idx="887">
                  <c:v>3.76</c:v>
                </c:pt>
                <c:pt idx="888">
                  <c:v>3.74</c:v>
                </c:pt>
                <c:pt idx="889">
                  <c:v>3.8</c:v>
                </c:pt>
                <c:pt idx="890">
                  <c:v>3.6</c:v>
                </c:pt>
                <c:pt idx="891">
                  <c:v>3.84</c:v>
                </c:pt>
                <c:pt idx="892">
                  <c:v>3.65</c:v>
                </c:pt>
                <c:pt idx="893">
                  <c:v>3.77</c:v>
                </c:pt>
                <c:pt idx="894">
                  <c:v>3.67</c:v>
                </c:pt>
                <c:pt idx="895">
                  <c:v>4.05</c:v>
                </c:pt>
                <c:pt idx="896">
                  <c:v>4.14</c:v>
                </c:pt>
                <c:pt idx="897">
                  <c:v>4.27</c:v>
                </c:pt>
                <c:pt idx="898">
                  <c:v>4.28</c:v>
                </c:pt>
                <c:pt idx="899">
                  <c:v>4.43</c:v>
                </c:pt>
                <c:pt idx="900">
                  <c:v>4.42</c:v>
                </c:pt>
                <c:pt idx="901">
                  <c:v>4.2</c:v>
                </c:pt>
                <c:pt idx="902">
                  <c:v>4.34</c:v>
                </c:pt>
                <c:pt idx="903">
                  <c:v>4.159999999999997</c:v>
                </c:pt>
                <c:pt idx="904">
                  <c:v>4.319999999999998</c:v>
                </c:pt>
                <c:pt idx="905">
                  <c:v>4.2</c:v>
                </c:pt>
                <c:pt idx="906">
                  <c:v>4.08</c:v>
                </c:pt>
                <c:pt idx="907">
                  <c:v>4.1</c:v>
                </c:pt>
                <c:pt idx="908">
                  <c:v>3.82</c:v>
                </c:pt>
                <c:pt idx="909">
                  <c:v>3.73</c:v>
                </c:pt>
                <c:pt idx="910">
                  <c:v>3.97</c:v>
                </c:pt>
                <c:pt idx="911">
                  <c:v>3.94</c:v>
                </c:pt>
                <c:pt idx="912">
                  <c:v>3.74</c:v>
                </c:pt>
                <c:pt idx="913">
                  <c:v>3.63</c:v>
                </c:pt>
                <c:pt idx="914">
                  <c:v>3.55</c:v>
                </c:pt>
                <c:pt idx="915">
                  <c:v>3.42</c:v>
                </c:pt>
                <c:pt idx="916">
                  <c:v>3.41</c:v>
                </c:pt>
                <c:pt idx="917">
                  <c:v>3.34</c:v>
                </c:pt>
                <c:pt idx="918">
                  <c:v>3.38</c:v>
                </c:pt>
                <c:pt idx="919">
                  <c:v>3.35</c:v>
                </c:pt>
                <c:pt idx="920">
                  <c:v>3.33</c:v>
                </c:pt>
                <c:pt idx="921">
                  <c:v>3.47</c:v>
                </c:pt>
                <c:pt idx="922">
                  <c:v>3.85</c:v>
                </c:pt>
                <c:pt idx="923">
                  <c:v>4.1</c:v>
                </c:pt>
                <c:pt idx="924">
                  <c:v>4.359999999999998</c:v>
                </c:pt>
                <c:pt idx="925">
                  <c:v>4.31</c:v>
                </c:pt>
                <c:pt idx="926">
                  <c:v>4.25</c:v>
                </c:pt>
                <c:pt idx="927">
                  <c:v>4.27</c:v>
                </c:pt>
                <c:pt idx="928">
                  <c:v>4.109999999999999</c:v>
                </c:pt>
                <c:pt idx="929">
                  <c:v>3.9</c:v>
                </c:pt>
                <c:pt idx="930">
                  <c:v>3.87</c:v>
                </c:pt>
                <c:pt idx="931">
                  <c:v>4.07</c:v>
                </c:pt>
                <c:pt idx="932">
                  <c:v>3.96</c:v>
                </c:pt>
                <c:pt idx="933">
                  <c:v>3.91</c:v>
                </c:pt>
                <c:pt idx="934">
                  <c:v>3.91</c:v>
                </c:pt>
                <c:pt idx="935">
                  <c:v>3.84</c:v>
                </c:pt>
                <c:pt idx="936">
                  <c:v>3.81</c:v>
                </c:pt>
                <c:pt idx="937">
                  <c:v>3.84</c:v>
                </c:pt>
                <c:pt idx="938">
                  <c:v>3.71</c:v>
                </c:pt>
                <c:pt idx="939">
                  <c:v>3.67</c:v>
                </c:pt>
                <c:pt idx="940">
                  <c:v>3.56</c:v>
                </c:pt>
                <c:pt idx="941">
                  <c:v>3.65</c:v>
                </c:pt>
                <c:pt idx="942">
                  <c:v>3.84</c:v>
                </c:pt>
                <c:pt idx="943">
                  <c:v>3.97</c:v>
                </c:pt>
                <c:pt idx="944">
                  <c:v>4.26</c:v>
                </c:pt>
                <c:pt idx="945">
                  <c:v>4.35</c:v>
                </c:pt>
                <c:pt idx="946">
                  <c:v>4.14</c:v>
                </c:pt>
                <c:pt idx="947">
                  <c:v>3.94</c:v>
                </c:pt>
                <c:pt idx="948">
                  <c:v>4.2</c:v>
                </c:pt>
                <c:pt idx="949">
                  <c:v>4.149999999999999</c:v>
                </c:pt>
                <c:pt idx="950">
                  <c:v>4.07</c:v>
                </c:pt>
                <c:pt idx="951">
                  <c:v>4.06</c:v>
                </c:pt>
                <c:pt idx="952">
                  <c:v>3.97</c:v>
                </c:pt>
                <c:pt idx="953">
                  <c:v>3.9</c:v>
                </c:pt>
                <c:pt idx="954">
                  <c:v>3.8</c:v>
                </c:pt>
                <c:pt idx="955">
                  <c:v>3.65</c:v>
                </c:pt>
                <c:pt idx="956">
                  <c:v>3.69</c:v>
                </c:pt>
                <c:pt idx="957">
                  <c:v>3.71</c:v>
                </c:pt>
                <c:pt idx="958">
                  <c:v>3.59</c:v>
                </c:pt>
                <c:pt idx="959">
                  <c:v>3.73</c:v>
                </c:pt>
                <c:pt idx="960">
                  <c:v>3.95</c:v>
                </c:pt>
                <c:pt idx="961">
                  <c:v>3.94</c:v>
                </c:pt>
                <c:pt idx="962">
                  <c:v>3.99</c:v>
                </c:pt>
                <c:pt idx="963">
                  <c:v>4.0</c:v>
                </c:pt>
                <c:pt idx="964">
                  <c:v>4.09</c:v>
                </c:pt>
                <c:pt idx="965">
                  <c:v>4.06</c:v>
                </c:pt>
                <c:pt idx="966">
                  <c:v>4.02</c:v>
                </c:pt>
                <c:pt idx="967">
                  <c:v>4.189999999999999</c:v>
                </c:pt>
                <c:pt idx="968">
                  <c:v>4.189999999999999</c:v>
                </c:pt>
                <c:pt idx="969">
                  <c:v>4.1</c:v>
                </c:pt>
                <c:pt idx="970">
                  <c:v>4.189999999999999</c:v>
                </c:pt>
                <c:pt idx="971">
                  <c:v>4.07</c:v>
                </c:pt>
                <c:pt idx="972">
                  <c:v>3.88</c:v>
                </c:pt>
                <c:pt idx="973">
                  <c:v>3.86</c:v>
                </c:pt>
                <c:pt idx="974">
                  <c:v>3.67</c:v>
                </c:pt>
                <c:pt idx="975">
                  <c:v>3.59</c:v>
                </c:pt>
                <c:pt idx="976">
                  <c:v>3.49</c:v>
                </c:pt>
                <c:pt idx="977">
                  <c:v>3.41</c:v>
                </c:pt>
                <c:pt idx="978">
                  <c:v>3.5</c:v>
                </c:pt>
                <c:pt idx="979">
                  <c:v>3.55</c:v>
                </c:pt>
                <c:pt idx="980">
                  <c:v>3.63</c:v>
                </c:pt>
                <c:pt idx="981">
                  <c:v>3.8</c:v>
                </c:pt>
                <c:pt idx="982">
                  <c:v>3.98</c:v>
                </c:pt>
                <c:pt idx="983">
                  <c:v>3.99</c:v>
                </c:pt>
                <c:pt idx="984">
                  <c:v>4.2</c:v>
                </c:pt>
                <c:pt idx="985">
                  <c:v>4.04</c:v>
                </c:pt>
                <c:pt idx="986">
                  <c:v>4.26</c:v>
                </c:pt>
                <c:pt idx="987">
                  <c:v>4.21</c:v>
                </c:pt>
                <c:pt idx="988">
                  <c:v>4.08</c:v>
                </c:pt>
                <c:pt idx="989">
                  <c:v>4.2</c:v>
                </c:pt>
                <c:pt idx="990">
                  <c:v>4.05</c:v>
                </c:pt>
                <c:pt idx="991">
                  <c:v>3.96</c:v>
                </c:pt>
                <c:pt idx="992">
                  <c:v>3.82</c:v>
                </c:pt>
                <c:pt idx="993">
                  <c:v>3.72</c:v>
                </c:pt>
                <c:pt idx="994">
                  <c:v>3.61</c:v>
                </c:pt>
                <c:pt idx="995">
                  <c:v>3.73</c:v>
                </c:pt>
                <c:pt idx="996">
                  <c:v>3.59</c:v>
                </c:pt>
                <c:pt idx="997">
                  <c:v>3.7</c:v>
                </c:pt>
                <c:pt idx="998">
                  <c:v>3.54</c:v>
                </c:pt>
                <c:pt idx="999">
                  <c:v>3.49</c:v>
                </c:pt>
                <c:pt idx="1000">
                  <c:v>3.56</c:v>
                </c:pt>
                <c:pt idx="1001">
                  <c:v>3.63</c:v>
                </c:pt>
                <c:pt idx="1002">
                  <c:v>3.74</c:v>
                </c:pt>
                <c:pt idx="1003">
                  <c:v>3.97</c:v>
                </c:pt>
                <c:pt idx="1004">
                  <c:v>3.97</c:v>
                </c:pt>
                <c:pt idx="1005">
                  <c:v>4.2</c:v>
                </c:pt>
                <c:pt idx="1006">
                  <c:v>4.4</c:v>
                </c:pt>
                <c:pt idx="1007">
                  <c:v>4.22</c:v>
                </c:pt>
                <c:pt idx="1008">
                  <c:v>3.96</c:v>
                </c:pt>
                <c:pt idx="1009">
                  <c:v>3.84</c:v>
                </c:pt>
                <c:pt idx="1010">
                  <c:v>3.96</c:v>
                </c:pt>
                <c:pt idx="1011">
                  <c:v>3.83</c:v>
                </c:pt>
                <c:pt idx="1012">
                  <c:v>3.72</c:v>
                </c:pt>
                <c:pt idx="1013">
                  <c:v>3.72</c:v>
                </c:pt>
                <c:pt idx="1014">
                  <c:v>3.61</c:v>
                </c:pt>
                <c:pt idx="1015">
                  <c:v>3.52</c:v>
                </c:pt>
                <c:pt idx="1016">
                  <c:v>3.38</c:v>
                </c:pt>
                <c:pt idx="1017">
                  <c:v>3.38</c:v>
                </c:pt>
                <c:pt idx="1018">
                  <c:v>3.24</c:v>
                </c:pt>
                <c:pt idx="1019">
                  <c:v>3.24</c:v>
                </c:pt>
                <c:pt idx="1020">
                  <c:v>3.28</c:v>
                </c:pt>
                <c:pt idx="1021">
                  <c:v>3.34</c:v>
                </c:pt>
                <c:pt idx="1022">
                  <c:v>3.33</c:v>
                </c:pt>
                <c:pt idx="1023">
                  <c:v>3.36</c:v>
                </c:pt>
                <c:pt idx="1024">
                  <c:v>3.35</c:v>
                </c:pt>
                <c:pt idx="1025">
                  <c:v>3.49</c:v>
                </c:pt>
                <c:pt idx="1026">
                  <c:v>3.8</c:v>
                </c:pt>
                <c:pt idx="1027">
                  <c:v>4.2</c:v>
                </c:pt>
                <c:pt idx="1028">
                  <c:v>4.31</c:v>
                </c:pt>
                <c:pt idx="1029">
                  <c:v>4.24</c:v>
                </c:pt>
                <c:pt idx="1030">
                  <c:v>4.1</c:v>
                </c:pt>
                <c:pt idx="1031">
                  <c:v>4.07</c:v>
                </c:pt>
                <c:pt idx="1032">
                  <c:v>4.22</c:v>
                </c:pt>
                <c:pt idx="1033">
                  <c:v>3.99</c:v>
                </c:pt>
                <c:pt idx="1034">
                  <c:v>3.87</c:v>
                </c:pt>
                <c:pt idx="1035">
                  <c:v>3.62</c:v>
                </c:pt>
                <c:pt idx="1036">
                  <c:v>3.45</c:v>
                </c:pt>
                <c:pt idx="1037">
                  <c:v>3.38</c:v>
                </c:pt>
                <c:pt idx="1038">
                  <c:v>3.31</c:v>
                </c:pt>
                <c:pt idx="1039">
                  <c:v>3.42</c:v>
                </c:pt>
                <c:pt idx="1040">
                  <c:v>3.39</c:v>
                </c:pt>
                <c:pt idx="1041">
                  <c:v>3.44</c:v>
                </c:pt>
                <c:pt idx="1042">
                  <c:v>3.57</c:v>
                </c:pt>
                <c:pt idx="1043">
                  <c:v>3.42</c:v>
                </c:pt>
                <c:pt idx="1044">
                  <c:v>3.42</c:v>
                </c:pt>
                <c:pt idx="1045">
                  <c:v>3.51</c:v>
                </c:pt>
                <c:pt idx="1046">
                  <c:v>3.77</c:v>
                </c:pt>
                <c:pt idx="1047">
                  <c:v>4.05</c:v>
                </c:pt>
                <c:pt idx="1048">
                  <c:v>4.359999999999998</c:v>
                </c:pt>
                <c:pt idx="1049">
                  <c:v>4.24</c:v>
                </c:pt>
                <c:pt idx="1050">
                  <c:v>4.21</c:v>
                </c:pt>
                <c:pt idx="1051">
                  <c:v>4.29</c:v>
                </c:pt>
                <c:pt idx="1052">
                  <c:v>4.159999999999997</c:v>
                </c:pt>
                <c:pt idx="1053">
                  <c:v>4.149999999999999</c:v>
                </c:pt>
                <c:pt idx="1054">
                  <c:v>4.02</c:v>
                </c:pt>
                <c:pt idx="1055">
                  <c:v>3.74</c:v>
                </c:pt>
                <c:pt idx="1056">
                  <c:v>3.69</c:v>
                </c:pt>
                <c:pt idx="1057">
                  <c:v>3.79</c:v>
                </c:pt>
                <c:pt idx="1058">
                  <c:v>3.64</c:v>
                </c:pt>
                <c:pt idx="1059">
                  <c:v>3.67</c:v>
                </c:pt>
                <c:pt idx="1060">
                  <c:v>3.7</c:v>
                </c:pt>
                <c:pt idx="1061">
                  <c:v>3.89</c:v>
                </c:pt>
                <c:pt idx="1062">
                  <c:v>3.96</c:v>
                </c:pt>
                <c:pt idx="1063">
                  <c:v>4.2</c:v>
                </c:pt>
                <c:pt idx="1064">
                  <c:v>4.41</c:v>
                </c:pt>
                <c:pt idx="1065">
                  <c:v>4.35</c:v>
                </c:pt>
                <c:pt idx="1066">
                  <c:v>4.38</c:v>
                </c:pt>
                <c:pt idx="1067">
                  <c:v>4.3</c:v>
                </c:pt>
                <c:pt idx="1068">
                  <c:v>4.07</c:v>
                </c:pt>
                <c:pt idx="1069">
                  <c:v>3.97</c:v>
                </c:pt>
                <c:pt idx="1070">
                  <c:v>3.82</c:v>
                </c:pt>
                <c:pt idx="1071">
                  <c:v>3.68</c:v>
                </c:pt>
                <c:pt idx="1072">
                  <c:v>3.72</c:v>
                </c:pt>
                <c:pt idx="1073">
                  <c:v>3.79</c:v>
                </c:pt>
                <c:pt idx="1074">
                  <c:v>3.76</c:v>
                </c:pt>
                <c:pt idx="1075">
                  <c:v>3.58</c:v>
                </c:pt>
                <c:pt idx="1076">
                  <c:v>3.56</c:v>
                </c:pt>
                <c:pt idx="1077">
                  <c:v>3.73</c:v>
                </c:pt>
                <c:pt idx="1078">
                  <c:v>3.85</c:v>
                </c:pt>
                <c:pt idx="1079">
                  <c:v>4.17</c:v>
                </c:pt>
                <c:pt idx="1080">
                  <c:v>4.24</c:v>
                </c:pt>
                <c:pt idx="1081">
                  <c:v>4.18</c:v>
                </c:pt>
                <c:pt idx="1082">
                  <c:v>3.99</c:v>
                </c:pt>
                <c:pt idx="1083">
                  <c:v>3.99</c:v>
                </c:pt>
                <c:pt idx="1084">
                  <c:v>3.8</c:v>
                </c:pt>
                <c:pt idx="1085">
                  <c:v>3.66</c:v>
                </c:pt>
                <c:pt idx="1086">
                  <c:v>3.72</c:v>
                </c:pt>
                <c:pt idx="1087">
                  <c:v>3.86</c:v>
                </c:pt>
                <c:pt idx="1088">
                  <c:v>3.71</c:v>
                </c:pt>
                <c:pt idx="1089">
                  <c:v>3.61</c:v>
                </c:pt>
                <c:pt idx="1090">
                  <c:v>3.53</c:v>
                </c:pt>
                <c:pt idx="1091">
                  <c:v>3.37</c:v>
                </c:pt>
                <c:pt idx="1092">
                  <c:v>3.55</c:v>
                </c:pt>
                <c:pt idx="1093">
                  <c:v>3.66</c:v>
                </c:pt>
                <c:pt idx="1094">
                  <c:v>3.66</c:v>
                </c:pt>
                <c:pt idx="1095">
                  <c:v>3.88</c:v>
                </c:pt>
                <c:pt idx="1096">
                  <c:v>3.84</c:v>
                </c:pt>
                <c:pt idx="1097">
                  <c:v>3.9</c:v>
                </c:pt>
                <c:pt idx="1098">
                  <c:v>3.65</c:v>
                </c:pt>
                <c:pt idx="1099">
                  <c:v>3.68</c:v>
                </c:pt>
                <c:pt idx="1100">
                  <c:v>3.76</c:v>
                </c:pt>
                <c:pt idx="1101">
                  <c:v>4.01</c:v>
                </c:pt>
                <c:pt idx="1102">
                  <c:v>3.55</c:v>
                </c:pt>
                <c:pt idx="1103">
                  <c:v>3.57</c:v>
                </c:pt>
                <c:pt idx="1104">
                  <c:v>3.56</c:v>
                </c:pt>
                <c:pt idx="1105">
                  <c:v>3.6</c:v>
                </c:pt>
                <c:pt idx="1106">
                  <c:v>3.68</c:v>
                </c:pt>
                <c:pt idx="1107">
                  <c:v>3.88</c:v>
                </c:pt>
                <c:pt idx="1108">
                  <c:v>4.05</c:v>
                </c:pt>
                <c:pt idx="1109">
                  <c:v>4.17</c:v>
                </c:pt>
                <c:pt idx="1110">
                  <c:v>4.18</c:v>
                </c:pt>
                <c:pt idx="1111">
                  <c:v>4.25</c:v>
                </c:pt>
                <c:pt idx="1112">
                  <c:v>4.28</c:v>
                </c:pt>
                <c:pt idx="1113">
                  <c:v>4.109999999999999</c:v>
                </c:pt>
                <c:pt idx="1114">
                  <c:v>4.13</c:v>
                </c:pt>
                <c:pt idx="1115">
                  <c:v>4.08</c:v>
                </c:pt>
                <c:pt idx="1116">
                  <c:v>4.13</c:v>
                </c:pt>
                <c:pt idx="1117">
                  <c:v>3.91</c:v>
                </c:pt>
                <c:pt idx="1118">
                  <c:v>3.88</c:v>
                </c:pt>
                <c:pt idx="1119">
                  <c:v>3.86</c:v>
                </c:pt>
                <c:pt idx="1120">
                  <c:v>3.55</c:v>
                </c:pt>
                <c:pt idx="1121">
                  <c:v>3.72</c:v>
                </c:pt>
                <c:pt idx="1122">
                  <c:v>3.65</c:v>
                </c:pt>
                <c:pt idx="1123">
                  <c:v>3.57</c:v>
                </c:pt>
                <c:pt idx="1124">
                  <c:v>3.59</c:v>
                </c:pt>
                <c:pt idx="1125">
                  <c:v>3.74</c:v>
                </c:pt>
                <c:pt idx="1126">
                  <c:v>3.72</c:v>
                </c:pt>
                <c:pt idx="1127">
                  <c:v>3.75</c:v>
                </c:pt>
                <c:pt idx="1128">
                  <c:v>3.82</c:v>
                </c:pt>
                <c:pt idx="1129">
                  <c:v>3.77</c:v>
                </c:pt>
                <c:pt idx="1130">
                  <c:v>4.09</c:v>
                </c:pt>
                <c:pt idx="1131">
                  <c:v>4.149999999999999</c:v>
                </c:pt>
                <c:pt idx="1132">
                  <c:v>4.119999999999997</c:v>
                </c:pt>
                <c:pt idx="1133">
                  <c:v>4.17</c:v>
                </c:pt>
                <c:pt idx="1134">
                  <c:v>3.93</c:v>
                </c:pt>
                <c:pt idx="1135">
                  <c:v>3.86</c:v>
                </c:pt>
                <c:pt idx="1136">
                  <c:v>3.83</c:v>
                </c:pt>
                <c:pt idx="1137">
                  <c:v>3.57</c:v>
                </c:pt>
                <c:pt idx="1138">
                  <c:v>3.52</c:v>
                </c:pt>
                <c:pt idx="1139">
                  <c:v>3.72</c:v>
                </c:pt>
                <c:pt idx="1140">
                  <c:v>3.79</c:v>
                </c:pt>
                <c:pt idx="1141">
                  <c:v>3.8</c:v>
                </c:pt>
                <c:pt idx="1142">
                  <c:v>3.74</c:v>
                </c:pt>
                <c:pt idx="1143">
                  <c:v>3.86</c:v>
                </c:pt>
                <c:pt idx="1144">
                  <c:v>3.6</c:v>
                </c:pt>
                <c:pt idx="1145">
                  <c:v>3.6</c:v>
                </c:pt>
                <c:pt idx="1146">
                  <c:v>3.71</c:v>
                </c:pt>
                <c:pt idx="1147">
                  <c:v>3.69</c:v>
                </c:pt>
                <c:pt idx="1148">
                  <c:v>4.13</c:v>
                </c:pt>
                <c:pt idx="1149">
                  <c:v>4.21</c:v>
                </c:pt>
                <c:pt idx="1150">
                  <c:v>4.159999999999997</c:v>
                </c:pt>
                <c:pt idx="1151">
                  <c:v>3.85</c:v>
                </c:pt>
                <c:pt idx="1152">
                  <c:v>3.74</c:v>
                </c:pt>
                <c:pt idx="1153">
                  <c:v>3.83</c:v>
                </c:pt>
                <c:pt idx="1154">
                  <c:v>3.53</c:v>
                </c:pt>
                <c:pt idx="1155">
                  <c:v>3.63</c:v>
                </c:pt>
                <c:pt idx="1156">
                  <c:v>3.49</c:v>
                </c:pt>
                <c:pt idx="1157">
                  <c:v>3.52</c:v>
                </c:pt>
                <c:pt idx="1158">
                  <c:v>3.48</c:v>
                </c:pt>
                <c:pt idx="1159">
                  <c:v>3.38</c:v>
                </c:pt>
                <c:pt idx="1160">
                  <c:v>3.53</c:v>
                </c:pt>
                <c:pt idx="1161">
                  <c:v>3.57</c:v>
                </c:pt>
                <c:pt idx="1162">
                  <c:v>3.65</c:v>
                </c:pt>
                <c:pt idx="1163">
                  <c:v>3.8</c:v>
                </c:pt>
                <c:pt idx="1164">
                  <c:v>3.77</c:v>
                </c:pt>
                <c:pt idx="1165">
                  <c:v>3.85</c:v>
                </c:pt>
                <c:pt idx="1166">
                  <c:v>3.99</c:v>
                </c:pt>
                <c:pt idx="1167">
                  <c:v>4.06</c:v>
                </c:pt>
                <c:pt idx="1168">
                  <c:v>4.09</c:v>
                </c:pt>
                <c:pt idx="1169">
                  <c:v>3.89</c:v>
                </c:pt>
                <c:pt idx="1170">
                  <c:v>3.95</c:v>
                </c:pt>
                <c:pt idx="1171">
                  <c:v>3.8</c:v>
                </c:pt>
                <c:pt idx="1172">
                  <c:v>3.68</c:v>
                </c:pt>
                <c:pt idx="1173">
                  <c:v>3.66</c:v>
                </c:pt>
                <c:pt idx="1174">
                  <c:v>3.52</c:v>
                </c:pt>
                <c:pt idx="1175">
                  <c:v>3.68</c:v>
                </c:pt>
                <c:pt idx="1176">
                  <c:v>3.61</c:v>
                </c:pt>
                <c:pt idx="1177">
                  <c:v>3.98</c:v>
                </c:pt>
                <c:pt idx="1178">
                  <c:v>3.82</c:v>
                </c:pt>
                <c:pt idx="1179">
                  <c:v>3.73</c:v>
                </c:pt>
                <c:pt idx="1180">
                  <c:v>3.72</c:v>
                </c:pt>
                <c:pt idx="1181">
                  <c:v>3.65</c:v>
                </c:pt>
                <c:pt idx="1182">
                  <c:v>3.42</c:v>
                </c:pt>
                <c:pt idx="1183">
                  <c:v>3.63</c:v>
                </c:pt>
                <c:pt idx="1184">
                  <c:v>3.68</c:v>
                </c:pt>
                <c:pt idx="1185">
                  <c:v>3.57</c:v>
                </c:pt>
                <c:pt idx="1186">
                  <c:v>3.57</c:v>
                </c:pt>
                <c:pt idx="1187">
                  <c:v>3.57</c:v>
                </c:pt>
                <c:pt idx="1188">
                  <c:v>3.61</c:v>
                </c:pt>
                <c:pt idx="1189">
                  <c:v>3.8</c:v>
                </c:pt>
                <c:pt idx="1190">
                  <c:v>3.62</c:v>
                </c:pt>
                <c:pt idx="1191">
                  <c:v>3.61</c:v>
                </c:pt>
                <c:pt idx="1192">
                  <c:v>3.56</c:v>
                </c:pt>
                <c:pt idx="1193">
                  <c:v>3.64</c:v>
                </c:pt>
                <c:pt idx="1194">
                  <c:v>3.89</c:v>
                </c:pt>
                <c:pt idx="1195">
                  <c:v>4.189999999999999</c:v>
                </c:pt>
                <c:pt idx="1196">
                  <c:v>4.159999999999997</c:v>
                </c:pt>
                <c:pt idx="1197">
                  <c:v>3.97</c:v>
                </c:pt>
                <c:pt idx="1198">
                  <c:v>3.95</c:v>
                </c:pt>
                <c:pt idx="1199">
                  <c:v>3.83</c:v>
                </c:pt>
                <c:pt idx="1200">
                  <c:v>3.84</c:v>
                </c:pt>
                <c:pt idx="1201">
                  <c:v>3.73</c:v>
                </c:pt>
                <c:pt idx="1202">
                  <c:v>3.77</c:v>
                </c:pt>
                <c:pt idx="1203">
                  <c:v>3.69</c:v>
                </c:pt>
                <c:pt idx="1204">
                  <c:v>3.75</c:v>
                </c:pt>
                <c:pt idx="1205">
                  <c:v>3.59</c:v>
                </c:pt>
                <c:pt idx="1206">
                  <c:v>3.68</c:v>
                </c:pt>
                <c:pt idx="1207">
                  <c:v>3.61</c:v>
                </c:pt>
                <c:pt idx="1208">
                  <c:v>3.74</c:v>
                </c:pt>
                <c:pt idx="1209">
                  <c:v>3.69</c:v>
                </c:pt>
                <c:pt idx="1210">
                  <c:v>4.02</c:v>
                </c:pt>
                <c:pt idx="1211">
                  <c:v>3.93</c:v>
                </c:pt>
                <c:pt idx="1212">
                  <c:v>4.01</c:v>
                </c:pt>
                <c:pt idx="1213">
                  <c:v>3.83</c:v>
                </c:pt>
                <c:pt idx="1214">
                  <c:v>3.81</c:v>
                </c:pt>
                <c:pt idx="1215">
                  <c:v>3.81</c:v>
                </c:pt>
                <c:pt idx="1216">
                  <c:v>3.7</c:v>
                </c:pt>
                <c:pt idx="1217">
                  <c:v>3.64</c:v>
                </c:pt>
                <c:pt idx="1218">
                  <c:v>3.7</c:v>
                </c:pt>
                <c:pt idx="1219">
                  <c:v>3.65</c:v>
                </c:pt>
                <c:pt idx="1220">
                  <c:v>3.5</c:v>
                </c:pt>
                <c:pt idx="1221">
                  <c:v>3.48</c:v>
                </c:pt>
                <c:pt idx="1222">
                  <c:v>3.51</c:v>
                </c:pt>
                <c:pt idx="1223">
                  <c:v>3.45</c:v>
                </c:pt>
                <c:pt idx="1224">
                  <c:v>3.52</c:v>
                </c:pt>
                <c:pt idx="1225">
                  <c:v>3.58</c:v>
                </c:pt>
                <c:pt idx="1226">
                  <c:v>3.51</c:v>
                </c:pt>
                <c:pt idx="1227">
                  <c:v>4.02</c:v>
                </c:pt>
                <c:pt idx="1228">
                  <c:v>4.03</c:v>
                </c:pt>
                <c:pt idx="1229">
                  <c:v>4.17</c:v>
                </c:pt>
                <c:pt idx="1230">
                  <c:v>4.1</c:v>
                </c:pt>
                <c:pt idx="1231">
                  <c:v>4.02</c:v>
                </c:pt>
                <c:pt idx="1232">
                  <c:v>3.89</c:v>
                </c:pt>
                <c:pt idx="1233">
                  <c:v>3.77</c:v>
                </c:pt>
                <c:pt idx="1234">
                  <c:v>3.86</c:v>
                </c:pt>
                <c:pt idx="1235">
                  <c:v>3.9</c:v>
                </c:pt>
                <c:pt idx="1236">
                  <c:v>3.74</c:v>
                </c:pt>
                <c:pt idx="1237">
                  <c:v>3.61</c:v>
                </c:pt>
                <c:pt idx="1238">
                  <c:v>3.75</c:v>
                </c:pt>
                <c:pt idx="1239">
                  <c:v>3.5</c:v>
                </c:pt>
                <c:pt idx="1240">
                  <c:v>3.55</c:v>
                </c:pt>
                <c:pt idx="1241">
                  <c:v>3.45</c:v>
                </c:pt>
                <c:pt idx="1242">
                  <c:v>3.33</c:v>
                </c:pt>
                <c:pt idx="1243">
                  <c:v>3.38</c:v>
                </c:pt>
                <c:pt idx="1244">
                  <c:v>3.36</c:v>
                </c:pt>
                <c:pt idx="1245">
                  <c:v>3.52</c:v>
                </c:pt>
                <c:pt idx="1246">
                  <c:v>3.65</c:v>
                </c:pt>
                <c:pt idx="1247">
                  <c:v>3.68</c:v>
                </c:pt>
                <c:pt idx="1248">
                  <c:v>3.58</c:v>
                </c:pt>
                <c:pt idx="1249">
                  <c:v>3.69</c:v>
                </c:pt>
                <c:pt idx="1250">
                  <c:v>3.85</c:v>
                </c:pt>
                <c:pt idx="1251">
                  <c:v>3.81</c:v>
                </c:pt>
                <c:pt idx="1252">
                  <c:v>3.92</c:v>
                </c:pt>
                <c:pt idx="1253">
                  <c:v>3.89</c:v>
                </c:pt>
                <c:pt idx="1254">
                  <c:v>3.55</c:v>
                </c:pt>
                <c:pt idx="1255">
                  <c:v>3.63</c:v>
                </c:pt>
                <c:pt idx="1256">
                  <c:v>3.81</c:v>
                </c:pt>
                <c:pt idx="1257">
                  <c:v>3.54</c:v>
                </c:pt>
                <c:pt idx="1258">
                  <c:v>3.57</c:v>
                </c:pt>
                <c:pt idx="1259">
                  <c:v>3.46</c:v>
                </c:pt>
                <c:pt idx="1260">
                  <c:v>3.24</c:v>
                </c:pt>
                <c:pt idx="1261">
                  <c:v>3.44</c:v>
                </c:pt>
                <c:pt idx="1262">
                  <c:v>3.34</c:v>
                </c:pt>
                <c:pt idx="1263">
                  <c:v>3.36</c:v>
                </c:pt>
                <c:pt idx="1264">
                  <c:v>3.56</c:v>
                </c:pt>
                <c:pt idx="1265">
                  <c:v>3.63</c:v>
                </c:pt>
                <c:pt idx="1266">
                  <c:v>3.67</c:v>
                </c:pt>
                <c:pt idx="1267">
                  <c:v>3.62</c:v>
                </c:pt>
                <c:pt idx="1268">
                  <c:v>3.92</c:v>
                </c:pt>
                <c:pt idx="1269">
                  <c:v>3.78</c:v>
                </c:pt>
                <c:pt idx="1270">
                  <c:v>3.71</c:v>
                </c:pt>
                <c:pt idx="1271">
                  <c:v>3.62</c:v>
                </c:pt>
                <c:pt idx="1272">
                  <c:v>3.6</c:v>
                </c:pt>
                <c:pt idx="1273">
                  <c:v>3.72</c:v>
                </c:pt>
                <c:pt idx="1274">
                  <c:v>3.74</c:v>
                </c:pt>
                <c:pt idx="1275">
                  <c:v>3.88</c:v>
                </c:pt>
                <c:pt idx="1276">
                  <c:v>4.18</c:v>
                </c:pt>
                <c:pt idx="1277">
                  <c:v>4.18</c:v>
                </c:pt>
                <c:pt idx="1278">
                  <c:v>4.21</c:v>
                </c:pt>
                <c:pt idx="1279">
                  <c:v>4.28</c:v>
                </c:pt>
                <c:pt idx="1280">
                  <c:v>4.159999999999997</c:v>
                </c:pt>
                <c:pt idx="1281">
                  <c:v>4.149999999999999</c:v>
                </c:pt>
                <c:pt idx="1282">
                  <c:v>3.96</c:v>
                </c:pt>
                <c:pt idx="1283">
                  <c:v>3.99</c:v>
                </c:pt>
                <c:pt idx="1284">
                  <c:v>3.85</c:v>
                </c:pt>
                <c:pt idx="1285">
                  <c:v>3.88</c:v>
                </c:pt>
                <c:pt idx="1286">
                  <c:v>3.7</c:v>
                </c:pt>
                <c:pt idx="1287">
                  <c:v>3.63</c:v>
                </c:pt>
                <c:pt idx="1288">
                  <c:v>3.49</c:v>
                </c:pt>
                <c:pt idx="1289">
                  <c:v>3.46</c:v>
                </c:pt>
                <c:pt idx="1290">
                  <c:v>3.44</c:v>
                </c:pt>
                <c:pt idx="1291">
                  <c:v>3.55</c:v>
                </c:pt>
                <c:pt idx="1292">
                  <c:v>3.66</c:v>
                </c:pt>
                <c:pt idx="1293">
                  <c:v>3.63</c:v>
                </c:pt>
                <c:pt idx="1294">
                  <c:v>3.51</c:v>
                </c:pt>
                <c:pt idx="1295">
                  <c:v>3.5</c:v>
                </c:pt>
                <c:pt idx="1296">
                  <c:v>3.5</c:v>
                </c:pt>
                <c:pt idx="1297">
                  <c:v>3.72</c:v>
                </c:pt>
                <c:pt idx="1298">
                  <c:v>3.68</c:v>
                </c:pt>
                <c:pt idx="1299">
                  <c:v>3.68</c:v>
                </c:pt>
                <c:pt idx="1300">
                  <c:v>3.5</c:v>
                </c:pt>
                <c:pt idx="1301">
                  <c:v>3.47</c:v>
                </c:pt>
                <c:pt idx="1302">
                  <c:v>3.32</c:v>
                </c:pt>
                <c:pt idx="1303">
                  <c:v>3.29</c:v>
                </c:pt>
                <c:pt idx="1304">
                  <c:v>3.29</c:v>
                </c:pt>
                <c:pt idx="1305">
                  <c:v>3.34</c:v>
                </c:pt>
                <c:pt idx="1306">
                  <c:v>3.23</c:v>
                </c:pt>
                <c:pt idx="1307">
                  <c:v>3.44</c:v>
                </c:pt>
                <c:pt idx="1308">
                  <c:v>3.6</c:v>
                </c:pt>
                <c:pt idx="1309">
                  <c:v>4.0</c:v>
                </c:pt>
                <c:pt idx="1310">
                  <c:v>4.149999999999999</c:v>
                </c:pt>
                <c:pt idx="1311">
                  <c:v>4.22</c:v>
                </c:pt>
                <c:pt idx="1312">
                  <c:v>4.23</c:v>
                </c:pt>
                <c:pt idx="1313">
                  <c:v>4.1</c:v>
                </c:pt>
                <c:pt idx="1314">
                  <c:v>4.149999999999999</c:v>
                </c:pt>
                <c:pt idx="1315">
                  <c:v>3.94</c:v>
                </c:pt>
                <c:pt idx="1316">
                  <c:v>3.88</c:v>
                </c:pt>
                <c:pt idx="1317">
                  <c:v>3.77</c:v>
                </c:pt>
                <c:pt idx="1318">
                  <c:v>3.69</c:v>
                </c:pt>
                <c:pt idx="1319">
                  <c:v>3.67</c:v>
                </c:pt>
                <c:pt idx="1320">
                  <c:v>3.56</c:v>
                </c:pt>
                <c:pt idx="1321">
                  <c:v>3.5</c:v>
                </c:pt>
                <c:pt idx="1322">
                  <c:v>3.36</c:v>
                </c:pt>
                <c:pt idx="1323">
                  <c:v>3.41</c:v>
                </c:pt>
                <c:pt idx="1324">
                  <c:v>3.42</c:v>
                </c:pt>
                <c:pt idx="1325">
                  <c:v>3.38</c:v>
                </c:pt>
                <c:pt idx="1326">
                  <c:v>3.56</c:v>
                </c:pt>
                <c:pt idx="1327">
                  <c:v>3.68</c:v>
                </c:pt>
                <c:pt idx="1328">
                  <c:v>3.77</c:v>
                </c:pt>
                <c:pt idx="1329">
                  <c:v>3.83</c:v>
                </c:pt>
                <c:pt idx="1330">
                  <c:v>3.86</c:v>
                </c:pt>
                <c:pt idx="1331">
                  <c:v>3.83</c:v>
                </c:pt>
                <c:pt idx="1332">
                  <c:v>3.74</c:v>
                </c:pt>
                <c:pt idx="1333">
                  <c:v>3.6</c:v>
                </c:pt>
                <c:pt idx="1334">
                  <c:v>3.59</c:v>
                </c:pt>
                <c:pt idx="1335">
                  <c:v>3.46</c:v>
                </c:pt>
                <c:pt idx="1336">
                  <c:v>3.59</c:v>
                </c:pt>
                <c:pt idx="1337">
                  <c:v>3.61</c:v>
                </c:pt>
                <c:pt idx="1338">
                  <c:v>3.57</c:v>
                </c:pt>
                <c:pt idx="1339">
                  <c:v>3.49</c:v>
                </c:pt>
                <c:pt idx="1340">
                  <c:v>3.39</c:v>
                </c:pt>
                <c:pt idx="1341">
                  <c:v>3.42</c:v>
                </c:pt>
                <c:pt idx="1342">
                  <c:v>3.46</c:v>
                </c:pt>
                <c:pt idx="1343">
                  <c:v>3.49</c:v>
                </c:pt>
                <c:pt idx="1344">
                  <c:v>3.56</c:v>
                </c:pt>
                <c:pt idx="1345">
                  <c:v>3.8</c:v>
                </c:pt>
                <c:pt idx="1346">
                  <c:v>4.01</c:v>
                </c:pt>
                <c:pt idx="1347">
                  <c:v>3.87</c:v>
                </c:pt>
                <c:pt idx="1348">
                  <c:v>3.8</c:v>
                </c:pt>
                <c:pt idx="1349">
                  <c:v>3.72</c:v>
                </c:pt>
                <c:pt idx="1350">
                  <c:v>3.61</c:v>
                </c:pt>
                <c:pt idx="1351">
                  <c:v>3.45</c:v>
                </c:pt>
                <c:pt idx="1352">
                  <c:v>3.39</c:v>
                </c:pt>
                <c:pt idx="1353">
                  <c:v>3.32</c:v>
                </c:pt>
                <c:pt idx="1354">
                  <c:v>3.21</c:v>
                </c:pt>
                <c:pt idx="1355">
                  <c:v>3.3</c:v>
                </c:pt>
                <c:pt idx="1356">
                  <c:v>3.45</c:v>
                </c:pt>
                <c:pt idx="1357">
                  <c:v>3.37</c:v>
                </c:pt>
                <c:pt idx="1358">
                  <c:v>3.48</c:v>
                </c:pt>
                <c:pt idx="1359">
                  <c:v>3.5</c:v>
                </c:pt>
                <c:pt idx="1360">
                  <c:v>3.87</c:v>
                </c:pt>
                <c:pt idx="1361">
                  <c:v>3.8</c:v>
                </c:pt>
                <c:pt idx="1362">
                  <c:v>3.84</c:v>
                </c:pt>
                <c:pt idx="1363">
                  <c:v>3.91</c:v>
                </c:pt>
                <c:pt idx="1364">
                  <c:v>3.8</c:v>
                </c:pt>
                <c:pt idx="1365">
                  <c:v>3.69</c:v>
                </c:pt>
                <c:pt idx="1366">
                  <c:v>3.68</c:v>
                </c:pt>
                <c:pt idx="1367">
                  <c:v>3.46</c:v>
                </c:pt>
                <c:pt idx="1368">
                  <c:v>3.45</c:v>
                </c:pt>
                <c:pt idx="1369">
                  <c:v>3.27</c:v>
                </c:pt>
                <c:pt idx="1370">
                  <c:v>3.28</c:v>
                </c:pt>
                <c:pt idx="1371">
                  <c:v>3.36</c:v>
                </c:pt>
                <c:pt idx="1372">
                  <c:v>3.35</c:v>
                </c:pt>
                <c:pt idx="1373">
                  <c:v>3.43</c:v>
                </c:pt>
                <c:pt idx="1374">
                  <c:v>3.61</c:v>
                </c:pt>
                <c:pt idx="1375">
                  <c:v>3.7</c:v>
                </c:pt>
                <c:pt idx="1376">
                  <c:v>3.74</c:v>
                </c:pt>
                <c:pt idx="1377">
                  <c:v>3.75</c:v>
                </c:pt>
                <c:pt idx="1378">
                  <c:v>3.76</c:v>
                </c:pt>
                <c:pt idx="1379">
                  <c:v>3.6</c:v>
                </c:pt>
                <c:pt idx="1380">
                  <c:v>3.52</c:v>
                </c:pt>
                <c:pt idx="1381">
                  <c:v>3.64</c:v>
                </c:pt>
                <c:pt idx="1382">
                  <c:v>3.64</c:v>
                </c:pt>
                <c:pt idx="1383">
                  <c:v>3.52</c:v>
                </c:pt>
                <c:pt idx="1384">
                  <c:v>3.39</c:v>
                </c:pt>
                <c:pt idx="1385">
                  <c:v>3.29</c:v>
                </c:pt>
                <c:pt idx="1386">
                  <c:v>3.2</c:v>
                </c:pt>
                <c:pt idx="1387">
                  <c:v>3.33</c:v>
                </c:pt>
                <c:pt idx="1388">
                  <c:v>3.37</c:v>
                </c:pt>
                <c:pt idx="1389">
                  <c:v>3.25</c:v>
                </c:pt>
                <c:pt idx="1390">
                  <c:v>3.58</c:v>
                </c:pt>
                <c:pt idx="1391">
                  <c:v>3.72</c:v>
                </c:pt>
                <c:pt idx="1392">
                  <c:v>3.8</c:v>
                </c:pt>
                <c:pt idx="1393">
                  <c:v>3.96</c:v>
                </c:pt>
                <c:pt idx="1394">
                  <c:v>3.92</c:v>
                </c:pt>
                <c:pt idx="1395">
                  <c:v>3.76</c:v>
                </c:pt>
                <c:pt idx="1396">
                  <c:v>3.87</c:v>
                </c:pt>
                <c:pt idx="1397">
                  <c:v>3.63</c:v>
                </c:pt>
                <c:pt idx="1398">
                  <c:v>3.72</c:v>
                </c:pt>
                <c:pt idx="1399">
                  <c:v>3.63</c:v>
                </c:pt>
                <c:pt idx="1400">
                  <c:v>3.39</c:v>
                </c:pt>
                <c:pt idx="1401">
                  <c:v>3.38</c:v>
                </c:pt>
                <c:pt idx="1402">
                  <c:v>3.37</c:v>
                </c:pt>
                <c:pt idx="1403">
                  <c:v>3.24</c:v>
                </c:pt>
                <c:pt idx="1404">
                  <c:v>3.33</c:v>
                </c:pt>
                <c:pt idx="1405">
                  <c:v>3.48</c:v>
                </c:pt>
                <c:pt idx="1406">
                  <c:v>3.54</c:v>
                </c:pt>
                <c:pt idx="1407">
                  <c:v>3.6</c:v>
                </c:pt>
                <c:pt idx="1408">
                  <c:v>3.41</c:v>
                </c:pt>
                <c:pt idx="1409">
                  <c:v>3.46</c:v>
                </c:pt>
                <c:pt idx="1410">
                  <c:v>3.48</c:v>
                </c:pt>
                <c:pt idx="1411">
                  <c:v>3.67</c:v>
                </c:pt>
                <c:pt idx="1412">
                  <c:v>3.69</c:v>
                </c:pt>
                <c:pt idx="1413">
                  <c:v>3.41</c:v>
                </c:pt>
                <c:pt idx="1414">
                  <c:v>3.29</c:v>
                </c:pt>
                <c:pt idx="1415">
                  <c:v>3.37</c:v>
                </c:pt>
                <c:pt idx="1416">
                  <c:v>3.37</c:v>
                </c:pt>
                <c:pt idx="1417">
                  <c:v>3.33</c:v>
                </c:pt>
                <c:pt idx="1418">
                  <c:v>3.35</c:v>
                </c:pt>
                <c:pt idx="1419">
                  <c:v>3.53</c:v>
                </c:pt>
                <c:pt idx="1420">
                  <c:v>3.49</c:v>
                </c:pt>
                <c:pt idx="1421">
                  <c:v>3.66</c:v>
                </c:pt>
                <c:pt idx="1422">
                  <c:v>3.93</c:v>
                </c:pt>
                <c:pt idx="1423">
                  <c:v>4.17</c:v>
                </c:pt>
                <c:pt idx="1424">
                  <c:v>4.09</c:v>
                </c:pt>
                <c:pt idx="1425">
                  <c:v>4.14</c:v>
                </c:pt>
                <c:pt idx="1426">
                  <c:v>4.01</c:v>
                </c:pt>
                <c:pt idx="1427">
                  <c:v>4.0</c:v>
                </c:pt>
                <c:pt idx="1428">
                  <c:v>3.95</c:v>
                </c:pt>
                <c:pt idx="1429">
                  <c:v>3.91</c:v>
                </c:pt>
                <c:pt idx="1430">
                  <c:v>3.73</c:v>
                </c:pt>
                <c:pt idx="1431">
                  <c:v>3.69</c:v>
                </c:pt>
                <c:pt idx="1432">
                  <c:v>3.45</c:v>
                </c:pt>
                <c:pt idx="1433">
                  <c:v>3.39</c:v>
                </c:pt>
                <c:pt idx="1434">
                  <c:v>3.39</c:v>
                </c:pt>
                <c:pt idx="1435">
                  <c:v>3.21</c:v>
                </c:pt>
                <c:pt idx="1436">
                  <c:v>3.25</c:v>
                </c:pt>
                <c:pt idx="1437">
                  <c:v>3.31</c:v>
                </c:pt>
                <c:pt idx="1438">
                  <c:v>3.32</c:v>
                </c:pt>
                <c:pt idx="1439">
                  <c:v>3.43</c:v>
                </c:pt>
                <c:pt idx="1440">
                  <c:v>3.57</c:v>
                </c:pt>
                <c:pt idx="1441">
                  <c:v>3.7</c:v>
                </c:pt>
                <c:pt idx="1442">
                  <c:v>3.7</c:v>
                </c:pt>
                <c:pt idx="1443">
                  <c:v>3.96</c:v>
                </c:pt>
                <c:pt idx="1444">
                  <c:v>3.99</c:v>
                </c:pt>
                <c:pt idx="1445">
                  <c:v>4.159999999999997</c:v>
                </c:pt>
                <c:pt idx="1446">
                  <c:v>3.83</c:v>
                </c:pt>
                <c:pt idx="1447">
                  <c:v>3.65</c:v>
                </c:pt>
                <c:pt idx="1448">
                  <c:v>3.62</c:v>
                </c:pt>
                <c:pt idx="1449">
                  <c:v>3.43</c:v>
                </c:pt>
                <c:pt idx="1450">
                  <c:v>3.18</c:v>
                </c:pt>
                <c:pt idx="1451">
                  <c:v>3.35</c:v>
                </c:pt>
                <c:pt idx="1452">
                  <c:v>3.48</c:v>
                </c:pt>
                <c:pt idx="1453">
                  <c:v>3.42</c:v>
                </c:pt>
                <c:pt idx="1454">
                  <c:v>3.65</c:v>
                </c:pt>
                <c:pt idx="1455">
                  <c:v>3.76</c:v>
                </c:pt>
                <c:pt idx="1456">
                  <c:v>3.89</c:v>
                </c:pt>
                <c:pt idx="1457">
                  <c:v>4.119999999999997</c:v>
                </c:pt>
                <c:pt idx="1458">
                  <c:v>4.13</c:v>
                </c:pt>
                <c:pt idx="1459">
                  <c:v>4.06</c:v>
                </c:pt>
                <c:pt idx="1460">
                  <c:v>4.13</c:v>
                </c:pt>
                <c:pt idx="1461">
                  <c:v>4.03</c:v>
                </c:pt>
                <c:pt idx="1462">
                  <c:v>3.89</c:v>
                </c:pt>
                <c:pt idx="1463">
                  <c:v>3.93</c:v>
                </c:pt>
                <c:pt idx="1464">
                  <c:v>3.73</c:v>
                </c:pt>
                <c:pt idx="1465">
                  <c:v>3.74</c:v>
                </c:pt>
                <c:pt idx="1466">
                  <c:v>3.63</c:v>
                </c:pt>
                <c:pt idx="1467">
                  <c:v>3.35</c:v>
                </c:pt>
                <c:pt idx="1468">
                  <c:v>3.27</c:v>
                </c:pt>
                <c:pt idx="1469">
                  <c:v>3.18</c:v>
                </c:pt>
                <c:pt idx="1470">
                  <c:v>3.21</c:v>
                </c:pt>
                <c:pt idx="1471">
                  <c:v>3.28</c:v>
                </c:pt>
                <c:pt idx="1472">
                  <c:v>3.43</c:v>
                </c:pt>
                <c:pt idx="1473">
                  <c:v>3.39</c:v>
                </c:pt>
                <c:pt idx="1474">
                  <c:v>3.37</c:v>
                </c:pt>
                <c:pt idx="1475">
                  <c:v>3.38</c:v>
                </c:pt>
                <c:pt idx="1476">
                  <c:v>3.63</c:v>
                </c:pt>
                <c:pt idx="1477">
                  <c:v>3.53</c:v>
                </c:pt>
                <c:pt idx="1478">
                  <c:v>3.47</c:v>
                </c:pt>
                <c:pt idx="1479">
                  <c:v>3.47</c:v>
                </c:pt>
                <c:pt idx="1480">
                  <c:v>3.41</c:v>
                </c:pt>
                <c:pt idx="1481">
                  <c:v>3.32</c:v>
                </c:pt>
                <c:pt idx="1482">
                  <c:v>3.23</c:v>
                </c:pt>
                <c:pt idx="1483">
                  <c:v>3.26</c:v>
                </c:pt>
                <c:pt idx="1484">
                  <c:v>3.16</c:v>
                </c:pt>
                <c:pt idx="1485">
                  <c:v>3.27</c:v>
                </c:pt>
                <c:pt idx="1486">
                  <c:v>3.43</c:v>
                </c:pt>
                <c:pt idx="1487">
                  <c:v>3.45</c:v>
                </c:pt>
                <c:pt idx="1488">
                  <c:v>3.47</c:v>
                </c:pt>
                <c:pt idx="1489">
                  <c:v>3.74</c:v>
                </c:pt>
                <c:pt idx="1490">
                  <c:v>3.9</c:v>
                </c:pt>
                <c:pt idx="1491">
                  <c:v>3.86</c:v>
                </c:pt>
                <c:pt idx="1492">
                  <c:v>3.81</c:v>
                </c:pt>
                <c:pt idx="1493">
                  <c:v>3.85</c:v>
                </c:pt>
                <c:pt idx="1494">
                  <c:v>3.62</c:v>
                </c:pt>
                <c:pt idx="1495">
                  <c:v>3.64</c:v>
                </c:pt>
                <c:pt idx="1496">
                  <c:v>3.44</c:v>
                </c:pt>
                <c:pt idx="1497">
                  <c:v>3.45</c:v>
                </c:pt>
                <c:pt idx="1498">
                  <c:v>3.27</c:v>
                </c:pt>
                <c:pt idx="1499">
                  <c:v>3.24</c:v>
                </c:pt>
                <c:pt idx="1500">
                  <c:v>3.31</c:v>
                </c:pt>
                <c:pt idx="1501">
                  <c:v>3.26</c:v>
                </c:pt>
                <c:pt idx="1502">
                  <c:v>3.23</c:v>
                </c:pt>
                <c:pt idx="1503">
                  <c:v>3.44</c:v>
                </c:pt>
                <c:pt idx="1504">
                  <c:v>3.45</c:v>
                </c:pt>
                <c:pt idx="1505">
                  <c:v>3.48</c:v>
                </c:pt>
                <c:pt idx="1506">
                  <c:v>3.66</c:v>
                </c:pt>
                <c:pt idx="1507">
                  <c:v>3.72</c:v>
                </c:pt>
                <c:pt idx="1508">
                  <c:v>3.84</c:v>
                </c:pt>
                <c:pt idx="1509">
                  <c:v>3.69</c:v>
                </c:pt>
                <c:pt idx="1510">
                  <c:v>3.51</c:v>
                </c:pt>
                <c:pt idx="1511">
                  <c:v>3.41</c:v>
                </c:pt>
                <c:pt idx="1512">
                  <c:v>3.35</c:v>
                </c:pt>
                <c:pt idx="1513">
                  <c:v>3.14</c:v>
                </c:pt>
                <c:pt idx="1514">
                  <c:v>3.23</c:v>
                </c:pt>
                <c:pt idx="1515">
                  <c:v>3.05</c:v>
                </c:pt>
                <c:pt idx="1516">
                  <c:v>3.25</c:v>
                </c:pt>
                <c:pt idx="1517">
                  <c:v>3.24</c:v>
                </c:pt>
                <c:pt idx="1518">
                  <c:v>3.19</c:v>
                </c:pt>
                <c:pt idx="1519">
                  <c:v>3.2</c:v>
                </c:pt>
                <c:pt idx="1520">
                  <c:v>3.22</c:v>
                </c:pt>
                <c:pt idx="1521">
                  <c:v>3.36</c:v>
                </c:pt>
                <c:pt idx="1522">
                  <c:v>3.37</c:v>
                </c:pt>
                <c:pt idx="1523">
                  <c:v>3.54</c:v>
                </c:pt>
                <c:pt idx="1524">
                  <c:v>3.68</c:v>
                </c:pt>
                <c:pt idx="1525">
                  <c:v>3.75</c:v>
                </c:pt>
                <c:pt idx="1526">
                  <c:v>3.61</c:v>
                </c:pt>
                <c:pt idx="1527">
                  <c:v>3.53</c:v>
                </c:pt>
                <c:pt idx="1528">
                  <c:v>3.61</c:v>
                </c:pt>
                <c:pt idx="1529">
                  <c:v>3.57</c:v>
                </c:pt>
                <c:pt idx="1530">
                  <c:v>3.61</c:v>
                </c:pt>
                <c:pt idx="1531">
                  <c:v>3.48</c:v>
                </c:pt>
                <c:pt idx="1532">
                  <c:v>3.79</c:v>
                </c:pt>
                <c:pt idx="1533">
                  <c:v>3.76</c:v>
                </c:pt>
                <c:pt idx="1534">
                  <c:v>3.7</c:v>
                </c:pt>
                <c:pt idx="1535">
                  <c:v>3.76</c:v>
                </c:pt>
                <c:pt idx="1536">
                  <c:v>3.87</c:v>
                </c:pt>
                <c:pt idx="1537">
                  <c:v>3.8</c:v>
                </c:pt>
                <c:pt idx="1538">
                  <c:v>3.8</c:v>
                </c:pt>
                <c:pt idx="1539">
                  <c:v>3.77</c:v>
                </c:pt>
                <c:pt idx="1540">
                  <c:v>3.66</c:v>
                </c:pt>
                <c:pt idx="1541">
                  <c:v>3.61</c:v>
                </c:pt>
                <c:pt idx="1542">
                  <c:v>3.47</c:v>
                </c:pt>
                <c:pt idx="1543">
                  <c:v>3.39</c:v>
                </c:pt>
                <c:pt idx="1544">
                  <c:v>3.27</c:v>
                </c:pt>
                <c:pt idx="1545">
                  <c:v>3.12</c:v>
                </c:pt>
                <c:pt idx="1546">
                  <c:v>3.18</c:v>
                </c:pt>
                <c:pt idx="1547">
                  <c:v>3.04</c:v>
                </c:pt>
                <c:pt idx="1548">
                  <c:v>3.15</c:v>
                </c:pt>
                <c:pt idx="1549">
                  <c:v>3.09</c:v>
                </c:pt>
                <c:pt idx="1550">
                  <c:v>3.13</c:v>
                </c:pt>
                <c:pt idx="1551">
                  <c:v>3.21</c:v>
                </c:pt>
                <c:pt idx="1552">
                  <c:v>3.19</c:v>
                </c:pt>
                <c:pt idx="1553">
                  <c:v>3.16</c:v>
                </c:pt>
                <c:pt idx="1554">
                  <c:v>3.27</c:v>
                </c:pt>
                <c:pt idx="1555">
                  <c:v>3.24</c:v>
                </c:pt>
                <c:pt idx="1556">
                  <c:v>3.24</c:v>
                </c:pt>
                <c:pt idx="1557">
                  <c:v>3.15</c:v>
                </c:pt>
                <c:pt idx="1558">
                  <c:v>3.13</c:v>
                </c:pt>
                <c:pt idx="1559">
                  <c:v>3.28</c:v>
                </c:pt>
                <c:pt idx="1560">
                  <c:v>3.31</c:v>
                </c:pt>
                <c:pt idx="1561">
                  <c:v>3.23</c:v>
                </c:pt>
                <c:pt idx="1562">
                  <c:v>3.18</c:v>
                </c:pt>
                <c:pt idx="1563">
                  <c:v>3.16</c:v>
                </c:pt>
                <c:pt idx="1564">
                  <c:v>3.19</c:v>
                </c:pt>
                <c:pt idx="1565">
                  <c:v>3.24</c:v>
                </c:pt>
                <c:pt idx="1566">
                  <c:v>3.21</c:v>
                </c:pt>
                <c:pt idx="1567">
                  <c:v>3.26</c:v>
                </c:pt>
                <c:pt idx="1568">
                  <c:v>3.41</c:v>
                </c:pt>
                <c:pt idx="1569">
                  <c:v>3.4</c:v>
                </c:pt>
                <c:pt idx="1570">
                  <c:v>3.5</c:v>
                </c:pt>
                <c:pt idx="1571">
                  <c:v>3.74</c:v>
                </c:pt>
                <c:pt idx="1572">
                  <c:v>3.78</c:v>
                </c:pt>
                <c:pt idx="1573">
                  <c:v>3.73</c:v>
                </c:pt>
                <c:pt idx="1574">
                  <c:v>3.65</c:v>
                </c:pt>
                <c:pt idx="1575">
                  <c:v>3.66</c:v>
                </c:pt>
                <c:pt idx="1576">
                  <c:v>3.63</c:v>
                </c:pt>
                <c:pt idx="1577">
                  <c:v>3.45</c:v>
                </c:pt>
                <c:pt idx="1578">
                  <c:v>3.38</c:v>
                </c:pt>
                <c:pt idx="1579">
                  <c:v>3.26</c:v>
                </c:pt>
                <c:pt idx="1580">
                  <c:v>3.15</c:v>
                </c:pt>
                <c:pt idx="1581">
                  <c:v>3.12</c:v>
                </c:pt>
                <c:pt idx="1582">
                  <c:v>3.16</c:v>
                </c:pt>
                <c:pt idx="1583">
                  <c:v>3.11</c:v>
                </c:pt>
                <c:pt idx="1584">
                  <c:v>3.17</c:v>
                </c:pt>
                <c:pt idx="1585">
                  <c:v>3.27</c:v>
                </c:pt>
                <c:pt idx="1586">
                  <c:v>3.34</c:v>
                </c:pt>
                <c:pt idx="1587">
                  <c:v>3.42</c:v>
                </c:pt>
                <c:pt idx="1588">
                  <c:v>3.38</c:v>
                </c:pt>
                <c:pt idx="1589">
                  <c:v>3.5</c:v>
                </c:pt>
                <c:pt idx="1590">
                  <c:v>3.4</c:v>
                </c:pt>
                <c:pt idx="1591">
                  <c:v>3.42</c:v>
                </c:pt>
                <c:pt idx="1592">
                  <c:v>3.44</c:v>
                </c:pt>
                <c:pt idx="1593">
                  <c:v>3.33</c:v>
                </c:pt>
                <c:pt idx="1594">
                  <c:v>3.19</c:v>
                </c:pt>
                <c:pt idx="1595">
                  <c:v>3.25</c:v>
                </c:pt>
                <c:pt idx="1596">
                  <c:v>3.37</c:v>
                </c:pt>
                <c:pt idx="1597">
                  <c:v>3.31</c:v>
                </c:pt>
                <c:pt idx="1598">
                  <c:v>3.3</c:v>
                </c:pt>
                <c:pt idx="1599">
                  <c:v>3.23</c:v>
                </c:pt>
                <c:pt idx="1600">
                  <c:v>3.23</c:v>
                </c:pt>
                <c:pt idx="1601">
                  <c:v>3.47</c:v>
                </c:pt>
                <c:pt idx="1602">
                  <c:v>3.48</c:v>
                </c:pt>
                <c:pt idx="1603">
                  <c:v>3.45</c:v>
                </c:pt>
                <c:pt idx="1604">
                  <c:v>3.5</c:v>
                </c:pt>
                <c:pt idx="1605">
                  <c:v>3.46</c:v>
                </c:pt>
                <c:pt idx="1606">
                  <c:v>3.49</c:v>
                </c:pt>
                <c:pt idx="1607">
                  <c:v>3.34</c:v>
                </c:pt>
                <c:pt idx="1608">
                  <c:v>3.29</c:v>
                </c:pt>
                <c:pt idx="1609">
                  <c:v>3.14</c:v>
                </c:pt>
                <c:pt idx="1610">
                  <c:v>3.22</c:v>
                </c:pt>
                <c:pt idx="1611">
                  <c:v>3.21</c:v>
                </c:pt>
                <c:pt idx="1612">
                  <c:v>3.32</c:v>
                </c:pt>
                <c:pt idx="1613">
                  <c:v>3.28</c:v>
                </c:pt>
                <c:pt idx="1614">
                  <c:v>3.27</c:v>
                </c:pt>
                <c:pt idx="1615">
                  <c:v>3.3</c:v>
                </c:pt>
                <c:pt idx="1616">
                  <c:v>3.49</c:v>
                </c:pt>
                <c:pt idx="1617">
                  <c:v>3.41</c:v>
                </c:pt>
                <c:pt idx="1618">
                  <c:v>3.51</c:v>
                </c:pt>
                <c:pt idx="1619">
                  <c:v>3.5</c:v>
                </c:pt>
                <c:pt idx="1620">
                  <c:v>3.5</c:v>
                </c:pt>
                <c:pt idx="1621">
                  <c:v>3.33</c:v>
                </c:pt>
                <c:pt idx="1622">
                  <c:v>3.43</c:v>
                </c:pt>
                <c:pt idx="1623">
                  <c:v>3.51</c:v>
                </c:pt>
                <c:pt idx="1624">
                  <c:v>3.31</c:v>
                </c:pt>
                <c:pt idx="1625">
                  <c:v>3.18</c:v>
                </c:pt>
                <c:pt idx="1626">
                  <c:v>3.09</c:v>
                </c:pt>
                <c:pt idx="1627">
                  <c:v>2.95</c:v>
                </c:pt>
                <c:pt idx="1628">
                  <c:v>2.95</c:v>
                </c:pt>
                <c:pt idx="1629">
                  <c:v>3.06</c:v>
                </c:pt>
                <c:pt idx="1630">
                  <c:v>2.93</c:v>
                </c:pt>
                <c:pt idx="1631">
                  <c:v>2.92</c:v>
                </c:pt>
                <c:pt idx="1632">
                  <c:v>3.16</c:v>
                </c:pt>
                <c:pt idx="1633">
                  <c:v>3.23</c:v>
                </c:pt>
                <c:pt idx="1634">
                  <c:v>3.08</c:v>
                </c:pt>
                <c:pt idx="1635">
                  <c:v>3.18</c:v>
                </c:pt>
                <c:pt idx="1636">
                  <c:v>3.16</c:v>
                </c:pt>
                <c:pt idx="1637">
                  <c:v>3.35</c:v>
                </c:pt>
                <c:pt idx="1638">
                  <c:v>3.3</c:v>
                </c:pt>
                <c:pt idx="1639">
                  <c:v>3.33</c:v>
                </c:pt>
                <c:pt idx="1640">
                  <c:v>3.48</c:v>
                </c:pt>
                <c:pt idx="1641">
                  <c:v>3.43</c:v>
                </c:pt>
                <c:pt idx="1642">
                  <c:v>3.45</c:v>
                </c:pt>
                <c:pt idx="1643">
                  <c:v>3.26</c:v>
                </c:pt>
                <c:pt idx="1644">
                  <c:v>3.07</c:v>
                </c:pt>
                <c:pt idx="1645">
                  <c:v>3.15</c:v>
                </c:pt>
                <c:pt idx="1646">
                  <c:v>3.18</c:v>
                </c:pt>
                <c:pt idx="1647">
                  <c:v>3.21</c:v>
                </c:pt>
                <c:pt idx="1648">
                  <c:v>3.2</c:v>
                </c:pt>
                <c:pt idx="1649">
                  <c:v>3.22</c:v>
                </c:pt>
                <c:pt idx="1650">
                  <c:v>3.36</c:v>
                </c:pt>
                <c:pt idx="1651">
                  <c:v>3.44</c:v>
                </c:pt>
                <c:pt idx="1652">
                  <c:v>3.46</c:v>
                </c:pt>
                <c:pt idx="1653">
                  <c:v>3.52</c:v>
                </c:pt>
                <c:pt idx="1654">
                  <c:v>3.49</c:v>
                </c:pt>
                <c:pt idx="1655">
                  <c:v>3.32</c:v>
                </c:pt>
                <c:pt idx="1656">
                  <c:v>3.13</c:v>
                </c:pt>
                <c:pt idx="1657">
                  <c:v>3.09</c:v>
                </c:pt>
                <c:pt idx="1658">
                  <c:v>3.23</c:v>
                </c:pt>
                <c:pt idx="1659">
                  <c:v>3.31</c:v>
                </c:pt>
                <c:pt idx="1660">
                  <c:v>3.33</c:v>
                </c:pt>
                <c:pt idx="1661">
                  <c:v>3.14</c:v>
                </c:pt>
                <c:pt idx="1662">
                  <c:v>2.95</c:v>
                </c:pt>
                <c:pt idx="1663">
                  <c:v>3.05</c:v>
                </c:pt>
                <c:pt idx="1664">
                  <c:v>3.09</c:v>
                </c:pt>
                <c:pt idx="1665">
                  <c:v>3.1</c:v>
                </c:pt>
                <c:pt idx="1666">
                  <c:v>3.09</c:v>
                </c:pt>
                <c:pt idx="1667">
                  <c:v>2.94</c:v>
                </c:pt>
                <c:pt idx="1668">
                  <c:v>3.18</c:v>
                </c:pt>
                <c:pt idx="1669">
                  <c:v>3.18</c:v>
                </c:pt>
                <c:pt idx="1670">
                  <c:v>3.08</c:v>
                </c:pt>
                <c:pt idx="1671">
                  <c:v>3.06</c:v>
                </c:pt>
                <c:pt idx="1672">
                  <c:v>3.13</c:v>
                </c:pt>
                <c:pt idx="1673">
                  <c:v>3.22</c:v>
                </c:pt>
                <c:pt idx="1674">
                  <c:v>3.26</c:v>
                </c:pt>
                <c:pt idx="1675">
                  <c:v>3.34</c:v>
                </c:pt>
                <c:pt idx="1676">
                  <c:v>3.38</c:v>
                </c:pt>
                <c:pt idx="1677">
                  <c:v>3.45</c:v>
                </c:pt>
                <c:pt idx="1678">
                  <c:v>3.38</c:v>
                </c:pt>
                <c:pt idx="1679">
                  <c:v>3.35</c:v>
                </c:pt>
                <c:pt idx="1680">
                  <c:v>3.16</c:v>
                </c:pt>
                <c:pt idx="1681">
                  <c:v>2.95</c:v>
                </c:pt>
                <c:pt idx="1682">
                  <c:v>3.01</c:v>
                </c:pt>
                <c:pt idx="1683">
                  <c:v>3.04</c:v>
                </c:pt>
                <c:pt idx="1684">
                  <c:v>3.14</c:v>
                </c:pt>
                <c:pt idx="1685">
                  <c:v>3.19</c:v>
                </c:pt>
                <c:pt idx="1686">
                  <c:v>3.16</c:v>
                </c:pt>
                <c:pt idx="1687">
                  <c:v>3.08</c:v>
                </c:pt>
                <c:pt idx="1688">
                  <c:v>2.95</c:v>
                </c:pt>
                <c:pt idx="1689">
                  <c:v>3.09</c:v>
                </c:pt>
                <c:pt idx="1690">
                  <c:v>3.02</c:v>
                </c:pt>
                <c:pt idx="1691">
                  <c:v>3.0</c:v>
                </c:pt>
                <c:pt idx="1692">
                  <c:v>3.02</c:v>
                </c:pt>
                <c:pt idx="1693">
                  <c:v>3.2</c:v>
                </c:pt>
                <c:pt idx="1694">
                  <c:v>3.13</c:v>
                </c:pt>
                <c:pt idx="1695">
                  <c:v>3.21</c:v>
                </c:pt>
                <c:pt idx="1696">
                  <c:v>3.13</c:v>
                </c:pt>
                <c:pt idx="1697">
                  <c:v>3.24</c:v>
                </c:pt>
                <c:pt idx="1698">
                  <c:v>3.04</c:v>
                </c:pt>
                <c:pt idx="1699">
                  <c:v>3.04</c:v>
                </c:pt>
                <c:pt idx="1700">
                  <c:v>3.03</c:v>
                </c:pt>
                <c:pt idx="1701">
                  <c:v>3.17</c:v>
                </c:pt>
                <c:pt idx="1702">
                  <c:v>3.16</c:v>
                </c:pt>
                <c:pt idx="1703">
                  <c:v>3.32</c:v>
                </c:pt>
                <c:pt idx="1704">
                  <c:v>3.27</c:v>
                </c:pt>
                <c:pt idx="1705">
                  <c:v>3.33</c:v>
                </c:pt>
                <c:pt idx="1706">
                  <c:v>3.26</c:v>
                </c:pt>
                <c:pt idx="1707">
                  <c:v>3.4</c:v>
                </c:pt>
                <c:pt idx="1708">
                  <c:v>3.65</c:v>
                </c:pt>
                <c:pt idx="1709">
                  <c:v>3.74</c:v>
                </c:pt>
                <c:pt idx="1710">
                  <c:v>3.71</c:v>
                </c:pt>
                <c:pt idx="1711">
                  <c:v>3.42</c:v>
                </c:pt>
                <c:pt idx="1712">
                  <c:v>3.37</c:v>
                </c:pt>
                <c:pt idx="1713">
                  <c:v>3.22</c:v>
                </c:pt>
                <c:pt idx="1714">
                  <c:v>3.1</c:v>
                </c:pt>
                <c:pt idx="1715">
                  <c:v>3.2</c:v>
                </c:pt>
                <c:pt idx="1716">
                  <c:v>3.21</c:v>
                </c:pt>
                <c:pt idx="1717">
                  <c:v>3.25</c:v>
                </c:pt>
                <c:pt idx="1718">
                  <c:v>3.41</c:v>
                </c:pt>
                <c:pt idx="1719">
                  <c:v>3.31</c:v>
                </c:pt>
                <c:pt idx="1720">
                  <c:v>3.18</c:v>
                </c:pt>
                <c:pt idx="1721">
                  <c:v>3.22</c:v>
                </c:pt>
                <c:pt idx="1722">
                  <c:v>3.17</c:v>
                </c:pt>
                <c:pt idx="1723">
                  <c:v>3.11</c:v>
                </c:pt>
                <c:pt idx="1724">
                  <c:v>3.15</c:v>
                </c:pt>
                <c:pt idx="1725">
                  <c:v>3.35</c:v>
                </c:pt>
                <c:pt idx="1726">
                  <c:v>3.35</c:v>
                </c:pt>
                <c:pt idx="1727">
                  <c:v>3.25</c:v>
                </c:pt>
                <c:pt idx="1728">
                  <c:v>3.16</c:v>
                </c:pt>
                <c:pt idx="1729">
                  <c:v>3.08</c:v>
                </c:pt>
                <c:pt idx="1730">
                  <c:v>3.13</c:v>
                </c:pt>
                <c:pt idx="1731">
                  <c:v>3.14</c:v>
                </c:pt>
                <c:pt idx="1732">
                  <c:v>3.08</c:v>
                </c:pt>
                <c:pt idx="1733">
                  <c:v>2.99</c:v>
                </c:pt>
                <c:pt idx="1734">
                  <c:v>3.1</c:v>
                </c:pt>
                <c:pt idx="1735">
                  <c:v>3.2</c:v>
                </c:pt>
                <c:pt idx="1736">
                  <c:v>3.11</c:v>
                </c:pt>
                <c:pt idx="1737">
                  <c:v>2.9</c:v>
                </c:pt>
                <c:pt idx="1738">
                  <c:v>2.9</c:v>
                </c:pt>
                <c:pt idx="1739">
                  <c:v>3.04</c:v>
                </c:pt>
                <c:pt idx="1740">
                  <c:v>3.12</c:v>
                </c:pt>
                <c:pt idx="1741">
                  <c:v>3.03</c:v>
                </c:pt>
                <c:pt idx="1742">
                  <c:v>3.07</c:v>
                </c:pt>
                <c:pt idx="1743">
                  <c:v>3.23</c:v>
                </c:pt>
                <c:pt idx="1744">
                  <c:v>3.09</c:v>
                </c:pt>
                <c:pt idx="1745">
                  <c:v>2.92</c:v>
                </c:pt>
                <c:pt idx="1746">
                  <c:v>2.89</c:v>
                </c:pt>
                <c:pt idx="1747">
                  <c:v>3.0</c:v>
                </c:pt>
                <c:pt idx="1748">
                  <c:v>2.98</c:v>
                </c:pt>
                <c:pt idx="1749">
                  <c:v>3.06</c:v>
                </c:pt>
                <c:pt idx="1750">
                  <c:v>2.93</c:v>
                </c:pt>
                <c:pt idx="1751">
                  <c:v>2.95</c:v>
                </c:pt>
                <c:pt idx="1752">
                  <c:v>2.97</c:v>
                </c:pt>
                <c:pt idx="1753">
                  <c:v>3.04</c:v>
                </c:pt>
                <c:pt idx="1754">
                  <c:v>3.11</c:v>
                </c:pt>
                <c:pt idx="1755">
                  <c:v>3.18</c:v>
                </c:pt>
                <c:pt idx="1756">
                  <c:v>3.14</c:v>
                </c:pt>
                <c:pt idx="1757">
                  <c:v>3.01</c:v>
                </c:pt>
                <c:pt idx="1758">
                  <c:v>2.92</c:v>
                </c:pt>
                <c:pt idx="1759">
                  <c:v>3.01</c:v>
                </c:pt>
                <c:pt idx="1760">
                  <c:v>3.11</c:v>
                </c:pt>
                <c:pt idx="1761">
                  <c:v>3.12</c:v>
                </c:pt>
                <c:pt idx="1762">
                  <c:v>3.14</c:v>
                </c:pt>
                <c:pt idx="1763">
                  <c:v>3.05</c:v>
                </c:pt>
                <c:pt idx="1764">
                  <c:v>2.89</c:v>
                </c:pt>
                <c:pt idx="1765">
                  <c:v>2.94</c:v>
                </c:pt>
                <c:pt idx="1766">
                  <c:v>3.18</c:v>
                </c:pt>
                <c:pt idx="1767">
                  <c:v>3.16</c:v>
                </c:pt>
                <c:pt idx="1768">
                  <c:v>3.15</c:v>
                </c:pt>
                <c:pt idx="1769">
                  <c:v>2.99</c:v>
                </c:pt>
                <c:pt idx="1770">
                  <c:v>3.0</c:v>
                </c:pt>
                <c:pt idx="1771">
                  <c:v>3.09</c:v>
                </c:pt>
                <c:pt idx="1772">
                  <c:v>2.93</c:v>
                </c:pt>
                <c:pt idx="1773">
                  <c:v>3.04</c:v>
                </c:pt>
                <c:pt idx="1774">
                  <c:v>3.2</c:v>
                </c:pt>
                <c:pt idx="1775">
                  <c:v>3.33</c:v>
                </c:pt>
                <c:pt idx="1776">
                  <c:v>3.41</c:v>
                </c:pt>
                <c:pt idx="1777">
                  <c:v>3.29</c:v>
                </c:pt>
                <c:pt idx="1778">
                  <c:v>3.05</c:v>
                </c:pt>
                <c:pt idx="1779">
                  <c:v>2.98</c:v>
                </c:pt>
                <c:pt idx="1780">
                  <c:v>2.96</c:v>
                </c:pt>
                <c:pt idx="1781">
                  <c:v>3.14</c:v>
                </c:pt>
                <c:pt idx="1782">
                  <c:v>3.18</c:v>
                </c:pt>
                <c:pt idx="1783">
                  <c:v>3.4</c:v>
                </c:pt>
                <c:pt idx="1784">
                  <c:v>3.45</c:v>
                </c:pt>
                <c:pt idx="1785">
                  <c:v>3.21</c:v>
                </c:pt>
                <c:pt idx="1786">
                  <c:v>3.05</c:v>
                </c:pt>
                <c:pt idx="1787">
                  <c:v>2.98</c:v>
                </c:pt>
                <c:pt idx="1788">
                  <c:v>2.92</c:v>
                </c:pt>
                <c:pt idx="1789">
                  <c:v>3.02</c:v>
                </c:pt>
                <c:pt idx="1790">
                  <c:v>3.05</c:v>
                </c:pt>
                <c:pt idx="1791">
                  <c:v>3.1</c:v>
                </c:pt>
                <c:pt idx="1792">
                  <c:v>3.28</c:v>
                </c:pt>
                <c:pt idx="1793">
                  <c:v>3.29</c:v>
                </c:pt>
                <c:pt idx="1794">
                  <c:v>2.97</c:v>
                </c:pt>
                <c:pt idx="1795">
                  <c:v>2.83</c:v>
                </c:pt>
                <c:pt idx="1796">
                  <c:v>3.0</c:v>
                </c:pt>
                <c:pt idx="1797">
                  <c:v>2.93</c:v>
                </c:pt>
                <c:pt idx="1798">
                  <c:v>2.96</c:v>
                </c:pt>
                <c:pt idx="1799">
                  <c:v>3.2</c:v>
                </c:pt>
                <c:pt idx="1800">
                  <c:v>3.08</c:v>
                </c:pt>
                <c:pt idx="1801">
                  <c:v>2.98</c:v>
                </c:pt>
                <c:pt idx="1802">
                  <c:v>2.93</c:v>
                </c:pt>
                <c:pt idx="1803">
                  <c:v>2.89</c:v>
                </c:pt>
                <c:pt idx="1804">
                  <c:v>3.09</c:v>
                </c:pt>
                <c:pt idx="1805">
                  <c:v>3.08</c:v>
                </c:pt>
                <c:pt idx="1806">
                  <c:v>3.05</c:v>
                </c:pt>
                <c:pt idx="1807">
                  <c:v>2.97</c:v>
                </c:pt>
                <c:pt idx="1808">
                  <c:v>3.06</c:v>
                </c:pt>
                <c:pt idx="1809">
                  <c:v>3.21</c:v>
                </c:pt>
                <c:pt idx="1810">
                  <c:v>3.0</c:v>
                </c:pt>
                <c:pt idx="1811">
                  <c:v>3.1</c:v>
                </c:pt>
                <c:pt idx="1812">
                  <c:v>3.05</c:v>
                </c:pt>
                <c:pt idx="1813">
                  <c:v>3.0</c:v>
                </c:pt>
                <c:pt idx="1814">
                  <c:v>2.99</c:v>
                </c:pt>
                <c:pt idx="1815">
                  <c:v>3.22</c:v>
                </c:pt>
                <c:pt idx="1816">
                  <c:v>3.26</c:v>
                </c:pt>
                <c:pt idx="1817">
                  <c:v>3.05</c:v>
                </c:pt>
                <c:pt idx="1818">
                  <c:v>2.86</c:v>
                </c:pt>
                <c:pt idx="1819">
                  <c:v>2.88</c:v>
                </c:pt>
                <c:pt idx="1820">
                  <c:v>2.9</c:v>
                </c:pt>
                <c:pt idx="1821">
                  <c:v>2.89</c:v>
                </c:pt>
                <c:pt idx="1822">
                  <c:v>2.89</c:v>
                </c:pt>
                <c:pt idx="1823">
                  <c:v>3.17</c:v>
                </c:pt>
                <c:pt idx="1824">
                  <c:v>3.16</c:v>
                </c:pt>
                <c:pt idx="1825">
                  <c:v>3.25</c:v>
                </c:pt>
                <c:pt idx="1826">
                  <c:v>3.01</c:v>
                </c:pt>
                <c:pt idx="1827">
                  <c:v>2.95</c:v>
                </c:pt>
                <c:pt idx="1828">
                  <c:v>2.89</c:v>
                </c:pt>
                <c:pt idx="1829">
                  <c:v>3.06</c:v>
                </c:pt>
                <c:pt idx="1830">
                  <c:v>2.92</c:v>
                </c:pt>
                <c:pt idx="1831">
                  <c:v>2.92</c:v>
                </c:pt>
                <c:pt idx="1832">
                  <c:v>2.87</c:v>
                </c:pt>
                <c:pt idx="1833">
                  <c:v>3.07</c:v>
                </c:pt>
                <c:pt idx="1834">
                  <c:v>3.08</c:v>
                </c:pt>
                <c:pt idx="1835">
                  <c:v>2.91</c:v>
                </c:pt>
                <c:pt idx="1836">
                  <c:v>2.89</c:v>
                </c:pt>
                <c:pt idx="1837">
                  <c:v>2.83</c:v>
                </c:pt>
                <c:pt idx="1838">
                  <c:v>2.97</c:v>
                </c:pt>
                <c:pt idx="1839">
                  <c:v>3.04</c:v>
                </c:pt>
                <c:pt idx="1840">
                  <c:v>3.02</c:v>
                </c:pt>
                <c:pt idx="1841">
                  <c:v>2.9</c:v>
                </c:pt>
                <c:pt idx="1842">
                  <c:v>2.89</c:v>
                </c:pt>
                <c:pt idx="1843">
                  <c:v>2.94</c:v>
                </c:pt>
                <c:pt idx="1844">
                  <c:v>3.01</c:v>
                </c:pt>
                <c:pt idx="1845">
                  <c:v>3.01</c:v>
                </c:pt>
                <c:pt idx="1846">
                  <c:v>3.06</c:v>
                </c:pt>
                <c:pt idx="1847">
                  <c:v>3.06</c:v>
                </c:pt>
                <c:pt idx="1848">
                  <c:v>3.24</c:v>
                </c:pt>
                <c:pt idx="1849">
                  <c:v>3.3</c:v>
                </c:pt>
                <c:pt idx="1850">
                  <c:v>3.23</c:v>
                </c:pt>
                <c:pt idx="1851">
                  <c:v>3.16</c:v>
                </c:pt>
                <c:pt idx="1852">
                  <c:v>2.96</c:v>
                </c:pt>
                <c:pt idx="1853">
                  <c:v>2.95</c:v>
                </c:pt>
                <c:pt idx="1854">
                  <c:v>3.07</c:v>
                </c:pt>
                <c:pt idx="1855">
                  <c:v>3.02</c:v>
                </c:pt>
                <c:pt idx="1856">
                  <c:v>3.12</c:v>
                </c:pt>
                <c:pt idx="1857">
                  <c:v>3.17</c:v>
                </c:pt>
                <c:pt idx="1858">
                  <c:v>3.2</c:v>
                </c:pt>
                <c:pt idx="1859">
                  <c:v>3.16</c:v>
                </c:pt>
                <c:pt idx="1860">
                  <c:v>3.06</c:v>
                </c:pt>
                <c:pt idx="1861">
                  <c:v>3.06</c:v>
                </c:pt>
                <c:pt idx="1862">
                  <c:v>3.1</c:v>
                </c:pt>
                <c:pt idx="1863">
                  <c:v>3.01</c:v>
                </c:pt>
                <c:pt idx="1864">
                  <c:v>3.08</c:v>
                </c:pt>
                <c:pt idx="1865">
                  <c:v>3.02</c:v>
                </c:pt>
                <c:pt idx="1866">
                  <c:v>3.01</c:v>
                </c:pt>
                <c:pt idx="1867">
                  <c:v>3.03</c:v>
                </c:pt>
                <c:pt idx="1868">
                  <c:v>3.07</c:v>
                </c:pt>
                <c:pt idx="1869">
                  <c:v>3.07</c:v>
                </c:pt>
                <c:pt idx="1870">
                  <c:v>2.87</c:v>
                </c:pt>
                <c:pt idx="1871">
                  <c:v>2.88</c:v>
                </c:pt>
                <c:pt idx="1872">
                  <c:v>2.87</c:v>
                </c:pt>
                <c:pt idx="1873">
                  <c:v>2.91</c:v>
                </c:pt>
                <c:pt idx="1874">
                  <c:v>2.94</c:v>
                </c:pt>
                <c:pt idx="1875">
                  <c:v>3.0</c:v>
                </c:pt>
                <c:pt idx="1876">
                  <c:v>2.82</c:v>
                </c:pt>
                <c:pt idx="1877">
                  <c:v>2.98</c:v>
                </c:pt>
                <c:pt idx="1878">
                  <c:v>2.92</c:v>
                </c:pt>
                <c:pt idx="1879">
                  <c:v>2.98</c:v>
                </c:pt>
                <c:pt idx="1880">
                  <c:v>3.11</c:v>
                </c:pt>
                <c:pt idx="1881">
                  <c:v>3.16</c:v>
                </c:pt>
                <c:pt idx="1882">
                  <c:v>3.11</c:v>
                </c:pt>
                <c:pt idx="1883">
                  <c:v>3.0</c:v>
                </c:pt>
                <c:pt idx="1884">
                  <c:v>3.06</c:v>
                </c:pt>
                <c:pt idx="1885">
                  <c:v>2.99</c:v>
                </c:pt>
                <c:pt idx="1886">
                  <c:v>2.87</c:v>
                </c:pt>
                <c:pt idx="1887">
                  <c:v>2.86</c:v>
                </c:pt>
                <c:pt idx="1888">
                  <c:v>2.95</c:v>
                </c:pt>
                <c:pt idx="1889">
                  <c:v>3.04</c:v>
                </c:pt>
                <c:pt idx="1890">
                  <c:v>3.11</c:v>
                </c:pt>
                <c:pt idx="1891">
                  <c:v>3.04</c:v>
                </c:pt>
                <c:pt idx="1892">
                  <c:v>3.0</c:v>
                </c:pt>
                <c:pt idx="1893">
                  <c:v>2.85</c:v>
                </c:pt>
                <c:pt idx="1894">
                  <c:v>3.0</c:v>
                </c:pt>
                <c:pt idx="1895">
                  <c:v>2.98</c:v>
                </c:pt>
                <c:pt idx="1896">
                  <c:v>2.91</c:v>
                </c:pt>
                <c:pt idx="1897">
                  <c:v>3.03</c:v>
                </c:pt>
                <c:pt idx="1898">
                  <c:v>3.03</c:v>
                </c:pt>
                <c:pt idx="1899">
                  <c:v>3.06</c:v>
                </c:pt>
                <c:pt idx="1900">
                  <c:v>2.99</c:v>
                </c:pt>
                <c:pt idx="1901">
                  <c:v>3.1</c:v>
                </c:pt>
                <c:pt idx="1902">
                  <c:v>2.95</c:v>
                </c:pt>
                <c:pt idx="1903">
                  <c:v>2.96</c:v>
                </c:pt>
                <c:pt idx="1904">
                  <c:v>2.88</c:v>
                </c:pt>
                <c:pt idx="1905">
                  <c:v>3.06</c:v>
                </c:pt>
                <c:pt idx="1906">
                  <c:v>2.9</c:v>
                </c:pt>
                <c:pt idx="1907">
                  <c:v>2.95</c:v>
                </c:pt>
                <c:pt idx="1908">
                  <c:v>3.02</c:v>
                </c:pt>
                <c:pt idx="1909">
                  <c:v>3.03</c:v>
                </c:pt>
                <c:pt idx="1910">
                  <c:v>3.04</c:v>
                </c:pt>
                <c:pt idx="1911">
                  <c:v>2.88</c:v>
                </c:pt>
                <c:pt idx="1912">
                  <c:v>2.86</c:v>
                </c:pt>
                <c:pt idx="1913">
                  <c:v>2.85</c:v>
                </c:pt>
                <c:pt idx="1914">
                  <c:v>2.84</c:v>
                </c:pt>
                <c:pt idx="1915">
                  <c:v>2.83</c:v>
                </c:pt>
                <c:pt idx="1916">
                  <c:v>3.0</c:v>
                </c:pt>
                <c:pt idx="1917">
                  <c:v>2.85</c:v>
                </c:pt>
                <c:pt idx="1918">
                  <c:v>2.73</c:v>
                </c:pt>
                <c:pt idx="1919">
                  <c:v>2.87</c:v>
                </c:pt>
                <c:pt idx="1920">
                  <c:v>2.84</c:v>
                </c:pt>
                <c:pt idx="1921">
                  <c:v>2.89</c:v>
                </c:pt>
                <c:pt idx="1922">
                  <c:v>3.03</c:v>
                </c:pt>
                <c:pt idx="1923">
                  <c:v>3.07</c:v>
                </c:pt>
                <c:pt idx="1924">
                  <c:v>2.95</c:v>
                </c:pt>
                <c:pt idx="1925">
                  <c:v>2.89</c:v>
                </c:pt>
                <c:pt idx="1926">
                  <c:v>2.98</c:v>
                </c:pt>
                <c:pt idx="1927">
                  <c:v>2.76</c:v>
                </c:pt>
                <c:pt idx="1928">
                  <c:v>2.83</c:v>
                </c:pt>
                <c:pt idx="1929">
                  <c:v>2.94</c:v>
                </c:pt>
                <c:pt idx="1930">
                  <c:v>2.99</c:v>
                </c:pt>
                <c:pt idx="1931">
                  <c:v>3.08</c:v>
                </c:pt>
                <c:pt idx="1932">
                  <c:v>3.03</c:v>
                </c:pt>
                <c:pt idx="1933">
                  <c:v>3.13</c:v>
                </c:pt>
                <c:pt idx="1934">
                  <c:v>2.97</c:v>
                </c:pt>
                <c:pt idx="1935">
                  <c:v>2.94</c:v>
                </c:pt>
                <c:pt idx="1936">
                  <c:v>2.88</c:v>
                </c:pt>
                <c:pt idx="1937">
                  <c:v>2.92</c:v>
                </c:pt>
                <c:pt idx="1938">
                  <c:v>2.88</c:v>
                </c:pt>
                <c:pt idx="1939">
                  <c:v>2.9</c:v>
                </c:pt>
                <c:pt idx="1940">
                  <c:v>3.03</c:v>
                </c:pt>
                <c:pt idx="1941">
                  <c:v>2.95</c:v>
                </c:pt>
                <c:pt idx="1942">
                  <c:v>2.85</c:v>
                </c:pt>
                <c:pt idx="1943">
                  <c:v>2.85</c:v>
                </c:pt>
                <c:pt idx="1944">
                  <c:v>2.87</c:v>
                </c:pt>
                <c:pt idx="1945">
                  <c:v>2.86</c:v>
                </c:pt>
                <c:pt idx="1946">
                  <c:v>2.95</c:v>
                </c:pt>
                <c:pt idx="1947">
                  <c:v>2.92</c:v>
                </c:pt>
                <c:pt idx="1948">
                  <c:v>3.1</c:v>
                </c:pt>
                <c:pt idx="1949">
                  <c:v>3.1</c:v>
                </c:pt>
                <c:pt idx="1950">
                  <c:v>3.12</c:v>
                </c:pt>
                <c:pt idx="1951">
                  <c:v>3.07</c:v>
                </c:pt>
                <c:pt idx="1952">
                  <c:v>2.93</c:v>
                </c:pt>
                <c:pt idx="1953">
                  <c:v>2.99</c:v>
                </c:pt>
                <c:pt idx="1954">
                  <c:v>2.79</c:v>
                </c:pt>
                <c:pt idx="1955">
                  <c:v>3.01</c:v>
                </c:pt>
                <c:pt idx="1956">
                  <c:v>3.04</c:v>
                </c:pt>
                <c:pt idx="1957">
                  <c:v>3.09</c:v>
                </c:pt>
                <c:pt idx="1958">
                  <c:v>2.87</c:v>
                </c:pt>
                <c:pt idx="1959">
                  <c:v>2.81</c:v>
                </c:pt>
                <c:pt idx="1960">
                  <c:v>2.88</c:v>
                </c:pt>
                <c:pt idx="1961">
                  <c:v>2.9</c:v>
                </c:pt>
                <c:pt idx="1962">
                  <c:v>3.02</c:v>
                </c:pt>
                <c:pt idx="1963">
                  <c:v>2.93</c:v>
                </c:pt>
                <c:pt idx="1964">
                  <c:v>2.98</c:v>
                </c:pt>
                <c:pt idx="1965">
                  <c:v>3.16</c:v>
                </c:pt>
                <c:pt idx="1966">
                  <c:v>3.11</c:v>
                </c:pt>
                <c:pt idx="1967">
                  <c:v>3.1</c:v>
                </c:pt>
                <c:pt idx="1968">
                  <c:v>3.0</c:v>
                </c:pt>
                <c:pt idx="1969">
                  <c:v>3.0</c:v>
                </c:pt>
                <c:pt idx="1970">
                  <c:v>2.98</c:v>
                </c:pt>
                <c:pt idx="1971">
                  <c:v>3.09</c:v>
                </c:pt>
                <c:pt idx="1972">
                  <c:v>3.14</c:v>
                </c:pt>
                <c:pt idx="1973">
                  <c:v>3.05</c:v>
                </c:pt>
                <c:pt idx="1974">
                  <c:v>3.04</c:v>
                </c:pt>
                <c:pt idx="1975">
                  <c:v>3.01</c:v>
                </c:pt>
                <c:pt idx="1976">
                  <c:v>3.02</c:v>
                </c:pt>
                <c:pt idx="1977">
                  <c:v>2.95</c:v>
                </c:pt>
                <c:pt idx="1978">
                  <c:v>2.95</c:v>
                </c:pt>
                <c:pt idx="1979">
                  <c:v>2.93</c:v>
                </c:pt>
                <c:pt idx="1980">
                  <c:v>3.09</c:v>
                </c:pt>
                <c:pt idx="1981">
                  <c:v>3.13</c:v>
                </c:pt>
                <c:pt idx="1982">
                  <c:v>2.88</c:v>
                </c:pt>
                <c:pt idx="1983">
                  <c:v>2.97</c:v>
                </c:pt>
                <c:pt idx="1984">
                  <c:v>2.86</c:v>
                </c:pt>
                <c:pt idx="1985">
                  <c:v>2.92</c:v>
                </c:pt>
                <c:pt idx="1986">
                  <c:v>2.86</c:v>
                </c:pt>
                <c:pt idx="1987">
                  <c:v>3.06</c:v>
                </c:pt>
                <c:pt idx="1988">
                  <c:v>3.17</c:v>
                </c:pt>
                <c:pt idx="1989">
                  <c:v>3.08</c:v>
                </c:pt>
                <c:pt idx="1990">
                  <c:v>3.13</c:v>
                </c:pt>
                <c:pt idx="1991">
                  <c:v>2.97</c:v>
                </c:pt>
                <c:pt idx="1992">
                  <c:v>2.92</c:v>
                </c:pt>
                <c:pt idx="1993">
                  <c:v>3.03</c:v>
                </c:pt>
                <c:pt idx="1994">
                  <c:v>2.95</c:v>
                </c:pt>
                <c:pt idx="1995">
                  <c:v>3.13</c:v>
                </c:pt>
                <c:pt idx="1996">
                  <c:v>3.14</c:v>
                </c:pt>
                <c:pt idx="1997">
                  <c:v>3.09</c:v>
                </c:pt>
                <c:pt idx="1998">
                  <c:v>2.91</c:v>
                </c:pt>
                <c:pt idx="1999">
                  <c:v>2.96</c:v>
                </c:pt>
                <c:pt idx="2000">
                  <c:v>3.04</c:v>
                </c:pt>
                <c:pt idx="2001">
                  <c:v>2.86</c:v>
                </c:pt>
                <c:pt idx="2002">
                  <c:v>2.92</c:v>
                </c:pt>
                <c:pt idx="2003">
                  <c:v>3.0</c:v>
                </c:pt>
                <c:pt idx="2004">
                  <c:v>3.2</c:v>
                </c:pt>
                <c:pt idx="2005">
                  <c:v>3.17</c:v>
                </c:pt>
                <c:pt idx="2006">
                  <c:v>3.0</c:v>
                </c:pt>
                <c:pt idx="2007">
                  <c:v>2.99</c:v>
                </c:pt>
                <c:pt idx="2008">
                  <c:v>2.93</c:v>
                </c:pt>
                <c:pt idx="2009">
                  <c:v>2.96</c:v>
                </c:pt>
                <c:pt idx="2010">
                  <c:v>2.99</c:v>
                </c:pt>
                <c:pt idx="2011">
                  <c:v>2.99</c:v>
                </c:pt>
                <c:pt idx="2012">
                  <c:v>3.15</c:v>
                </c:pt>
                <c:pt idx="2013">
                  <c:v>3.15</c:v>
                </c:pt>
                <c:pt idx="2014">
                  <c:v>3.03</c:v>
                </c:pt>
                <c:pt idx="2015">
                  <c:v>2.83</c:v>
                </c:pt>
                <c:pt idx="2016">
                  <c:v>2.85</c:v>
                </c:pt>
                <c:pt idx="2017">
                  <c:v>2.96</c:v>
                </c:pt>
                <c:pt idx="2018">
                  <c:v>3.04</c:v>
                </c:pt>
                <c:pt idx="2019">
                  <c:v>3.24</c:v>
                </c:pt>
                <c:pt idx="2020">
                  <c:v>3.3</c:v>
                </c:pt>
                <c:pt idx="2021">
                  <c:v>3.08</c:v>
                </c:pt>
                <c:pt idx="2022">
                  <c:v>3.06</c:v>
                </c:pt>
                <c:pt idx="2023">
                  <c:v>2.98</c:v>
                </c:pt>
                <c:pt idx="2024">
                  <c:v>2.88</c:v>
                </c:pt>
                <c:pt idx="2025">
                  <c:v>2.86</c:v>
                </c:pt>
                <c:pt idx="2026">
                  <c:v>2.91</c:v>
                </c:pt>
                <c:pt idx="2027">
                  <c:v>3.18</c:v>
                </c:pt>
                <c:pt idx="2028">
                  <c:v>3.27</c:v>
                </c:pt>
                <c:pt idx="2029">
                  <c:v>3.3</c:v>
                </c:pt>
                <c:pt idx="2030">
                  <c:v>3.15</c:v>
                </c:pt>
                <c:pt idx="2031">
                  <c:v>3.03</c:v>
                </c:pt>
                <c:pt idx="2032">
                  <c:v>2.85</c:v>
                </c:pt>
                <c:pt idx="2033">
                  <c:v>2.85</c:v>
                </c:pt>
                <c:pt idx="2034">
                  <c:v>2.96</c:v>
                </c:pt>
                <c:pt idx="2035">
                  <c:v>2.77</c:v>
                </c:pt>
                <c:pt idx="2036">
                  <c:v>2.91</c:v>
                </c:pt>
                <c:pt idx="2037">
                  <c:v>3.03</c:v>
                </c:pt>
                <c:pt idx="2038">
                  <c:v>3.07</c:v>
                </c:pt>
                <c:pt idx="2039">
                  <c:v>3.03</c:v>
                </c:pt>
                <c:pt idx="2040">
                  <c:v>3.05</c:v>
                </c:pt>
                <c:pt idx="2041">
                  <c:v>2.84</c:v>
                </c:pt>
                <c:pt idx="2042">
                  <c:v>2.86</c:v>
                </c:pt>
                <c:pt idx="2043">
                  <c:v>2.91</c:v>
                </c:pt>
                <c:pt idx="2044">
                  <c:v>2.93</c:v>
                </c:pt>
                <c:pt idx="2045">
                  <c:v>2.94</c:v>
                </c:pt>
                <c:pt idx="2046">
                  <c:v>3.17</c:v>
                </c:pt>
                <c:pt idx="2047">
                  <c:v>2.95</c:v>
                </c:pt>
                <c:pt idx="2048">
                  <c:v>2.74</c:v>
                </c:pt>
                <c:pt idx="2049">
                  <c:v>2.85</c:v>
                </c:pt>
                <c:pt idx="2050">
                  <c:v>2.79</c:v>
                </c:pt>
                <c:pt idx="2051">
                  <c:v>2.95</c:v>
                </c:pt>
                <c:pt idx="2052">
                  <c:v>2.94</c:v>
                </c:pt>
                <c:pt idx="2053">
                  <c:v>2.87</c:v>
                </c:pt>
                <c:pt idx="2054">
                  <c:v>2.74</c:v>
                </c:pt>
                <c:pt idx="2055">
                  <c:v>2.74</c:v>
                </c:pt>
                <c:pt idx="2056">
                  <c:v>2.77</c:v>
                </c:pt>
                <c:pt idx="2057">
                  <c:v>2.79</c:v>
                </c:pt>
                <c:pt idx="2058">
                  <c:v>3.06</c:v>
                </c:pt>
                <c:pt idx="2059">
                  <c:v>3.17</c:v>
                </c:pt>
                <c:pt idx="2060">
                  <c:v>3.04</c:v>
                </c:pt>
                <c:pt idx="2061">
                  <c:v>3.06</c:v>
                </c:pt>
                <c:pt idx="2062">
                  <c:v>2.85</c:v>
                </c:pt>
                <c:pt idx="2063">
                  <c:v>2.9</c:v>
                </c:pt>
                <c:pt idx="2064">
                  <c:v>2.93</c:v>
                </c:pt>
                <c:pt idx="2065">
                  <c:v>2.69</c:v>
                </c:pt>
                <c:pt idx="2066">
                  <c:v>2.78</c:v>
                </c:pt>
                <c:pt idx="2067">
                  <c:v>2.81</c:v>
                </c:pt>
                <c:pt idx="2068">
                  <c:v>2.66</c:v>
                </c:pt>
                <c:pt idx="2069">
                  <c:v>2.88</c:v>
                </c:pt>
                <c:pt idx="2070">
                  <c:v>3.0</c:v>
                </c:pt>
                <c:pt idx="2071">
                  <c:v>3.04</c:v>
                </c:pt>
                <c:pt idx="2072">
                  <c:v>2.92</c:v>
                </c:pt>
                <c:pt idx="2073">
                  <c:v>2.86</c:v>
                </c:pt>
                <c:pt idx="2074">
                  <c:v>2.8</c:v>
                </c:pt>
                <c:pt idx="2075">
                  <c:v>2.72</c:v>
                </c:pt>
                <c:pt idx="2076">
                  <c:v>2.68</c:v>
                </c:pt>
                <c:pt idx="2077">
                  <c:v>2.65</c:v>
                </c:pt>
                <c:pt idx="2078">
                  <c:v>2.94</c:v>
                </c:pt>
                <c:pt idx="2079">
                  <c:v>2.9</c:v>
                </c:pt>
                <c:pt idx="2080">
                  <c:v>2.89</c:v>
                </c:pt>
                <c:pt idx="2081">
                  <c:v>2.91</c:v>
                </c:pt>
                <c:pt idx="2082">
                  <c:v>2.82</c:v>
                </c:pt>
                <c:pt idx="2083">
                  <c:v>2.95</c:v>
                </c:pt>
                <c:pt idx="2084">
                  <c:v>3.02</c:v>
                </c:pt>
                <c:pt idx="2085">
                  <c:v>3.21</c:v>
                </c:pt>
                <c:pt idx="2086">
                  <c:v>3.11</c:v>
                </c:pt>
                <c:pt idx="2087">
                  <c:v>3.02</c:v>
                </c:pt>
                <c:pt idx="2088">
                  <c:v>3.0</c:v>
                </c:pt>
                <c:pt idx="2089">
                  <c:v>2.82</c:v>
                </c:pt>
                <c:pt idx="2090">
                  <c:v>2.86</c:v>
                </c:pt>
                <c:pt idx="2091">
                  <c:v>3.0</c:v>
                </c:pt>
                <c:pt idx="2092">
                  <c:v>2.96</c:v>
                </c:pt>
                <c:pt idx="2093">
                  <c:v>2.87</c:v>
                </c:pt>
                <c:pt idx="2094">
                  <c:v>2.84</c:v>
                </c:pt>
                <c:pt idx="2095">
                  <c:v>2.93</c:v>
                </c:pt>
                <c:pt idx="2096">
                  <c:v>2.98</c:v>
                </c:pt>
                <c:pt idx="2097">
                  <c:v>2.77</c:v>
                </c:pt>
                <c:pt idx="2098">
                  <c:v>2.92</c:v>
                </c:pt>
                <c:pt idx="2099">
                  <c:v>2.97</c:v>
                </c:pt>
                <c:pt idx="2100">
                  <c:v>3.06</c:v>
                </c:pt>
                <c:pt idx="2101">
                  <c:v>3.09</c:v>
                </c:pt>
                <c:pt idx="2102">
                  <c:v>3.01</c:v>
                </c:pt>
                <c:pt idx="2103">
                  <c:v>2.98</c:v>
                </c:pt>
                <c:pt idx="2104">
                  <c:v>2.8</c:v>
                </c:pt>
                <c:pt idx="2105">
                  <c:v>2.89</c:v>
                </c:pt>
                <c:pt idx="2106">
                  <c:v>2.89</c:v>
                </c:pt>
                <c:pt idx="2107">
                  <c:v>2.8</c:v>
                </c:pt>
                <c:pt idx="2108">
                  <c:v>2.92</c:v>
                </c:pt>
                <c:pt idx="2109">
                  <c:v>2.97</c:v>
                </c:pt>
                <c:pt idx="2110">
                  <c:v>2.91</c:v>
                </c:pt>
                <c:pt idx="2111">
                  <c:v>2.79</c:v>
                </c:pt>
                <c:pt idx="2112">
                  <c:v>2.79</c:v>
                </c:pt>
                <c:pt idx="2113">
                  <c:v>2.84</c:v>
                </c:pt>
                <c:pt idx="2114">
                  <c:v>2.91</c:v>
                </c:pt>
              </c:numCache>
            </c:numRef>
          </c:yVal>
        </c:ser>
        <c:axId val="568870696"/>
        <c:axId val="568874296"/>
      </c:scatterChart>
      <c:valAx>
        <c:axId val="568870696"/>
        <c:scaling>
          <c:orientation val="maxMin"/>
          <c:max val="5.5"/>
        </c:scaling>
        <c:axPos val="t"/>
        <c:numFmt formatCode="General" sourceLinked="1"/>
        <c:tickLblPos val="high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568874296"/>
        <c:crossesAt val="5.5"/>
        <c:crossBetween val="midCat"/>
        <c:majorUnit val="0.5"/>
      </c:valAx>
      <c:valAx>
        <c:axId val="568874296"/>
        <c:scaling>
          <c:orientation val="maxMin"/>
          <c:min val="2.0"/>
        </c:scaling>
        <c:axPos val="r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68870696"/>
        <c:crossesAt val="0.0"/>
        <c:crossBetween val="midCat"/>
      </c:valAx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0408789288282466"/>
          <c:y val="0.0261467871020164"/>
          <c:w val="0.885205057486395"/>
          <c:h val="0.846275249492505"/>
        </c:manualLayout>
      </c:layout>
      <c:scatterChart>
        <c:scatterStyle val="lineMarker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Sheet1!$C$1:$C$2115</c:f>
              <c:numCache>
                <c:formatCode>General</c:formatCode>
                <c:ptCount val="2115"/>
                <c:pt idx="0">
                  <c:v>0.0</c:v>
                </c:pt>
                <c:pt idx="1">
                  <c:v>0.001</c:v>
                </c:pt>
                <c:pt idx="2">
                  <c:v>0.002</c:v>
                </c:pt>
                <c:pt idx="3">
                  <c:v>0.003</c:v>
                </c:pt>
                <c:pt idx="4">
                  <c:v>0.004</c:v>
                </c:pt>
                <c:pt idx="5">
                  <c:v>0.005</c:v>
                </c:pt>
                <c:pt idx="6">
                  <c:v>0.006</c:v>
                </c:pt>
                <c:pt idx="7">
                  <c:v>0.007</c:v>
                </c:pt>
                <c:pt idx="8">
                  <c:v>0.008</c:v>
                </c:pt>
                <c:pt idx="9">
                  <c:v>0.009</c:v>
                </c:pt>
                <c:pt idx="10">
                  <c:v>0.01</c:v>
                </c:pt>
                <c:pt idx="11">
                  <c:v>0.011</c:v>
                </c:pt>
                <c:pt idx="12">
                  <c:v>0.012</c:v>
                </c:pt>
                <c:pt idx="13">
                  <c:v>0.013</c:v>
                </c:pt>
                <c:pt idx="14">
                  <c:v>0.014</c:v>
                </c:pt>
                <c:pt idx="15">
                  <c:v>0.015</c:v>
                </c:pt>
                <c:pt idx="16">
                  <c:v>0.016</c:v>
                </c:pt>
                <c:pt idx="17">
                  <c:v>0.017</c:v>
                </c:pt>
                <c:pt idx="18">
                  <c:v>0.018</c:v>
                </c:pt>
                <c:pt idx="19">
                  <c:v>0.019</c:v>
                </c:pt>
                <c:pt idx="20">
                  <c:v>0.02</c:v>
                </c:pt>
                <c:pt idx="21">
                  <c:v>0.021</c:v>
                </c:pt>
                <c:pt idx="22">
                  <c:v>0.022</c:v>
                </c:pt>
                <c:pt idx="23">
                  <c:v>0.023</c:v>
                </c:pt>
                <c:pt idx="24">
                  <c:v>0.024</c:v>
                </c:pt>
                <c:pt idx="25">
                  <c:v>0.025</c:v>
                </c:pt>
                <c:pt idx="26">
                  <c:v>0.026</c:v>
                </c:pt>
                <c:pt idx="27">
                  <c:v>0.027</c:v>
                </c:pt>
                <c:pt idx="28">
                  <c:v>0.028</c:v>
                </c:pt>
                <c:pt idx="29">
                  <c:v>0.029</c:v>
                </c:pt>
                <c:pt idx="30">
                  <c:v>0.03</c:v>
                </c:pt>
                <c:pt idx="31">
                  <c:v>0.031</c:v>
                </c:pt>
                <c:pt idx="32">
                  <c:v>0.032</c:v>
                </c:pt>
                <c:pt idx="33">
                  <c:v>0.033</c:v>
                </c:pt>
                <c:pt idx="34">
                  <c:v>0.034</c:v>
                </c:pt>
                <c:pt idx="35">
                  <c:v>0.035</c:v>
                </c:pt>
                <c:pt idx="36">
                  <c:v>0.036</c:v>
                </c:pt>
                <c:pt idx="37">
                  <c:v>0.037</c:v>
                </c:pt>
                <c:pt idx="38">
                  <c:v>0.038</c:v>
                </c:pt>
                <c:pt idx="39">
                  <c:v>0.039</c:v>
                </c:pt>
                <c:pt idx="40">
                  <c:v>0.04</c:v>
                </c:pt>
                <c:pt idx="41">
                  <c:v>0.041</c:v>
                </c:pt>
                <c:pt idx="42">
                  <c:v>0.042</c:v>
                </c:pt>
                <c:pt idx="43">
                  <c:v>0.043</c:v>
                </c:pt>
                <c:pt idx="44">
                  <c:v>0.044</c:v>
                </c:pt>
                <c:pt idx="45">
                  <c:v>0.045</c:v>
                </c:pt>
                <c:pt idx="46">
                  <c:v>0.046</c:v>
                </c:pt>
                <c:pt idx="47">
                  <c:v>0.047</c:v>
                </c:pt>
                <c:pt idx="48">
                  <c:v>0.048</c:v>
                </c:pt>
                <c:pt idx="49">
                  <c:v>0.049</c:v>
                </c:pt>
                <c:pt idx="50">
                  <c:v>0.05</c:v>
                </c:pt>
                <c:pt idx="51">
                  <c:v>0.051</c:v>
                </c:pt>
                <c:pt idx="52">
                  <c:v>0.052</c:v>
                </c:pt>
                <c:pt idx="53">
                  <c:v>0.053</c:v>
                </c:pt>
                <c:pt idx="54">
                  <c:v>0.054</c:v>
                </c:pt>
                <c:pt idx="55">
                  <c:v>0.055</c:v>
                </c:pt>
                <c:pt idx="56">
                  <c:v>0.056</c:v>
                </c:pt>
                <c:pt idx="57">
                  <c:v>0.057</c:v>
                </c:pt>
                <c:pt idx="58">
                  <c:v>0.058</c:v>
                </c:pt>
                <c:pt idx="59">
                  <c:v>0.059</c:v>
                </c:pt>
                <c:pt idx="60">
                  <c:v>0.06</c:v>
                </c:pt>
                <c:pt idx="61">
                  <c:v>0.061</c:v>
                </c:pt>
                <c:pt idx="62">
                  <c:v>0.062</c:v>
                </c:pt>
                <c:pt idx="63">
                  <c:v>0.063</c:v>
                </c:pt>
                <c:pt idx="64">
                  <c:v>0.064</c:v>
                </c:pt>
                <c:pt idx="65">
                  <c:v>0.065</c:v>
                </c:pt>
                <c:pt idx="66">
                  <c:v>0.066</c:v>
                </c:pt>
                <c:pt idx="67">
                  <c:v>0.067</c:v>
                </c:pt>
                <c:pt idx="68">
                  <c:v>0.068</c:v>
                </c:pt>
                <c:pt idx="69">
                  <c:v>0.069</c:v>
                </c:pt>
                <c:pt idx="70">
                  <c:v>0.07</c:v>
                </c:pt>
                <c:pt idx="71">
                  <c:v>0.071</c:v>
                </c:pt>
                <c:pt idx="72">
                  <c:v>0.072</c:v>
                </c:pt>
                <c:pt idx="73">
                  <c:v>0.073</c:v>
                </c:pt>
                <c:pt idx="74">
                  <c:v>0.074</c:v>
                </c:pt>
                <c:pt idx="75">
                  <c:v>0.075</c:v>
                </c:pt>
                <c:pt idx="76">
                  <c:v>0.076</c:v>
                </c:pt>
                <c:pt idx="77">
                  <c:v>0.077</c:v>
                </c:pt>
                <c:pt idx="78">
                  <c:v>0.078</c:v>
                </c:pt>
                <c:pt idx="79">
                  <c:v>0.079</c:v>
                </c:pt>
                <c:pt idx="80">
                  <c:v>0.08</c:v>
                </c:pt>
                <c:pt idx="81">
                  <c:v>0.081</c:v>
                </c:pt>
                <c:pt idx="82">
                  <c:v>0.082</c:v>
                </c:pt>
                <c:pt idx="83">
                  <c:v>0.083</c:v>
                </c:pt>
                <c:pt idx="84">
                  <c:v>0.084</c:v>
                </c:pt>
                <c:pt idx="85">
                  <c:v>0.085</c:v>
                </c:pt>
                <c:pt idx="86">
                  <c:v>0.086</c:v>
                </c:pt>
                <c:pt idx="87">
                  <c:v>0.087</c:v>
                </c:pt>
                <c:pt idx="88">
                  <c:v>0.088</c:v>
                </c:pt>
                <c:pt idx="89">
                  <c:v>0.089</c:v>
                </c:pt>
                <c:pt idx="90">
                  <c:v>0.09</c:v>
                </c:pt>
                <c:pt idx="91">
                  <c:v>0.091</c:v>
                </c:pt>
                <c:pt idx="92">
                  <c:v>0.092</c:v>
                </c:pt>
                <c:pt idx="93">
                  <c:v>0.093</c:v>
                </c:pt>
                <c:pt idx="94">
                  <c:v>0.094</c:v>
                </c:pt>
                <c:pt idx="95">
                  <c:v>0.095</c:v>
                </c:pt>
                <c:pt idx="96">
                  <c:v>0.096</c:v>
                </c:pt>
                <c:pt idx="97">
                  <c:v>0.097</c:v>
                </c:pt>
                <c:pt idx="98">
                  <c:v>0.098</c:v>
                </c:pt>
                <c:pt idx="99">
                  <c:v>0.099</c:v>
                </c:pt>
                <c:pt idx="100">
                  <c:v>0.1</c:v>
                </c:pt>
                <c:pt idx="101">
                  <c:v>0.101</c:v>
                </c:pt>
                <c:pt idx="102">
                  <c:v>0.102</c:v>
                </c:pt>
                <c:pt idx="103">
                  <c:v>0.103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</c:v>
                </c:pt>
                <c:pt idx="117">
                  <c:v>0.117</c:v>
                </c:pt>
                <c:pt idx="118">
                  <c:v>0.118</c:v>
                </c:pt>
                <c:pt idx="119">
                  <c:v>0.119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</c:v>
                </c:pt>
                <c:pt idx="132">
                  <c:v>0.132</c:v>
                </c:pt>
                <c:pt idx="133">
                  <c:v>0.133</c:v>
                </c:pt>
                <c:pt idx="134">
                  <c:v>0.134</c:v>
                </c:pt>
                <c:pt idx="135">
                  <c:v>0.135</c:v>
                </c:pt>
                <c:pt idx="136">
                  <c:v>0.136</c:v>
                </c:pt>
                <c:pt idx="137">
                  <c:v>0.137</c:v>
                </c:pt>
                <c:pt idx="138">
                  <c:v>0.138</c:v>
                </c:pt>
                <c:pt idx="139">
                  <c:v>0.139</c:v>
                </c:pt>
                <c:pt idx="140">
                  <c:v>0.14</c:v>
                </c:pt>
                <c:pt idx="141">
                  <c:v>0.141</c:v>
                </c:pt>
                <c:pt idx="142">
                  <c:v>0.142</c:v>
                </c:pt>
                <c:pt idx="143">
                  <c:v>0.143</c:v>
                </c:pt>
                <c:pt idx="144">
                  <c:v>0.144</c:v>
                </c:pt>
                <c:pt idx="145">
                  <c:v>0.145</c:v>
                </c:pt>
                <c:pt idx="146">
                  <c:v>0.146</c:v>
                </c:pt>
                <c:pt idx="147">
                  <c:v>0.147</c:v>
                </c:pt>
                <c:pt idx="148">
                  <c:v>0.148</c:v>
                </c:pt>
                <c:pt idx="149">
                  <c:v>0.149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</c:v>
                </c:pt>
                <c:pt idx="163">
                  <c:v>0.163</c:v>
                </c:pt>
                <c:pt idx="164">
                  <c:v>0.164</c:v>
                </c:pt>
                <c:pt idx="165">
                  <c:v>0.165</c:v>
                </c:pt>
                <c:pt idx="166">
                  <c:v>0.166</c:v>
                </c:pt>
                <c:pt idx="167">
                  <c:v>0.167</c:v>
                </c:pt>
                <c:pt idx="168">
                  <c:v>0.168</c:v>
                </c:pt>
                <c:pt idx="169">
                  <c:v>0.169</c:v>
                </c:pt>
                <c:pt idx="170">
                  <c:v>0.17</c:v>
                </c:pt>
                <c:pt idx="171">
                  <c:v>0.171</c:v>
                </c:pt>
                <c:pt idx="172">
                  <c:v>0.172</c:v>
                </c:pt>
                <c:pt idx="173">
                  <c:v>0.173</c:v>
                </c:pt>
                <c:pt idx="174">
                  <c:v>0.174</c:v>
                </c:pt>
                <c:pt idx="175">
                  <c:v>0.175</c:v>
                </c:pt>
                <c:pt idx="176">
                  <c:v>0.176</c:v>
                </c:pt>
                <c:pt idx="177">
                  <c:v>0.177</c:v>
                </c:pt>
                <c:pt idx="178">
                  <c:v>0.178</c:v>
                </c:pt>
                <c:pt idx="179">
                  <c:v>0.179</c:v>
                </c:pt>
                <c:pt idx="180">
                  <c:v>0.18</c:v>
                </c:pt>
                <c:pt idx="181">
                  <c:v>0.181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</c:v>
                </c:pt>
                <c:pt idx="195">
                  <c:v>0.195</c:v>
                </c:pt>
                <c:pt idx="196">
                  <c:v>0.196</c:v>
                </c:pt>
                <c:pt idx="197">
                  <c:v>0.197</c:v>
                </c:pt>
                <c:pt idx="198">
                  <c:v>0.198</c:v>
                </c:pt>
                <c:pt idx="199">
                  <c:v>0.199</c:v>
                </c:pt>
                <c:pt idx="200">
                  <c:v>0.2</c:v>
                </c:pt>
                <c:pt idx="201">
                  <c:v>0.201</c:v>
                </c:pt>
                <c:pt idx="202">
                  <c:v>0.202</c:v>
                </c:pt>
                <c:pt idx="203">
                  <c:v>0.203</c:v>
                </c:pt>
                <c:pt idx="204">
                  <c:v>0.204</c:v>
                </c:pt>
                <c:pt idx="205">
                  <c:v>0.205</c:v>
                </c:pt>
                <c:pt idx="206">
                  <c:v>0.206</c:v>
                </c:pt>
                <c:pt idx="207">
                  <c:v>0.207</c:v>
                </c:pt>
                <c:pt idx="208">
                  <c:v>0.208</c:v>
                </c:pt>
                <c:pt idx="209">
                  <c:v>0.209</c:v>
                </c:pt>
                <c:pt idx="210">
                  <c:v>0.21</c:v>
                </c:pt>
                <c:pt idx="211">
                  <c:v>0.211</c:v>
                </c:pt>
                <c:pt idx="212">
                  <c:v>0.212</c:v>
                </c:pt>
                <c:pt idx="213">
                  <c:v>0.213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</c:v>
                </c:pt>
                <c:pt idx="226">
                  <c:v>0.226</c:v>
                </c:pt>
                <c:pt idx="227">
                  <c:v>0.227</c:v>
                </c:pt>
                <c:pt idx="228">
                  <c:v>0.228</c:v>
                </c:pt>
                <c:pt idx="229">
                  <c:v>0.229</c:v>
                </c:pt>
                <c:pt idx="230">
                  <c:v>0.23</c:v>
                </c:pt>
                <c:pt idx="231">
                  <c:v>0.231</c:v>
                </c:pt>
                <c:pt idx="232">
                  <c:v>0.232</c:v>
                </c:pt>
                <c:pt idx="233">
                  <c:v>0.233</c:v>
                </c:pt>
                <c:pt idx="234">
                  <c:v>0.234</c:v>
                </c:pt>
                <c:pt idx="235">
                  <c:v>0.235</c:v>
                </c:pt>
                <c:pt idx="236">
                  <c:v>0.236</c:v>
                </c:pt>
                <c:pt idx="237">
                  <c:v>0.237</c:v>
                </c:pt>
                <c:pt idx="238">
                  <c:v>0.238</c:v>
                </c:pt>
                <c:pt idx="239">
                  <c:v>0.239</c:v>
                </c:pt>
                <c:pt idx="240">
                  <c:v>0.24</c:v>
                </c:pt>
                <c:pt idx="241">
                  <c:v>0.241</c:v>
                </c:pt>
                <c:pt idx="242">
                  <c:v>0.242</c:v>
                </c:pt>
                <c:pt idx="243">
                  <c:v>0.243</c:v>
                </c:pt>
                <c:pt idx="244">
                  <c:v>0.244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</c:v>
                </c:pt>
                <c:pt idx="257">
                  <c:v>0.257</c:v>
                </c:pt>
                <c:pt idx="258">
                  <c:v>0.258</c:v>
                </c:pt>
                <c:pt idx="259">
                  <c:v>0.259</c:v>
                </c:pt>
                <c:pt idx="260">
                  <c:v>0.26</c:v>
                </c:pt>
                <c:pt idx="261">
                  <c:v>0.261</c:v>
                </c:pt>
                <c:pt idx="262">
                  <c:v>0.262</c:v>
                </c:pt>
                <c:pt idx="263">
                  <c:v>0.263</c:v>
                </c:pt>
                <c:pt idx="264">
                  <c:v>0.264</c:v>
                </c:pt>
                <c:pt idx="265">
                  <c:v>0.265</c:v>
                </c:pt>
                <c:pt idx="266">
                  <c:v>0.266</c:v>
                </c:pt>
                <c:pt idx="267">
                  <c:v>0.267</c:v>
                </c:pt>
                <c:pt idx="268">
                  <c:v>0.268</c:v>
                </c:pt>
                <c:pt idx="269">
                  <c:v>0.269</c:v>
                </c:pt>
                <c:pt idx="270">
                  <c:v>0.27</c:v>
                </c:pt>
                <c:pt idx="271">
                  <c:v>0.271</c:v>
                </c:pt>
                <c:pt idx="272">
                  <c:v>0.272</c:v>
                </c:pt>
                <c:pt idx="273">
                  <c:v>0.273</c:v>
                </c:pt>
                <c:pt idx="274">
                  <c:v>0.274</c:v>
                </c:pt>
                <c:pt idx="275">
                  <c:v>0.275</c:v>
                </c:pt>
                <c:pt idx="276">
                  <c:v>0.276</c:v>
                </c:pt>
                <c:pt idx="277">
                  <c:v>0.277</c:v>
                </c:pt>
                <c:pt idx="278">
                  <c:v>0.278</c:v>
                </c:pt>
                <c:pt idx="279">
                  <c:v>0.279</c:v>
                </c:pt>
                <c:pt idx="280">
                  <c:v>0.28</c:v>
                </c:pt>
                <c:pt idx="281">
                  <c:v>0.281</c:v>
                </c:pt>
                <c:pt idx="282">
                  <c:v>0.282</c:v>
                </c:pt>
                <c:pt idx="283">
                  <c:v>0.283</c:v>
                </c:pt>
                <c:pt idx="284">
                  <c:v>0.284</c:v>
                </c:pt>
                <c:pt idx="285">
                  <c:v>0.285</c:v>
                </c:pt>
                <c:pt idx="286">
                  <c:v>0.286</c:v>
                </c:pt>
                <c:pt idx="287">
                  <c:v>0.287</c:v>
                </c:pt>
                <c:pt idx="288">
                  <c:v>0.288</c:v>
                </c:pt>
                <c:pt idx="289">
                  <c:v>0.289</c:v>
                </c:pt>
                <c:pt idx="290">
                  <c:v>0.29</c:v>
                </c:pt>
                <c:pt idx="291">
                  <c:v>0.291</c:v>
                </c:pt>
                <c:pt idx="292">
                  <c:v>0.292</c:v>
                </c:pt>
                <c:pt idx="293">
                  <c:v>0.293</c:v>
                </c:pt>
                <c:pt idx="294">
                  <c:v>0.294</c:v>
                </c:pt>
                <c:pt idx="295">
                  <c:v>0.295</c:v>
                </c:pt>
                <c:pt idx="296">
                  <c:v>0.296</c:v>
                </c:pt>
                <c:pt idx="297">
                  <c:v>0.297</c:v>
                </c:pt>
                <c:pt idx="298">
                  <c:v>0.298</c:v>
                </c:pt>
                <c:pt idx="299">
                  <c:v>0.299</c:v>
                </c:pt>
                <c:pt idx="300">
                  <c:v>0.3</c:v>
                </c:pt>
                <c:pt idx="301">
                  <c:v>0.301</c:v>
                </c:pt>
                <c:pt idx="302">
                  <c:v>0.302</c:v>
                </c:pt>
                <c:pt idx="303">
                  <c:v>0.303</c:v>
                </c:pt>
                <c:pt idx="304">
                  <c:v>0.304</c:v>
                </c:pt>
                <c:pt idx="305">
                  <c:v>0.305</c:v>
                </c:pt>
                <c:pt idx="306">
                  <c:v>0.306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</c:v>
                </c:pt>
                <c:pt idx="320">
                  <c:v>0.32</c:v>
                </c:pt>
                <c:pt idx="321">
                  <c:v>0.321</c:v>
                </c:pt>
                <c:pt idx="322">
                  <c:v>0.322</c:v>
                </c:pt>
                <c:pt idx="323">
                  <c:v>0.323</c:v>
                </c:pt>
                <c:pt idx="324">
                  <c:v>0.324</c:v>
                </c:pt>
                <c:pt idx="325">
                  <c:v>0.325</c:v>
                </c:pt>
                <c:pt idx="326">
                  <c:v>0.326</c:v>
                </c:pt>
                <c:pt idx="327">
                  <c:v>0.327</c:v>
                </c:pt>
                <c:pt idx="328">
                  <c:v>0.328</c:v>
                </c:pt>
                <c:pt idx="329">
                  <c:v>0.329</c:v>
                </c:pt>
                <c:pt idx="330">
                  <c:v>0.33</c:v>
                </c:pt>
                <c:pt idx="331">
                  <c:v>0.331</c:v>
                </c:pt>
                <c:pt idx="332">
                  <c:v>0.332</c:v>
                </c:pt>
                <c:pt idx="333">
                  <c:v>0.333</c:v>
                </c:pt>
                <c:pt idx="334">
                  <c:v>0.334</c:v>
                </c:pt>
                <c:pt idx="335">
                  <c:v>0.335</c:v>
                </c:pt>
                <c:pt idx="336">
                  <c:v>0.336</c:v>
                </c:pt>
                <c:pt idx="337">
                  <c:v>0.337</c:v>
                </c:pt>
                <c:pt idx="338">
                  <c:v>0.338</c:v>
                </c:pt>
                <c:pt idx="339">
                  <c:v>0.339</c:v>
                </c:pt>
                <c:pt idx="340">
                  <c:v>0.34</c:v>
                </c:pt>
                <c:pt idx="341">
                  <c:v>0.341</c:v>
                </c:pt>
                <c:pt idx="342">
                  <c:v>0.342</c:v>
                </c:pt>
                <c:pt idx="343">
                  <c:v>0.343</c:v>
                </c:pt>
                <c:pt idx="344">
                  <c:v>0.344</c:v>
                </c:pt>
                <c:pt idx="345">
                  <c:v>0.345</c:v>
                </c:pt>
                <c:pt idx="346">
                  <c:v>0.346</c:v>
                </c:pt>
                <c:pt idx="347">
                  <c:v>0.347</c:v>
                </c:pt>
                <c:pt idx="348">
                  <c:v>0.348</c:v>
                </c:pt>
                <c:pt idx="349">
                  <c:v>0.349</c:v>
                </c:pt>
                <c:pt idx="350">
                  <c:v>0.35</c:v>
                </c:pt>
                <c:pt idx="351">
                  <c:v>0.351</c:v>
                </c:pt>
                <c:pt idx="352">
                  <c:v>0.352</c:v>
                </c:pt>
                <c:pt idx="353">
                  <c:v>0.353</c:v>
                </c:pt>
                <c:pt idx="354">
                  <c:v>0.354</c:v>
                </c:pt>
                <c:pt idx="355">
                  <c:v>0.355</c:v>
                </c:pt>
                <c:pt idx="356">
                  <c:v>0.356</c:v>
                </c:pt>
                <c:pt idx="357">
                  <c:v>0.357</c:v>
                </c:pt>
                <c:pt idx="358">
                  <c:v>0.358</c:v>
                </c:pt>
                <c:pt idx="359">
                  <c:v>0.359</c:v>
                </c:pt>
                <c:pt idx="360">
                  <c:v>0.36</c:v>
                </c:pt>
                <c:pt idx="361">
                  <c:v>0.361</c:v>
                </c:pt>
                <c:pt idx="362">
                  <c:v>0.362</c:v>
                </c:pt>
                <c:pt idx="363">
                  <c:v>0.363</c:v>
                </c:pt>
                <c:pt idx="364">
                  <c:v>0.364</c:v>
                </c:pt>
                <c:pt idx="365">
                  <c:v>0.365</c:v>
                </c:pt>
                <c:pt idx="366">
                  <c:v>0.366</c:v>
                </c:pt>
                <c:pt idx="367">
                  <c:v>0.367</c:v>
                </c:pt>
                <c:pt idx="368">
                  <c:v>0.368</c:v>
                </c:pt>
                <c:pt idx="369">
                  <c:v>0.369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</c:v>
                </c:pt>
                <c:pt idx="382">
                  <c:v>0.382</c:v>
                </c:pt>
                <c:pt idx="383">
                  <c:v>0.383</c:v>
                </c:pt>
                <c:pt idx="384">
                  <c:v>0.384</c:v>
                </c:pt>
                <c:pt idx="385">
                  <c:v>0.385</c:v>
                </c:pt>
                <c:pt idx="386">
                  <c:v>0.386</c:v>
                </c:pt>
                <c:pt idx="387">
                  <c:v>0.387</c:v>
                </c:pt>
                <c:pt idx="388">
                  <c:v>0.388</c:v>
                </c:pt>
                <c:pt idx="389">
                  <c:v>0.389</c:v>
                </c:pt>
                <c:pt idx="390">
                  <c:v>0.39</c:v>
                </c:pt>
                <c:pt idx="391">
                  <c:v>0.391</c:v>
                </c:pt>
                <c:pt idx="392">
                  <c:v>0.392</c:v>
                </c:pt>
                <c:pt idx="393">
                  <c:v>0.393</c:v>
                </c:pt>
                <c:pt idx="394">
                  <c:v>0.394</c:v>
                </c:pt>
                <c:pt idx="395">
                  <c:v>0.395</c:v>
                </c:pt>
                <c:pt idx="396">
                  <c:v>0.396</c:v>
                </c:pt>
                <c:pt idx="397">
                  <c:v>0.397</c:v>
                </c:pt>
                <c:pt idx="398">
                  <c:v>0.398</c:v>
                </c:pt>
                <c:pt idx="399">
                  <c:v>0.399</c:v>
                </c:pt>
                <c:pt idx="400">
                  <c:v>0.4</c:v>
                </c:pt>
                <c:pt idx="401">
                  <c:v>0.401</c:v>
                </c:pt>
                <c:pt idx="402">
                  <c:v>0.402</c:v>
                </c:pt>
                <c:pt idx="403">
                  <c:v>0.403</c:v>
                </c:pt>
                <c:pt idx="404">
                  <c:v>0.404</c:v>
                </c:pt>
                <c:pt idx="405">
                  <c:v>0.405</c:v>
                </c:pt>
                <c:pt idx="406">
                  <c:v>0.406</c:v>
                </c:pt>
                <c:pt idx="407">
                  <c:v>0.407</c:v>
                </c:pt>
                <c:pt idx="408">
                  <c:v>0.408</c:v>
                </c:pt>
                <c:pt idx="409">
                  <c:v>0.409</c:v>
                </c:pt>
                <c:pt idx="410">
                  <c:v>0.41</c:v>
                </c:pt>
                <c:pt idx="411">
                  <c:v>0.411</c:v>
                </c:pt>
                <c:pt idx="412">
                  <c:v>0.412</c:v>
                </c:pt>
                <c:pt idx="413">
                  <c:v>0.413</c:v>
                </c:pt>
                <c:pt idx="414">
                  <c:v>0.414</c:v>
                </c:pt>
                <c:pt idx="415">
                  <c:v>0.415</c:v>
                </c:pt>
                <c:pt idx="416">
                  <c:v>0.416</c:v>
                </c:pt>
                <c:pt idx="417">
                  <c:v>0.417</c:v>
                </c:pt>
                <c:pt idx="418">
                  <c:v>0.418</c:v>
                </c:pt>
                <c:pt idx="419">
                  <c:v>0.419</c:v>
                </c:pt>
                <c:pt idx="420">
                  <c:v>0.42</c:v>
                </c:pt>
                <c:pt idx="421">
                  <c:v>0.421</c:v>
                </c:pt>
                <c:pt idx="422">
                  <c:v>0.422</c:v>
                </c:pt>
                <c:pt idx="423">
                  <c:v>0.423</c:v>
                </c:pt>
                <c:pt idx="424">
                  <c:v>0.424</c:v>
                </c:pt>
                <c:pt idx="425">
                  <c:v>0.425</c:v>
                </c:pt>
                <c:pt idx="426">
                  <c:v>0.426</c:v>
                </c:pt>
                <c:pt idx="427">
                  <c:v>0.427</c:v>
                </c:pt>
                <c:pt idx="428">
                  <c:v>0.428</c:v>
                </c:pt>
                <c:pt idx="429">
                  <c:v>0.429</c:v>
                </c:pt>
                <c:pt idx="430">
                  <c:v>0.43</c:v>
                </c:pt>
                <c:pt idx="431">
                  <c:v>0.431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</c:v>
                </c:pt>
                <c:pt idx="445">
                  <c:v>0.445</c:v>
                </c:pt>
                <c:pt idx="446">
                  <c:v>0.446</c:v>
                </c:pt>
                <c:pt idx="447">
                  <c:v>0.447</c:v>
                </c:pt>
                <c:pt idx="448">
                  <c:v>0.448</c:v>
                </c:pt>
                <c:pt idx="449">
                  <c:v>0.449</c:v>
                </c:pt>
                <c:pt idx="450">
                  <c:v>0.45</c:v>
                </c:pt>
                <c:pt idx="451">
                  <c:v>0.451</c:v>
                </c:pt>
                <c:pt idx="452">
                  <c:v>0.452</c:v>
                </c:pt>
                <c:pt idx="453">
                  <c:v>0.453</c:v>
                </c:pt>
                <c:pt idx="454">
                  <c:v>0.454</c:v>
                </c:pt>
                <c:pt idx="455">
                  <c:v>0.455</c:v>
                </c:pt>
                <c:pt idx="456">
                  <c:v>0.456</c:v>
                </c:pt>
                <c:pt idx="457">
                  <c:v>0.457</c:v>
                </c:pt>
                <c:pt idx="458">
                  <c:v>0.458</c:v>
                </c:pt>
                <c:pt idx="459">
                  <c:v>0.459</c:v>
                </c:pt>
                <c:pt idx="460">
                  <c:v>0.46</c:v>
                </c:pt>
                <c:pt idx="461">
                  <c:v>0.461</c:v>
                </c:pt>
                <c:pt idx="462">
                  <c:v>0.462</c:v>
                </c:pt>
                <c:pt idx="463">
                  <c:v>0.463</c:v>
                </c:pt>
                <c:pt idx="464">
                  <c:v>0.464</c:v>
                </c:pt>
                <c:pt idx="465">
                  <c:v>0.465</c:v>
                </c:pt>
                <c:pt idx="466">
                  <c:v>0.466</c:v>
                </c:pt>
                <c:pt idx="467">
                  <c:v>0.467</c:v>
                </c:pt>
                <c:pt idx="468">
                  <c:v>0.468</c:v>
                </c:pt>
                <c:pt idx="469">
                  <c:v>0.469</c:v>
                </c:pt>
                <c:pt idx="470">
                  <c:v>0.47</c:v>
                </c:pt>
                <c:pt idx="471">
                  <c:v>0.471</c:v>
                </c:pt>
                <c:pt idx="472">
                  <c:v>0.472</c:v>
                </c:pt>
                <c:pt idx="473">
                  <c:v>0.473</c:v>
                </c:pt>
                <c:pt idx="474">
                  <c:v>0.474</c:v>
                </c:pt>
                <c:pt idx="475">
                  <c:v>0.475</c:v>
                </c:pt>
                <c:pt idx="476">
                  <c:v>0.476</c:v>
                </c:pt>
                <c:pt idx="477">
                  <c:v>0.477</c:v>
                </c:pt>
                <c:pt idx="478">
                  <c:v>0.478</c:v>
                </c:pt>
                <c:pt idx="479">
                  <c:v>0.479</c:v>
                </c:pt>
                <c:pt idx="480">
                  <c:v>0.48</c:v>
                </c:pt>
                <c:pt idx="481">
                  <c:v>0.481</c:v>
                </c:pt>
                <c:pt idx="482">
                  <c:v>0.482</c:v>
                </c:pt>
                <c:pt idx="483">
                  <c:v>0.483</c:v>
                </c:pt>
                <c:pt idx="484">
                  <c:v>0.484</c:v>
                </c:pt>
                <c:pt idx="485">
                  <c:v>0.485</c:v>
                </c:pt>
                <c:pt idx="486">
                  <c:v>0.486</c:v>
                </c:pt>
                <c:pt idx="487">
                  <c:v>0.487</c:v>
                </c:pt>
                <c:pt idx="488">
                  <c:v>0.488</c:v>
                </c:pt>
                <c:pt idx="489">
                  <c:v>0.489</c:v>
                </c:pt>
                <c:pt idx="490">
                  <c:v>0.49</c:v>
                </c:pt>
                <c:pt idx="491">
                  <c:v>0.491</c:v>
                </c:pt>
                <c:pt idx="492">
                  <c:v>0.492</c:v>
                </c:pt>
                <c:pt idx="493">
                  <c:v>0.493</c:v>
                </c:pt>
                <c:pt idx="494">
                  <c:v>0.494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</c:v>
                </c:pt>
                <c:pt idx="507">
                  <c:v>0.507</c:v>
                </c:pt>
                <c:pt idx="508">
                  <c:v>0.508</c:v>
                </c:pt>
                <c:pt idx="509">
                  <c:v>0.509</c:v>
                </c:pt>
                <c:pt idx="510">
                  <c:v>0.51</c:v>
                </c:pt>
                <c:pt idx="511">
                  <c:v>0.511</c:v>
                </c:pt>
                <c:pt idx="512">
                  <c:v>0.512</c:v>
                </c:pt>
                <c:pt idx="513">
                  <c:v>0.513</c:v>
                </c:pt>
                <c:pt idx="514">
                  <c:v>0.514</c:v>
                </c:pt>
                <c:pt idx="515">
                  <c:v>0.515</c:v>
                </c:pt>
                <c:pt idx="516">
                  <c:v>0.516</c:v>
                </c:pt>
                <c:pt idx="517">
                  <c:v>0.517</c:v>
                </c:pt>
                <c:pt idx="518">
                  <c:v>0.518</c:v>
                </c:pt>
                <c:pt idx="519">
                  <c:v>0.519</c:v>
                </c:pt>
                <c:pt idx="520">
                  <c:v>0.52</c:v>
                </c:pt>
                <c:pt idx="521">
                  <c:v>0.521</c:v>
                </c:pt>
                <c:pt idx="522">
                  <c:v>0.522</c:v>
                </c:pt>
                <c:pt idx="523">
                  <c:v>0.523</c:v>
                </c:pt>
                <c:pt idx="524">
                  <c:v>0.524</c:v>
                </c:pt>
                <c:pt idx="525">
                  <c:v>0.525</c:v>
                </c:pt>
                <c:pt idx="526">
                  <c:v>0.526</c:v>
                </c:pt>
                <c:pt idx="527">
                  <c:v>0.527</c:v>
                </c:pt>
                <c:pt idx="528">
                  <c:v>0.528</c:v>
                </c:pt>
                <c:pt idx="529">
                  <c:v>0.529</c:v>
                </c:pt>
                <c:pt idx="530">
                  <c:v>0.53</c:v>
                </c:pt>
                <c:pt idx="531">
                  <c:v>0.531</c:v>
                </c:pt>
                <c:pt idx="532">
                  <c:v>0.532</c:v>
                </c:pt>
                <c:pt idx="533">
                  <c:v>0.533</c:v>
                </c:pt>
                <c:pt idx="534">
                  <c:v>0.534</c:v>
                </c:pt>
                <c:pt idx="535">
                  <c:v>0.535</c:v>
                </c:pt>
                <c:pt idx="536">
                  <c:v>0.536</c:v>
                </c:pt>
                <c:pt idx="537">
                  <c:v>0.537</c:v>
                </c:pt>
                <c:pt idx="538">
                  <c:v>0.538</c:v>
                </c:pt>
                <c:pt idx="539">
                  <c:v>0.539</c:v>
                </c:pt>
                <c:pt idx="540">
                  <c:v>0.54</c:v>
                </c:pt>
                <c:pt idx="541">
                  <c:v>0.541</c:v>
                </c:pt>
                <c:pt idx="542">
                  <c:v>0.542</c:v>
                </c:pt>
                <c:pt idx="543">
                  <c:v>0.543</c:v>
                </c:pt>
                <c:pt idx="544">
                  <c:v>0.544</c:v>
                </c:pt>
                <c:pt idx="545">
                  <c:v>0.545</c:v>
                </c:pt>
                <c:pt idx="546">
                  <c:v>0.546</c:v>
                </c:pt>
                <c:pt idx="547">
                  <c:v>0.547</c:v>
                </c:pt>
                <c:pt idx="548">
                  <c:v>0.548</c:v>
                </c:pt>
                <c:pt idx="549">
                  <c:v>0.549</c:v>
                </c:pt>
                <c:pt idx="550">
                  <c:v>0.55</c:v>
                </c:pt>
                <c:pt idx="551">
                  <c:v>0.551</c:v>
                </c:pt>
                <c:pt idx="552">
                  <c:v>0.552</c:v>
                </c:pt>
                <c:pt idx="553">
                  <c:v>0.553</c:v>
                </c:pt>
                <c:pt idx="554">
                  <c:v>0.554</c:v>
                </c:pt>
                <c:pt idx="555">
                  <c:v>0.555</c:v>
                </c:pt>
                <c:pt idx="556">
                  <c:v>0.556</c:v>
                </c:pt>
                <c:pt idx="557">
                  <c:v>0.557</c:v>
                </c:pt>
                <c:pt idx="558">
                  <c:v>0.558</c:v>
                </c:pt>
                <c:pt idx="559">
                  <c:v>0.559</c:v>
                </c:pt>
                <c:pt idx="560">
                  <c:v>0.56</c:v>
                </c:pt>
                <c:pt idx="561">
                  <c:v>0.561</c:v>
                </c:pt>
                <c:pt idx="562">
                  <c:v>0.562</c:v>
                </c:pt>
                <c:pt idx="563">
                  <c:v>0.563</c:v>
                </c:pt>
                <c:pt idx="564">
                  <c:v>0.564</c:v>
                </c:pt>
                <c:pt idx="565">
                  <c:v>0.565</c:v>
                </c:pt>
                <c:pt idx="566">
                  <c:v>0.566</c:v>
                </c:pt>
                <c:pt idx="567">
                  <c:v>0.567</c:v>
                </c:pt>
                <c:pt idx="568">
                  <c:v>0.568</c:v>
                </c:pt>
                <c:pt idx="569">
                  <c:v>0.569</c:v>
                </c:pt>
                <c:pt idx="570">
                  <c:v>0.57</c:v>
                </c:pt>
                <c:pt idx="571">
                  <c:v>0.571</c:v>
                </c:pt>
                <c:pt idx="572">
                  <c:v>0.572</c:v>
                </c:pt>
                <c:pt idx="573">
                  <c:v>0.573</c:v>
                </c:pt>
                <c:pt idx="574">
                  <c:v>0.574</c:v>
                </c:pt>
                <c:pt idx="575">
                  <c:v>0.575</c:v>
                </c:pt>
                <c:pt idx="576">
                  <c:v>0.576</c:v>
                </c:pt>
                <c:pt idx="577">
                  <c:v>0.577</c:v>
                </c:pt>
                <c:pt idx="578">
                  <c:v>0.578</c:v>
                </c:pt>
                <c:pt idx="579">
                  <c:v>0.579</c:v>
                </c:pt>
                <c:pt idx="580">
                  <c:v>0.58</c:v>
                </c:pt>
                <c:pt idx="581">
                  <c:v>0.581</c:v>
                </c:pt>
                <c:pt idx="582">
                  <c:v>0.582</c:v>
                </c:pt>
                <c:pt idx="583">
                  <c:v>0.583</c:v>
                </c:pt>
                <c:pt idx="584">
                  <c:v>0.584</c:v>
                </c:pt>
                <c:pt idx="585">
                  <c:v>0.585</c:v>
                </c:pt>
                <c:pt idx="586">
                  <c:v>0.586</c:v>
                </c:pt>
                <c:pt idx="587">
                  <c:v>0.587</c:v>
                </c:pt>
                <c:pt idx="588">
                  <c:v>0.588</c:v>
                </c:pt>
                <c:pt idx="589">
                  <c:v>0.589</c:v>
                </c:pt>
                <c:pt idx="590">
                  <c:v>0.59</c:v>
                </c:pt>
                <c:pt idx="591">
                  <c:v>0.591</c:v>
                </c:pt>
                <c:pt idx="592">
                  <c:v>0.592</c:v>
                </c:pt>
                <c:pt idx="593">
                  <c:v>0.593</c:v>
                </c:pt>
                <c:pt idx="594">
                  <c:v>0.594</c:v>
                </c:pt>
                <c:pt idx="595">
                  <c:v>0.595</c:v>
                </c:pt>
                <c:pt idx="596">
                  <c:v>0.596</c:v>
                </c:pt>
                <c:pt idx="597">
                  <c:v>0.597</c:v>
                </c:pt>
                <c:pt idx="598">
                  <c:v>0.598</c:v>
                </c:pt>
                <c:pt idx="599">
                  <c:v>0.599</c:v>
                </c:pt>
                <c:pt idx="600">
                  <c:v>0.6</c:v>
                </c:pt>
                <c:pt idx="601">
                  <c:v>0.602</c:v>
                </c:pt>
                <c:pt idx="602">
                  <c:v>0.604</c:v>
                </c:pt>
                <c:pt idx="603">
                  <c:v>0.606</c:v>
                </c:pt>
                <c:pt idx="604">
                  <c:v>0.608</c:v>
                </c:pt>
                <c:pt idx="605">
                  <c:v>0.61</c:v>
                </c:pt>
                <c:pt idx="606">
                  <c:v>0.612</c:v>
                </c:pt>
                <c:pt idx="607">
                  <c:v>0.614</c:v>
                </c:pt>
                <c:pt idx="608">
                  <c:v>0.616</c:v>
                </c:pt>
                <c:pt idx="609">
                  <c:v>0.618</c:v>
                </c:pt>
                <c:pt idx="610">
                  <c:v>0.62</c:v>
                </c:pt>
                <c:pt idx="611">
                  <c:v>0.622</c:v>
                </c:pt>
                <c:pt idx="612">
                  <c:v>0.624</c:v>
                </c:pt>
                <c:pt idx="613">
                  <c:v>0.626</c:v>
                </c:pt>
                <c:pt idx="614">
                  <c:v>0.628</c:v>
                </c:pt>
                <c:pt idx="615">
                  <c:v>0.63</c:v>
                </c:pt>
                <c:pt idx="616">
                  <c:v>0.632</c:v>
                </c:pt>
                <c:pt idx="617">
                  <c:v>0.634</c:v>
                </c:pt>
                <c:pt idx="618">
                  <c:v>0.636</c:v>
                </c:pt>
                <c:pt idx="619">
                  <c:v>0.638</c:v>
                </c:pt>
                <c:pt idx="620">
                  <c:v>0.64</c:v>
                </c:pt>
                <c:pt idx="621">
                  <c:v>0.642</c:v>
                </c:pt>
                <c:pt idx="622">
                  <c:v>0.644</c:v>
                </c:pt>
                <c:pt idx="623">
                  <c:v>0.646</c:v>
                </c:pt>
                <c:pt idx="624">
                  <c:v>0.648</c:v>
                </c:pt>
                <c:pt idx="625">
                  <c:v>0.65</c:v>
                </c:pt>
                <c:pt idx="626">
                  <c:v>0.652</c:v>
                </c:pt>
                <c:pt idx="627">
                  <c:v>0.654</c:v>
                </c:pt>
                <c:pt idx="628">
                  <c:v>0.656</c:v>
                </c:pt>
                <c:pt idx="629">
                  <c:v>0.658</c:v>
                </c:pt>
                <c:pt idx="630">
                  <c:v>0.66</c:v>
                </c:pt>
                <c:pt idx="631">
                  <c:v>0.662</c:v>
                </c:pt>
                <c:pt idx="632">
                  <c:v>0.664</c:v>
                </c:pt>
                <c:pt idx="633">
                  <c:v>0.666</c:v>
                </c:pt>
                <c:pt idx="634">
                  <c:v>0.668</c:v>
                </c:pt>
                <c:pt idx="635">
                  <c:v>0.67</c:v>
                </c:pt>
                <c:pt idx="636">
                  <c:v>0.672</c:v>
                </c:pt>
                <c:pt idx="637">
                  <c:v>0.674</c:v>
                </c:pt>
                <c:pt idx="638">
                  <c:v>0.676</c:v>
                </c:pt>
                <c:pt idx="639">
                  <c:v>0.678</c:v>
                </c:pt>
                <c:pt idx="640">
                  <c:v>0.68</c:v>
                </c:pt>
                <c:pt idx="641">
                  <c:v>0.682</c:v>
                </c:pt>
                <c:pt idx="642">
                  <c:v>0.684</c:v>
                </c:pt>
                <c:pt idx="643">
                  <c:v>0.686</c:v>
                </c:pt>
                <c:pt idx="644">
                  <c:v>0.688</c:v>
                </c:pt>
                <c:pt idx="645">
                  <c:v>0.69</c:v>
                </c:pt>
                <c:pt idx="646">
                  <c:v>0.692</c:v>
                </c:pt>
                <c:pt idx="647">
                  <c:v>0.694</c:v>
                </c:pt>
                <c:pt idx="648">
                  <c:v>0.696</c:v>
                </c:pt>
                <c:pt idx="649">
                  <c:v>0.698</c:v>
                </c:pt>
                <c:pt idx="650">
                  <c:v>0.7</c:v>
                </c:pt>
                <c:pt idx="651">
                  <c:v>0.702</c:v>
                </c:pt>
                <c:pt idx="652">
                  <c:v>0.704</c:v>
                </c:pt>
                <c:pt idx="653">
                  <c:v>0.706</c:v>
                </c:pt>
                <c:pt idx="654">
                  <c:v>0.708</c:v>
                </c:pt>
                <c:pt idx="655">
                  <c:v>0.71</c:v>
                </c:pt>
                <c:pt idx="656">
                  <c:v>0.712</c:v>
                </c:pt>
                <c:pt idx="657">
                  <c:v>0.714</c:v>
                </c:pt>
                <c:pt idx="658">
                  <c:v>0.716</c:v>
                </c:pt>
                <c:pt idx="659">
                  <c:v>0.718</c:v>
                </c:pt>
                <c:pt idx="660">
                  <c:v>0.72</c:v>
                </c:pt>
                <c:pt idx="661">
                  <c:v>0.722</c:v>
                </c:pt>
                <c:pt idx="662">
                  <c:v>0.724</c:v>
                </c:pt>
                <c:pt idx="663">
                  <c:v>0.726</c:v>
                </c:pt>
                <c:pt idx="664">
                  <c:v>0.728</c:v>
                </c:pt>
                <c:pt idx="665">
                  <c:v>0.73</c:v>
                </c:pt>
                <c:pt idx="666">
                  <c:v>0.732</c:v>
                </c:pt>
                <c:pt idx="667">
                  <c:v>0.734</c:v>
                </c:pt>
                <c:pt idx="668">
                  <c:v>0.736</c:v>
                </c:pt>
                <c:pt idx="669">
                  <c:v>0.738</c:v>
                </c:pt>
                <c:pt idx="670">
                  <c:v>0.74</c:v>
                </c:pt>
                <c:pt idx="671">
                  <c:v>0.742</c:v>
                </c:pt>
                <c:pt idx="672">
                  <c:v>0.744</c:v>
                </c:pt>
                <c:pt idx="673">
                  <c:v>0.746</c:v>
                </c:pt>
                <c:pt idx="674">
                  <c:v>0.748</c:v>
                </c:pt>
                <c:pt idx="675">
                  <c:v>0.75</c:v>
                </c:pt>
                <c:pt idx="676">
                  <c:v>0.752</c:v>
                </c:pt>
                <c:pt idx="677">
                  <c:v>0.754</c:v>
                </c:pt>
                <c:pt idx="678">
                  <c:v>0.756</c:v>
                </c:pt>
                <c:pt idx="679">
                  <c:v>0.758</c:v>
                </c:pt>
                <c:pt idx="680">
                  <c:v>0.76</c:v>
                </c:pt>
                <c:pt idx="681">
                  <c:v>0.762</c:v>
                </c:pt>
                <c:pt idx="682">
                  <c:v>0.764</c:v>
                </c:pt>
                <c:pt idx="683">
                  <c:v>0.766</c:v>
                </c:pt>
                <c:pt idx="684">
                  <c:v>0.768</c:v>
                </c:pt>
                <c:pt idx="685">
                  <c:v>0.77</c:v>
                </c:pt>
                <c:pt idx="686">
                  <c:v>0.772</c:v>
                </c:pt>
                <c:pt idx="687">
                  <c:v>0.774</c:v>
                </c:pt>
                <c:pt idx="688">
                  <c:v>0.776</c:v>
                </c:pt>
                <c:pt idx="689">
                  <c:v>0.778</c:v>
                </c:pt>
                <c:pt idx="690">
                  <c:v>0.78</c:v>
                </c:pt>
                <c:pt idx="691">
                  <c:v>0.782</c:v>
                </c:pt>
                <c:pt idx="692">
                  <c:v>0.784</c:v>
                </c:pt>
                <c:pt idx="693">
                  <c:v>0.786</c:v>
                </c:pt>
                <c:pt idx="694">
                  <c:v>0.788</c:v>
                </c:pt>
                <c:pt idx="695">
                  <c:v>0.79</c:v>
                </c:pt>
                <c:pt idx="696">
                  <c:v>0.792</c:v>
                </c:pt>
                <c:pt idx="697">
                  <c:v>0.794</c:v>
                </c:pt>
                <c:pt idx="698">
                  <c:v>0.796</c:v>
                </c:pt>
                <c:pt idx="699">
                  <c:v>0.798</c:v>
                </c:pt>
                <c:pt idx="700">
                  <c:v>0.8</c:v>
                </c:pt>
                <c:pt idx="701">
                  <c:v>0.802</c:v>
                </c:pt>
                <c:pt idx="702">
                  <c:v>0.804</c:v>
                </c:pt>
                <c:pt idx="703">
                  <c:v>0.806</c:v>
                </c:pt>
                <c:pt idx="704">
                  <c:v>0.808</c:v>
                </c:pt>
                <c:pt idx="705">
                  <c:v>0.81</c:v>
                </c:pt>
                <c:pt idx="706">
                  <c:v>0.812</c:v>
                </c:pt>
                <c:pt idx="707">
                  <c:v>0.814</c:v>
                </c:pt>
                <c:pt idx="708">
                  <c:v>0.816</c:v>
                </c:pt>
                <c:pt idx="709">
                  <c:v>0.818</c:v>
                </c:pt>
                <c:pt idx="710">
                  <c:v>0.82</c:v>
                </c:pt>
                <c:pt idx="711">
                  <c:v>0.822</c:v>
                </c:pt>
                <c:pt idx="712">
                  <c:v>0.824</c:v>
                </c:pt>
                <c:pt idx="713">
                  <c:v>0.826</c:v>
                </c:pt>
                <c:pt idx="714">
                  <c:v>0.828</c:v>
                </c:pt>
                <c:pt idx="715">
                  <c:v>0.83</c:v>
                </c:pt>
                <c:pt idx="716">
                  <c:v>0.832</c:v>
                </c:pt>
                <c:pt idx="717">
                  <c:v>0.834</c:v>
                </c:pt>
                <c:pt idx="718">
                  <c:v>0.836</c:v>
                </c:pt>
                <c:pt idx="719">
                  <c:v>0.838</c:v>
                </c:pt>
                <c:pt idx="720">
                  <c:v>0.84</c:v>
                </c:pt>
                <c:pt idx="721">
                  <c:v>0.842</c:v>
                </c:pt>
                <c:pt idx="722">
                  <c:v>0.844</c:v>
                </c:pt>
                <c:pt idx="723">
                  <c:v>0.846</c:v>
                </c:pt>
                <c:pt idx="724">
                  <c:v>0.848</c:v>
                </c:pt>
                <c:pt idx="725">
                  <c:v>0.85</c:v>
                </c:pt>
                <c:pt idx="726">
                  <c:v>0.852</c:v>
                </c:pt>
                <c:pt idx="727">
                  <c:v>0.854</c:v>
                </c:pt>
                <c:pt idx="728">
                  <c:v>0.856</c:v>
                </c:pt>
                <c:pt idx="729">
                  <c:v>0.858</c:v>
                </c:pt>
                <c:pt idx="730">
                  <c:v>0.86</c:v>
                </c:pt>
                <c:pt idx="731">
                  <c:v>0.862</c:v>
                </c:pt>
                <c:pt idx="732">
                  <c:v>0.864</c:v>
                </c:pt>
                <c:pt idx="733">
                  <c:v>0.866</c:v>
                </c:pt>
                <c:pt idx="734">
                  <c:v>0.868</c:v>
                </c:pt>
                <c:pt idx="735">
                  <c:v>0.87</c:v>
                </c:pt>
                <c:pt idx="736">
                  <c:v>0.872</c:v>
                </c:pt>
                <c:pt idx="737">
                  <c:v>0.874</c:v>
                </c:pt>
                <c:pt idx="738">
                  <c:v>0.876</c:v>
                </c:pt>
                <c:pt idx="739">
                  <c:v>0.878</c:v>
                </c:pt>
                <c:pt idx="740">
                  <c:v>0.88</c:v>
                </c:pt>
                <c:pt idx="741">
                  <c:v>0.882</c:v>
                </c:pt>
                <c:pt idx="742">
                  <c:v>0.884</c:v>
                </c:pt>
                <c:pt idx="743">
                  <c:v>0.886</c:v>
                </c:pt>
                <c:pt idx="744">
                  <c:v>0.888</c:v>
                </c:pt>
                <c:pt idx="745">
                  <c:v>0.89</c:v>
                </c:pt>
                <c:pt idx="746">
                  <c:v>0.892</c:v>
                </c:pt>
                <c:pt idx="747">
                  <c:v>0.894</c:v>
                </c:pt>
                <c:pt idx="748">
                  <c:v>0.896</c:v>
                </c:pt>
                <c:pt idx="749">
                  <c:v>0.898</c:v>
                </c:pt>
                <c:pt idx="750">
                  <c:v>0.9</c:v>
                </c:pt>
                <c:pt idx="751">
                  <c:v>0.902</c:v>
                </c:pt>
                <c:pt idx="752">
                  <c:v>0.904</c:v>
                </c:pt>
                <c:pt idx="753">
                  <c:v>0.906</c:v>
                </c:pt>
                <c:pt idx="754">
                  <c:v>0.908</c:v>
                </c:pt>
                <c:pt idx="755">
                  <c:v>0.91</c:v>
                </c:pt>
                <c:pt idx="756">
                  <c:v>0.912</c:v>
                </c:pt>
                <c:pt idx="757">
                  <c:v>0.914</c:v>
                </c:pt>
                <c:pt idx="758">
                  <c:v>0.916</c:v>
                </c:pt>
                <c:pt idx="759">
                  <c:v>0.918</c:v>
                </c:pt>
                <c:pt idx="760">
                  <c:v>0.92</c:v>
                </c:pt>
                <c:pt idx="761">
                  <c:v>0.922</c:v>
                </c:pt>
                <c:pt idx="762">
                  <c:v>0.924</c:v>
                </c:pt>
                <c:pt idx="763">
                  <c:v>0.926</c:v>
                </c:pt>
                <c:pt idx="764">
                  <c:v>0.928</c:v>
                </c:pt>
                <c:pt idx="765">
                  <c:v>0.93</c:v>
                </c:pt>
                <c:pt idx="766">
                  <c:v>0.932</c:v>
                </c:pt>
                <c:pt idx="767">
                  <c:v>0.934</c:v>
                </c:pt>
                <c:pt idx="768">
                  <c:v>0.936</c:v>
                </c:pt>
                <c:pt idx="769">
                  <c:v>0.938</c:v>
                </c:pt>
                <c:pt idx="770">
                  <c:v>0.94</c:v>
                </c:pt>
                <c:pt idx="771">
                  <c:v>0.942</c:v>
                </c:pt>
                <c:pt idx="772">
                  <c:v>0.944</c:v>
                </c:pt>
                <c:pt idx="773">
                  <c:v>0.946</c:v>
                </c:pt>
                <c:pt idx="774">
                  <c:v>0.948</c:v>
                </c:pt>
                <c:pt idx="775">
                  <c:v>0.95</c:v>
                </c:pt>
                <c:pt idx="776">
                  <c:v>0.952</c:v>
                </c:pt>
                <c:pt idx="777">
                  <c:v>0.954</c:v>
                </c:pt>
                <c:pt idx="778">
                  <c:v>0.956</c:v>
                </c:pt>
                <c:pt idx="779">
                  <c:v>0.958</c:v>
                </c:pt>
                <c:pt idx="780">
                  <c:v>0.96</c:v>
                </c:pt>
                <c:pt idx="781">
                  <c:v>0.962</c:v>
                </c:pt>
                <c:pt idx="782">
                  <c:v>0.964</c:v>
                </c:pt>
                <c:pt idx="783">
                  <c:v>0.966</c:v>
                </c:pt>
                <c:pt idx="784">
                  <c:v>0.968</c:v>
                </c:pt>
                <c:pt idx="785">
                  <c:v>0.97</c:v>
                </c:pt>
                <c:pt idx="786">
                  <c:v>0.972</c:v>
                </c:pt>
                <c:pt idx="787">
                  <c:v>0.974</c:v>
                </c:pt>
                <c:pt idx="788">
                  <c:v>0.976</c:v>
                </c:pt>
                <c:pt idx="789">
                  <c:v>0.978</c:v>
                </c:pt>
                <c:pt idx="790">
                  <c:v>0.98</c:v>
                </c:pt>
                <c:pt idx="791">
                  <c:v>0.982</c:v>
                </c:pt>
                <c:pt idx="792">
                  <c:v>0.984</c:v>
                </c:pt>
                <c:pt idx="793">
                  <c:v>0.986</c:v>
                </c:pt>
                <c:pt idx="794">
                  <c:v>0.988</c:v>
                </c:pt>
                <c:pt idx="795">
                  <c:v>0.99</c:v>
                </c:pt>
                <c:pt idx="796">
                  <c:v>0.992</c:v>
                </c:pt>
                <c:pt idx="797">
                  <c:v>0.994</c:v>
                </c:pt>
                <c:pt idx="798">
                  <c:v>0.996</c:v>
                </c:pt>
                <c:pt idx="799">
                  <c:v>0.998</c:v>
                </c:pt>
                <c:pt idx="800">
                  <c:v>1.0</c:v>
                </c:pt>
                <c:pt idx="801">
                  <c:v>1.002</c:v>
                </c:pt>
                <c:pt idx="802">
                  <c:v>1.004</c:v>
                </c:pt>
                <c:pt idx="803">
                  <c:v>1.006</c:v>
                </c:pt>
                <c:pt idx="804">
                  <c:v>1.008</c:v>
                </c:pt>
                <c:pt idx="805">
                  <c:v>1.01</c:v>
                </c:pt>
                <c:pt idx="806">
                  <c:v>1.012</c:v>
                </c:pt>
                <c:pt idx="807">
                  <c:v>1.014</c:v>
                </c:pt>
                <c:pt idx="808">
                  <c:v>1.016</c:v>
                </c:pt>
                <c:pt idx="809">
                  <c:v>1.018</c:v>
                </c:pt>
                <c:pt idx="810">
                  <c:v>1.02</c:v>
                </c:pt>
                <c:pt idx="811">
                  <c:v>1.022</c:v>
                </c:pt>
                <c:pt idx="812">
                  <c:v>1.024</c:v>
                </c:pt>
                <c:pt idx="813">
                  <c:v>1.026</c:v>
                </c:pt>
                <c:pt idx="814">
                  <c:v>1.028</c:v>
                </c:pt>
                <c:pt idx="815">
                  <c:v>1.03</c:v>
                </c:pt>
                <c:pt idx="816">
                  <c:v>1.032</c:v>
                </c:pt>
                <c:pt idx="817">
                  <c:v>1.034</c:v>
                </c:pt>
                <c:pt idx="818">
                  <c:v>1.036</c:v>
                </c:pt>
                <c:pt idx="819">
                  <c:v>1.038</c:v>
                </c:pt>
                <c:pt idx="820">
                  <c:v>1.04</c:v>
                </c:pt>
                <c:pt idx="821">
                  <c:v>1.042</c:v>
                </c:pt>
                <c:pt idx="822">
                  <c:v>1.044</c:v>
                </c:pt>
                <c:pt idx="823">
                  <c:v>1.046</c:v>
                </c:pt>
                <c:pt idx="824">
                  <c:v>1.048</c:v>
                </c:pt>
                <c:pt idx="825">
                  <c:v>1.05</c:v>
                </c:pt>
                <c:pt idx="826">
                  <c:v>1.052</c:v>
                </c:pt>
                <c:pt idx="827">
                  <c:v>1.054</c:v>
                </c:pt>
                <c:pt idx="828">
                  <c:v>1.056</c:v>
                </c:pt>
                <c:pt idx="829">
                  <c:v>1.058</c:v>
                </c:pt>
                <c:pt idx="830">
                  <c:v>1.06</c:v>
                </c:pt>
                <c:pt idx="831">
                  <c:v>1.062</c:v>
                </c:pt>
                <c:pt idx="832">
                  <c:v>1.064</c:v>
                </c:pt>
                <c:pt idx="833">
                  <c:v>1.066</c:v>
                </c:pt>
                <c:pt idx="834">
                  <c:v>1.068</c:v>
                </c:pt>
                <c:pt idx="835">
                  <c:v>1.07</c:v>
                </c:pt>
                <c:pt idx="836">
                  <c:v>1.072</c:v>
                </c:pt>
                <c:pt idx="837">
                  <c:v>1.074</c:v>
                </c:pt>
                <c:pt idx="838">
                  <c:v>1.076</c:v>
                </c:pt>
                <c:pt idx="839">
                  <c:v>1.078</c:v>
                </c:pt>
                <c:pt idx="840">
                  <c:v>1.08</c:v>
                </c:pt>
                <c:pt idx="841">
                  <c:v>1.082</c:v>
                </c:pt>
                <c:pt idx="842">
                  <c:v>1.084</c:v>
                </c:pt>
                <c:pt idx="843">
                  <c:v>1.086</c:v>
                </c:pt>
                <c:pt idx="844">
                  <c:v>1.088</c:v>
                </c:pt>
                <c:pt idx="845">
                  <c:v>1.09</c:v>
                </c:pt>
                <c:pt idx="846">
                  <c:v>1.092</c:v>
                </c:pt>
                <c:pt idx="847">
                  <c:v>1.094</c:v>
                </c:pt>
                <c:pt idx="848">
                  <c:v>1.096</c:v>
                </c:pt>
                <c:pt idx="849">
                  <c:v>1.098</c:v>
                </c:pt>
                <c:pt idx="850">
                  <c:v>1.1</c:v>
                </c:pt>
                <c:pt idx="851">
                  <c:v>1.102</c:v>
                </c:pt>
                <c:pt idx="852">
                  <c:v>1.104</c:v>
                </c:pt>
                <c:pt idx="853">
                  <c:v>1.106</c:v>
                </c:pt>
                <c:pt idx="854">
                  <c:v>1.108</c:v>
                </c:pt>
                <c:pt idx="855">
                  <c:v>1.11</c:v>
                </c:pt>
                <c:pt idx="856">
                  <c:v>1.112</c:v>
                </c:pt>
                <c:pt idx="857">
                  <c:v>1.114</c:v>
                </c:pt>
                <c:pt idx="858">
                  <c:v>1.116</c:v>
                </c:pt>
                <c:pt idx="859">
                  <c:v>1.118</c:v>
                </c:pt>
                <c:pt idx="860">
                  <c:v>1.12</c:v>
                </c:pt>
                <c:pt idx="861">
                  <c:v>1.122</c:v>
                </c:pt>
                <c:pt idx="862">
                  <c:v>1.124</c:v>
                </c:pt>
                <c:pt idx="863">
                  <c:v>1.126</c:v>
                </c:pt>
                <c:pt idx="864">
                  <c:v>1.128</c:v>
                </c:pt>
                <c:pt idx="865">
                  <c:v>1.13</c:v>
                </c:pt>
                <c:pt idx="866">
                  <c:v>1.132</c:v>
                </c:pt>
                <c:pt idx="867">
                  <c:v>1.134</c:v>
                </c:pt>
                <c:pt idx="868">
                  <c:v>1.136</c:v>
                </c:pt>
                <c:pt idx="869">
                  <c:v>1.138</c:v>
                </c:pt>
                <c:pt idx="870">
                  <c:v>1.14</c:v>
                </c:pt>
                <c:pt idx="871">
                  <c:v>1.142</c:v>
                </c:pt>
                <c:pt idx="872">
                  <c:v>1.144</c:v>
                </c:pt>
                <c:pt idx="873">
                  <c:v>1.146</c:v>
                </c:pt>
                <c:pt idx="874">
                  <c:v>1.148</c:v>
                </c:pt>
                <c:pt idx="875">
                  <c:v>1.15</c:v>
                </c:pt>
                <c:pt idx="876">
                  <c:v>1.152</c:v>
                </c:pt>
                <c:pt idx="877">
                  <c:v>1.154</c:v>
                </c:pt>
                <c:pt idx="878">
                  <c:v>1.156</c:v>
                </c:pt>
                <c:pt idx="879">
                  <c:v>1.158</c:v>
                </c:pt>
                <c:pt idx="880">
                  <c:v>1.16</c:v>
                </c:pt>
                <c:pt idx="881">
                  <c:v>1.162</c:v>
                </c:pt>
                <c:pt idx="882">
                  <c:v>1.164</c:v>
                </c:pt>
                <c:pt idx="883">
                  <c:v>1.166</c:v>
                </c:pt>
                <c:pt idx="884">
                  <c:v>1.168</c:v>
                </c:pt>
                <c:pt idx="885">
                  <c:v>1.17</c:v>
                </c:pt>
                <c:pt idx="886">
                  <c:v>1.172</c:v>
                </c:pt>
                <c:pt idx="887">
                  <c:v>1.174</c:v>
                </c:pt>
                <c:pt idx="888">
                  <c:v>1.176</c:v>
                </c:pt>
                <c:pt idx="889">
                  <c:v>1.178</c:v>
                </c:pt>
                <c:pt idx="890">
                  <c:v>1.18</c:v>
                </c:pt>
                <c:pt idx="891">
                  <c:v>1.182</c:v>
                </c:pt>
                <c:pt idx="892">
                  <c:v>1.184</c:v>
                </c:pt>
                <c:pt idx="893">
                  <c:v>1.186</c:v>
                </c:pt>
                <c:pt idx="894">
                  <c:v>1.188</c:v>
                </c:pt>
                <c:pt idx="895">
                  <c:v>1.19</c:v>
                </c:pt>
                <c:pt idx="896">
                  <c:v>1.192</c:v>
                </c:pt>
                <c:pt idx="897">
                  <c:v>1.194</c:v>
                </c:pt>
                <c:pt idx="898">
                  <c:v>1.196</c:v>
                </c:pt>
                <c:pt idx="899">
                  <c:v>1.198</c:v>
                </c:pt>
                <c:pt idx="900">
                  <c:v>1.2</c:v>
                </c:pt>
                <c:pt idx="901">
                  <c:v>1.202</c:v>
                </c:pt>
                <c:pt idx="902">
                  <c:v>1.204</c:v>
                </c:pt>
                <c:pt idx="903">
                  <c:v>1.206</c:v>
                </c:pt>
                <c:pt idx="904">
                  <c:v>1.208</c:v>
                </c:pt>
                <c:pt idx="905">
                  <c:v>1.21</c:v>
                </c:pt>
                <c:pt idx="906">
                  <c:v>1.212</c:v>
                </c:pt>
                <c:pt idx="907">
                  <c:v>1.214</c:v>
                </c:pt>
                <c:pt idx="908">
                  <c:v>1.216</c:v>
                </c:pt>
                <c:pt idx="909">
                  <c:v>1.218</c:v>
                </c:pt>
                <c:pt idx="910">
                  <c:v>1.22</c:v>
                </c:pt>
                <c:pt idx="911">
                  <c:v>1.222</c:v>
                </c:pt>
                <c:pt idx="912">
                  <c:v>1.224</c:v>
                </c:pt>
                <c:pt idx="913">
                  <c:v>1.226</c:v>
                </c:pt>
                <c:pt idx="914">
                  <c:v>1.228</c:v>
                </c:pt>
                <c:pt idx="915">
                  <c:v>1.23</c:v>
                </c:pt>
                <c:pt idx="916">
                  <c:v>1.232</c:v>
                </c:pt>
                <c:pt idx="917">
                  <c:v>1.234</c:v>
                </c:pt>
                <c:pt idx="918">
                  <c:v>1.236</c:v>
                </c:pt>
                <c:pt idx="919">
                  <c:v>1.238</c:v>
                </c:pt>
                <c:pt idx="920">
                  <c:v>1.24</c:v>
                </c:pt>
                <c:pt idx="921">
                  <c:v>1.242</c:v>
                </c:pt>
                <c:pt idx="922">
                  <c:v>1.244</c:v>
                </c:pt>
                <c:pt idx="923">
                  <c:v>1.246</c:v>
                </c:pt>
                <c:pt idx="924">
                  <c:v>1.248</c:v>
                </c:pt>
                <c:pt idx="925">
                  <c:v>1.25</c:v>
                </c:pt>
                <c:pt idx="926">
                  <c:v>1.252</c:v>
                </c:pt>
                <c:pt idx="927">
                  <c:v>1.254</c:v>
                </c:pt>
                <c:pt idx="928">
                  <c:v>1.256</c:v>
                </c:pt>
                <c:pt idx="929">
                  <c:v>1.258</c:v>
                </c:pt>
                <c:pt idx="930">
                  <c:v>1.26</c:v>
                </c:pt>
                <c:pt idx="931">
                  <c:v>1.262</c:v>
                </c:pt>
                <c:pt idx="932">
                  <c:v>1.264</c:v>
                </c:pt>
                <c:pt idx="933">
                  <c:v>1.266</c:v>
                </c:pt>
                <c:pt idx="934">
                  <c:v>1.268</c:v>
                </c:pt>
                <c:pt idx="935">
                  <c:v>1.27</c:v>
                </c:pt>
                <c:pt idx="936">
                  <c:v>1.272</c:v>
                </c:pt>
                <c:pt idx="937">
                  <c:v>1.274</c:v>
                </c:pt>
                <c:pt idx="938">
                  <c:v>1.276</c:v>
                </c:pt>
                <c:pt idx="939">
                  <c:v>1.278</c:v>
                </c:pt>
                <c:pt idx="940">
                  <c:v>1.28</c:v>
                </c:pt>
                <c:pt idx="941">
                  <c:v>1.282</c:v>
                </c:pt>
                <c:pt idx="942">
                  <c:v>1.284</c:v>
                </c:pt>
                <c:pt idx="943">
                  <c:v>1.286</c:v>
                </c:pt>
                <c:pt idx="944">
                  <c:v>1.288</c:v>
                </c:pt>
                <c:pt idx="945">
                  <c:v>1.29</c:v>
                </c:pt>
                <c:pt idx="946">
                  <c:v>1.292</c:v>
                </c:pt>
                <c:pt idx="947">
                  <c:v>1.294</c:v>
                </c:pt>
                <c:pt idx="948">
                  <c:v>1.296</c:v>
                </c:pt>
                <c:pt idx="949">
                  <c:v>1.298</c:v>
                </c:pt>
                <c:pt idx="950">
                  <c:v>1.3</c:v>
                </c:pt>
                <c:pt idx="951">
                  <c:v>1.302</c:v>
                </c:pt>
                <c:pt idx="952">
                  <c:v>1.304</c:v>
                </c:pt>
                <c:pt idx="953">
                  <c:v>1.306</c:v>
                </c:pt>
                <c:pt idx="954">
                  <c:v>1.308</c:v>
                </c:pt>
                <c:pt idx="955">
                  <c:v>1.31</c:v>
                </c:pt>
                <c:pt idx="956">
                  <c:v>1.312</c:v>
                </c:pt>
                <c:pt idx="957">
                  <c:v>1.314</c:v>
                </c:pt>
                <c:pt idx="958">
                  <c:v>1.316</c:v>
                </c:pt>
                <c:pt idx="959">
                  <c:v>1.318</c:v>
                </c:pt>
                <c:pt idx="960">
                  <c:v>1.32</c:v>
                </c:pt>
                <c:pt idx="961">
                  <c:v>1.322</c:v>
                </c:pt>
                <c:pt idx="962">
                  <c:v>1.324</c:v>
                </c:pt>
                <c:pt idx="963">
                  <c:v>1.326</c:v>
                </c:pt>
                <c:pt idx="964">
                  <c:v>1.328</c:v>
                </c:pt>
                <c:pt idx="965">
                  <c:v>1.33</c:v>
                </c:pt>
                <c:pt idx="966">
                  <c:v>1.332</c:v>
                </c:pt>
                <c:pt idx="967">
                  <c:v>1.334</c:v>
                </c:pt>
                <c:pt idx="968">
                  <c:v>1.336</c:v>
                </c:pt>
                <c:pt idx="969">
                  <c:v>1.338</c:v>
                </c:pt>
                <c:pt idx="970">
                  <c:v>1.34</c:v>
                </c:pt>
                <c:pt idx="971">
                  <c:v>1.342</c:v>
                </c:pt>
                <c:pt idx="972">
                  <c:v>1.344</c:v>
                </c:pt>
                <c:pt idx="973">
                  <c:v>1.346</c:v>
                </c:pt>
                <c:pt idx="974">
                  <c:v>1.348</c:v>
                </c:pt>
                <c:pt idx="975">
                  <c:v>1.35</c:v>
                </c:pt>
                <c:pt idx="976">
                  <c:v>1.352</c:v>
                </c:pt>
                <c:pt idx="977">
                  <c:v>1.354</c:v>
                </c:pt>
                <c:pt idx="978">
                  <c:v>1.356</c:v>
                </c:pt>
                <c:pt idx="979">
                  <c:v>1.358</c:v>
                </c:pt>
                <c:pt idx="980">
                  <c:v>1.36</c:v>
                </c:pt>
                <c:pt idx="981">
                  <c:v>1.362</c:v>
                </c:pt>
                <c:pt idx="982">
                  <c:v>1.364</c:v>
                </c:pt>
                <c:pt idx="983">
                  <c:v>1.366</c:v>
                </c:pt>
                <c:pt idx="984">
                  <c:v>1.368</c:v>
                </c:pt>
                <c:pt idx="985">
                  <c:v>1.37</c:v>
                </c:pt>
                <c:pt idx="986">
                  <c:v>1.372</c:v>
                </c:pt>
                <c:pt idx="987">
                  <c:v>1.374</c:v>
                </c:pt>
                <c:pt idx="988">
                  <c:v>1.376</c:v>
                </c:pt>
                <c:pt idx="989">
                  <c:v>1.378</c:v>
                </c:pt>
                <c:pt idx="990">
                  <c:v>1.38</c:v>
                </c:pt>
                <c:pt idx="991">
                  <c:v>1.382</c:v>
                </c:pt>
                <c:pt idx="992">
                  <c:v>1.384</c:v>
                </c:pt>
                <c:pt idx="993">
                  <c:v>1.386</c:v>
                </c:pt>
                <c:pt idx="994">
                  <c:v>1.388</c:v>
                </c:pt>
                <c:pt idx="995">
                  <c:v>1.39</c:v>
                </c:pt>
                <c:pt idx="996">
                  <c:v>1.392</c:v>
                </c:pt>
                <c:pt idx="997">
                  <c:v>1.394</c:v>
                </c:pt>
                <c:pt idx="998">
                  <c:v>1.396</c:v>
                </c:pt>
                <c:pt idx="999">
                  <c:v>1.398</c:v>
                </c:pt>
                <c:pt idx="1000">
                  <c:v>1.4</c:v>
                </c:pt>
                <c:pt idx="1001">
                  <c:v>1.402</c:v>
                </c:pt>
                <c:pt idx="1002">
                  <c:v>1.404</c:v>
                </c:pt>
                <c:pt idx="1003">
                  <c:v>1.406</c:v>
                </c:pt>
                <c:pt idx="1004">
                  <c:v>1.408</c:v>
                </c:pt>
                <c:pt idx="1005">
                  <c:v>1.41</c:v>
                </c:pt>
                <c:pt idx="1006">
                  <c:v>1.412</c:v>
                </c:pt>
                <c:pt idx="1007">
                  <c:v>1.414</c:v>
                </c:pt>
                <c:pt idx="1008">
                  <c:v>1.416</c:v>
                </c:pt>
                <c:pt idx="1009">
                  <c:v>1.418</c:v>
                </c:pt>
                <c:pt idx="1010">
                  <c:v>1.42</c:v>
                </c:pt>
                <c:pt idx="1011">
                  <c:v>1.422</c:v>
                </c:pt>
                <c:pt idx="1012">
                  <c:v>1.424</c:v>
                </c:pt>
                <c:pt idx="1013">
                  <c:v>1.426</c:v>
                </c:pt>
                <c:pt idx="1014">
                  <c:v>1.428</c:v>
                </c:pt>
                <c:pt idx="1015">
                  <c:v>1.43</c:v>
                </c:pt>
                <c:pt idx="1016">
                  <c:v>1.432</c:v>
                </c:pt>
                <c:pt idx="1017">
                  <c:v>1.434</c:v>
                </c:pt>
                <c:pt idx="1018">
                  <c:v>1.436</c:v>
                </c:pt>
                <c:pt idx="1019">
                  <c:v>1.438</c:v>
                </c:pt>
                <c:pt idx="1020">
                  <c:v>1.44</c:v>
                </c:pt>
                <c:pt idx="1021">
                  <c:v>1.442</c:v>
                </c:pt>
                <c:pt idx="1022">
                  <c:v>1.444</c:v>
                </c:pt>
                <c:pt idx="1023">
                  <c:v>1.446</c:v>
                </c:pt>
                <c:pt idx="1024">
                  <c:v>1.448</c:v>
                </c:pt>
                <c:pt idx="1025">
                  <c:v>1.45</c:v>
                </c:pt>
                <c:pt idx="1026">
                  <c:v>1.452</c:v>
                </c:pt>
                <c:pt idx="1027">
                  <c:v>1.454</c:v>
                </c:pt>
                <c:pt idx="1028">
                  <c:v>1.456</c:v>
                </c:pt>
                <c:pt idx="1029">
                  <c:v>1.458</c:v>
                </c:pt>
                <c:pt idx="1030">
                  <c:v>1.46</c:v>
                </c:pt>
                <c:pt idx="1031">
                  <c:v>1.462</c:v>
                </c:pt>
                <c:pt idx="1032">
                  <c:v>1.464</c:v>
                </c:pt>
                <c:pt idx="1033">
                  <c:v>1.466</c:v>
                </c:pt>
                <c:pt idx="1034">
                  <c:v>1.468</c:v>
                </c:pt>
                <c:pt idx="1035">
                  <c:v>1.47</c:v>
                </c:pt>
                <c:pt idx="1036">
                  <c:v>1.472</c:v>
                </c:pt>
                <c:pt idx="1037">
                  <c:v>1.474</c:v>
                </c:pt>
                <c:pt idx="1038">
                  <c:v>1.476</c:v>
                </c:pt>
                <c:pt idx="1039">
                  <c:v>1.478</c:v>
                </c:pt>
                <c:pt idx="1040">
                  <c:v>1.48</c:v>
                </c:pt>
                <c:pt idx="1041">
                  <c:v>1.482</c:v>
                </c:pt>
                <c:pt idx="1042">
                  <c:v>1.484</c:v>
                </c:pt>
                <c:pt idx="1043">
                  <c:v>1.486</c:v>
                </c:pt>
                <c:pt idx="1044">
                  <c:v>1.488</c:v>
                </c:pt>
                <c:pt idx="1045">
                  <c:v>1.49</c:v>
                </c:pt>
                <c:pt idx="1046">
                  <c:v>1.492</c:v>
                </c:pt>
                <c:pt idx="1047">
                  <c:v>1.494</c:v>
                </c:pt>
                <c:pt idx="1048">
                  <c:v>1.496</c:v>
                </c:pt>
                <c:pt idx="1049">
                  <c:v>1.498</c:v>
                </c:pt>
                <c:pt idx="1050">
                  <c:v>1.5</c:v>
                </c:pt>
                <c:pt idx="1051">
                  <c:v>1.5025</c:v>
                </c:pt>
                <c:pt idx="1052">
                  <c:v>1.505</c:v>
                </c:pt>
                <c:pt idx="1053">
                  <c:v>1.5075</c:v>
                </c:pt>
                <c:pt idx="1054">
                  <c:v>1.51</c:v>
                </c:pt>
                <c:pt idx="1055">
                  <c:v>1.5125</c:v>
                </c:pt>
                <c:pt idx="1056">
                  <c:v>1.515</c:v>
                </c:pt>
                <c:pt idx="1057">
                  <c:v>1.5175</c:v>
                </c:pt>
                <c:pt idx="1058">
                  <c:v>1.52</c:v>
                </c:pt>
                <c:pt idx="1059">
                  <c:v>1.5225</c:v>
                </c:pt>
                <c:pt idx="1060">
                  <c:v>1.525</c:v>
                </c:pt>
                <c:pt idx="1061">
                  <c:v>1.5275</c:v>
                </c:pt>
                <c:pt idx="1062">
                  <c:v>1.53</c:v>
                </c:pt>
                <c:pt idx="1063">
                  <c:v>1.5325</c:v>
                </c:pt>
                <c:pt idx="1064">
                  <c:v>1.535</c:v>
                </c:pt>
                <c:pt idx="1065">
                  <c:v>1.5375</c:v>
                </c:pt>
                <c:pt idx="1066">
                  <c:v>1.54</c:v>
                </c:pt>
                <c:pt idx="1067">
                  <c:v>1.5425</c:v>
                </c:pt>
                <c:pt idx="1068">
                  <c:v>1.545</c:v>
                </c:pt>
                <c:pt idx="1069">
                  <c:v>1.5475</c:v>
                </c:pt>
                <c:pt idx="1070">
                  <c:v>1.55</c:v>
                </c:pt>
                <c:pt idx="1071">
                  <c:v>1.5525</c:v>
                </c:pt>
                <c:pt idx="1072">
                  <c:v>1.555</c:v>
                </c:pt>
                <c:pt idx="1073">
                  <c:v>1.5575</c:v>
                </c:pt>
                <c:pt idx="1074">
                  <c:v>1.56</c:v>
                </c:pt>
                <c:pt idx="1075">
                  <c:v>1.5625</c:v>
                </c:pt>
                <c:pt idx="1076">
                  <c:v>1.565</c:v>
                </c:pt>
                <c:pt idx="1077">
                  <c:v>1.5675</c:v>
                </c:pt>
                <c:pt idx="1078">
                  <c:v>1.57</c:v>
                </c:pt>
                <c:pt idx="1079">
                  <c:v>1.5725</c:v>
                </c:pt>
                <c:pt idx="1080">
                  <c:v>1.575</c:v>
                </c:pt>
                <c:pt idx="1081">
                  <c:v>1.5775</c:v>
                </c:pt>
                <c:pt idx="1082">
                  <c:v>1.58</c:v>
                </c:pt>
                <c:pt idx="1083">
                  <c:v>1.5825</c:v>
                </c:pt>
                <c:pt idx="1084">
                  <c:v>1.585</c:v>
                </c:pt>
                <c:pt idx="1085">
                  <c:v>1.5875</c:v>
                </c:pt>
                <c:pt idx="1086">
                  <c:v>1.59</c:v>
                </c:pt>
                <c:pt idx="1087">
                  <c:v>1.5925</c:v>
                </c:pt>
                <c:pt idx="1088">
                  <c:v>1.595</c:v>
                </c:pt>
                <c:pt idx="1089">
                  <c:v>1.5975</c:v>
                </c:pt>
                <c:pt idx="1090">
                  <c:v>1.6</c:v>
                </c:pt>
                <c:pt idx="1091">
                  <c:v>1.6025</c:v>
                </c:pt>
                <c:pt idx="1092">
                  <c:v>1.605</c:v>
                </c:pt>
                <c:pt idx="1093">
                  <c:v>1.6075</c:v>
                </c:pt>
                <c:pt idx="1094">
                  <c:v>1.61</c:v>
                </c:pt>
                <c:pt idx="1095">
                  <c:v>1.6125</c:v>
                </c:pt>
                <c:pt idx="1096">
                  <c:v>1.615</c:v>
                </c:pt>
                <c:pt idx="1097">
                  <c:v>1.6175</c:v>
                </c:pt>
                <c:pt idx="1098">
                  <c:v>1.62</c:v>
                </c:pt>
                <c:pt idx="1099">
                  <c:v>1.6225</c:v>
                </c:pt>
                <c:pt idx="1100">
                  <c:v>1.625</c:v>
                </c:pt>
                <c:pt idx="1101">
                  <c:v>1.6275</c:v>
                </c:pt>
                <c:pt idx="1102">
                  <c:v>1.63</c:v>
                </c:pt>
                <c:pt idx="1103">
                  <c:v>1.6325</c:v>
                </c:pt>
                <c:pt idx="1104">
                  <c:v>1.635</c:v>
                </c:pt>
                <c:pt idx="1105">
                  <c:v>1.6375</c:v>
                </c:pt>
                <c:pt idx="1106">
                  <c:v>1.64</c:v>
                </c:pt>
                <c:pt idx="1107">
                  <c:v>1.6425</c:v>
                </c:pt>
                <c:pt idx="1108">
                  <c:v>1.645</c:v>
                </c:pt>
                <c:pt idx="1109">
                  <c:v>1.6475</c:v>
                </c:pt>
                <c:pt idx="1110">
                  <c:v>1.65</c:v>
                </c:pt>
                <c:pt idx="1111">
                  <c:v>1.6525</c:v>
                </c:pt>
                <c:pt idx="1112">
                  <c:v>1.655</c:v>
                </c:pt>
                <c:pt idx="1113">
                  <c:v>1.6575</c:v>
                </c:pt>
                <c:pt idx="1114">
                  <c:v>1.66</c:v>
                </c:pt>
                <c:pt idx="1115">
                  <c:v>1.6625</c:v>
                </c:pt>
                <c:pt idx="1116">
                  <c:v>1.665</c:v>
                </c:pt>
                <c:pt idx="1117">
                  <c:v>1.6675</c:v>
                </c:pt>
                <c:pt idx="1118">
                  <c:v>1.67</c:v>
                </c:pt>
                <c:pt idx="1119">
                  <c:v>1.6725</c:v>
                </c:pt>
                <c:pt idx="1120">
                  <c:v>1.675</c:v>
                </c:pt>
                <c:pt idx="1121">
                  <c:v>1.6775</c:v>
                </c:pt>
                <c:pt idx="1122">
                  <c:v>1.68</c:v>
                </c:pt>
                <c:pt idx="1123">
                  <c:v>1.6825</c:v>
                </c:pt>
                <c:pt idx="1124">
                  <c:v>1.685</c:v>
                </c:pt>
                <c:pt idx="1125">
                  <c:v>1.6875</c:v>
                </c:pt>
                <c:pt idx="1126">
                  <c:v>1.69</c:v>
                </c:pt>
                <c:pt idx="1127">
                  <c:v>1.6925</c:v>
                </c:pt>
                <c:pt idx="1128">
                  <c:v>1.695</c:v>
                </c:pt>
                <c:pt idx="1129">
                  <c:v>1.6975</c:v>
                </c:pt>
                <c:pt idx="1130">
                  <c:v>1.7</c:v>
                </c:pt>
                <c:pt idx="1131">
                  <c:v>1.7025</c:v>
                </c:pt>
                <c:pt idx="1132">
                  <c:v>1.705</c:v>
                </c:pt>
                <c:pt idx="1133">
                  <c:v>1.7075</c:v>
                </c:pt>
                <c:pt idx="1134">
                  <c:v>1.71</c:v>
                </c:pt>
                <c:pt idx="1135">
                  <c:v>1.7125</c:v>
                </c:pt>
                <c:pt idx="1136">
                  <c:v>1.715</c:v>
                </c:pt>
                <c:pt idx="1137">
                  <c:v>1.7175</c:v>
                </c:pt>
                <c:pt idx="1138">
                  <c:v>1.72</c:v>
                </c:pt>
                <c:pt idx="1139">
                  <c:v>1.7225</c:v>
                </c:pt>
                <c:pt idx="1140">
                  <c:v>1.725</c:v>
                </c:pt>
                <c:pt idx="1141">
                  <c:v>1.7275</c:v>
                </c:pt>
                <c:pt idx="1142">
                  <c:v>1.73</c:v>
                </c:pt>
                <c:pt idx="1143">
                  <c:v>1.7325</c:v>
                </c:pt>
                <c:pt idx="1144">
                  <c:v>1.735</c:v>
                </c:pt>
                <c:pt idx="1145">
                  <c:v>1.7375</c:v>
                </c:pt>
                <c:pt idx="1146">
                  <c:v>1.74</c:v>
                </c:pt>
                <c:pt idx="1147">
                  <c:v>1.7425</c:v>
                </c:pt>
                <c:pt idx="1148">
                  <c:v>1.745</c:v>
                </c:pt>
                <c:pt idx="1149">
                  <c:v>1.7475</c:v>
                </c:pt>
                <c:pt idx="1150">
                  <c:v>1.75</c:v>
                </c:pt>
                <c:pt idx="1151">
                  <c:v>1.7525</c:v>
                </c:pt>
                <c:pt idx="1152">
                  <c:v>1.755</c:v>
                </c:pt>
                <c:pt idx="1153">
                  <c:v>1.7575</c:v>
                </c:pt>
                <c:pt idx="1154">
                  <c:v>1.76</c:v>
                </c:pt>
                <c:pt idx="1155">
                  <c:v>1.7625</c:v>
                </c:pt>
                <c:pt idx="1156">
                  <c:v>1.765</c:v>
                </c:pt>
                <c:pt idx="1157">
                  <c:v>1.7675</c:v>
                </c:pt>
                <c:pt idx="1158">
                  <c:v>1.77</c:v>
                </c:pt>
                <c:pt idx="1159">
                  <c:v>1.7725</c:v>
                </c:pt>
                <c:pt idx="1160">
                  <c:v>1.775</c:v>
                </c:pt>
                <c:pt idx="1161">
                  <c:v>1.7775</c:v>
                </c:pt>
                <c:pt idx="1162">
                  <c:v>1.78</c:v>
                </c:pt>
                <c:pt idx="1163">
                  <c:v>1.7825</c:v>
                </c:pt>
                <c:pt idx="1164">
                  <c:v>1.785</c:v>
                </c:pt>
                <c:pt idx="1165">
                  <c:v>1.7875</c:v>
                </c:pt>
                <c:pt idx="1166">
                  <c:v>1.79</c:v>
                </c:pt>
                <c:pt idx="1167">
                  <c:v>1.7925</c:v>
                </c:pt>
                <c:pt idx="1168">
                  <c:v>1.795</c:v>
                </c:pt>
                <c:pt idx="1169">
                  <c:v>1.7975</c:v>
                </c:pt>
                <c:pt idx="1170">
                  <c:v>1.8</c:v>
                </c:pt>
                <c:pt idx="1171">
                  <c:v>1.8025</c:v>
                </c:pt>
                <c:pt idx="1172">
                  <c:v>1.805</c:v>
                </c:pt>
                <c:pt idx="1173">
                  <c:v>1.8075</c:v>
                </c:pt>
                <c:pt idx="1174">
                  <c:v>1.81</c:v>
                </c:pt>
                <c:pt idx="1175">
                  <c:v>1.8125</c:v>
                </c:pt>
                <c:pt idx="1176">
                  <c:v>1.815</c:v>
                </c:pt>
                <c:pt idx="1177">
                  <c:v>1.8175</c:v>
                </c:pt>
                <c:pt idx="1178">
                  <c:v>1.82</c:v>
                </c:pt>
                <c:pt idx="1179">
                  <c:v>1.8225</c:v>
                </c:pt>
                <c:pt idx="1180">
                  <c:v>1.825</c:v>
                </c:pt>
                <c:pt idx="1181">
                  <c:v>1.8275</c:v>
                </c:pt>
                <c:pt idx="1182">
                  <c:v>1.83</c:v>
                </c:pt>
                <c:pt idx="1183">
                  <c:v>1.8325</c:v>
                </c:pt>
                <c:pt idx="1184">
                  <c:v>1.835</c:v>
                </c:pt>
                <c:pt idx="1185">
                  <c:v>1.8375</c:v>
                </c:pt>
                <c:pt idx="1186">
                  <c:v>1.84</c:v>
                </c:pt>
                <c:pt idx="1187">
                  <c:v>1.8425</c:v>
                </c:pt>
                <c:pt idx="1188">
                  <c:v>1.845</c:v>
                </c:pt>
                <c:pt idx="1189">
                  <c:v>1.8475</c:v>
                </c:pt>
                <c:pt idx="1190">
                  <c:v>1.85</c:v>
                </c:pt>
                <c:pt idx="1191">
                  <c:v>1.8525</c:v>
                </c:pt>
                <c:pt idx="1192">
                  <c:v>1.855</c:v>
                </c:pt>
                <c:pt idx="1193">
                  <c:v>1.8575</c:v>
                </c:pt>
                <c:pt idx="1194">
                  <c:v>1.86</c:v>
                </c:pt>
                <c:pt idx="1195">
                  <c:v>1.8625</c:v>
                </c:pt>
                <c:pt idx="1196">
                  <c:v>1.865</c:v>
                </c:pt>
                <c:pt idx="1197">
                  <c:v>1.8675</c:v>
                </c:pt>
                <c:pt idx="1198">
                  <c:v>1.87</c:v>
                </c:pt>
                <c:pt idx="1199">
                  <c:v>1.8725</c:v>
                </c:pt>
                <c:pt idx="1200">
                  <c:v>1.875</c:v>
                </c:pt>
                <c:pt idx="1201">
                  <c:v>1.8775</c:v>
                </c:pt>
                <c:pt idx="1202">
                  <c:v>1.88</c:v>
                </c:pt>
                <c:pt idx="1203">
                  <c:v>1.8825</c:v>
                </c:pt>
                <c:pt idx="1204">
                  <c:v>1.885</c:v>
                </c:pt>
                <c:pt idx="1205">
                  <c:v>1.8875</c:v>
                </c:pt>
                <c:pt idx="1206">
                  <c:v>1.89</c:v>
                </c:pt>
                <c:pt idx="1207">
                  <c:v>1.8925</c:v>
                </c:pt>
                <c:pt idx="1208">
                  <c:v>1.895</c:v>
                </c:pt>
                <c:pt idx="1209">
                  <c:v>1.8975</c:v>
                </c:pt>
                <c:pt idx="1210">
                  <c:v>1.9</c:v>
                </c:pt>
                <c:pt idx="1211">
                  <c:v>1.9025</c:v>
                </c:pt>
                <c:pt idx="1212">
                  <c:v>1.905</c:v>
                </c:pt>
                <c:pt idx="1213">
                  <c:v>1.9075</c:v>
                </c:pt>
                <c:pt idx="1214">
                  <c:v>1.91</c:v>
                </c:pt>
                <c:pt idx="1215">
                  <c:v>1.9125</c:v>
                </c:pt>
                <c:pt idx="1216">
                  <c:v>1.915</c:v>
                </c:pt>
                <c:pt idx="1217">
                  <c:v>1.9175</c:v>
                </c:pt>
                <c:pt idx="1218">
                  <c:v>1.92</c:v>
                </c:pt>
                <c:pt idx="1219">
                  <c:v>1.9225</c:v>
                </c:pt>
                <c:pt idx="1220">
                  <c:v>1.925</c:v>
                </c:pt>
                <c:pt idx="1221">
                  <c:v>1.9275</c:v>
                </c:pt>
                <c:pt idx="1222">
                  <c:v>1.93</c:v>
                </c:pt>
                <c:pt idx="1223">
                  <c:v>1.9325</c:v>
                </c:pt>
                <c:pt idx="1224">
                  <c:v>1.935</c:v>
                </c:pt>
                <c:pt idx="1225">
                  <c:v>1.9375</c:v>
                </c:pt>
                <c:pt idx="1226">
                  <c:v>1.94</c:v>
                </c:pt>
                <c:pt idx="1227">
                  <c:v>1.9425</c:v>
                </c:pt>
                <c:pt idx="1228">
                  <c:v>1.945</c:v>
                </c:pt>
                <c:pt idx="1229">
                  <c:v>1.9475</c:v>
                </c:pt>
                <c:pt idx="1230">
                  <c:v>1.95</c:v>
                </c:pt>
                <c:pt idx="1231">
                  <c:v>1.9525</c:v>
                </c:pt>
                <c:pt idx="1232">
                  <c:v>1.955</c:v>
                </c:pt>
                <c:pt idx="1233">
                  <c:v>1.9575</c:v>
                </c:pt>
                <c:pt idx="1234">
                  <c:v>1.96</c:v>
                </c:pt>
                <c:pt idx="1235">
                  <c:v>1.9625</c:v>
                </c:pt>
                <c:pt idx="1236">
                  <c:v>1.965</c:v>
                </c:pt>
                <c:pt idx="1237">
                  <c:v>1.9675</c:v>
                </c:pt>
                <c:pt idx="1238">
                  <c:v>1.97</c:v>
                </c:pt>
                <c:pt idx="1239">
                  <c:v>1.9725</c:v>
                </c:pt>
                <c:pt idx="1240">
                  <c:v>1.975</c:v>
                </c:pt>
                <c:pt idx="1241">
                  <c:v>1.9775</c:v>
                </c:pt>
                <c:pt idx="1242">
                  <c:v>1.98</c:v>
                </c:pt>
                <c:pt idx="1243">
                  <c:v>1.9825</c:v>
                </c:pt>
                <c:pt idx="1244">
                  <c:v>1.985</c:v>
                </c:pt>
                <c:pt idx="1245">
                  <c:v>1.9875</c:v>
                </c:pt>
                <c:pt idx="1246">
                  <c:v>1.99</c:v>
                </c:pt>
                <c:pt idx="1247">
                  <c:v>1.9925</c:v>
                </c:pt>
                <c:pt idx="1248">
                  <c:v>1.995</c:v>
                </c:pt>
                <c:pt idx="1249">
                  <c:v>1.9975</c:v>
                </c:pt>
                <c:pt idx="1250">
                  <c:v>2.0</c:v>
                </c:pt>
                <c:pt idx="1251">
                  <c:v>2.0025</c:v>
                </c:pt>
                <c:pt idx="1252">
                  <c:v>2.005</c:v>
                </c:pt>
                <c:pt idx="1253">
                  <c:v>2.0075</c:v>
                </c:pt>
                <c:pt idx="1254">
                  <c:v>2.01</c:v>
                </c:pt>
                <c:pt idx="1255">
                  <c:v>2.0125</c:v>
                </c:pt>
                <c:pt idx="1256">
                  <c:v>2.015</c:v>
                </c:pt>
                <c:pt idx="1257">
                  <c:v>2.0175</c:v>
                </c:pt>
                <c:pt idx="1258">
                  <c:v>2.02</c:v>
                </c:pt>
                <c:pt idx="1259">
                  <c:v>2.0225</c:v>
                </c:pt>
                <c:pt idx="1260">
                  <c:v>2.025</c:v>
                </c:pt>
                <c:pt idx="1261">
                  <c:v>2.0275</c:v>
                </c:pt>
                <c:pt idx="1262">
                  <c:v>2.03</c:v>
                </c:pt>
                <c:pt idx="1263">
                  <c:v>2.0325</c:v>
                </c:pt>
                <c:pt idx="1264">
                  <c:v>2.035</c:v>
                </c:pt>
                <c:pt idx="1265">
                  <c:v>2.0375</c:v>
                </c:pt>
                <c:pt idx="1266">
                  <c:v>2.04</c:v>
                </c:pt>
                <c:pt idx="1267">
                  <c:v>2.0425</c:v>
                </c:pt>
                <c:pt idx="1268">
                  <c:v>2.045</c:v>
                </c:pt>
                <c:pt idx="1269">
                  <c:v>2.0475</c:v>
                </c:pt>
                <c:pt idx="1270">
                  <c:v>2.05</c:v>
                </c:pt>
                <c:pt idx="1271">
                  <c:v>2.0525</c:v>
                </c:pt>
                <c:pt idx="1272">
                  <c:v>2.055</c:v>
                </c:pt>
                <c:pt idx="1273">
                  <c:v>2.0575</c:v>
                </c:pt>
                <c:pt idx="1274">
                  <c:v>2.06</c:v>
                </c:pt>
                <c:pt idx="1275">
                  <c:v>2.0625</c:v>
                </c:pt>
                <c:pt idx="1276">
                  <c:v>2.065</c:v>
                </c:pt>
                <c:pt idx="1277">
                  <c:v>2.0675</c:v>
                </c:pt>
                <c:pt idx="1278">
                  <c:v>2.07</c:v>
                </c:pt>
                <c:pt idx="1279">
                  <c:v>2.0725</c:v>
                </c:pt>
                <c:pt idx="1280">
                  <c:v>2.075</c:v>
                </c:pt>
                <c:pt idx="1281">
                  <c:v>2.0775</c:v>
                </c:pt>
                <c:pt idx="1282">
                  <c:v>2.08</c:v>
                </c:pt>
                <c:pt idx="1283">
                  <c:v>2.0825</c:v>
                </c:pt>
                <c:pt idx="1284">
                  <c:v>2.085</c:v>
                </c:pt>
                <c:pt idx="1285">
                  <c:v>2.0875</c:v>
                </c:pt>
                <c:pt idx="1286">
                  <c:v>2.09</c:v>
                </c:pt>
                <c:pt idx="1287">
                  <c:v>2.0925</c:v>
                </c:pt>
                <c:pt idx="1288">
                  <c:v>2.095</c:v>
                </c:pt>
                <c:pt idx="1289">
                  <c:v>2.0975</c:v>
                </c:pt>
                <c:pt idx="1290">
                  <c:v>2.1</c:v>
                </c:pt>
                <c:pt idx="1291">
                  <c:v>2.1025</c:v>
                </c:pt>
                <c:pt idx="1292">
                  <c:v>2.105</c:v>
                </c:pt>
                <c:pt idx="1293">
                  <c:v>2.1075</c:v>
                </c:pt>
                <c:pt idx="1294">
                  <c:v>2.11</c:v>
                </c:pt>
                <c:pt idx="1295">
                  <c:v>2.1125</c:v>
                </c:pt>
                <c:pt idx="1296">
                  <c:v>2.115</c:v>
                </c:pt>
                <c:pt idx="1297">
                  <c:v>2.1175</c:v>
                </c:pt>
                <c:pt idx="1298">
                  <c:v>2.12</c:v>
                </c:pt>
                <c:pt idx="1299">
                  <c:v>2.1225</c:v>
                </c:pt>
                <c:pt idx="1300">
                  <c:v>2.125</c:v>
                </c:pt>
                <c:pt idx="1301">
                  <c:v>2.1275</c:v>
                </c:pt>
                <c:pt idx="1302">
                  <c:v>2.13</c:v>
                </c:pt>
                <c:pt idx="1303">
                  <c:v>2.1325</c:v>
                </c:pt>
                <c:pt idx="1304">
                  <c:v>2.135</c:v>
                </c:pt>
                <c:pt idx="1305">
                  <c:v>2.1375</c:v>
                </c:pt>
                <c:pt idx="1306">
                  <c:v>2.14</c:v>
                </c:pt>
                <c:pt idx="1307">
                  <c:v>2.1425</c:v>
                </c:pt>
                <c:pt idx="1308">
                  <c:v>2.145</c:v>
                </c:pt>
                <c:pt idx="1309">
                  <c:v>2.1475</c:v>
                </c:pt>
                <c:pt idx="1310">
                  <c:v>2.15</c:v>
                </c:pt>
                <c:pt idx="1311">
                  <c:v>2.1525</c:v>
                </c:pt>
                <c:pt idx="1312">
                  <c:v>2.155</c:v>
                </c:pt>
                <c:pt idx="1313">
                  <c:v>2.1575</c:v>
                </c:pt>
                <c:pt idx="1314">
                  <c:v>2.16</c:v>
                </c:pt>
                <c:pt idx="1315">
                  <c:v>2.1625</c:v>
                </c:pt>
                <c:pt idx="1316">
                  <c:v>2.165</c:v>
                </c:pt>
                <c:pt idx="1317">
                  <c:v>2.1675</c:v>
                </c:pt>
                <c:pt idx="1318">
                  <c:v>2.17</c:v>
                </c:pt>
                <c:pt idx="1319">
                  <c:v>2.1725</c:v>
                </c:pt>
                <c:pt idx="1320">
                  <c:v>2.175</c:v>
                </c:pt>
                <c:pt idx="1321">
                  <c:v>2.1775</c:v>
                </c:pt>
                <c:pt idx="1322">
                  <c:v>2.18</c:v>
                </c:pt>
                <c:pt idx="1323">
                  <c:v>2.1825</c:v>
                </c:pt>
                <c:pt idx="1324">
                  <c:v>2.185</c:v>
                </c:pt>
                <c:pt idx="1325">
                  <c:v>2.1875</c:v>
                </c:pt>
                <c:pt idx="1326">
                  <c:v>2.19</c:v>
                </c:pt>
                <c:pt idx="1327">
                  <c:v>2.1925</c:v>
                </c:pt>
                <c:pt idx="1328">
                  <c:v>2.195</c:v>
                </c:pt>
                <c:pt idx="1329">
                  <c:v>2.1975</c:v>
                </c:pt>
                <c:pt idx="1330">
                  <c:v>2.2</c:v>
                </c:pt>
                <c:pt idx="1331">
                  <c:v>2.2025</c:v>
                </c:pt>
                <c:pt idx="1332">
                  <c:v>2.205</c:v>
                </c:pt>
                <c:pt idx="1333">
                  <c:v>2.2075</c:v>
                </c:pt>
                <c:pt idx="1334">
                  <c:v>2.21</c:v>
                </c:pt>
                <c:pt idx="1335">
                  <c:v>2.2125</c:v>
                </c:pt>
                <c:pt idx="1336">
                  <c:v>2.215</c:v>
                </c:pt>
                <c:pt idx="1337">
                  <c:v>2.2175</c:v>
                </c:pt>
                <c:pt idx="1338">
                  <c:v>2.22</c:v>
                </c:pt>
                <c:pt idx="1339">
                  <c:v>2.2225</c:v>
                </c:pt>
                <c:pt idx="1340">
                  <c:v>2.225</c:v>
                </c:pt>
                <c:pt idx="1341">
                  <c:v>2.2275</c:v>
                </c:pt>
                <c:pt idx="1342">
                  <c:v>2.23</c:v>
                </c:pt>
                <c:pt idx="1343">
                  <c:v>2.2325</c:v>
                </c:pt>
                <c:pt idx="1344">
                  <c:v>2.235</c:v>
                </c:pt>
                <c:pt idx="1345">
                  <c:v>2.2375</c:v>
                </c:pt>
                <c:pt idx="1346">
                  <c:v>2.24</c:v>
                </c:pt>
                <c:pt idx="1347">
                  <c:v>2.2425</c:v>
                </c:pt>
                <c:pt idx="1348">
                  <c:v>2.245</c:v>
                </c:pt>
                <c:pt idx="1349">
                  <c:v>2.2475</c:v>
                </c:pt>
                <c:pt idx="1350">
                  <c:v>2.25</c:v>
                </c:pt>
                <c:pt idx="1351">
                  <c:v>2.2525</c:v>
                </c:pt>
                <c:pt idx="1352">
                  <c:v>2.255</c:v>
                </c:pt>
                <c:pt idx="1353">
                  <c:v>2.2575</c:v>
                </c:pt>
                <c:pt idx="1354">
                  <c:v>2.26</c:v>
                </c:pt>
                <c:pt idx="1355">
                  <c:v>2.2625</c:v>
                </c:pt>
                <c:pt idx="1356">
                  <c:v>2.265</c:v>
                </c:pt>
                <c:pt idx="1357">
                  <c:v>2.2675</c:v>
                </c:pt>
                <c:pt idx="1358">
                  <c:v>2.27</c:v>
                </c:pt>
                <c:pt idx="1359">
                  <c:v>2.2725</c:v>
                </c:pt>
                <c:pt idx="1360">
                  <c:v>2.275</c:v>
                </c:pt>
                <c:pt idx="1361">
                  <c:v>2.2775</c:v>
                </c:pt>
                <c:pt idx="1362">
                  <c:v>2.28</c:v>
                </c:pt>
                <c:pt idx="1363">
                  <c:v>2.2825</c:v>
                </c:pt>
                <c:pt idx="1364">
                  <c:v>2.285</c:v>
                </c:pt>
                <c:pt idx="1365">
                  <c:v>2.2875</c:v>
                </c:pt>
                <c:pt idx="1366">
                  <c:v>2.29</c:v>
                </c:pt>
                <c:pt idx="1367">
                  <c:v>2.2925</c:v>
                </c:pt>
                <c:pt idx="1368">
                  <c:v>2.295</c:v>
                </c:pt>
                <c:pt idx="1369">
                  <c:v>2.2975</c:v>
                </c:pt>
                <c:pt idx="1370">
                  <c:v>2.3</c:v>
                </c:pt>
                <c:pt idx="1371">
                  <c:v>2.3025</c:v>
                </c:pt>
                <c:pt idx="1372">
                  <c:v>2.305</c:v>
                </c:pt>
                <c:pt idx="1373">
                  <c:v>2.3075</c:v>
                </c:pt>
                <c:pt idx="1374">
                  <c:v>2.31</c:v>
                </c:pt>
                <c:pt idx="1375">
                  <c:v>2.3125</c:v>
                </c:pt>
                <c:pt idx="1376">
                  <c:v>2.314999999999999</c:v>
                </c:pt>
                <c:pt idx="1377">
                  <c:v>2.3175</c:v>
                </c:pt>
                <c:pt idx="1378">
                  <c:v>2.32</c:v>
                </c:pt>
                <c:pt idx="1379">
                  <c:v>2.3225</c:v>
                </c:pt>
                <c:pt idx="1380">
                  <c:v>2.325</c:v>
                </c:pt>
                <c:pt idx="1381">
                  <c:v>2.3275</c:v>
                </c:pt>
                <c:pt idx="1382">
                  <c:v>2.33</c:v>
                </c:pt>
                <c:pt idx="1383">
                  <c:v>2.3325</c:v>
                </c:pt>
                <c:pt idx="1384">
                  <c:v>2.334999999999999</c:v>
                </c:pt>
                <c:pt idx="1385">
                  <c:v>2.3375</c:v>
                </c:pt>
                <c:pt idx="1386">
                  <c:v>2.34</c:v>
                </c:pt>
                <c:pt idx="1387">
                  <c:v>2.3425</c:v>
                </c:pt>
                <c:pt idx="1388">
                  <c:v>2.345</c:v>
                </c:pt>
                <c:pt idx="1389">
                  <c:v>2.3475</c:v>
                </c:pt>
                <c:pt idx="1390">
                  <c:v>2.35</c:v>
                </c:pt>
                <c:pt idx="1391">
                  <c:v>2.3525</c:v>
                </c:pt>
                <c:pt idx="1392">
                  <c:v>2.354999999999999</c:v>
                </c:pt>
                <c:pt idx="1393">
                  <c:v>2.3575</c:v>
                </c:pt>
                <c:pt idx="1394">
                  <c:v>2.36</c:v>
                </c:pt>
                <c:pt idx="1395">
                  <c:v>2.3625</c:v>
                </c:pt>
                <c:pt idx="1396">
                  <c:v>2.365</c:v>
                </c:pt>
                <c:pt idx="1397">
                  <c:v>2.3675</c:v>
                </c:pt>
                <c:pt idx="1398">
                  <c:v>2.37</c:v>
                </c:pt>
                <c:pt idx="1399">
                  <c:v>2.3725</c:v>
                </c:pt>
                <c:pt idx="1400">
                  <c:v>2.375</c:v>
                </c:pt>
                <c:pt idx="1401">
                  <c:v>2.3775</c:v>
                </c:pt>
                <c:pt idx="1402">
                  <c:v>2.38</c:v>
                </c:pt>
                <c:pt idx="1403">
                  <c:v>2.3825</c:v>
                </c:pt>
                <c:pt idx="1404">
                  <c:v>2.385</c:v>
                </c:pt>
                <c:pt idx="1405">
                  <c:v>2.3875</c:v>
                </c:pt>
                <c:pt idx="1406">
                  <c:v>2.39</c:v>
                </c:pt>
                <c:pt idx="1407">
                  <c:v>2.3925</c:v>
                </c:pt>
                <c:pt idx="1408">
                  <c:v>2.395</c:v>
                </c:pt>
                <c:pt idx="1409">
                  <c:v>2.3975</c:v>
                </c:pt>
                <c:pt idx="1410">
                  <c:v>2.4</c:v>
                </c:pt>
                <c:pt idx="1411">
                  <c:v>2.4025</c:v>
                </c:pt>
                <c:pt idx="1412">
                  <c:v>2.405</c:v>
                </c:pt>
                <c:pt idx="1413">
                  <c:v>2.4075</c:v>
                </c:pt>
                <c:pt idx="1414">
                  <c:v>2.41</c:v>
                </c:pt>
                <c:pt idx="1415">
                  <c:v>2.4125</c:v>
                </c:pt>
                <c:pt idx="1416">
                  <c:v>2.415</c:v>
                </c:pt>
                <c:pt idx="1417">
                  <c:v>2.4175</c:v>
                </c:pt>
                <c:pt idx="1418">
                  <c:v>2.42</c:v>
                </c:pt>
                <c:pt idx="1419">
                  <c:v>2.4225</c:v>
                </c:pt>
                <c:pt idx="1420">
                  <c:v>2.425</c:v>
                </c:pt>
                <c:pt idx="1421">
                  <c:v>2.4275</c:v>
                </c:pt>
                <c:pt idx="1422">
                  <c:v>2.43</c:v>
                </c:pt>
                <c:pt idx="1423">
                  <c:v>2.4325</c:v>
                </c:pt>
                <c:pt idx="1424">
                  <c:v>2.435</c:v>
                </c:pt>
                <c:pt idx="1425">
                  <c:v>2.4375</c:v>
                </c:pt>
                <c:pt idx="1426">
                  <c:v>2.44</c:v>
                </c:pt>
                <c:pt idx="1427">
                  <c:v>2.4425</c:v>
                </c:pt>
                <c:pt idx="1428">
                  <c:v>2.445</c:v>
                </c:pt>
                <c:pt idx="1429">
                  <c:v>2.4475</c:v>
                </c:pt>
                <c:pt idx="1430">
                  <c:v>2.45</c:v>
                </c:pt>
                <c:pt idx="1431">
                  <c:v>2.4525</c:v>
                </c:pt>
                <c:pt idx="1432">
                  <c:v>2.455</c:v>
                </c:pt>
                <c:pt idx="1433">
                  <c:v>2.4575</c:v>
                </c:pt>
                <c:pt idx="1434">
                  <c:v>2.46</c:v>
                </c:pt>
                <c:pt idx="1435">
                  <c:v>2.4625</c:v>
                </c:pt>
                <c:pt idx="1436">
                  <c:v>2.465</c:v>
                </c:pt>
                <c:pt idx="1437">
                  <c:v>2.4675</c:v>
                </c:pt>
                <c:pt idx="1438">
                  <c:v>2.47</c:v>
                </c:pt>
                <c:pt idx="1439">
                  <c:v>2.4725</c:v>
                </c:pt>
                <c:pt idx="1440">
                  <c:v>2.475</c:v>
                </c:pt>
                <c:pt idx="1441">
                  <c:v>2.4775</c:v>
                </c:pt>
                <c:pt idx="1442">
                  <c:v>2.48</c:v>
                </c:pt>
                <c:pt idx="1443">
                  <c:v>2.4825</c:v>
                </c:pt>
                <c:pt idx="1444">
                  <c:v>2.485</c:v>
                </c:pt>
                <c:pt idx="1445">
                  <c:v>2.4875</c:v>
                </c:pt>
                <c:pt idx="1446">
                  <c:v>2.49</c:v>
                </c:pt>
                <c:pt idx="1447">
                  <c:v>2.4925</c:v>
                </c:pt>
                <c:pt idx="1448">
                  <c:v>2.495</c:v>
                </c:pt>
                <c:pt idx="1449">
                  <c:v>2.4975</c:v>
                </c:pt>
                <c:pt idx="1450">
                  <c:v>2.5</c:v>
                </c:pt>
                <c:pt idx="1451">
                  <c:v>2.5025</c:v>
                </c:pt>
                <c:pt idx="1452">
                  <c:v>2.505</c:v>
                </c:pt>
                <c:pt idx="1453">
                  <c:v>2.5075</c:v>
                </c:pt>
                <c:pt idx="1454">
                  <c:v>2.51</c:v>
                </c:pt>
                <c:pt idx="1455">
                  <c:v>2.5125</c:v>
                </c:pt>
                <c:pt idx="1456">
                  <c:v>2.515</c:v>
                </c:pt>
                <c:pt idx="1457">
                  <c:v>2.5175</c:v>
                </c:pt>
                <c:pt idx="1458">
                  <c:v>2.52</c:v>
                </c:pt>
                <c:pt idx="1459">
                  <c:v>2.5225</c:v>
                </c:pt>
                <c:pt idx="1460">
                  <c:v>2.525</c:v>
                </c:pt>
                <c:pt idx="1461">
                  <c:v>2.5275</c:v>
                </c:pt>
                <c:pt idx="1462">
                  <c:v>2.53</c:v>
                </c:pt>
                <c:pt idx="1463">
                  <c:v>2.5325</c:v>
                </c:pt>
                <c:pt idx="1464">
                  <c:v>2.535</c:v>
                </c:pt>
                <c:pt idx="1465">
                  <c:v>2.5375</c:v>
                </c:pt>
                <c:pt idx="1466">
                  <c:v>2.54</c:v>
                </c:pt>
                <c:pt idx="1467">
                  <c:v>2.5425</c:v>
                </c:pt>
                <c:pt idx="1468">
                  <c:v>2.545</c:v>
                </c:pt>
                <c:pt idx="1469">
                  <c:v>2.5475</c:v>
                </c:pt>
                <c:pt idx="1470">
                  <c:v>2.55</c:v>
                </c:pt>
                <c:pt idx="1471">
                  <c:v>2.5525</c:v>
                </c:pt>
                <c:pt idx="1472">
                  <c:v>2.555</c:v>
                </c:pt>
                <c:pt idx="1473">
                  <c:v>2.5575</c:v>
                </c:pt>
                <c:pt idx="1474">
                  <c:v>2.56</c:v>
                </c:pt>
                <c:pt idx="1475">
                  <c:v>2.5625</c:v>
                </c:pt>
                <c:pt idx="1476">
                  <c:v>2.565</c:v>
                </c:pt>
                <c:pt idx="1477">
                  <c:v>2.5675</c:v>
                </c:pt>
                <c:pt idx="1478">
                  <c:v>2.57</c:v>
                </c:pt>
                <c:pt idx="1479">
                  <c:v>2.5725</c:v>
                </c:pt>
                <c:pt idx="1480">
                  <c:v>2.575</c:v>
                </c:pt>
                <c:pt idx="1481">
                  <c:v>2.5775</c:v>
                </c:pt>
                <c:pt idx="1482">
                  <c:v>2.58</c:v>
                </c:pt>
                <c:pt idx="1483">
                  <c:v>2.5825</c:v>
                </c:pt>
                <c:pt idx="1484">
                  <c:v>2.585</c:v>
                </c:pt>
                <c:pt idx="1485">
                  <c:v>2.5875</c:v>
                </c:pt>
                <c:pt idx="1486">
                  <c:v>2.59</c:v>
                </c:pt>
                <c:pt idx="1487">
                  <c:v>2.5925</c:v>
                </c:pt>
                <c:pt idx="1488">
                  <c:v>2.595</c:v>
                </c:pt>
                <c:pt idx="1489">
                  <c:v>2.5975</c:v>
                </c:pt>
                <c:pt idx="1490">
                  <c:v>2.6</c:v>
                </c:pt>
                <c:pt idx="1491">
                  <c:v>2.6025</c:v>
                </c:pt>
                <c:pt idx="1492">
                  <c:v>2.605</c:v>
                </c:pt>
                <c:pt idx="1493">
                  <c:v>2.6075</c:v>
                </c:pt>
                <c:pt idx="1494">
                  <c:v>2.61</c:v>
                </c:pt>
                <c:pt idx="1495">
                  <c:v>2.6125</c:v>
                </c:pt>
                <c:pt idx="1496">
                  <c:v>2.615</c:v>
                </c:pt>
                <c:pt idx="1497">
                  <c:v>2.6175</c:v>
                </c:pt>
                <c:pt idx="1498">
                  <c:v>2.62</c:v>
                </c:pt>
                <c:pt idx="1499">
                  <c:v>2.6225</c:v>
                </c:pt>
                <c:pt idx="1500">
                  <c:v>2.625</c:v>
                </c:pt>
                <c:pt idx="1501">
                  <c:v>2.6275</c:v>
                </c:pt>
                <c:pt idx="1502">
                  <c:v>2.63</c:v>
                </c:pt>
                <c:pt idx="1503">
                  <c:v>2.6325</c:v>
                </c:pt>
                <c:pt idx="1504">
                  <c:v>2.635</c:v>
                </c:pt>
                <c:pt idx="1505">
                  <c:v>2.6375</c:v>
                </c:pt>
                <c:pt idx="1506">
                  <c:v>2.64</c:v>
                </c:pt>
                <c:pt idx="1507">
                  <c:v>2.6425</c:v>
                </c:pt>
                <c:pt idx="1508">
                  <c:v>2.645</c:v>
                </c:pt>
                <c:pt idx="1509">
                  <c:v>2.6475</c:v>
                </c:pt>
                <c:pt idx="1510">
                  <c:v>2.65</c:v>
                </c:pt>
                <c:pt idx="1511">
                  <c:v>2.6525</c:v>
                </c:pt>
                <c:pt idx="1512">
                  <c:v>2.655</c:v>
                </c:pt>
                <c:pt idx="1513">
                  <c:v>2.6575</c:v>
                </c:pt>
                <c:pt idx="1514">
                  <c:v>2.66</c:v>
                </c:pt>
                <c:pt idx="1515">
                  <c:v>2.6625</c:v>
                </c:pt>
                <c:pt idx="1516">
                  <c:v>2.665</c:v>
                </c:pt>
                <c:pt idx="1517">
                  <c:v>2.6675</c:v>
                </c:pt>
                <c:pt idx="1518">
                  <c:v>2.67</c:v>
                </c:pt>
                <c:pt idx="1519">
                  <c:v>2.6725</c:v>
                </c:pt>
                <c:pt idx="1520">
                  <c:v>2.675</c:v>
                </c:pt>
                <c:pt idx="1521">
                  <c:v>2.6775</c:v>
                </c:pt>
                <c:pt idx="1522">
                  <c:v>2.68</c:v>
                </c:pt>
                <c:pt idx="1523">
                  <c:v>2.6825</c:v>
                </c:pt>
                <c:pt idx="1524">
                  <c:v>2.685</c:v>
                </c:pt>
                <c:pt idx="1525">
                  <c:v>2.6875</c:v>
                </c:pt>
                <c:pt idx="1526">
                  <c:v>2.69</c:v>
                </c:pt>
                <c:pt idx="1527">
                  <c:v>2.6925</c:v>
                </c:pt>
                <c:pt idx="1528">
                  <c:v>2.695</c:v>
                </c:pt>
                <c:pt idx="1529">
                  <c:v>2.6975</c:v>
                </c:pt>
                <c:pt idx="1530">
                  <c:v>2.7</c:v>
                </c:pt>
                <c:pt idx="1531">
                  <c:v>2.7025</c:v>
                </c:pt>
                <c:pt idx="1532">
                  <c:v>2.705</c:v>
                </c:pt>
                <c:pt idx="1533">
                  <c:v>2.7075</c:v>
                </c:pt>
                <c:pt idx="1534">
                  <c:v>2.71</c:v>
                </c:pt>
                <c:pt idx="1535">
                  <c:v>2.7125</c:v>
                </c:pt>
                <c:pt idx="1536">
                  <c:v>2.715</c:v>
                </c:pt>
                <c:pt idx="1537">
                  <c:v>2.7175</c:v>
                </c:pt>
                <c:pt idx="1538">
                  <c:v>2.72</c:v>
                </c:pt>
                <c:pt idx="1539">
                  <c:v>2.7225</c:v>
                </c:pt>
                <c:pt idx="1540">
                  <c:v>2.725</c:v>
                </c:pt>
                <c:pt idx="1541">
                  <c:v>2.7275</c:v>
                </c:pt>
                <c:pt idx="1542">
                  <c:v>2.73</c:v>
                </c:pt>
                <c:pt idx="1543">
                  <c:v>2.7325</c:v>
                </c:pt>
                <c:pt idx="1544">
                  <c:v>2.735</c:v>
                </c:pt>
                <c:pt idx="1545">
                  <c:v>2.7375</c:v>
                </c:pt>
                <c:pt idx="1546">
                  <c:v>2.74</c:v>
                </c:pt>
                <c:pt idx="1547">
                  <c:v>2.7425</c:v>
                </c:pt>
                <c:pt idx="1548">
                  <c:v>2.745</c:v>
                </c:pt>
                <c:pt idx="1549">
                  <c:v>2.7475</c:v>
                </c:pt>
                <c:pt idx="1550">
                  <c:v>2.75</c:v>
                </c:pt>
                <c:pt idx="1551">
                  <c:v>2.7525</c:v>
                </c:pt>
                <c:pt idx="1552">
                  <c:v>2.755</c:v>
                </c:pt>
                <c:pt idx="1553">
                  <c:v>2.7575</c:v>
                </c:pt>
                <c:pt idx="1554">
                  <c:v>2.76</c:v>
                </c:pt>
                <c:pt idx="1555">
                  <c:v>2.7625</c:v>
                </c:pt>
                <c:pt idx="1556">
                  <c:v>2.765</c:v>
                </c:pt>
                <c:pt idx="1557">
                  <c:v>2.7675</c:v>
                </c:pt>
                <c:pt idx="1558">
                  <c:v>2.77</c:v>
                </c:pt>
                <c:pt idx="1559">
                  <c:v>2.7725</c:v>
                </c:pt>
                <c:pt idx="1560">
                  <c:v>2.775</c:v>
                </c:pt>
                <c:pt idx="1561">
                  <c:v>2.7775</c:v>
                </c:pt>
                <c:pt idx="1562">
                  <c:v>2.78</c:v>
                </c:pt>
                <c:pt idx="1563">
                  <c:v>2.7825</c:v>
                </c:pt>
                <c:pt idx="1564">
                  <c:v>2.785</c:v>
                </c:pt>
                <c:pt idx="1565">
                  <c:v>2.7875</c:v>
                </c:pt>
                <c:pt idx="1566">
                  <c:v>2.79</c:v>
                </c:pt>
                <c:pt idx="1567">
                  <c:v>2.7925</c:v>
                </c:pt>
                <c:pt idx="1568">
                  <c:v>2.795</c:v>
                </c:pt>
                <c:pt idx="1569">
                  <c:v>2.7975</c:v>
                </c:pt>
                <c:pt idx="1570">
                  <c:v>2.8</c:v>
                </c:pt>
                <c:pt idx="1571">
                  <c:v>2.8025</c:v>
                </c:pt>
                <c:pt idx="1572">
                  <c:v>2.805</c:v>
                </c:pt>
                <c:pt idx="1573">
                  <c:v>2.8075</c:v>
                </c:pt>
                <c:pt idx="1574">
                  <c:v>2.81</c:v>
                </c:pt>
                <c:pt idx="1575">
                  <c:v>2.8125</c:v>
                </c:pt>
                <c:pt idx="1576">
                  <c:v>2.814999999999999</c:v>
                </c:pt>
                <c:pt idx="1577">
                  <c:v>2.8175</c:v>
                </c:pt>
                <c:pt idx="1578">
                  <c:v>2.82</c:v>
                </c:pt>
                <c:pt idx="1579">
                  <c:v>2.8225</c:v>
                </c:pt>
                <c:pt idx="1580">
                  <c:v>2.825</c:v>
                </c:pt>
                <c:pt idx="1581">
                  <c:v>2.8275</c:v>
                </c:pt>
                <c:pt idx="1582">
                  <c:v>2.83</c:v>
                </c:pt>
                <c:pt idx="1583">
                  <c:v>2.8325</c:v>
                </c:pt>
                <c:pt idx="1584">
                  <c:v>2.834999999999999</c:v>
                </c:pt>
                <c:pt idx="1585">
                  <c:v>2.8375</c:v>
                </c:pt>
                <c:pt idx="1586">
                  <c:v>2.84</c:v>
                </c:pt>
                <c:pt idx="1587">
                  <c:v>2.8425</c:v>
                </c:pt>
                <c:pt idx="1588">
                  <c:v>2.845</c:v>
                </c:pt>
                <c:pt idx="1589">
                  <c:v>2.8475</c:v>
                </c:pt>
                <c:pt idx="1590">
                  <c:v>2.85</c:v>
                </c:pt>
                <c:pt idx="1591">
                  <c:v>2.8525</c:v>
                </c:pt>
                <c:pt idx="1592">
                  <c:v>2.854999999999999</c:v>
                </c:pt>
                <c:pt idx="1593">
                  <c:v>2.8575</c:v>
                </c:pt>
                <c:pt idx="1594">
                  <c:v>2.86</c:v>
                </c:pt>
                <c:pt idx="1595">
                  <c:v>2.8625</c:v>
                </c:pt>
                <c:pt idx="1596">
                  <c:v>2.865</c:v>
                </c:pt>
                <c:pt idx="1597">
                  <c:v>2.8675</c:v>
                </c:pt>
                <c:pt idx="1598">
                  <c:v>2.87</c:v>
                </c:pt>
                <c:pt idx="1599">
                  <c:v>2.8725</c:v>
                </c:pt>
                <c:pt idx="1600">
                  <c:v>2.875</c:v>
                </c:pt>
                <c:pt idx="1601">
                  <c:v>2.8775</c:v>
                </c:pt>
                <c:pt idx="1602">
                  <c:v>2.88</c:v>
                </c:pt>
                <c:pt idx="1603">
                  <c:v>2.8825</c:v>
                </c:pt>
                <c:pt idx="1604">
                  <c:v>2.885</c:v>
                </c:pt>
                <c:pt idx="1605">
                  <c:v>2.8875</c:v>
                </c:pt>
                <c:pt idx="1606">
                  <c:v>2.89</c:v>
                </c:pt>
                <c:pt idx="1607">
                  <c:v>2.8925</c:v>
                </c:pt>
                <c:pt idx="1608">
                  <c:v>2.895</c:v>
                </c:pt>
                <c:pt idx="1609">
                  <c:v>2.8975</c:v>
                </c:pt>
                <c:pt idx="1610">
                  <c:v>2.9</c:v>
                </c:pt>
                <c:pt idx="1611">
                  <c:v>2.9025</c:v>
                </c:pt>
                <c:pt idx="1612">
                  <c:v>2.905</c:v>
                </c:pt>
                <c:pt idx="1613">
                  <c:v>2.9075</c:v>
                </c:pt>
                <c:pt idx="1614">
                  <c:v>2.91</c:v>
                </c:pt>
                <c:pt idx="1615">
                  <c:v>2.9125</c:v>
                </c:pt>
                <c:pt idx="1616">
                  <c:v>2.915</c:v>
                </c:pt>
                <c:pt idx="1617">
                  <c:v>2.9175</c:v>
                </c:pt>
                <c:pt idx="1618">
                  <c:v>2.92</c:v>
                </c:pt>
                <c:pt idx="1619">
                  <c:v>2.9225</c:v>
                </c:pt>
                <c:pt idx="1620">
                  <c:v>2.925</c:v>
                </c:pt>
                <c:pt idx="1621">
                  <c:v>2.9275</c:v>
                </c:pt>
                <c:pt idx="1622">
                  <c:v>2.93</c:v>
                </c:pt>
                <c:pt idx="1623">
                  <c:v>2.9325</c:v>
                </c:pt>
                <c:pt idx="1624">
                  <c:v>2.935</c:v>
                </c:pt>
                <c:pt idx="1625">
                  <c:v>2.9375</c:v>
                </c:pt>
                <c:pt idx="1626">
                  <c:v>2.94</c:v>
                </c:pt>
                <c:pt idx="1627">
                  <c:v>2.9425</c:v>
                </c:pt>
                <c:pt idx="1628">
                  <c:v>2.945</c:v>
                </c:pt>
                <c:pt idx="1629">
                  <c:v>2.9475</c:v>
                </c:pt>
                <c:pt idx="1630">
                  <c:v>2.95</c:v>
                </c:pt>
                <c:pt idx="1631">
                  <c:v>2.9525</c:v>
                </c:pt>
                <c:pt idx="1632">
                  <c:v>2.955</c:v>
                </c:pt>
                <c:pt idx="1633">
                  <c:v>2.9575</c:v>
                </c:pt>
                <c:pt idx="1634">
                  <c:v>2.96</c:v>
                </c:pt>
                <c:pt idx="1635">
                  <c:v>2.9625</c:v>
                </c:pt>
                <c:pt idx="1636">
                  <c:v>2.965</c:v>
                </c:pt>
                <c:pt idx="1637">
                  <c:v>2.9675</c:v>
                </c:pt>
                <c:pt idx="1638">
                  <c:v>2.97</c:v>
                </c:pt>
                <c:pt idx="1639">
                  <c:v>2.9725</c:v>
                </c:pt>
                <c:pt idx="1640">
                  <c:v>2.975</c:v>
                </c:pt>
                <c:pt idx="1641">
                  <c:v>2.9775</c:v>
                </c:pt>
                <c:pt idx="1642">
                  <c:v>2.98</c:v>
                </c:pt>
                <c:pt idx="1643">
                  <c:v>2.9825</c:v>
                </c:pt>
                <c:pt idx="1644">
                  <c:v>2.985</c:v>
                </c:pt>
                <c:pt idx="1645">
                  <c:v>2.9875</c:v>
                </c:pt>
                <c:pt idx="1646">
                  <c:v>2.99</c:v>
                </c:pt>
                <c:pt idx="1647">
                  <c:v>2.9925</c:v>
                </c:pt>
                <c:pt idx="1648">
                  <c:v>2.995</c:v>
                </c:pt>
                <c:pt idx="1649">
                  <c:v>2.9975</c:v>
                </c:pt>
                <c:pt idx="1650">
                  <c:v>3.0</c:v>
                </c:pt>
                <c:pt idx="1651">
                  <c:v>3.005</c:v>
                </c:pt>
                <c:pt idx="1652">
                  <c:v>3.01</c:v>
                </c:pt>
                <c:pt idx="1653">
                  <c:v>3.015</c:v>
                </c:pt>
                <c:pt idx="1654">
                  <c:v>3.02</c:v>
                </c:pt>
                <c:pt idx="1655">
                  <c:v>3.025</c:v>
                </c:pt>
                <c:pt idx="1656">
                  <c:v>3.03</c:v>
                </c:pt>
                <c:pt idx="1657">
                  <c:v>3.035</c:v>
                </c:pt>
                <c:pt idx="1658">
                  <c:v>3.04</c:v>
                </c:pt>
                <c:pt idx="1659">
                  <c:v>3.045</c:v>
                </c:pt>
                <c:pt idx="1660">
                  <c:v>3.05</c:v>
                </c:pt>
                <c:pt idx="1661">
                  <c:v>3.055</c:v>
                </c:pt>
                <c:pt idx="1662">
                  <c:v>3.06</c:v>
                </c:pt>
                <c:pt idx="1663">
                  <c:v>3.065</c:v>
                </c:pt>
                <c:pt idx="1664">
                  <c:v>3.07</c:v>
                </c:pt>
                <c:pt idx="1665">
                  <c:v>3.075</c:v>
                </c:pt>
                <c:pt idx="1666">
                  <c:v>3.08</c:v>
                </c:pt>
                <c:pt idx="1667">
                  <c:v>3.085</c:v>
                </c:pt>
                <c:pt idx="1668">
                  <c:v>3.09</c:v>
                </c:pt>
                <c:pt idx="1669">
                  <c:v>3.095</c:v>
                </c:pt>
                <c:pt idx="1670">
                  <c:v>3.1</c:v>
                </c:pt>
                <c:pt idx="1671">
                  <c:v>3.105</c:v>
                </c:pt>
                <c:pt idx="1672">
                  <c:v>3.11</c:v>
                </c:pt>
                <c:pt idx="1673">
                  <c:v>3.115</c:v>
                </c:pt>
                <c:pt idx="1674">
                  <c:v>3.12</c:v>
                </c:pt>
                <c:pt idx="1675">
                  <c:v>3.125</c:v>
                </c:pt>
                <c:pt idx="1676">
                  <c:v>3.13</c:v>
                </c:pt>
                <c:pt idx="1677">
                  <c:v>3.135</c:v>
                </c:pt>
                <c:pt idx="1678">
                  <c:v>3.14</c:v>
                </c:pt>
                <c:pt idx="1679">
                  <c:v>3.145</c:v>
                </c:pt>
                <c:pt idx="1680">
                  <c:v>3.15</c:v>
                </c:pt>
                <c:pt idx="1681">
                  <c:v>3.155</c:v>
                </c:pt>
                <c:pt idx="1682">
                  <c:v>3.16</c:v>
                </c:pt>
                <c:pt idx="1683">
                  <c:v>3.165</c:v>
                </c:pt>
                <c:pt idx="1684">
                  <c:v>3.17</c:v>
                </c:pt>
                <c:pt idx="1685">
                  <c:v>3.175</c:v>
                </c:pt>
                <c:pt idx="1686">
                  <c:v>3.18</c:v>
                </c:pt>
                <c:pt idx="1687">
                  <c:v>3.185</c:v>
                </c:pt>
                <c:pt idx="1688">
                  <c:v>3.19</c:v>
                </c:pt>
                <c:pt idx="1689">
                  <c:v>3.195</c:v>
                </c:pt>
                <c:pt idx="1690">
                  <c:v>3.2</c:v>
                </c:pt>
                <c:pt idx="1691">
                  <c:v>3.205</c:v>
                </c:pt>
                <c:pt idx="1692">
                  <c:v>3.21</c:v>
                </c:pt>
                <c:pt idx="1693">
                  <c:v>3.215</c:v>
                </c:pt>
                <c:pt idx="1694">
                  <c:v>3.22</c:v>
                </c:pt>
                <c:pt idx="1695">
                  <c:v>3.225</c:v>
                </c:pt>
                <c:pt idx="1696">
                  <c:v>3.23</c:v>
                </c:pt>
                <c:pt idx="1697">
                  <c:v>3.235</c:v>
                </c:pt>
                <c:pt idx="1698">
                  <c:v>3.24</c:v>
                </c:pt>
                <c:pt idx="1699">
                  <c:v>3.245</c:v>
                </c:pt>
                <c:pt idx="1700">
                  <c:v>3.25</c:v>
                </c:pt>
                <c:pt idx="1701">
                  <c:v>3.255</c:v>
                </c:pt>
                <c:pt idx="1702">
                  <c:v>3.26</c:v>
                </c:pt>
                <c:pt idx="1703">
                  <c:v>3.265</c:v>
                </c:pt>
                <c:pt idx="1704">
                  <c:v>3.27</c:v>
                </c:pt>
                <c:pt idx="1705">
                  <c:v>3.275</c:v>
                </c:pt>
                <c:pt idx="1706">
                  <c:v>3.28</c:v>
                </c:pt>
                <c:pt idx="1707">
                  <c:v>3.285</c:v>
                </c:pt>
                <c:pt idx="1708">
                  <c:v>3.29</c:v>
                </c:pt>
                <c:pt idx="1709">
                  <c:v>3.295</c:v>
                </c:pt>
                <c:pt idx="1710">
                  <c:v>3.3</c:v>
                </c:pt>
                <c:pt idx="1711">
                  <c:v>3.305</c:v>
                </c:pt>
                <c:pt idx="1712">
                  <c:v>3.31</c:v>
                </c:pt>
                <c:pt idx="1713">
                  <c:v>3.314999999999999</c:v>
                </c:pt>
                <c:pt idx="1714">
                  <c:v>3.32</c:v>
                </c:pt>
                <c:pt idx="1715">
                  <c:v>3.325</c:v>
                </c:pt>
                <c:pt idx="1716">
                  <c:v>3.33</c:v>
                </c:pt>
                <c:pt idx="1717">
                  <c:v>3.334999999999999</c:v>
                </c:pt>
                <c:pt idx="1718">
                  <c:v>3.34</c:v>
                </c:pt>
                <c:pt idx="1719">
                  <c:v>3.345</c:v>
                </c:pt>
                <c:pt idx="1720">
                  <c:v>3.35</c:v>
                </c:pt>
                <c:pt idx="1721">
                  <c:v>3.354999999999999</c:v>
                </c:pt>
                <c:pt idx="1722">
                  <c:v>3.36</c:v>
                </c:pt>
                <c:pt idx="1723">
                  <c:v>3.365</c:v>
                </c:pt>
                <c:pt idx="1724">
                  <c:v>3.37</c:v>
                </c:pt>
                <c:pt idx="1725">
                  <c:v>3.375</c:v>
                </c:pt>
                <c:pt idx="1726">
                  <c:v>3.38</c:v>
                </c:pt>
                <c:pt idx="1727">
                  <c:v>3.385</c:v>
                </c:pt>
                <c:pt idx="1728">
                  <c:v>3.39</c:v>
                </c:pt>
                <c:pt idx="1729">
                  <c:v>3.395</c:v>
                </c:pt>
                <c:pt idx="1730">
                  <c:v>3.4</c:v>
                </c:pt>
                <c:pt idx="1731">
                  <c:v>3.405</c:v>
                </c:pt>
                <c:pt idx="1732">
                  <c:v>3.41</c:v>
                </c:pt>
                <c:pt idx="1733">
                  <c:v>3.415</c:v>
                </c:pt>
                <c:pt idx="1734">
                  <c:v>3.42</c:v>
                </c:pt>
                <c:pt idx="1735">
                  <c:v>3.425</c:v>
                </c:pt>
                <c:pt idx="1736">
                  <c:v>3.43</c:v>
                </c:pt>
                <c:pt idx="1737">
                  <c:v>3.435</c:v>
                </c:pt>
                <c:pt idx="1738">
                  <c:v>3.44</c:v>
                </c:pt>
                <c:pt idx="1739">
                  <c:v>3.445</c:v>
                </c:pt>
                <c:pt idx="1740">
                  <c:v>3.45</c:v>
                </c:pt>
                <c:pt idx="1741">
                  <c:v>3.455</c:v>
                </c:pt>
                <c:pt idx="1742">
                  <c:v>3.46</c:v>
                </c:pt>
                <c:pt idx="1743">
                  <c:v>3.465</c:v>
                </c:pt>
                <c:pt idx="1744">
                  <c:v>3.47</c:v>
                </c:pt>
                <c:pt idx="1745">
                  <c:v>3.475</c:v>
                </c:pt>
                <c:pt idx="1746">
                  <c:v>3.48</c:v>
                </c:pt>
                <c:pt idx="1747">
                  <c:v>3.485</c:v>
                </c:pt>
                <c:pt idx="1748">
                  <c:v>3.49</c:v>
                </c:pt>
                <c:pt idx="1749">
                  <c:v>3.495</c:v>
                </c:pt>
                <c:pt idx="1750">
                  <c:v>3.5</c:v>
                </c:pt>
                <c:pt idx="1751">
                  <c:v>3.505</c:v>
                </c:pt>
                <c:pt idx="1752">
                  <c:v>3.51</c:v>
                </c:pt>
                <c:pt idx="1753">
                  <c:v>3.515</c:v>
                </c:pt>
                <c:pt idx="1754">
                  <c:v>3.52</c:v>
                </c:pt>
                <c:pt idx="1755">
                  <c:v>3.525</c:v>
                </c:pt>
                <c:pt idx="1756">
                  <c:v>3.53</c:v>
                </c:pt>
                <c:pt idx="1757">
                  <c:v>3.535</c:v>
                </c:pt>
                <c:pt idx="1758">
                  <c:v>3.54</c:v>
                </c:pt>
                <c:pt idx="1759">
                  <c:v>3.545</c:v>
                </c:pt>
                <c:pt idx="1760">
                  <c:v>3.55</c:v>
                </c:pt>
                <c:pt idx="1761">
                  <c:v>3.555</c:v>
                </c:pt>
                <c:pt idx="1762">
                  <c:v>3.56</c:v>
                </c:pt>
                <c:pt idx="1763">
                  <c:v>3.565</c:v>
                </c:pt>
                <c:pt idx="1764">
                  <c:v>3.57</c:v>
                </c:pt>
                <c:pt idx="1765">
                  <c:v>3.575</c:v>
                </c:pt>
                <c:pt idx="1766">
                  <c:v>3.58</c:v>
                </c:pt>
                <c:pt idx="1767">
                  <c:v>3.585</c:v>
                </c:pt>
                <c:pt idx="1768">
                  <c:v>3.59</c:v>
                </c:pt>
                <c:pt idx="1769">
                  <c:v>3.595</c:v>
                </c:pt>
                <c:pt idx="1770">
                  <c:v>3.6</c:v>
                </c:pt>
                <c:pt idx="1771">
                  <c:v>3.605</c:v>
                </c:pt>
                <c:pt idx="1772">
                  <c:v>3.61</c:v>
                </c:pt>
                <c:pt idx="1773">
                  <c:v>3.615</c:v>
                </c:pt>
                <c:pt idx="1774">
                  <c:v>3.62</c:v>
                </c:pt>
                <c:pt idx="1775">
                  <c:v>3.625</c:v>
                </c:pt>
                <c:pt idx="1776">
                  <c:v>3.63</c:v>
                </c:pt>
                <c:pt idx="1777">
                  <c:v>3.635</c:v>
                </c:pt>
                <c:pt idx="1778">
                  <c:v>3.64</c:v>
                </c:pt>
                <c:pt idx="1779">
                  <c:v>3.645</c:v>
                </c:pt>
                <c:pt idx="1780">
                  <c:v>3.65</c:v>
                </c:pt>
                <c:pt idx="1781">
                  <c:v>3.655</c:v>
                </c:pt>
                <c:pt idx="1782">
                  <c:v>3.66</c:v>
                </c:pt>
                <c:pt idx="1783">
                  <c:v>3.665</c:v>
                </c:pt>
                <c:pt idx="1784">
                  <c:v>3.67</c:v>
                </c:pt>
                <c:pt idx="1785">
                  <c:v>3.675</c:v>
                </c:pt>
                <c:pt idx="1786">
                  <c:v>3.68</c:v>
                </c:pt>
                <c:pt idx="1787">
                  <c:v>3.685</c:v>
                </c:pt>
                <c:pt idx="1788">
                  <c:v>3.69</c:v>
                </c:pt>
                <c:pt idx="1789">
                  <c:v>3.695</c:v>
                </c:pt>
                <c:pt idx="1790">
                  <c:v>3.7</c:v>
                </c:pt>
                <c:pt idx="1791">
                  <c:v>3.705</c:v>
                </c:pt>
                <c:pt idx="1792">
                  <c:v>3.71</c:v>
                </c:pt>
                <c:pt idx="1793">
                  <c:v>3.715</c:v>
                </c:pt>
                <c:pt idx="1794">
                  <c:v>3.72</c:v>
                </c:pt>
                <c:pt idx="1795">
                  <c:v>3.725</c:v>
                </c:pt>
                <c:pt idx="1796">
                  <c:v>3.73</c:v>
                </c:pt>
                <c:pt idx="1797">
                  <c:v>3.735</c:v>
                </c:pt>
                <c:pt idx="1798">
                  <c:v>3.74</c:v>
                </c:pt>
                <c:pt idx="1799">
                  <c:v>3.745</c:v>
                </c:pt>
                <c:pt idx="1800">
                  <c:v>3.75</c:v>
                </c:pt>
                <c:pt idx="1801">
                  <c:v>3.755</c:v>
                </c:pt>
                <c:pt idx="1802">
                  <c:v>3.76</c:v>
                </c:pt>
                <c:pt idx="1803">
                  <c:v>3.765</c:v>
                </c:pt>
                <c:pt idx="1804">
                  <c:v>3.77</c:v>
                </c:pt>
                <c:pt idx="1805">
                  <c:v>3.775</c:v>
                </c:pt>
                <c:pt idx="1806">
                  <c:v>3.78</c:v>
                </c:pt>
                <c:pt idx="1807">
                  <c:v>3.785</c:v>
                </c:pt>
                <c:pt idx="1808">
                  <c:v>3.79</c:v>
                </c:pt>
                <c:pt idx="1809">
                  <c:v>3.795</c:v>
                </c:pt>
                <c:pt idx="1810">
                  <c:v>3.8</c:v>
                </c:pt>
                <c:pt idx="1811">
                  <c:v>3.805</c:v>
                </c:pt>
                <c:pt idx="1812">
                  <c:v>3.81</c:v>
                </c:pt>
                <c:pt idx="1813">
                  <c:v>3.814999999999999</c:v>
                </c:pt>
                <c:pt idx="1814">
                  <c:v>3.82</c:v>
                </c:pt>
                <c:pt idx="1815">
                  <c:v>3.825</c:v>
                </c:pt>
                <c:pt idx="1816">
                  <c:v>3.83</c:v>
                </c:pt>
                <c:pt idx="1817">
                  <c:v>3.834999999999999</c:v>
                </c:pt>
                <c:pt idx="1818">
                  <c:v>3.84</c:v>
                </c:pt>
                <c:pt idx="1819">
                  <c:v>3.845</c:v>
                </c:pt>
                <c:pt idx="1820">
                  <c:v>3.85</c:v>
                </c:pt>
                <c:pt idx="1821">
                  <c:v>3.854999999999999</c:v>
                </c:pt>
                <c:pt idx="1822">
                  <c:v>3.86</c:v>
                </c:pt>
                <c:pt idx="1823">
                  <c:v>3.865</c:v>
                </c:pt>
                <c:pt idx="1824">
                  <c:v>3.87</c:v>
                </c:pt>
                <c:pt idx="1825">
                  <c:v>3.875</c:v>
                </c:pt>
                <c:pt idx="1826">
                  <c:v>3.88</c:v>
                </c:pt>
                <c:pt idx="1827">
                  <c:v>3.885</c:v>
                </c:pt>
                <c:pt idx="1828">
                  <c:v>3.89</c:v>
                </c:pt>
                <c:pt idx="1829">
                  <c:v>3.895</c:v>
                </c:pt>
                <c:pt idx="1830">
                  <c:v>3.9</c:v>
                </c:pt>
                <c:pt idx="1831">
                  <c:v>3.905</c:v>
                </c:pt>
                <c:pt idx="1832">
                  <c:v>3.91</c:v>
                </c:pt>
                <c:pt idx="1833">
                  <c:v>3.915</c:v>
                </c:pt>
                <c:pt idx="1834">
                  <c:v>3.92</c:v>
                </c:pt>
                <c:pt idx="1835">
                  <c:v>3.925</c:v>
                </c:pt>
                <c:pt idx="1836">
                  <c:v>3.93</c:v>
                </c:pt>
                <c:pt idx="1837">
                  <c:v>3.935</c:v>
                </c:pt>
                <c:pt idx="1838">
                  <c:v>3.94</c:v>
                </c:pt>
                <c:pt idx="1839">
                  <c:v>3.945</c:v>
                </c:pt>
                <c:pt idx="1840">
                  <c:v>3.95</c:v>
                </c:pt>
                <c:pt idx="1841">
                  <c:v>3.955</c:v>
                </c:pt>
                <c:pt idx="1842">
                  <c:v>3.96</c:v>
                </c:pt>
                <c:pt idx="1843">
                  <c:v>3.965</c:v>
                </c:pt>
                <c:pt idx="1844">
                  <c:v>3.97</c:v>
                </c:pt>
                <c:pt idx="1845">
                  <c:v>3.975</c:v>
                </c:pt>
                <c:pt idx="1846">
                  <c:v>3.98</c:v>
                </c:pt>
                <c:pt idx="1847">
                  <c:v>3.985</c:v>
                </c:pt>
                <c:pt idx="1848">
                  <c:v>3.99</c:v>
                </c:pt>
                <c:pt idx="1849">
                  <c:v>3.995</c:v>
                </c:pt>
                <c:pt idx="1850">
                  <c:v>4.0</c:v>
                </c:pt>
                <c:pt idx="1851">
                  <c:v>4.005</c:v>
                </c:pt>
                <c:pt idx="1852">
                  <c:v>4.01</c:v>
                </c:pt>
                <c:pt idx="1853">
                  <c:v>4.015</c:v>
                </c:pt>
                <c:pt idx="1854">
                  <c:v>4.02</c:v>
                </c:pt>
                <c:pt idx="1855">
                  <c:v>4.02499999999998</c:v>
                </c:pt>
                <c:pt idx="1856">
                  <c:v>4.03</c:v>
                </c:pt>
                <c:pt idx="1857">
                  <c:v>4.035</c:v>
                </c:pt>
                <c:pt idx="1858">
                  <c:v>4.04</c:v>
                </c:pt>
                <c:pt idx="1859">
                  <c:v>4.045</c:v>
                </c:pt>
                <c:pt idx="1860">
                  <c:v>4.05</c:v>
                </c:pt>
                <c:pt idx="1861">
                  <c:v>4.055</c:v>
                </c:pt>
                <c:pt idx="1862">
                  <c:v>4.06</c:v>
                </c:pt>
                <c:pt idx="1863">
                  <c:v>4.064999999999984</c:v>
                </c:pt>
                <c:pt idx="1864">
                  <c:v>4.07</c:v>
                </c:pt>
                <c:pt idx="1865">
                  <c:v>4.075</c:v>
                </c:pt>
                <c:pt idx="1866">
                  <c:v>4.08</c:v>
                </c:pt>
                <c:pt idx="1867">
                  <c:v>4.085</c:v>
                </c:pt>
                <c:pt idx="1868">
                  <c:v>4.09</c:v>
                </c:pt>
                <c:pt idx="1869">
                  <c:v>4.095</c:v>
                </c:pt>
                <c:pt idx="1870">
                  <c:v>4.1</c:v>
                </c:pt>
                <c:pt idx="1871">
                  <c:v>4.105</c:v>
                </c:pt>
                <c:pt idx="1872">
                  <c:v>4.109999999999999</c:v>
                </c:pt>
                <c:pt idx="1873">
                  <c:v>4.11499999999998</c:v>
                </c:pt>
                <c:pt idx="1874">
                  <c:v>4.119999999999997</c:v>
                </c:pt>
                <c:pt idx="1875">
                  <c:v>4.124999999999977</c:v>
                </c:pt>
                <c:pt idx="1876">
                  <c:v>4.13</c:v>
                </c:pt>
                <c:pt idx="1877">
                  <c:v>4.135</c:v>
                </c:pt>
                <c:pt idx="1878">
                  <c:v>4.14</c:v>
                </c:pt>
                <c:pt idx="1879">
                  <c:v>4.145</c:v>
                </c:pt>
                <c:pt idx="1880">
                  <c:v>4.149999999999999</c:v>
                </c:pt>
                <c:pt idx="1881">
                  <c:v>4.15499999999998</c:v>
                </c:pt>
                <c:pt idx="1882">
                  <c:v>4.159999999999997</c:v>
                </c:pt>
                <c:pt idx="1883">
                  <c:v>4.164999999999977</c:v>
                </c:pt>
                <c:pt idx="1884">
                  <c:v>4.17</c:v>
                </c:pt>
                <c:pt idx="1885">
                  <c:v>4.175</c:v>
                </c:pt>
                <c:pt idx="1886">
                  <c:v>4.18</c:v>
                </c:pt>
                <c:pt idx="1887">
                  <c:v>4.185</c:v>
                </c:pt>
                <c:pt idx="1888">
                  <c:v>4.189999999999999</c:v>
                </c:pt>
                <c:pt idx="1889">
                  <c:v>4.19499999999998</c:v>
                </c:pt>
                <c:pt idx="1890">
                  <c:v>4.2</c:v>
                </c:pt>
                <c:pt idx="1891">
                  <c:v>4.205</c:v>
                </c:pt>
                <c:pt idx="1892">
                  <c:v>4.21</c:v>
                </c:pt>
                <c:pt idx="1893">
                  <c:v>4.215</c:v>
                </c:pt>
                <c:pt idx="1894">
                  <c:v>4.22</c:v>
                </c:pt>
                <c:pt idx="1895">
                  <c:v>4.225</c:v>
                </c:pt>
                <c:pt idx="1896">
                  <c:v>4.23</c:v>
                </c:pt>
                <c:pt idx="1897">
                  <c:v>4.235</c:v>
                </c:pt>
                <c:pt idx="1898">
                  <c:v>4.24</c:v>
                </c:pt>
                <c:pt idx="1899">
                  <c:v>4.245</c:v>
                </c:pt>
                <c:pt idx="1900">
                  <c:v>4.25</c:v>
                </c:pt>
                <c:pt idx="1901">
                  <c:v>4.255</c:v>
                </c:pt>
                <c:pt idx="1902">
                  <c:v>4.26</c:v>
                </c:pt>
                <c:pt idx="1903">
                  <c:v>4.265</c:v>
                </c:pt>
                <c:pt idx="1904">
                  <c:v>4.27</c:v>
                </c:pt>
                <c:pt idx="1905">
                  <c:v>4.275</c:v>
                </c:pt>
                <c:pt idx="1906">
                  <c:v>4.28</c:v>
                </c:pt>
                <c:pt idx="1907">
                  <c:v>4.285</c:v>
                </c:pt>
                <c:pt idx="1908">
                  <c:v>4.29</c:v>
                </c:pt>
                <c:pt idx="1909">
                  <c:v>4.295</c:v>
                </c:pt>
                <c:pt idx="1910">
                  <c:v>4.3</c:v>
                </c:pt>
                <c:pt idx="1911">
                  <c:v>4.305</c:v>
                </c:pt>
                <c:pt idx="1912">
                  <c:v>4.31</c:v>
                </c:pt>
                <c:pt idx="1913">
                  <c:v>4.31499999999998</c:v>
                </c:pt>
                <c:pt idx="1914">
                  <c:v>4.319999999999998</c:v>
                </c:pt>
                <c:pt idx="1915">
                  <c:v>4.324999999999977</c:v>
                </c:pt>
                <c:pt idx="1916">
                  <c:v>4.33</c:v>
                </c:pt>
                <c:pt idx="1917">
                  <c:v>4.335</c:v>
                </c:pt>
                <c:pt idx="1918">
                  <c:v>4.34</c:v>
                </c:pt>
                <c:pt idx="1919">
                  <c:v>4.345</c:v>
                </c:pt>
                <c:pt idx="1920">
                  <c:v>4.35</c:v>
                </c:pt>
                <c:pt idx="1921">
                  <c:v>4.35499999999998</c:v>
                </c:pt>
                <c:pt idx="1922">
                  <c:v>4.359999999999998</c:v>
                </c:pt>
                <c:pt idx="1923">
                  <c:v>4.364999999999978</c:v>
                </c:pt>
                <c:pt idx="1924">
                  <c:v>4.37</c:v>
                </c:pt>
                <c:pt idx="1925">
                  <c:v>4.375</c:v>
                </c:pt>
                <c:pt idx="1926">
                  <c:v>4.38</c:v>
                </c:pt>
                <c:pt idx="1927">
                  <c:v>4.385</c:v>
                </c:pt>
                <c:pt idx="1928">
                  <c:v>4.39</c:v>
                </c:pt>
                <c:pt idx="1929">
                  <c:v>4.395</c:v>
                </c:pt>
                <c:pt idx="1930">
                  <c:v>4.4</c:v>
                </c:pt>
                <c:pt idx="1931">
                  <c:v>4.405</c:v>
                </c:pt>
                <c:pt idx="1932">
                  <c:v>4.41</c:v>
                </c:pt>
                <c:pt idx="1933">
                  <c:v>4.415</c:v>
                </c:pt>
                <c:pt idx="1934">
                  <c:v>4.42</c:v>
                </c:pt>
                <c:pt idx="1935">
                  <c:v>4.425</c:v>
                </c:pt>
                <c:pt idx="1936">
                  <c:v>4.43</c:v>
                </c:pt>
                <c:pt idx="1937">
                  <c:v>4.435</c:v>
                </c:pt>
                <c:pt idx="1938">
                  <c:v>4.44</c:v>
                </c:pt>
                <c:pt idx="1939">
                  <c:v>4.445</c:v>
                </c:pt>
                <c:pt idx="1940">
                  <c:v>4.45</c:v>
                </c:pt>
                <c:pt idx="1941">
                  <c:v>4.455</c:v>
                </c:pt>
                <c:pt idx="1942">
                  <c:v>4.46</c:v>
                </c:pt>
                <c:pt idx="1943">
                  <c:v>4.465</c:v>
                </c:pt>
                <c:pt idx="1944">
                  <c:v>4.47</c:v>
                </c:pt>
                <c:pt idx="1945">
                  <c:v>4.475</c:v>
                </c:pt>
                <c:pt idx="1946">
                  <c:v>4.48</c:v>
                </c:pt>
                <c:pt idx="1947">
                  <c:v>4.485</c:v>
                </c:pt>
                <c:pt idx="1948">
                  <c:v>4.49</c:v>
                </c:pt>
                <c:pt idx="1949">
                  <c:v>4.495</c:v>
                </c:pt>
                <c:pt idx="1950">
                  <c:v>4.5</c:v>
                </c:pt>
                <c:pt idx="1951">
                  <c:v>4.505</c:v>
                </c:pt>
                <c:pt idx="1952">
                  <c:v>4.51</c:v>
                </c:pt>
                <c:pt idx="1953">
                  <c:v>4.515</c:v>
                </c:pt>
                <c:pt idx="1954">
                  <c:v>4.52</c:v>
                </c:pt>
                <c:pt idx="1955">
                  <c:v>4.52499999999998</c:v>
                </c:pt>
                <c:pt idx="1956">
                  <c:v>4.53</c:v>
                </c:pt>
                <c:pt idx="1957">
                  <c:v>4.535</c:v>
                </c:pt>
                <c:pt idx="1958">
                  <c:v>4.54</c:v>
                </c:pt>
                <c:pt idx="1959">
                  <c:v>4.545</c:v>
                </c:pt>
                <c:pt idx="1960">
                  <c:v>4.55</c:v>
                </c:pt>
                <c:pt idx="1961">
                  <c:v>4.555</c:v>
                </c:pt>
                <c:pt idx="1962">
                  <c:v>4.56</c:v>
                </c:pt>
                <c:pt idx="1963">
                  <c:v>4.564999999999984</c:v>
                </c:pt>
                <c:pt idx="1964">
                  <c:v>4.57</c:v>
                </c:pt>
                <c:pt idx="1965">
                  <c:v>4.575</c:v>
                </c:pt>
                <c:pt idx="1966">
                  <c:v>4.58</c:v>
                </c:pt>
                <c:pt idx="1967">
                  <c:v>4.585</c:v>
                </c:pt>
                <c:pt idx="1968">
                  <c:v>4.59</c:v>
                </c:pt>
                <c:pt idx="1969">
                  <c:v>4.595</c:v>
                </c:pt>
                <c:pt idx="1970">
                  <c:v>4.6</c:v>
                </c:pt>
                <c:pt idx="1971">
                  <c:v>4.60499999999998</c:v>
                </c:pt>
                <c:pt idx="1972">
                  <c:v>4.609999999999998</c:v>
                </c:pt>
                <c:pt idx="1973">
                  <c:v>4.614999999999977</c:v>
                </c:pt>
                <c:pt idx="1974">
                  <c:v>4.619999999999996</c:v>
                </c:pt>
                <c:pt idx="1975">
                  <c:v>4.624999999999974</c:v>
                </c:pt>
                <c:pt idx="1976">
                  <c:v>4.63</c:v>
                </c:pt>
                <c:pt idx="1977">
                  <c:v>4.635</c:v>
                </c:pt>
                <c:pt idx="1978">
                  <c:v>4.64</c:v>
                </c:pt>
                <c:pt idx="1979">
                  <c:v>4.644999999999979</c:v>
                </c:pt>
                <c:pt idx="1980">
                  <c:v>4.649999999999998</c:v>
                </c:pt>
                <c:pt idx="1981">
                  <c:v>4.654999999999977</c:v>
                </c:pt>
                <c:pt idx="1982">
                  <c:v>4.659999999999996</c:v>
                </c:pt>
                <c:pt idx="1983">
                  <c:v>4.664999999999975</c:v>
                </c:pt>
                <c:pt idx="1984">
                  <c:v>4.67</c:v>
                </c:pt>
                <c:pt idx="1985">
                  <c:v>4.675</c:v>
                </c:pt>
                <c:pt idx="1986">
                  <c:v>4.68</c:v>
                </c:pt>
                <c:pt idx="1987">
                  <c:v>4.685</c:v>
                </c:pt>
                <c:pt idx="1988">
                  <c:v>4.689999999999999</c:v>
                </c:pt>
                <c:pt idx="1989">
                  <c:v>4.69499999999998</c:v>
                </c:pt>
                <c:pt idx="1990">
                  <c:v>4.7</c:v>
                </c:pt>
                <c:pt idx="1991">
                  <c:v>4.705</c:v>
                </c:pt>
                <c:pt idx="1992">
                  <c:v>4.71</c:v>
                </c:pt>
                <c:pt idx="1993">
                  <c:v>4.715</c:v>
                </c:pt>
                <c:pt idx="1994">
                  <c:v>4.72</c:v>
                </c:pt>
                <c:pt idx="1995">
                  <c:v>4.725</c:v>
                </c:pt>
                <c:pt idx="1996">
                  <c:v>4.73</c:v>
                </c:pt>
                <c:pt idx="1997">
                  <c:v>4.735</c:v>
                </c:pt>
                <c:pt idx="1998">
                  <c:v>4.74</c:v>
                </c:pt>
                <c:pt idx="1999">
                  <c:v>4.745</c:v>
                </c:pt>
                <c:pt idx="2000">
                  <c:v>4.75</c:v>
                </c:pt>
                <c:pt idx="2001">
                  <c:v>4.755</c:v>
                </c:pt>
                <c:pt idx="2002">
                  <c:v>4.76</c:v>
                </c:pt>
                <c:pt idx="2003">
                  <c:v>4.765</c:v>
                </c:pt>
                <c:pt idx="2004">
                  <c:v>4.769999999999999</c:v>
                </c:pt>
                <c:pt idx="2005">
                  <c:v>4.775</c:v>
                </c:pt>
                <c:pt idx="2006">
                  <c:v>4.78</c:v>
                </c:pt>
                <c:pt idx="2007">
                  <c:v>4.785</c:v>
                </c:pt>
                <c:pt idx="2008">
                  <c:v>4.79</c:v>
                </c:pt>
                <c:pt idx="2009">
                  <c:v>4.795</c:v>
                </c:pt>
                <c:pt idx="2010">
                  <c:v>4.8</c:v>
                </c:pt>
                <c:pt idx="2011">
                  <c:v>4.805</c:v>
                </c:pt>
                <c:pt idx="2012">
                  <c:v>4.81</c:v>
                </c:pt>
                <c:pt idx="2013">
                  <c:v>4.81499999999998</c:v>
                </c:pt>
                <c:pt idx="2014">
                  <c:v>4.819999999999998</c:v>
                </c:pt>
                <c:pt idx="2015">
                  <c:v>4.824999999999977</c:v>
                </c:pt>
                <c:pt idx="2016">
                  <c:v>4.83</c:v>
                </c:pt>
                <c:pt idx="2017">
                  <c:v>4.835</c:v>
                </c:pt>
                <c:pt idx="2018">
                  <c:v>4.84</c:v>
                </c:pt>
                <c:pt idx="2019">
                  <c:v>4.845</c:v>
                </c:pt>
                <c:pt idx="2020">
                  <c:v>4.85</c:v>
                </c:pt>
                <c:pt idx="2021">
                  <c:v>4.85499999999998</c:v>
                </c:pt>
                <c:pt idx="2022">
                  <c:v>4.859999999999998</c:v>
                </c:pt>
                <c:pt idx="2023">
                  <c:v>4.864999999999978</c:v>
                </c:pt>
                <c:pt idx="2024">
                  <c:v>4.87</c:v>
                </c:pt>
                <c:pt idx="2025">
                  <c:v>4.875</c:v>
                </c:pt>
                <c:pt idx="2026">
                  <c:v>4.88</c:v>
                </c:pt>
                <c:pt idx="2027">
                  <c:v>4.885</c:v>
                </c:pt>
                <c:pt idx="2028">
                  <c:v>4.89</c:v>
                </c:pt>
                <c:pt idx="2029">
                  <c:v>4.895</c:v>
                </c:pt>
                <c:pt idx="2030">
                  <c:v>4.9</c:v>
                </c:pt>
                <c:pt idx="2031">
                  <c:v>4.905</c:v>
                </c:pt>
                <c:pt idx="2032">
                  <c:v>4.91</c:v>
                </c:pt>
                <c:pt idx="2033">
                  <c:v>4.915</c:v>
                </c:pt>
                <c:pt idx="2034">
                  <c:v>4.92</c:v>
                </c:pt>
                <c:pt idx="2035">
                  <c:v>4.925</c:v>
                </c:pt>
                <c:pt idx="2036">
                  <c:v>4.93</c:v>
                </c:pt>
                <c:pt idx="2037">
                  <c:v>4.935</c:v>
                </c:pt>
                <c:pt idx="2038">
                  <c:v>4.94</c:v>
                </c:pt>
                <c:pt idx="2039">
                  <c:v>4.945</c:v>
                </c:pt>
                <c:pt idx="2040">
                  <c:v>4.95</c:v>
                </c:pt>
                <c:pt idx="2041">
                  <c:v>4.955</c:v>
                </c:pt>
                <c:pt idx="2042">
                  <c:v>4.96</c:v>
                </c:pt>
                <c:pt idx="2043">
                  <c:v>4.965</c:v>
                </c:pt>
                <c:pt idx="2044">
                  <c:v>4.97</c:v>
                </c:pt>
                <c:pt idx="2045">
                  <c:v>4.975</c:v>
                </c:pt>
                <c:pt idx="2046">
                  <c:v>4.98</c:v>
                </c:pt>
                <c:pt idx="2047">
                  <c:v>4.985</c:v>
                </c:pt>
                <c:pt idx="2048">
                  <c:v>4.99</c:v>
                </c:pt>
                <c:pt idx="2049">
                  <c:v>4.995</c:v>
                </c:pt>
                <c:pt idx="2050">
                  <c:v>5.0</c:v>
                </c:pt>
                <c:pt idx="2051">
                  <c:v>5.005</c:v>
                </c:pt>
                <c:pt idx="2052">
                  <c:v>5.01</c:v>
                </c:pt>
                <c:pt idx="2053">
                  <c:v>5.015</c:v>
                </c:pt>
                <c:pt idx="2054">
                  <c:v>5.02</c:v>
                </c:pt>
                <c:pt idx="2055">
                  <c:v>5.02499999999998</c:v>
                </c:pt>
                <c:pt idx="2056">
                  <c:v>5.03</c:v>
                </c:pt>
                <c:pt idx="2057">
                  <c:v>5.035</c:v>
                </c:pt>
                <c:pt idx="2058">
                  <c:v>5.04</c:v>
                </c:pt>
                <c:pt idx="2059">
                  <c:v>5.045</c:v>
                </c:pt>
                <c:pt idx="2060">
                  <c:v>5.05</c:v>
                </c:pt>
                <c:pt idx="2061">
                  <c:v>5.055</c:v>
                </c:pt>
                <c:pt idx="2062">
                  <c:v>5.06</c:v>
                </c:pt>
                <c:pt idx="2063">
                  <c:v>5.064999999999984</c:v>
                </c:pt>
                <c:pt idx="2064">
                  <c:v>5.07</c:v>
                </c:pt>
                <c:pt idx="2065">
                  <c:v>5.075</c:v>
                </c:pt>
                <c:pt idx="2066">
                  <c:v>5.08</c:v>
                </c:pt>
                <c:pt idx="2067">
                  <c:v>5.085</c:v>
                </c:pt>
                <c:pt idx="2068">
                  <c:v>5.09</c:v>
                </c:pt>
                <c:pt idx="2069">
                  <c:v>5.095</c:v>
                </c:pt>
                <c:pt idx="2070">
                  <c:v>5.1</c:v>
                </c:pt>
                <c:pt idx="2071">
                  <c:v>5.105</c:v>
                </c:pt>
                <c:pt idx="2072">
                  <c:v>5.109999999999999</c:v>
                </c:pt>
                <c:pt idx="2073">
                  <c:v>5.11499999999998</c:v>
                </c:pt>
                <c:pt idx="2074">
                  <c:v>5.119999999999997</c:v>
                </c:pt>
                <c:pt idx="2075">
                  <c:v>5.124999999999977</c:v>
                </c:pt>
                <c:pt idx="2076">
                  <c:v>5.13</c:v>
                </c:pt>
                <c:pt idx="2077">
                  <c:v>5.135</c:v>
                </c:pt>
                <c:pt idx="2078">
                  <c:v>5.14</c:v>
                </c:pt>
                <c:pt idx="2079">
                  <c:v>5.145</c:v>
                </c:pt>
                <c:pt idx="2080">
                  <c:v>5.149999999999999</c:v>
                </c:pt>
                <c:pt idx="2081">
                  <c:v>5.15499999999998</c:v>
                </c:pt>
                <c:pt idx="2082">
                  <c:v>5.159999999999997</c:v>
                </c:pt>
                <c:pt idx="2083">
                  <c:v>5.164999999999977</c:v>
                </c:pt>
                <c:pt idx="2084">
                  <c:v>5.17</c:v>
                </c:pt>
                <c:pt idx="2085">
                  <c:v>5.175</c:v>
                </c:pt>
                <c:pt idx="2086">
                  <c:v>5.18</c:v>
                </c:pt>
                <c:pt idx="2087">
                  <c:v>5.185</c:v>
                </c:pt>
                <c:pt idx="2088">
                  <c:v>5.189999999999999</c:v>
                </c:pt>
                <c:pt idx="2089">
                  <c:v>5.19499999999998</c:v>
                </c:pt>
                <c:pt idx="2090">
                  <c:v>5.2</c:v>
                </c:pt>
                <c:pt idx="2091">
                  <c:v>5.205</c:v>
                </c:pt>
                <c:pt idx="2092">
                  <c:v>5.21</c:v>
                </c:pt>
                <c:pt idx="2093">
                  <c:v>5.215</c:v>
                </c:pt>
                <c:pt idx="2094">
                  <c:v>5.22</c:v>
                </c:pt>
                <c:pt idx="2095">
                  <c:v>5.225</c:v>
                </c:pt>
                <c:pt idx="2096">
                  <c:v>5.23</c:v>
                </c:pt>
                <c:pt idx="2097">
                  <c:v>5.235</c:v>
                </c:pt>
                <c:pt idx="2098">
                  <c:v>5.24</c:v>
                </c:pt>
                <c:pt idx="2099">
                  <c:v>5.245</c:v>
                </c:pt>
                <c:pt idx="2100">
                  <c:v>5.25</c:v>
                </c:pt>
                <c:pt idx="2101">
                  <c:v>5.255</c:v>
                </c:pt>
                <c:pt idx="2102">
                  <c:v>5.26</c:v>
                </c:pt>
                <c:pt idx="2103">
                  <c:v>5.265</c:v>
                </c:pt>
                <c:pt idx="2104">
                  <c:v>5.27</c:v>
                </c:pt>
                <c:pt idx="2105">
                  <c:v>5.275</c:v>
                </c:pt>
                <c:pt idx="2106">
                  <c:v>5.28</c:v>
                </c:pt>
                <c:pt idx="2107">
                  <c:v>5.285</c:v>
                </c:pt>
                <c:pt idx="2108">
                  <c:v>5.29</c:v>
                </c:pt>
                <c:pt idx="2109">
                  <c:v>5.295</c:v>
                </c:pt>
                <c:pt idx="2110">
                  <c:v>5.3</c:v>
                </c:pt>
                <c:pt idx="2111">
                  <c:v>5.305</c:v>
                </c:pt>
                <c:pt idx="2112">
                  <c:v>5.31</c:v>
                </c:pt>
                <c:pt idx="2113">
                  <c:v>5.31499999999998</c:v>
                </c:pt>
                <c:pt idx="2114">
                  <c:v>5.319999999999998</c:v>
                </c:pt>
              </c:numCache>
            </c:numRef>
          </c:xVal>
          <c:yVal>
            <c:numRef>
              <c:f>Sheet1!$D$1:$D$2115</c:f>
              <c:numCache>
                <c:formatCode>General</c:formatCode>
                <c:ptCount val="2115"/>
                <c:pt idx="0">
                  <c:v>3.23</c:v>
                </c:pt>
                <c:pt idx="1">
                  <c:v>3.23</c:v>
                </c:pt>
                <c:pt idx="2">
                  <c:v>3.18</c:v>
                </c:pt>
                <c:pt idx="3">
                  <c:v>3.29</c:v>
                </c:pt>
                <c:pt idx="4">
                  <c:v>3.3</c:v>
                </c:pt>
                <c:pt idx="5">
                  <c:v>3.26</c:v>
                </c:pt>
                <c:pt idx="6">
                  <c:v>3.33</c:v>
                </c:pt>
                <c:pt idx="7">
                  <c:v>3.37</c:v>
                </c:pt>
                <c:pt idx="8">
                  <c:v>3.42</c:v>
                </c:pt>
                <c:pt idx="9">
                  <c:v>3.38</c:v>
                </c:pt>
                <c:pt idx="10">
                  <c:v>3.52</c:v>
                </c:pt>
                <c:pt idx="11">
                  <c:v>3.6</c:v>
                </c:pt>
                <c:pt idx="12">
                  <c:v>3.92</c:v>
                </c:pt>
                <c:pt idx="13">
                  <c:v>4.06</c:v>
                </c:pt>
                <c:pt idx="14">
                  <c:v>4.28</c:v>
                </c:pt>
                <c:pt idx="15">
                  <c:v>4.49</c:v>
                </c:pt>
                <c:pt idx="16">
                  <c:v>4.75</c:v>
                </c:pt>
                <c:pt idx="17">
                  <c:v>4.88</c:v>
                </c:pt>
                <c:pt idx="18">
                  <c:v>5.02</c:v>
                </c:pt>
                <c:pt idx="19">
                  <c:v>4.96</c:v>
                </c:pt>
                <c:pt idx="20">
                  <c:v>4.99</c:v>
                </c:pt>
                <c:pt idx="21">
                  <c:v>4.91</c:v>
                </c:pt>
                <c:pt idx="22">
                  <c:v>4.88</c:v>
                </c:pt>
                <c:pt idx="23">
                  <c:v>4.859999999999998</c:v>
                </c:pt>
                <c:pt idx="24">
                  <c:v>4.81</c:v>
                </c:pt>
                <c:pt idx="25">
                  <c:v>4.819999999999998</c:v>
                </c:pt>
                <c:pt idx="26">
                  <c:v>4.67</c:v>
                </c:pt>
                <c:pt idx="27">
                  <c:v>4.75</c:v>
                </c:pt>
                <c:pt idx="28">
                  <c:v>4.75</c:v>
                </c:pt>
                <c:pt idx="29">
                  <c:v>4.73</c:v>
                </c:pt>
                <c:pt idx="30">
                  <c:v>4.619999999999996</c:v>
                </c:pt>
                <c:pt idx="31">
                  <c:v>4.619999999999996</c:v>
                </c:pt>
                <c:pt idx="32">
                  <c:v>4.6</c:v>
                </c:pt>
                <c:pt idx="33">
                  <c:v>4.58</c:v>
                </c:pt>
                <c:pt idx="34">
                  <c:v>4.59</c:v>
                </c:pt>
                <c:pt idx="35">
                  <c:v>4.54</c:v>
                </c:pt>
                <c:pt idx="36">
                  <c:v>4.45</c:v>
                </c:pt>
                <c:pt idx="37">
                  <c:v>4.46</c:v>
                </c:pt>
                <c:pt idx="38">
                  <c:v>4.41</c:v>
                </c:pt>
                <c:pt idx="39">
                  <c:v>4.55</c:v>
                </c:pt>
                <c:pt idx="40">
                  <c:v>4.55</c:v>
                </c:pt>
                <c:pt idx="41">
                  <c:v>4.51</c:v>
                </c:pt>
                <c:pt idx="42">
                  <c:v>4.5</c:v>
                </c:pt>
                <c:pt idx="43">
                  <c:v>4.46</c:v>
                </c:pt>
                <c:pt idx="44">
                  <c:v>4.48</c:v>
                </c:pt>
                <c:pt idx="45">
                  <c:v>4.33</c:v>
                </c:pt>
                <c:pt idx="46">
                  <c:v>4.359999999999998</c:v>
                </c:pt>
                <c:pt idx="47">
                  <c:v>4.38</c:v>
                </c:pt>
                <c:pt idx="48">
                  <c:v>4.45</c:v>
                </c:pt>
                <c:pt idx="49">
                  <c:v>4.46</c:v>
                </c:pt>
                <c:pt idx="50">
                  <c:v>4.34</c:v>
                </c:pt>
                <c:pt idx="51">
                  <c:v>4.33</c:v>
                </c:pt>
                <c:pt idx="52">
                  <c:v>4.31</c:v>
                </c:pt>
                <c:pt idx="53">
                  <c:v>4.44</c:v>
                </c:pt>
                <c:pt idx="54">
                  <c:v>4.38</c:v>
                </c:pt>
                <c:pt idx="55">
                  <c:v>4.31</c:v>
                </c:pt>
                <c:pt idx="56">
                  <c:v>4.35</c:v>
                </c:pt>
                <c:pt idx="57">
                  <c:v>4.43</c:v>
                </c:pt>
                <c:pt idx="58">
                  <c:v>4.49</c:v>
                </c:pt>
                <c:pt idx="59">
                  <c:v>4.43</c:v>
                </c:pt>
                <c:pt idx="60">
                  <c:v>4.6</c:v>
                </c:pt>
                <c:pt idx="61">
                  <c:v>4.51</c:v>
                </c:pt>
                <c:pt idx="62">
                  <c:v>4.6</c:v>
                </c:pt>
                <c:pt idx="63">
                  <c:v>4.53</c:v>
                </c:pt>
                <c:pt idx="64">
                  <c:v>4.359999999999998</c:v>
                </c:pt>
                <c:pt idx="65">
                  <c:v>4.48</c:v>
                </c:pt>
                <c:pt idx="66">
                  <c:v>4.57</c:v>
                </c:pt>
                <c:pt idx="67">
                  <c:v>4.44</c:v>
                </c:pt>
                <c:pt idx="68">
                  <c:v>4.42</c:v>
                </c:pt>
                <c:pt idx="69">
                  <c:v>4.47</c:v>
                </c:pt>
                <c:pt idx="70">
                  <c:v>4.319999999999998</c:v>
                </c:pt>
                <c:pt idx="71">
                  <c:v>4.22</c:v>
                </c:pt>
                <c:pt idx="72">
                  <c:v>4.21</c:v>
                </c:pt>
                <c:pt idx="73">
                  <c:v>4.23</c:v>
                </c:pt>
                <c:pt idx="74">
                  <c:v>4.03</c:v>
                </c:pt>
                <c:pt idx="75">
                  <c:v>3.95</c:v>
                </c:pt>
                <c:pt idx="76">
                  <c:v>4.06</c:v>
                </c:pt>
                <c:pt idx="77">
                  <c:v>4.08</c:v>
                </c:pt>
                <c:pt idx="78">
                  <c:v>4.05</c:v>
                </c:pt>
                <c:pt idx="79">
                  <c:v>4.05</c:v>
                </c:pt>
                <c:pt idx="80">
                  <c:v>3.9</c:v>
                </c:pt>
                <c:pt idx="81">
                  <c:v>3.82</c:v>
                </c:pt>
                <c:pt idx="82">
                  <c:v>3.8</c:v>
                </c:pt>
                <c:pt idx="83">
                  <c:v>3.83</c:v>
                </c:pt>
                <c:pt idx="84">
                  <c:v>3.82</c:v>
                </c:pt>
                <c:pt idx="85">
                  <c:v>3.95</c:v>
                </c:pt>
                <c:pt idx="86">
                  <c:v>4.06</c:v>
                </c:pt>
                <c:pt idx="87">
                  <c:v>4.18</c:v>
                </c:pt>
                <c:pt idx="88">
                  <c:v>4.109999999999999</c:v>
                </c:pt>
                <c:pt idx="89">
                  <c:v>4.08</c:v>
                </c:pt>
                <c:pt idx="90">
                  <c:v>4.06</c:v>
                </c:pt>
                <c:pt idx="91">
                  <c:v>4.03</c:v>
                </c:pt>
                <c:pt idx="92">
                  <c:v>3.98</c:v>
                </c:pt>
                <c:pt idx="93">
                  <c:v>3.9</c:v>
                </c:pt>
                <c:pt idx="94">
                  <c:v>3.84</c:v>
                </c:pt>
                <c:pt idx="95">
                  <c:v>3.77</c:v>
                </c:pt>
                <c:pt idx="96">
                  <c:v>3.75</c:v>
                </c:pt>
                <c:pt idx="97">
                  <c:v>3.83</c:v>
                </c:pt>
                <c:pt idx="98">
                  <c:v>3.9</c:v>
                </c:pt>
                <c:pt idx="99">
                  <c:v>3.78</c:v>
                </c:pt>
                <c:pt idx="100">
                  <c:v>3.81</c:v>
                </c:pt>
                <c:pt idx="101">
                  <c:v>3.92</c:v>
                </c:pt>
                <c:pt idx="102">
                  <c:v>3.86</c:v>
                </c:pt>
                <c:pt idx="103">
                  <c:v>3.88</c:v>
                </c:pt>
                <c:pt idx="104">
                  <c:v>3.92</c:v>
                </c:pt>
                <c:pt idx="105">
                  <c:v>3.85</c:v>
                </c:pt>
                <c:pt idx="106">
                  <c:v>4.0</c:v>
                </c:pt>
                <c:pt idx="107">
                  <c:v>4.04</c:v>
                </c:pt>
                <c:pt idx="108">
                  <c:v>4.109999999999999</c:v>
                </c:pt>
                <c:pt idx="109">
                  <c:v>4.119999999999997</c:v>
                </c:pt>
                <c:pt idx="110">
                  <c:v>4.04</c:v>
                </c:pt>
                <c:pt idx="111">
                  <c:v>4.02</c:v>
                </c:pt>
                <c:pt idx="112">
                  <c:v>4.03</c:v>
                </c:pt>
                <c:pt idx="113">
                  <c:v>3.93</c:v>
                </c:pt>
                <c:pt idx="114">
                  <c:v>3.81</c:v>
                </c:pt>
                <c:pt idx="115">
                  <c:v>3.71</c:v>
                </c:pt>
                <c:pt idx="116">
                  <c:v>3.58</c:v>
                </c:pt>
                <c:pt idx="117">
                  <c:v>3.54</c:v>
                </c:pt>
                <c:pt idx="118">
                  <c:v>3.44</c:v>
                </c:pt>
                <c:pt idx="119">
                  <c:v>3.3</c:v>
                </c:pt>
                <c:pt idx="120">
                  <c:v>3.27</c:v>
                </c:pt>
                <c:pt idx="121">
                  <c:v>3.26</c:v>
                </c:pt>
                <c:pt idx="122">
                  <c:v>3.18</c:v>
                </c:pt>
                <c:pt idx="123">
                  <c:v>3.1</c:v>
                </c:pt>
                <c:pt idx="124">
                  <c:v>3.27</c:v>
                </c:pt>
                <c:pt idx="125">
                  <c:v>3.14</c:v>
                </c:pt>
                <c:pt idx="126">
                  <c:v>3.16</c:v>
                </c:pt>
                <c:pt idx="127">
                  <c:v>3.37</c:v>
                </c:pt>
                <c:pt idx="128">
                  <c:v>3.71</c:v>
                </c:pt>
                <c:pt idx="129">
                  <c:v>3.9</c:v>
                </c:pt>
                <c:pt idx="130">
                  <c:v>3.67</c:v>
                </c:pt>
                <c:pt idx="131">
                  <c:v>3.81</c:v>
                </c:pt>
                <c:pt idx="132">
                  <c:v>4.2</c:v>
                </c:pt>
                <c:pt idx="133">
                  <c:v>4.41</c:v>
                </c:pt>
                <c:pt idx="134">
                  <c:v>4.7</c:v>
                </c:pt>
                <c:pt idx="135">
                  <c:v>4.859999999999998</c:v>
                </c:pt>
                <c:pt idx="136">
                  <c:v>4.819999999999998</c:v>
                </c:pt>
                <c:pt idx="137">
                  <c:v>4.8</c:v>
                </c:pt>
                <c:pt idx="138">
                  <c:v>4.89</c:v>
                </c:pt>
                <c:pt idx="139">
                  <c:v>4.87</c:v>
                </c:pt>
                <c:pt idx="140">
                  <c:v>4.98</c:v>
                </c:pt>
                <c:pt idx="141">
                  <c:v>4.81</c:v>
                </c:pt>
                <c:pt idx="142">
                  <c:v>4.75</c:v>
                </c:pt>
                <c:pt idx="143">
                  <c:v>4.78</c:v>
                </c:pt>
                <c:pt idx="144">
                  <c:v>4.819999999999998</c:v>
                </c:pt>
                <c:pt idx="145">
                  <c:v>4.74</c:v>
                </c:pt>
                <c:pt idx="146">
                  <c:v>4.769999999999999</c:v>
                </c:pt>
                <c:pt idx="147">
                  <c:v>4.819999999999998</c:v>
                </c:pt>
                <c:pt idx="148">
                  <c:v>4.71</c:v>
                </c:pt>
                <c:pt idx="149">
                  <c:v>4.75</c:v>
                </c:pt>
                <c:pt idx="150">
                  <c:v>4.75</c:v>
                </c:pt>
                <c:pt idx="151">
                  <c:v>4.659999999999996</c:v>
                </c:pt>
                <c:pt idx="152">
                  <c:v>4.64</c:v>
                </c:pt>
                <c:pt idx="153">
                  <c:v>4.619999999999996</c:v>
                </c:pt>
                <c:pt idx="154">
                  <c:v>4.659999999999996</c:v>
                </c:pt>
                <c:pt idx="155">
                  <c:v>4.51</c:v>
                </c:pt>
                <c:pt idx="156">
                  <c:v>4.78</c:v>
                </c:pt>
                <c:pt idx="157">
                  <c:v>4.74</c:v>
                </c:pt>
                <c:pt idx="158">
                  <c:v>4.689999999999999</c:v>
                </c:pt>
                <c:pt idx="159">
                  <c:v>4.659999999999996</c:v>
                </c:pt>
                <c:pt idx="160">
                  <c:v>4.689999999999999</c:v>
                </c:pt>
                <c:pt idx="161">
                  <c:v>4.649999999999998</c:v>
                </c:pt>
                <c:pt idx="162">
                  <c:v>4.659999999999996</c:v>
                </c:pt>
                <c:pt idx="163">
                  <c:v>4.7</c:v>
                </c:pt>
                <c:pt idx="164">
                  <c:v>4.68</c:v>
                </c:pt>
                <c:pt idx="165">
                  <c:v>4.68</c:v>
                </c:pt>
                <c:pt idx="166">
                  <c:v>4.48</c:v>
                </c:pt>
                <c:pt idx="167">
                  <c:v>4.41</c:v>
                </c:pt>
                <c:pt idx="168">
                  <c:v>4.48</c:v>
                </c:pt>
                <c:pt idx="169">
                  <c:v>4.5</c:v>
                </c:pt>
                <c:pt idx="170">
                  <c:v>4.5</c:v>
                </c:pt>
                <c:pt idx="171">
                  <c:v>4.53</c:v>
                </c:pt>
                <c:pt idx="172">
                  <c:v>4.46</c:v>
                </c:pt>
                <c:pt idx="173">
                  <c:v>4.38</c:v>
                </c:pt>
                <c:pt idx="174">
                  <c:v>4.28</c:v>
                </c:pt>
                <c:pt idx="175">
                  <c:v>4.319999999999998</c:v>
                </c:pt>
                <c:pt idx="176">
                  <c:v>4.39</c:v>
                </c:pt>
                <c:pt idx="177">
                  <c:v>4.46</c:v>
                </c:pt>
                <c:pt idx="178">
                  <c:v>4.44</c:v>
                </c:pt>
                <c:pt idx="179">
                  <c:v>4.48</c:v>
                </c:pt>
                <c:pt idx="180">
                  <c:v>4.39</c:v>
                </c:pt>
                <c:pt idx="181">
                  <c:v>4.46</c:v>
                </c:pt>
                <c:pt idx="182">
                  <c:v>4.48</c:v>
                </c:pt>
                <c:pt idx="183">
                  <c:v>4.37</c:v>
                </c:pt>
                <c:pt idx="184">
                  <c:v>4.4</c:v>
                </c:pt>
                <c:pt idx="185">
                  <c:v>4.59</c:v>
                </c:pt>
                <c:pt idx="186">
                  <c:v>4.47</c:v>
                </c:pt>
                <c:pt idx="187">
                  <c:v>4.4</c:v>
                </c:pt>
                <c:pt idx="188">
                  <c:v>4.46</c:v>
                </c:pt>
                <c:pt idx="189">
                  <c:v>4.39</c:v>
                </c:pt>
                <c:pt idx="190">
                  <c:v>4.28</c:v>
                </c:pt>
                <c:pt idx="191">
                  <c:v>4.13</c:v>
                </c:pt>
                <c:pt idx="192">
                  <c:v>3.76</c:v>
                </c:pt>
                <c:pt idx="193">
                  <c:v>3.92</c:v>
                </c:pt>
                <c:pt idx="194">
                  <c:v>3.84</c:v>
                </c:pt>
                <c:pt idx="195">
                  <c:v>3.91</c:v>
                </c:pt>
                <c:pt idx="196">
                  <c:v>3.82</c:v>
                </c:pt>
                <c:pt idx="197">
                  <c:v>3.74</c:v>
                </c:pt>
                <c:pt idx="198">
                  <c:v>3.82</c:v>
                </c:pt>
                <c:pt idx="199">
                  <c:v>3.57</c:v>
                </c:pt>
                <c:pt idx="200">
                  <c:v>3.53</c:v>
                </c:pt>
                <c:pt idx="201">
                  <c:v>3.53</c:v>
                </c:pt>
                <c:pt idx="202">
                  <c:v>3.63</c:v>
                </c:pt>
                <c:pt idx="203">
                  <c:v>3.61</c:v>
                </c:pt>
                <c:pt idx="204">
                  <c:v>3.78</c:v>
                </c:pt>
                <c:pt idx="205">
                  <c:v>3.82</c:v>
                </c:pt>
                <c:pt idx="206">
                  <c:v>3.77</c:v>
                </c:pt>
                <c:pt idx="207">
                  <c:v>3.78</c:v>
                </c:pt>
                <c:pt idx="208">
                  <c:v>3.71</c:v>
                </c:pt>
                <c:pt idx="209">
                  <c:v>3.64</c:v>
                </c:pt>
                <c:pt idx="210">
                  <c:v>3.57</c:v>
                </c:pt>
                <c:pt idx="211">
                  <c:v>3.6</c:v>
                </c:pt>
                <c:pt idx="212">
                  <c:v>3.61</c:v>
                </c:pt>
                <c:pt idx="213">
                  <c:v>3.65</c:v>
                </c:pt>
                <c:pt idx="214">
                  <c:v>3.56</c:v>
                </c:pt>
                <c:pt idx="215">
                  <c:v>3.54</c:v>
                </c:pt>
                <c:pt idx="216">
                  <c:v>3.53</c:v>
                </c:pt>
                <c:pt idx="217">
                  <c:v>3.48</c:v>
                </c:pt>
                <c:pt idx="218">
                  <c:v>3.72</c:v>
                </c:pt>
                <c:pt idx="219">
                  <c:v>3.94</c:v>
                </c:pt>
                <c:pt idx="220">
                  <c:v>3.98</c:v>
                </c:pt>
                <c:pt idx="221">
                  <c:v>4.23</c:v>
                </c:pt>
                <c:pt idx="222">
                  <c:v>4.38</c:v>
                </c:pt>
                <c:pt idx="223">
                  <c:v>4.44</c:v>
                </c:pt>
                <c:pt idx="224">
                  <c:v>4.39</c:v>
                </c:pt>
                <c:pt idx="225">
                  <c:v>4.28</c:v>
                </c:pt>
                <c:pt idx="226">
                  <c:v>4.29</c:v>
                </c:pt>
                <c:pt idx="227">
                  <c:v>4.189999999999999</c:v>
                </c:pt>
                <c:pt idx="228">
                  <c:v>4.189999999999999</c:v>
                </c:pt>
                <c:pt idx="229">
                  <c:v>4.02</c:v>
                </c:pt>
                <c:pt idx="230">
                  <c:v>4.3</c:v>
                </c:pt>
                <c:pt idx="231">
                  <c:v>4.22</c:v>
                </c:pt>
                <c:pt idx="232">
                  <c:v>4.17</c:v>
                </c:pt>
                <c:pt idx="233">
                  <c:v>3.97</c:v>
                </c:pt>
                <c:pt idx="234">
                  <c:v>3.84</c:v>
                </c:pt>
                <c:pt idx="235">
                  <c:v>3.71</c:v>
                </c:pt>
                <c:pt idx="236">
                  <c:v>3.66</c:v>
                </c:pt>
                <c:pt idx="237">
                  <c:v>3.47</c:v>
                </c:pt>
                <c:pt idx="238">
                  <c:v>3.51</c:v>
                </c:pt>
                <c:pt idx="239">
                  <c:v>3.44</c:v>
                </c:pt>
                <c:pt idx="240">
                  <c:v>3.44</c:v>
                </c:pt>
                <c:pt idx="241">
                  <c:v>3.54</c:v>
                </c:pt>
                <c:pt idx="242">
                  <c:v>3.68</c:v>
                </c:pt>
                <c:pt idx="243">
                  <c:v>3.78</c:v>
                </c:pt>
                <c:pt idx="244">
                  <c:v>4.05</c:v>
                </c:pt>
                <c:pt idx="245">
                  <c:v>4.17</c:v>
                </c:pt>
                <c:pt idx="246">
                  <c:v>4.38</c:v>
                </c:pt>
                <c:pt idx="247">
                  <c:v>4.31</c:v>
                </c:pt>
                <c:pt idx="248">
                  <c:v>4.38</c:v>
                </c:pt>
                <c:pt idx="249">
                  <c:v>4.359999999999998</c:v>
                </c:pt>
                <c:pt idx="250">
                  <c:v>4.5</c:v>
                </c:pt>
                <c:pt idx="251">
                  <c:v>4.58</c:v>
                </c:pt>
                <c:pt idx="252">
                  <c:v>4.63</c:v>
                </c:pt>
                <c:pt idx="253">
                  <c:v>4.52</c:v>
                </c:pt>
                <c:pt idx="254">
                  <c:v>4.57</c:v>
                </c:pt>
                <c:pt idx="255">
                  <c:v>4.37</c:v>
                </c:pt>
                <c:pt idx="256">
                  <c:v>4.43</c:v>
                </c:pt>
                <c:pt idx="257">
                  <c:v>4.55</c:v>
                </c:pt>
                <c:pt idx="258">
                  <c:v>4.51</c:v>
                </c:pt>
                <c:pt idx="259">
                  <c:v>4.52</c:v>
                </c:pt>
                <c:pt idx="260">
                  <c:v>4.46</c:v>
                </c:pt>
                <c:pt idx="261">
                  <c:v>4.52</c:v>
                </c:pt>
                <c:pt idx="262">
                  <c:v>4.45</c:v>
                </c:pt>
                <c:pt idx="263">
                  <c:v>4.46</c:v>
                </c:pt>
                <c:pt idx="264">
                  <c:v>4.42</c:v>
                </c:pt>
                <c:pt idx="265">
                  <c:v>4.44</c:v>
                </c:pt>
                <c:pt idx="266">
                  <c:v>4.5</c:v>
                </c:pt>
                <c:pt idx="267">
                  <c:v>4.5</c:v>
                </c:pt>
                <c:pt idx="268">
                  <c:v>4.33</c:v>
                </c:pt>
                <c:pt idx="269">
                  <c:v>4.52</c:v>
                </c:pt>
                <c:pt idx="270">
                  <c:v>4.51</c:v>
                </c:pt>
                <c:pt idx="271">
                  <c:v>4.5</c:v>
                </c:pt>
                <c:pt idx="272">
                  <c:v>4.44</c:v>
                </c:pt>
                <c:pt idx="273">
                  <c:v>4.44</c:v>
                </c:pt>
                <c:pt idx="274">
                  <c:v>4.38</c:v>
                </c:pt>
                <c:pt idx="275">
                  <c:v>4.38</c:v>
                </c:pt>
                <c:pt idx="276">
                  <c:v>4.3</c:v>
                </c:pt>
                <c:pt idx="277">
                  <c:v>4.44</c:v>
                </c:pt>
                <c:pt idx="278">
                  <c:v>4.31</c:v>
                </c:pt>
                <c:pt idx="279">
                  <c:v>4.23</c:v>
                </c:pt>
                <c:pt idx="280">
                  <c:v>4.14</c:v>
                </c:pt>
                <c:pt idx="281">
                  <c:v>4.21</c:v>
                </c:pt>
                <c:pt idx="282">
                  <c:v>3.98</c:v>
                </c:pt>
                <c:pt idx="283">
                  <c:v>3.87</c:v>
                </c:pt>
                <c:pt idx="284">
                  <c:v>3.86</c:v>
                </c:pt>
                <c:pt idx="285">
                  <c:v>3.84</c:v>
                </c:pt>
                <c:pt idx="286">
                  <c:v>3.82</c:v>
                </c:pt>
                <c:pt idx="287">
                  <c:v>3.89</c:v>
                </c:pt>
                <c:pt idx="288">
                  <c:v>4.02</c:v>
                </c:pt>
                <c:pt idx="289">
                  <c:v>4.06</c:v>
                </c:pt>
                <c:pt idx="290">
                  <c:v>4.1</c:v>
                </c:pt>
                <c:pt idx="291">
                  <c:v>4.109999999999999</c:v>
                </c:pt>
                <c:pt idx="292">
                  <c:v>4.27</c:v>
                </c:pt>
                <c:pt idx="293">
                  <c:v>4.22</c:v>
                </c:pt>
                <c:pt idx="294">
                  <c:v>4.33</c:v>
                </c:pt>
                <c:pt idx="295">
                  <c:v>4.31</c:v>
                </c:pt>
                <c:pt idx="296">
                  <c:v>4.23</c:v>
                </c:pt>
                <c:pt idx="297">
                  <c:v>4.3</c:v>
                </c:pt>
                <c:pt idx="298">
                  <c:v>4.17</c:v>
                </c:pt>
                <c:pt idx="299">
                  <c:v>4.23</c:v>
                </c:pt>
                <c:pt idx="300">
                  <c:v>4.02</c:v>
                </c:pt>
                <c:pt idx="301">
                  <c:v>4.06</c:v>
                </c:pt>
                <c:pt idx="302">
                  <c:v>4.06</c:v>
                </c:pt>
                <c:pt idx="303">
                  <c:v>4.0</c:v>
                </c:pt>
                <c:pt idx="304">
                  <c:v>4.07</c:v>
                </c:pt>
                <c:pt idx="305">
                  <c:v>4.07</c:v>
                </c:pt>
                <c:pt idx="306">
                  <c:v>4.05</c:v>
                </c:pt>
                <c:pt idx="307">
                  <c:v>4.0</c:v>
                </c:pt>
                <c:pt idx="308">
                  <c:v>3.85</c:v>
                </c:pt>
                <c:pt idx="309">
                  <c:v>3.86</c:v>
                </c:pt>
                <c:pt idx="310">
                  <c:v>3.8</c:v>
                </c:pt>
                <c:pt idx="311">
                  <c:v>3.7</c:v>
                </c:pt>
                <c:pt idx="312">
                  <c:v>3.79</c:v>
                </c:pt>
                <c:pt idx="313">
                  <c:v>3.69</c:v>
                </c:pt>
                <c:pt idx="314">
                  <c:v>3.77</c:v>
                </c:pt>
                <c:pt idx="315">
                  <c:v>3.62</c:v>
                </c:pt>
                <c:pt idx="316">
                  <c:v>3.69</c:v>
                </c:pt>
                <c:pt idx="317">
                  <c:v>3.89</c:v>
                </c:pt>
                <c:pt idx="318">
                  <c:v>3.76</c:v>
                </c:pt>
                <c:pt idx="319">
                  <c:v>3.58</c:v>
                </c:pt>
                <c:pt idx="320">
                  <c:v>3.66</c:v>
                </c:pt>
                <c:pt idx="321">
                  <c:v>3.53</c:v>
                </c:pt>
                <c:pt idx="322">
                  <c:v>3.53</c:v>
                </c:pt>
                <c:pt idx="323">
                  <c:v>3.47</c:v>
                </c:pt>
                <c:pt idx="324">
                  <c:v>3.21</c:v>
                </c:pt>
                <c:pt idx="325">
                  <c:v>3.31</c:v>
                </c:pt>
                <c:pt idx="326">
                  <c:v>3.23</c:v>
                </c:pt>
                <c:pt idx="327">
                  <c:v>3.22</c:v>
                </c:pt>
                <c:pt idx="328">
                  <c:v>3.23</c:v>
                </c:pt>
                <c:pt idx="329">
                  <c:v>3.19</c:v>
                </c:pt>
                <c:pt idx="330">
                  <c:v>3.3</c:v>
                </c:pt>
                <c:pt idx="331">
                  <c:v>3.29</c:v>
                </c:pt>
                <c:pt idx="332">
                  <c:v>3.39</c:v>
                </c:pt>
                <c:pt idx="333">
                  <c:v>3.38</c:v>
                </c:pt>
                <c:pt idx="334">
                  <c:v>3.51</c:v>
                </c:pt>
                <c:pt idx="335">
                  <c:v>3.75</c:v>
                </c:pt>
                <c:pt idx="336">
                  <c:v>4.08</c:v>
                </c:pt>
                <c:pt idx="337">
                  <c:v>4.23</c:v>
                </c:pt>
                <c:pt idx="338">
                  <c:v>4.17</c:v>
                </c:pt>
                <c:pt idx="339">
                  <c:v>4.42</c:v>
                </c:pt>
                <c:pt idx="340">
                  <c:v>4.6</c:v>
                </c:pt>
                <c:pt idx="341">
                  <c:v>4.84</c:v>
                </c:pt>
                <c:pt idx="342">
                  <c:v>4.83</c:v>
                </c:pt>
                <c:pt idx="343">
                  <c:v>4.8</c:v>
                </c:pt>
                <c:pt idx="344">
                  <c:v>4.76</c:v>
                </c:pt>
                <c:pt idx="345">
                  <c:v>4.79</c:v>
                </c:pt>
                <c:pt idx="346">
                  <c:v>4.68</c:v>
                </c:pt>
                <c:pt idx="347">
                  <c:v>4.53</c:v>
                </c:pt>
                <c:pt idx="348">
                  <c:v>4.49</c:v>
                </c:pt>
                <c:pt idx="349">
                  <c:v>4.619999999999996</c:v>
                </c:pt>
                <c:pt idx="350">
                  <c:v>4.67</c:v>
                </c:pt>
                <c:pt idx="351">
                  <c:v>4.64</c:v>
                </c:pt>
                <c:pt idx="352">
                  <c:v>4.47</c:v>
                </c:pt>
                <c:pt idx="353">
                  <c:v>4.47</c:v>
                </c:pt>
                <c:pt idx="354">
                  <c:v>4.4</c:v>
                </c:pt>
                <c:pt idx="355">
                  <c:v>4.59</c:v>
                </c:pt>
                <c:pt idx="356">
                  <c:v>4.46</c:v>
                </c:pt>
                <c:pt idx="357">
                  <c:v>4.55</c:v>
                </c:pt>
                <c:pt idx="358">
                  <c:v>4.58</c:v>
                </c:pt>
                <c:pt idx="359">
                  <c:v>4.49</c:v>
                </c:pt>
                <c:pt idx="360">
                  <c:v>4.54</c:v>
                </c:pt>
                <c:pt idx="361">
                  <c:v>4.5</c:v>
                </c:pt>
                <c:pt idx="362">
                  <c:v>4.5</c:v>
                </c:pt>
                <c:pt idx="363">
                  <c:v>4.53</c:v>
                </c:pt>
                <c:pt idx="364">
                  <c:v>4.359999999999998</c:v>
                </c:pt>
                <c:pt idx="365">
                  <c:v>4.46</c:v>
                </c:pt>
                <c:pt idx="366">
                  <c:v>4.319999999999998</c:v>
                </c:pt>
                <c:pt idx="367">
                  <c:v>4.37</c:v>
                </c:pt>
                <c:pt idx="368">
                  <c:v>4.4</c:v>
                </c:pt>
                <c:pt idx="369">
                  <c:v>4.38</c:v>
                </c:pt>
                <c:pt idx="370">
                  <c:v>4.359999999999998</c:v>
                </c:pt>
                <c:pt idx="371">
                  <c:v>4.27</c:v>
                </c:pt>
                <c:pt idx="372">
                  <c:v>4.42</c:v>
                </c:pt>
                <c:pt idx="373">
                  <c:v>4.29</c:v>
                </c:pt>
                <c:pt idx="374">
                  <c:v>4.34</c:v>
                </c:pt>
                <c:pt idx="375">
                  <c:v>4.2</c:v>
                </c:pt>
                <c:pt idx="376">
                  <c:v>4.21</c:v>
                </c:pt>
                <c:pt idx="377">
                  <c:v>4.2</c:v>
                </c:pt>
                <c:pt idx="378">
                  <c:v>4.189999999999999</c:v>
                </c:pt>
                <c:pt idx="379">
                  <c:v>4.17</c:v>
                </c:pt>
                <c:pt idx="380">
                  <c:v>4.189999999999999</c:v>
                </c:pt>
                <c:pt idx="381">
                  <c:v>4.149999999999999</c:v>
                </c:pt>
                <c:pt idx="382">
                  <c:v>4.05</c:v>
                </c:pt>
                <c:pt idx="383">
                  <c:v>4.119999999999997</c:v>
                </c:pt>
                <c:pt idx="384">
                  <c:v>4.08</c:v>
                </c:pt>
                <c:pt idx="385">
                  <c:v>4.14</c:v>
                </c:pt>
                <c:pt idx="386">
                  <c:v>4.02</c:v>
                </c:pt>
                <c:pt idx="387">
                  <c:v>3.99</c:v>
                </c:pt>
                <c:pt idx="388">
                  <c:v>3.92</c:v>
                </c:pt>
                <c:pt idx="389">
                  <c:v>3.89</c:v>
                </c:pt>
                <c:pt idx="390">
                  <c:v>3.96</c:v>
                </c:pt>
                <c:pt idx="391">
                  <c:v>4.0</c:v>
                </c:pt>
                <c:pt idx="392">
                  <c:v>3.97</c:v>
                </c:pt>
                <c:pt idx="393">
                  <c:v>3.86</c:v>
                </c:pt>
                <c:pt idx="394">
                  <c:v>3.92</c:v>
                </c:pt>
                <c:pt idx="395">
                  <c:v>3.76</c:v>
                </c:pt>
                <c:pt idx="396">
                  <c:v>3.72</c:v>
                </c:pt>
                <c:pt idx="397">
                  <c:v>3.47</c:v>
                </c:pt>
                <c:pt idx="398">
                  <c:v>3.54</c:v>
                </c:pt>
                <c:pt idx="399">
                  <c:v>3.48</c:v>
                </c:pt>
                <c:pt idx="400">
                  <c:v>3.32</c:v>
                </c:pt>
                <c:pt idx="401">
                  <c:v>3.2</c:v>
                </c:pt>
                <c:pt idx="402">
                  <c:v>3.17</c:v>
                </c:pt>
                <c:pt idx="403">
                  <c:v>3.15</c:v>
                </c:pt>
                <c:pt idx="404">
                  <c:v>3.2</c:v>
                </c:pt>
                <c:pt idx="405">
                  <c:v>3.11</c:v>
                </c:pt>
                <c:pt idx="406">
                  <c:v>3.19</c:v>
                </c:pt>
                <c:pt idx="407">
                  <c:v>3.21</c:v>
                </c:pt>
                <c:pt idx="408">
                  <c:v>3.17</c:v>
                </c:pt>
                <c:pt idx="409">
                  <c:v>3.22</c:v>
                </c:pt>
                <c:pt idx="410">
                  <c:v>3.15</c:v>
                </c:pt>
                <c:pt idx="411">
                  <c:v>3.29</c:v>
                </c:pt>
                <c:pt idx="412">
                  <c:v>3.31</c:v>
                </c:pt>
                <c:pt idx="413">
                  <c:v>3.38</c:v>
                </c:pt>
                <c:pt idx="414">
                  <c:v>3.41</c:v>
                </c:pt>
                <c:pt idx="415">
                  <c:v>3.41</c:v>
                </c:pt>
                <c:pt idx="416">
                  <c:v>3.51</c:v>
                </c:pt>
                <c:pt idx="417">
                  <c:v>3.57</c:v>
                </c:pt>
                <c:pt idx="418">
                  <c:v>3.75</c:v>
                </c:pt>
                <c:pt idx="419">
                  <c:v>3.81</c:v>
                </c:pt>
                <c:pt idx="420">
                  <c:v>3.77</c:v>
                </c:pt>
                <c:pt idx="421">
                  <c:v>3.85</c:v>
                </c:pt>
                <c:pt idx="422">
                  <c:v>3.94</c:v>
                </c:pt>
                <c:pt idx="423">
                  <c:v>4.02</c:v>
                </c:pt>
                <c:pt idx="424">
                  <c:v>3.92</c:v>
                </c:pt>
                <c:pt idx="425">
                  <c:v>4.3</c:v>
                </c:pt>
                <c:pt idx="426">
                  <c:v>4.5</c:v>
                </c:pt>
                <c:pt idx="427">
                  <c:v>4.3</c:v>
                </c:pt>
                <c:pt idx="428">
                  <c:v>4.72</c:v>
                </c:pt>
                <c:pt idx="429">
                  <c:v>4.91</c:v>
                </c:pt>
                <c:pt idx="430">
                  <c:v>4.98</c:v>
                </c:pt>
                <c:pt idx="431">
                  <c:v>5.05</c:v>
                </c:pt>
                <c:pt idx="432">
                  <c:v>5.05</c:v>
                </c:pt>
                <c:pt idx="433">
                  <c:v>5.08</c:v>
                </c:pt>
                <c:pt idx="434">
                  <c:v>5.08</c:v>
                </c:pt>
                <c:pt idx="435">
                  <c:v>5.02</c:v>
                </c:pt>
                <c:pt idx="436">
                  <c:v>5.07</c:v>
                </c:pt>
                <c:pt idx="437">
                  <c:v>4.9</c:v>
                </c:pt>
                <c:pt idx="438">
                  <c:v>4.79</c:v>
                </c:pt>
                <c:pt idx="439">
                  <c:v>4.87</c:v>
                </c:pt>
                <c:pt idx="440">
                  <c:v>4.76</c:v>
                </c:pt>
                <c:pt idx="441">
                  <c:v>4.95</c:v>
                </c:pt>
                <c:pt idx="442">
                  <c:v>4.96</c:v>
                </c:pt>
                <c:pt idx="443">
                  <c:v>4.91</c:v>
                </c:pt>
                <c:pt idx="444">
                  <c:v>4.819999999999998</c:v>
                </c:pt>
                <c:pt idx="445">
                  <c:v>4.91</c:v>
                </c:pt>
                <c:pt idx="446">
                  <c:v>4.819999999999998</c:v>
                </c:pt>
                <c:pt idx="447">
                  <c:v>4.51</c:v>
                </c:pt>
                <c:pt idx="448">
                  <c:v>4.769999999999999</c:v>
                </c:pt>
                <c:pt idx="449">
                  <c:v>4.73</c:v>
                </c:pt>
                <c:pt idx="450">
                  <c:v>4.75</c:v>
                </c:pt>
                <c:pt idx="451">
                  <c:v>4.58</c:v>
                </c:pt>
                <c:pt idx="452">
                  <c:v>4.73</c:v>
                </c:pt>
                <c:pt idx="453">
                  <c:v>4.56</c:v>
                </c:pt>
                <c:pt idx="454">
                  <c:v>4.6</c:v>
                </c:pt>
                <c:pt idx="455">
                  <c:v>4.41</c:v>
                </c:pt>
                <c:pt idx="456">
                  <c:v>4.619999999999996</c:v>
                </c:pt>
                <c:pt idx="457">
                  <c:v>4.63</c:v>
                </c:pt>
                <c:pt idx="458">
                  <c:v>4.55</c:v>
                </c:pt>
                <c:pt idx="459">
                  <c:v>4.63</c:v>
                </c:pt>
                <c:pt idx="460">
                  <c:v>4.56</c:v>
                </c:pt>
                <c:pt idx="461">
                  <c:v>4.59</c:v>
                </c:pt>
                <c:pt idx="462">
                  <c:v>4.609999999999998</c:v>
                </c:pt>
                <c:pt idx="463">
                  <c:v>4.609999999999998</c:v>
                </c:pt>
                <c:pt idx="464">
                  <c:v>4.44</c:v>
                </c:pt>
                <c:pt idx="465">
                  <c:v>4.57</c:v>
                </c:pt>
                <c:pt idx="466">
                  <c:v>4.46</c:v>
                </c:pt>
                <c:pt idx="467">
                  <c:v>4.44</c:v>
                </c:pt>
                <c:pt idx="468">
                  <c:v>4.38</c:v>
                </c:pt>
                <c:pt idx="469">
                  <c:v>4.51</c:v>
                </c:pt>
                <c:pt idx="470">
                  <c:v>4.33</c:v>
                </c:pt>
                <c:pt idx="471">
                  <c:v>4.25</c:v>
                </c:pt>
                <c:pt idx="472">
                  <c:v>4.319999999999998</c:v>
                </c:pt>
                <c:pt idx="473">
                  <c:v>4.359999999999998</c:v>
                </c:pt>
                <c:pt idx="474">
                  <c:v>4.39</c:v>
                </c:pt>
                <c:pt idx="475">
                  <c:v>4.35</c:v>
                </c:pt>
                <c:pt idx="476">
                  <c:v>4.3</c:v>
                </c:pt>
                <c:pt idx="477">
                  <c:v>4.27</c:v>
                </c:pt>
                <c:pt idx="478">
                  <c:v>4.22</c:v>
                </c:pt>
                <c:pt idx="479">
                  <c:v>4.119999999999997</c:v>
                </c:pt>
                <c:pt idx="480">
                  <c:v>4.119999999999997</c:v>
                </c:pt>
                <c:pt idx="481">
                  <c:v>4.17</c:v>
                </c:pt>
                <c:pt idx="482">
                  <c:v>4.01</c:v>
                </c:pt>
                <c:pt idx="483">
                  <c:v>3.97</c:v>
                </c:pt>
                <c:pt idx="484">
                  <c:v>3.79</c:v>
                </c:pt>
                <c:pt idx="485">
                  <c:v>3.81</c:v>
                </c:pt>
                <c:pt idx="486">
                  <c:v>3.76</c:v>
                </c:pt>
                <c:pt idx="487">
                  <c:v>3.72</c:v>
                </c:pt>
                <c:pt idx="488">
                  <c:v>3.67</c:v>
                </c:pt>
                <c:pt idx="489">
                  <c:v>3.6</c:v>
                </c:pt>
                <c:pt idx="490">
                  <c:v>3.54</c:v>
                </c:pt>
                <c:pt idx="491">
                  <c:v>3.47</c:v>
                </c:pt>
                <c:pt idx="492">
                  <c:v>3.63</c:v>
                </c:pt>
                <c:pt idx="493">
                  <c:v>3.72</c:v>
                </c:pt>
                <c:pt idx="494">
                  <c:v>3.83</c:v>
                </c:pt>
                <c:pt idx="495">
                  <c:v>3.83</c:v>
                </c:pt>
                <c:pt idx="496">
                  <c:v>3.83</c:v>
                </c:pt>
                <c:pt idx="497">
                  <c:v>3.68</c:v>
                </c:pt>
                <c:pt idx="498">
                  <c:v>3.82</c:v>
                </c:pt>
                <c:pt idx="499">
                  <c:v>3.75</c:v>
                </c:pt>
                <c:pt idx="500">
                  <c:v>3.84</c:v>
                </c:pt>
                <c:pt idx="501">
                  <c:v>3.78</c:v>
                </c:pt>
                <c:pt idx="502">
                  <c:v>3.75</c:v>
                </c:pt>
                <c:pt idx="503">
                  <c:v>3.81</c:v>
                </c:pt>
                <c:pt idx="504">
                  <c:v>3.91</c:v>
                </c:pt>
                <c:pt idx="505">
                  <c:v>3.86</c:v>
                </c:pt>
                <c:pt idx="506">
                  <c:v>4.01</c:v>
                </c:pt>
                <c:pt idx="507">
                  <c:v>3.93</c:v>
                </c:pt>
                <c:pt idx="508">
                  <c:v>4.159999999999997</c:v>
                </c:pt>
                <c:pt idx="509">
                  <c:v>4.06</c:v>
                </c:pt>
                <c:pt idx="510">
                  <c:v>4.14</c:v>
                </c:pt>
                <c:pt idx="511">
                  <c:v>4.06</c:v>
                </c:pt>
                <c:pt idx="512">
                  <c:v>4.22</c:v>
                </c:pt>
                <c:pt idx="513">
                  <c:v>4.25</c:v>
                </c:pt>
                <c:pt idx="514">
                  <c:v>4.1</c:v>
                </c:pt>
                <c:pt idx="515">
                  <c:v>4.1</c:v>
                </c:pt>
                <c:pt idx="516">
                  <c:v>4.01</c:v>
                </c:pt>
                <c:pt idx="517">
                  <c:v>3.96</c:v>
                </c:pt>
                <c:pt idx="518">
                  <c:v>4.07</c:v>
                </c:pt>
                <c:pt idx="519">
                  <c:v>3.96</c:v>
                </c:pt>
                <c:pt idx="520">
                  <c:v>3.95</c:v>
                </c:pt>
                <c:pt idx="521">
                  <c:v>3.91</c:v>
                </c:pt>
                <c:pt idx="522">
                  <c:v>3.88</c:v>
                </c:pt>
                <c:pt idx="523">
                  <c:v>3.93</c:v>
                </c:pt>
                <c:pt idx="524">
                  <c:v>3.83</c:v>
                </c:pt>
                <c:pt idx="525">
                  <c:v>3.92</c:v>
                </c:pt>
                <c:pt idx="526">
                  <c:v>3.97</c:v>
                </c:pt>
                <c:pt idx="527">
                  <c:v>3.96</c:v>
                </c:pt>
                <c:pt idx="528">
                  <c:v>3.92</c:v>
                </c:pt>
                <c:pt idx="529">
                  <c:v>3.99</c:v>
                </c:pt>
                <c:pt idx="530">
                  <c:v>3.97</c:v>
                </c:pt>
                <c:pt idx="531">
                  <c:v>3.92</c:v>
                </c:pt>
                <c:pt idx="532">
                  <c:v>4.01</c:v>
                </c:pt>
                <c:pt idx="533">
                  <c:v>4.109999999999999</c:v>
                </c:pt>
                <c:pt idx="534">
                  <c:v>4.27</c:v>
                </c:pt>
                <c:pt idx="535">
                  <c:v>4.29</c:v>
                </c:pt>
                <c:pt idx="536">
                  <c:v>4.55</c:v>
                </c:pt>
                <c:pt idx="537">
                  <c:v>4.43</c:v>
                </c:pt>
                <c:pt idx="538">
                  <c:v>4.54</c:v>
                </c:pt>
                <c:pt idx="539">
                  <c:v>4.48</c:v>
                </c:pt>
                <c:pt idx="540">
                  <c:v>4.53</c:v>
                </c:pt>
                <c:pt idx="541">
                  <c:v>4.5</c:v>
                </c:pt>
                <c:pt idx="542">
                  <c:v>4.45</c:v>
                </c:pt>
                <c:pt idx="543">
                  <c:v>4.45</c:v>
                </c:pt>
                <c:pt idx="544">
                  <c:v>4.46</c:v>
                </c:pt>
                <c:pt idx="545">
                  <c:v>4.43</c:v>
                </c:pt>
                <c:pt idx="546">
                  <c:v>4.51</c:v>
                </c:pt>
                <c:pt idx="547">
                  <c:v>4.53</c:v>
                </c:pt>
                <c:pt idx="548">
                  <c:v>4.55</c:v>
                </c:pt>
                <c:pt idx="549">
                  <c:v>4.53</c:v>
                </c:pt>
                <c:pt idx="550">
                  <c:v>4.5</c:v>
                </c:pt>
                <c:pt idx="551">
                  <c:v>4.45</c:v>
                </c:pt>
                <c:pt idx="552">
                  <c:v>4.52</c:v>
                </c:pt>
                <c:pt idx="553">
                  <c:v>4.46</c:v>
                </c:pt>
                <c:pt idx="554">
                  <c:v>4.29</c:v>
                </c:pt>
                <c:pt idx="555">
                  <c:v>4.25</c:v>
                </c:pt>
                <c:pt idx="556">
                  <c:v>4.39</c:v>
                </c:pt>
                <c:pt idx="557">
                  <c:v>4.35</c:v>
                </c:pt>
                <c:pt idx="558">
                  <c:v>4.25</c:v>
                </c:pt>
                <c:pt idx="559">
                  <c:v>4.17</c:v>
                </c:pt>
                <c:pt idx="560">
                  <c:v>4.14</c:v>
                </c:pt>
                <c:pt idx="561">
                  <c:v>4.21</c:v>
                </c:pt>
                <c:pt idx="562">
                  <c:v>4.14</c:v>
                </c:pt>
                <c:pt idx="563">
                  <c:v>4.17</c:v>
                </c:pt>
                <c:pt idx="564">
                  <c:v>4.01</c:v>
                </c:pt>
                <c:pt idx="565">
                  <c:v>3.96</c:v>
                </c:pt>
                <c:pt idx="566">
                  <c:v>3.86</c:v>
                </c:pt>
                <c:pt idx="567">
                  <c:v>3.94</c:v>
                </c:pt>
                <c:pt idx="568">
                  <c:v>4.0</c:v>
                </c:pt>
                <c:pt idx="569">
                  <c:v>3.97</c:v>
                </c:pt>
                <c:pt idx="570">
                  <c:v>3.91</c:v>
                </c:pt>
                <c:pt idx="571">
                  <c:v>3.89</c:v>
                </c:pt>
                <c:pt idx="572">
                  <c:v>3.59</c:v>
                </c:pt>
                <c:pt idx="573">
                  <c:v>3.65</c:v>
                </c:pt>
                <c:pt idx="574">
                  <c:v>3.73</c:v>
                </c:pt>
                <c:pt idx="575">
                  <c:v>3.39</c:v>
                </c:pt>
                <c:pt idx="576">
                  <c:v>3.46</c:v>
                </c:pt>
                <c:pt idx="577">
                  <c:v>3.48</c:v>
                </c:pt>
                <c:pt idx="578">
                  <c:v>3.5</c:v>
                </c:pt>
                <c:pt idx="579">
                  <c:v>3.57</c:v>
                </c:pt>
                <c:pt idx="580">
                  <c:v>3.69</c:v>
                </c:pt>
                <c:pt idx="581">
                  <c:v>4.0</c:v>
                </c:pt>
                <c:pt idx="582">
                  <c:v>4.13</c:v>
                </c:pt>
                <c:pt idx="583">
                  <c:v>4.29</c:v>
                </c:pt>
                <c:pt idx="584">
                  <c:v>4.31</c:v>
                </c:pt>
                <c:pt idx="585">
                  <c:v>4.33</c:v>
                </c:pt>
                <c:pt idx="586">
                  <c:v>4.18</c:v>
                </c:pt>
                <c:pt idx="587">
                  <c:v>4.109999999999999</c:v>
                </c:pt>
                <c:pt idx="588">
                  <c:v>4.189999999999999</c:v>
                </c:pt>
                <c:pt idx="589">
                  <c:v>4.07</c:v>
                </c:pt>
                <c:pt idx="590">
                  <c:v>4.09</c:v>
                </c:pt>
                <c:pt idx="591">
                  <c:v>4.07</c:v>
                </c:pt>
                <c:pt idx="592">
                  <c:v>4.02</c:v>
                </c:pt>
                <c:pt idx="593">
                  <c:v>3.99</c:v>
                </c:pt>
                <c:pt idx="594">
                  <c:v>3.9</c:v>
                </c:pt>
                <c:pt idx="595">
                  <c:v>3.88</c:v>
                </c:pt>
                <c:pt idx="596">
                  <c:v>3.89</c:v>
                </c:pt>
                <c:pt idx="597">
                  <c:v>3.8</c:v>
                </c:pt>
                <c:pt idx="598">
                  <c:v>3.99</c:v>
                </c:pt>
                <c:pt idx="599">
                  <c:v>4.02</c:v>
                </c:pt>
                <c:pt idx="600">
                  <c:v>4.07</c:v>
                </c:pt>
                <c:pt idx="601">
                  <c:v>3.97</c:v>
                </c:pt>
                <c:pt idx="602">
                  <c:v>3.77</c:v>
                </c:pt>
                <c:pt idx="603">
                  <c:v>3.8</c:v>
                </c:pt>
                <c:pt idx="604">
                  <c:v>3.8</c:v>
                </c:pt>
                <c:pt idx="605">
                  <c:v>3.49</c:v>
                </c:pt>
                <c:pt idx="606">
                  <c:v>3.52</c:v>
                </c:pt>
                <c:pt idx="607">
                  <c:v>3.53</c:v>
                </c:pt>
                <c:pt idx="608">
                  <c:v>3.66</c:v>
                </c:pt>
                <c:pt idx="609">
                  <c:v>3.81</c:v>
                </c:pt>
                <c:pt idx="610">
                  <c:v>4.09</c:v>
                </c:pt>
                <c:pt idx="611">
                  <c:v>4.31</c:v>
                </c:pt>
                <c:pt idx="612">
                  <c:v>4.63</c:v>
                </c:pt>
                <c:pt idx="613">
                  <c:v>4.9</c:v>
                </c:pt>
                <c:pt idx="614">
                  <c:v>5.01</c:v>
                </c:pt>
                <c:pt idx="615">
                  <c:v>5.08</c:v>
                </c:pt>
                <c:pt idx="616">
                  <c:v>5.05</c:v>
                </c:pt>
                <c:pt idx="617">
                  <c:v>4.93</c:v>
                </c:pt>
                <c:pt idx="618">
                  <c:v>5.0</c:v>
                </c:pt>
                <c:pt idx="619">
                  <c:v>4.8</c:v>
                </c:pt>
                <c:pt idx="620">
                  <c:v>5.01</c:v>
                </c:pt>
                <c:pt idx="621">
                  <c:v>4.75</c:v>
                </c:pt>
                <c:pt idx="622">
                  <c:v>4.68</c:v>
                </c:pt>
                <c:pt idx="623">
                  <c:v>4.72</c:v>
                </c:pt>
                <c:pt idx="624">
                  <c:v>4.75</c:v>
                </c:pt>
                <c:pt idx="625">
                  <c:v>4.71</c:v>
                </c:pt>
                <c:pt idx="626">
                  <c:v>4.79</c:v>
                </c:pt>
                <c:pt idx="627">
                  <c:v>4.769999999999999</c:v>
                </c:pt>
                <c:pt idx="628">
                  <c:v>4.57</c:v>
                </c:pt>
                <c:pt idx="629">
                  <c:v>4.58</c:v>
                </c:pt>
                <c:pt idx="630">
                  <c:v>4.64</c:v>
                </c:pt>
                <c:pt idx="631">
                  <c:v>4.8</c:v>
                </c:pt>
                <c:pt idx="632">
                  <c:v>4.58</c:v>
                </c:pt>
                <c:pt idx="633">
                  <c:v>4.5</c:v>
                </c:pt>
                <c:pt idx="634">
                  <c:v>4.649999999999998</c:v>
                </c:pt>
                <c:pt idx="635">
                  <c:v>4.42</c:v>
                </c:pt>
                <c:pt idx="636">
                  <c:v>4.52</c:v>
                </c:pt>
                <c:pt idx="637">
                  <c:v>4.46</c:v>
                </c:pt>
                <c:pt idx="638">
                  <c:v>4.4</c:v>
                </c:pt>
                <c:pt idx="639">
                  <c:v>4.26</c:v>
                </c:pt>
                <c:pt idx="640">
                  <c:v>4.14</c:v>
                </c:pt>
                <c:pt idx="641">
                  <c:v>4.149999999999999</c:v>
                </c:pt>
                <c:pt idx="642">
                  <c:v>4.03</c:v>
                </c:pt>
                <c:pt idx="643">
                  <c:v>4.13</c:v>
                </c:pt>
                <c:pt idx="644">
                  <c:v>3.95</c:v>
                </c:pt>
                <c:pt idx="645">
                  <c:v>3.7</c:v>
                </c:pt>
                <c:pt idx="646">
                  <c:v>3.71</c:v>
                </c:pt>
                <c:pt idx="647">
                  <c:v>3.64</c:v>
                </c:pt>
                <c:pt idx="648">
                  <c:v>3.5</c:v>
                </c:pt>
                <c:pt idx="649">
                  <c:v>3.57</c:v>
                </c:pt>
                <c:pt idx="650">
                  <c:v>3.65</c:v>
                </c:pt>
                <c:pt idx="651">
                  <c:v>3.76</c:v>
                </c:pt>
                <c:pt idx="652">
                  <c:v>3.84</c:v>
                </c:pt>
                <c:pt idx="653">
                  <c:v>3.93</c:v>
                </c:pt>
                <c:pt idx="654">
                  <c:v>4.03</c:v>
                </c:pt>
                <c:pt idx="655">
                  <c:v>3.98</c:v>
                </c:pt>
                <c:pt idx="656">
                  <c:v>4.06</c:v>
                </c:pt>
                <c:pt idx="657">
                  <c:v>4.29</c:v>
                </c:pt>
                <c:pt idx="658">
                  <c:v>4.609999999999998</c:v>
                </c:pt>
                <c:pt idx="659">
                  <c:v>4.75</c:v>
                </c:pt>
                <c:pt idx="660">
                  <c:v>4.659999999999996</c:v>
                </c:pt>
                <c:pt idx="661">
                  <c:v>4.649999999999998</c:v>
                </c:pt>
                <c:pt idx="662">
                  <c:v>4.44</c:v>
                </c:pt>
                <c:pt idx="663">
                  <c:v>4.319999999999998</c:v>
                </c:pt>
                <c:pt idx="664">
                  <c:v>4.159999999999997</c:v>
                </c:pt>
                <c:pt idx="665">
                  <c:v>4.159999999999997</c:v>
                </c:pt>
                <c:pt idx="666">
                  <c:v>4.02</c:v>
                </c:pt>
                <c:pt idx="667">
                  <c:v>4.149999999999999</c:v>
                </c:pt>
                <c:pt idx="668">
                  <c:v>4.189999999999999</c:v>
                </c:pt>
                <c:pt idx="669">
                  <c:v>4.21</c:v>
                </c:pt>
                <c:pt idx="670">
                  <c:v>4.109999999999999</c:v>
                </c:pt>
                <c:pt idx="671">
                  <c:v>4.17</c:v>
                </c:pt>
                <c:pt idx="672">
                  <c:v>4.48</c:v>
                </c:pt>
                <c:pt idx="673">
                  <c:v>4.67</c:v>
                </c:pt>
                <c:pt idx="674">
                  <c:v>4.59</c:v>
                </c:pt>
                <c:pt idx="675">
                  <c:v>4.6</c:v>
                </c:pt>
                <c:pt idx="676">
                  <c:v>4.48</c:v>
                </c:pt>
                <c:pt idx="677">
                  <c:v>4.55</c:v>
                </c:pt>
                <c:pt idx="678">
                  <c:v>4.59</c:v>
                </c:pt>
                <c:pt idx="679">
                  <c:v>4.26</c:v>
                </c:pt>
                <c:pt idx="680">
                  <c:v>4.33</c:v>
                </c:pt>
                <c:pt idx="681">
                  <c:v>4.109999999999999</c:v>
                </c:pt>
                <c:pt idx="682">
                  <c:v>4.28</c:v>
                </c:pt>
                <c:pt idx="683">
                  <c:v>4.109999999999999</c:v>
                </c:pt>
                <c:pt idx="684">
                  <c:v>4.07</c:v>
                </c:pt>
                <c:pt idx="685">
                  <c:v>3.99</c:v>
                </c:pt>
                <c:pt idx="686">
                  <c:v>3.87</c:v>
                </c:pt>
                <c:pt idx="687">
                  <c:v>3.76</c:v>
                </c:pt>
                <c:pt idx="688">
                  <c:v>3.64</c:v>
                </c:pt>
                <c:pt idx="689">
                  <c:v>3.56</c:v>
                </c:pt>
                <c:pt idx="690">
                  <c:v>3.48</c:v>
                </c:pt>
                <c:pt idx="691">
                  <c:v>3.54</c:v>
                </c:pt>
                <c:pt idx="692">
                  <c:v>3.55</c:v>
                </c:pt>
                <c:pt idx="693">
                  <c:v>3.68</c:v>
                </c:pt>
                <c:pt idx="694">
                  <c:v>3.7</c:v>
                </c:pt>
                <c:pt idx="695">
                  <c:v>4.159999999999997</c:v>
                </c:pt>
                <c:pt idx="696">
                  <c:v>4.27</c:v>
                </c:pt>
                <c:pt idx="697">
                  <c:v>4.74</c:v>
                </c:pt>
                <c:pt idx="698">
                  <c:v>4.67</c:v>
                </c:pt>
                <c:pt idx="699">
                  <c:v>4.68</c:v>
                </c:pt>
                <c:pt idx="700">
                  <c:v>4.68</c:v>
                </c:pt>
                <c:pt idx="701">
                  <c:v>4.73</c:v>
                </c:pt>
                <c:pt idx="702">
                  <c:v>4.55</c:v>
                </c:pt>
                <c:pt idx="703">
                  <c:v>4.53</c:v>
                </c:pt>
                <c:pt idx="704">
                  <c:v>4.49</c:v>
                </c:pt>
                <c:pt idx="705">
                  <c:v>4.31</c:v>
                </c:pt>
                <c:pt idx="706">
                  <c:v>4.38</c:v>
                </c:pt>
                <c:pt idx="707">
                  <c:v>4.119999999999997</c:v>
                </c:pt>
                <c:pt idx="708">
                  <c:v>4.08</c:v>
                </c:pt>
                <c:pt idx="709">
                  <c:v>3.9</c:v>
                </c:pt>
                <c:pt idx="710">
                  <c:v>3.96</c:v>
                </c:pt>
                <c:pt idx="711">
                  <c:v>3.9</c:v>
                </c:pt>
                <c:pt idx="712">
                  <c:v>3.92</c:v>
                </c:pt>
                <c:pt idx="713">
                  <c:v>4.109999999999999</c:v>
                </c:pt>
                <c:pt idx="714">
                  <c:v>3.95</c:v>
                </c:pt>
                <c:pt idx="715">
                  <c:v>4.04</c:v>
                </c:pt>
                <c:pt idx="716">
                  <c:v>4.07</c:v>
                </c:pt>
                <c:pt idx="717">
                  <c:v>3.95</c:v>
                </c:pt>
                <c:pt idx="718">
                  <c:v>3.82</c:v>
                </c:pt>
                <c:pt idx="719">
                  <c:v>3.99</c:v>
                </c:pt>
                <c:pt idx="720">
                  <c:v>4.02</c:v>
                </c:pt>
                <c:pt idx="721">
                  <c:v>3.81</c:v>
                </c:pt>
                <c:pt idx="722">
                  <c:v>3.67</c:v>
                </c:pt>
                <c:pt idx="723">
                  <c:v>3.58</c:v>
                </c:pt>
                <c:pt idx="724">
                  <c:v>3.63</c:v>
                </c:pt>
                <c:pt idx="725">
                  <c:v>3.5</c:v>
                </c:pt>
                <c:pt idx="726">
                  <c:v>3.65</c:v>
                </c:pt>
                <c:pt idx="727">
                  <c:v>3.63</c:v>
                </c:pt>
                <c:pt idx="728">
                  <c:v>3.46</c:v>
                </c:pt>
                <c:pt idx="729">
                  <c:v>3.42</c:v>
                </c:pt>
                <c:pt idx="730">
                  <c:v>3.45</c:v>
                </c:pt>
                <c:pt idx="731">
                  <c:v>3.68</c:v>
                </c:pt>
                <c:pt idx="732">
                  <c:v>3.58</c:v>
                </c:pt>
                <c:pt idx="733">
                  <c:v>4.06</c:v>
                </c:pt>
                <c:pt idx="734">
                  <c:v>4.319999999999998</c:v>
                </c:pt>
                <c:pt idx="735">
                  <c:v>4.51</c:v>
                </c:pt>
                <c:pt idx="736">
                  <c:v>4.67</c:v>
                </c:pt>
                <c:pt idx="737">
                  <c:v>4.68</c:v>
                </c:pt>
                <c:pt idx="738">
                  <c:v>4.689999999999999</c:v>
                </c:pt>
                <c:pt idx="739">
                  <c:v>4.59</c:v>
                </c:pt>
                <c:pt idx="740">
                  <c:v>4.68</c:v>
                </c:pt>
                <c:pt idx="741">
                  <c:v>4.42</c:v>
                </c:pt>
                <c:pt idx="742">
                  <c:v>4.47</c:v>
                </c:pt>
                <c:pt idx="743">
                  <c:v>4.47</c:v>
                </c:pt>
                <c:pt idx="744">
                  <c:v>4.45</c:v>
                </c:pt>
                <c:pt idx="745">
                  <c:v>4.39</c:v>
                </c:pt>
                <c:pt idx="746">
                  <c:v>4.319999999999998</c:v>
                </c:pt>
                <c:pt idx="747">
                  <c:v>4.41</c:v>
                </c:pt>
                <c:pt idx="748">
                  <c:v>4.4</c:v>
                </c:pt>
                <c:pt idx="749">
                  <c:v>4.33</c:v>
                </c:pt>
                <c:pt idx="750">
                  <c:v>4.29</c:v>
                </c:pt>
                <c:pt idx="751">
                  <c:v>4.17</c:v>
                </c:pt>
                <c:pt idx="752">
                  <c:v>4.14</c:v>
                </c:pt>
                <c:pt idx="753">
                  <c:v>4.119999999999997</c:v>
                </c:pt>
                <c:pt idx="754">
                  <c:v>3.99</c:v>
                </c:pt>
                <c:pt idx="755">
                  <c:v>3.99</c:v>
                </c:pt>
                <c:pt idx="756">
                  <c:v>4.09</c:v>
                </c:pt>
                <c:pt idx="757">
                  <c:v>4.03</c:v>
                </c:pt>
                <c:pt idx="758">
                  <c:v>4.06</c:v>
                </c:pt>
                <c:pt idx="759">
                  <c:v>4.37</c:v>
                </c:pt>
                <c:pt idx="760">
                  <c:v>4.51</c:v>
                </c:pt>
                <c:pt idx="761">
                  <c:v>4.55</c:v>
                </c:pt>
                <c:pt idx="762">
                  <c:v>4.43</c:v>
                </c:pt>
                <c:pt idx="763">
                  <c:v>4.38</c:v>
                </c:pt>
                <c:pt idx="764">
                  <c:v>4.26</c:v>
                </c:pt>
                <c:pt idx="765">
                  <c:v>4.1</c:v>
                </c:pt>
                <c:pt idx="766">
                  <c:v>4.07</c:v>
                </c:pt>
                <c:pt idx="767">
                  <c:v>3.98</c:v>
                </c:pt>
                <c:pt idx="768">
                  <c:v>4.02</c:v>
                </c:pt>
                <c:pt idx="769">
                  <c:v>3.86</c:v>
                </c:pt>
                <c:pt idx="770">
                  <c:v>3.89</c:v>
                </c:pt>
                <c:pt idx="771">
                  <c:v>3.69</c:v>
                </c:pt>
                <c:pt idx="772">
                  <c:v>3.57</c:v>
                </c:pt>
                <c:pt idx="773">
                  <c:v>3.63</c:v>
                </c:pt>
                <c:pt idx="774">
                  <c:v>3.48</c:v>
                </c:pt>
                <c:pt idx="775">
                  <c:v>3.44</c:v>
                </c:pt>
                <c:pt idx="776">
                  <c:v>3.3</c:v>
                </c:pt>
                <c:pt idx="777">
                  <c:v>3.39</c:v>
                </c:pt>
                <c:pt idx="778">
                  <c:v>3.33</c:v>
                </c:pt>
                <c:pt idx="779">
                  <c:v>3.73</c:v>
                </c:pt>
                <c:pt idx="780">
                  <c:v>4.159999999999997</c:v>
                </c:pt>
                <c:pt idx="781">
                  <c:v>4.42</c:v>
                </c:pt>
                <c:pt idx="782">
                  <c:v>4.58</c:v>
                </c:pt>
                <c:pt idx="783">
                  <c:v>4.3</c:v>
                </c:pt>
                <c:pt idx="784">
                  <c:v>4.21</c:v>
                </c:pt>
                <c:pt idx="785">
                  <c:v>4.09</c:v>
                </c:pt>
                <c:pt idx="786">
                  <c:v>3.98</c:v>
                </c:pt>
                <c:pt idx="787">
                  <c:v>3.87</c:v>
                </c:pt>
                <c:pt idx="788">
                  <c:v>3.77</c:v>
                </c:pt>
                <c:pt idx="789">
                  <c:v>3.72</c:v>
                </c:pt>
                <c:pt idx="790">
                  <c:v>3.76</c:v>
                </c:pt>
                <c:pt idx="791">
                  <c:v>3.99</c:v>
                </c:pt>
                <c:pt idx="792">
                  <c:v>4.149999999999999</c:v>
                </c:pt>
                <c:pt idx="793">
                  <c:v>4.24</c:v>
                </c:pt>
                <c:pt idx="794">
                  <c:v>4.21</c:v>
                </c:pt>
                <c:pt idx="795">
                  <c:v>4.109999999999999</c:v>
                </c:pt>
                <c:pt idx="796">
                  <c:v>4.06</c:v>
                </c:pt>
                <c:pt idx="797">
                  <c:v>3.94</c:v>
                </c:pt>
                <c:pt idx="798">
                  <c:v>3.84</c:v>
                </c:pt>
                <c:pt idx="799">
                  <c:v>3.84</c:v>
                </c:pt>
                <c:pt idx="800">
                  <c:v>3.94</c:v>
                </c:pt>
                <c:pt idx="801">
                  <c:v>4.149999999999999</c:v>
                </c:pt>
                <c:pt idx="802">
                  <c:v>4.28</c:v>
                </c:pt>
                <c:pt idx="803">
                  <c:v>4.22</c:v>
                </c:pt>
                <c:pt idx="804">
                  <c:v>4.22</c:v>
                </c:pt>
                <c:pt idx="805">
                  <c:v>4.119999999999997</c:v>
                </c:pt>
                <c:pt idx="806">
                  <c:v>4.13</c:v>
                </c:pt>
                <c:pt idx="807">
                  <c:v>3.99</c:v>
                </c:pt>
                <c:pt idx="808">
                  <c:v>3.73</c:v>
                </c:pt>
                <c:pt idx="809">
                  <c:v>3.78</c:v>
                </c:pt>
                <c:pt idx="810">
                  <c:v>3.83</c:v>
                </c:pt>
                <c:pt idx="811">
                  <c:v>3.57</c:v>
                </c:pt>
                <c:pt idx="812">
                  <c:v>3.64</c:v>
                </c:pt>
                <c:pt idx="813">
                  <c:v>3.87</c:v>
                </c:pt>
                <c:pt idx="814">
                  <c:v>3.84</c:v>
                </c:pt>
                <c:pt idx="815">
                  <c:v>3.95</c:v>
                </c:pt>
                <c:pt idx="816">
                  <c:v>4.08</c:v>
                </c:pt>
                <c:pt idx="817">
                  <c:v>4.359999999999998</c:v>
                </c:pt>
                <c:pt idx="818">
                  <c:v>4.33</c:v>
                </c:pt>
                <c:pt idx="819">
                  <c:v>4.54</c:v>
                </c:pt>
                <c:pt idx="820">
                  <c:v>4.33</c:v>
                </c:pt>
                <c:pt idx="821">
                  <c:v>4.23</c:v>
                </c:pt>
                <c:pt idx="822">
                  <c:v>4.38</c:v>
                </c:pt>
                <c:pt idx="823">
                  <c:v>4.22</c:v>
                </c:pt>
                <c:pt idx="824">
                  <c:v>4.29</c:v>
                </c:pt>
                <c:pt idx="825">
                  <c:v>4.18</c:v>
                </c:pt>
                <c:pt idx="826">
                  <c:v>4.27</c:v>
                </c:pt>
                <c:pt idx="827">
                  <c:v>4.25</c:v>
                </c:pt>
                <c:pt idx="828">
                  <c:v>4.119999999999997</c:v>
                </c:pt>
                <c:pt idx="829">
                  <c:v>4.23</c:v>
                </c:pt>
                <c:pt idx="830">
                  <c:v>4.08</c:v>
                </c:pt>
                <c:pt idx="831">
                  <c:v>3.94</c:v>
                </c:pt>
                <c:pt idx="832">
                  <c:v>3.66</c:v>
                </c:pt>
                <c:pt idx="833">
                  <c:v>3.48</c:v>
                </c:pt>
                <c:pt idx="834">
                  <c:v>3.33</c:v>
                </c:pt>
                <c:pt idx="835">
                  <c:v>3.34</c:v>
                </c:pt>
                <c:pt idx="836">
                  <c:v>3.21</c:v>
                </c:pt>
                <c:pt idx="837">
                  <c:v>3.42</c:v>
                </c:pt>
                <c:pt idx="838">
                  <c:v>3.48</c:v>
                </c:pt>
                <c:pt idx="839">
                  <c:v>3.54</c:v>
                </c:pt>
                <c:pt idx="840">
                  <c:v>3.61</c:v>
                </c:pt>
                <c:pt idx="841">
                  <c:v>3.81</c:v>
                </c:pt>
                <c:pt idx="842">
                  <c:v>3.7</c:v>
                </c:pt>
                <c:pt idx="843">
                  <c:v>3.89</c:v>
                </c:pt>
                <c:pt idx="844">
                  <c:v>3.91</c:v>
                </c:pt>
                <c:pt idx="845">
                  <c:v>3.95</c:v>
                </c:pt>
                <c:pt idx="846">
                  <c:v>4.01</c:v>
                </c:pt>
                <c:pt idx="847">
                  <c:v>4.0</c:v>
                </c:pt>
                <c:pt idx="848">
                  <c:v>4.03</c:v>
                </c:pt>
                <c:pt idx="849">
                  <c:v>4.29</c:v>
                </c:pt>
                <c:pt idx="850">
                  <c:v>4.08</c:v>
                </c:pt>
                <c:pt idx="851">
                  <c:v>4.03</c:v>
                </c:pt>
                <c:pt idx="852">
                  <c:v>3.93</c:v>
                </c:pt>
                <c:pt idx="853">
                  <c:v>3.83</c:v>
                </c:pt>
                <c:pt idx="854">
                  <c:v>3.67</c:v>
                </c:pt>
                <c:pt idx="855">
                  <c:v>3.85</c:v>
                </c:pt>
                <c:pt idx="856">
                  <c:v>3.84</c:v>
                </c:pt>
                <c:pt idx="857">
                  <c:v>4.119999999999997</c:v>
                </c:pt>
                <c:pt idx="858">
                  <c:v>4.14</c:v>
                </c:pt>
                <c:pt idx="859">
                  <c:v>4.2</c:v>
                </c:pt>
                <c:pt idx="860">
                  <c:v>4.09</c:v>
                </c:pt>
                <c:pt idx="861">
                  <c:v>4.47</c:v>
                </c:pt>
                <c:pt idx="862">
                  <c:v>4.34</c:v>
                </c:pt>
                <c:pt idx="863">
                  <c:v>4.5</c:v>
                </c:pt>
                <c:pt idx="864">
                  <c:v>4.38</c:v>
                </c:pt>
                <c:pt idx="865">
                  <c:v>4.319999999999998</c:v>
                </c:pt>
                <c:pt idx="866">
                  <c:v>4.05</c:v>
                </c:pt>
                <c:pt idx="867">
                  <c:v>4.22</c:v>
                </c:pt>
                <c:pt idx="868">
                  <c:v>4.24</c:v>
                </c:pt>
                <c:pt idx="869">
                  <c:v>4.02</c:v>
                </c:pt>
                <c:pt idx="870">
                  <c:v>4.02</c:v>
                </c:pt>
                <c:pt idx="871">
                  <c:v>3.97</c:v>
                </c:pt>
                <c:pt idx="872">
                  <c:v>3.99</c:v>
                </c:pt>
                <c:pt idx="873">
                  <c:v>3.86</c:v>
                </c:pt>
                <c:pt idx="874">
                  <c:v>4.02</c:v>
                </c:pt>
                <c:pt idx="875">
                  <c:v>3.82</c:v>
                </c:pt>
                <c:pt idx="876">
                  <c:v>3.75</c:v>
                </c:pt>
                <c:pt idx="877">
                  <c:v>3.76</c:v>
                </c:pt>
                <c:pt idx="878">
                  <c:v>3.79</c:v>
                </c:pt>
                <c:pt idx="879">
                  <c:v>3.68</c:v>
                </c:pt>
                <c:pt idx="880">
                  <c:v>3.6</c:v>
                </c:pt>
                <c:pt idx="881">
                  <c:v>3.6</c:v>
                </c:pt>
                <c:pt idx="882">
                  <c:v>3.66</c:v>
                </c:pt>
                <c:pt idx="883">
                  <c:v>3.53</c:v>
                </c:pt>
                <c:pt idx="884">
                  <c:v>3.56</c:v>
                </c:pt>
                <c:pt idx="885">
                  <c:v>3.6</c:v>
                </c:pt>
                <c:pt idx="886">
                  <c:v>3.73</c:v>
                </c:pt>
                <c:pt idx="887">
                  <c:v>3.76</c:v>
                </c:pt>
                <c:pt idx="888">
                  <c:v>3.74</c:v>
                </c:pt>
                <c:pt idx="889">
                  <c:v>3.8</c:v>
                </c:pt>
                <c:pt idx="890">
                  <c:v>3.6</c:v>
                </c:pt>
                <c:pt idx="891">
                  <c:v>3.84</c:v>
                </c:pt>
                <c:pt idx="892">
                  <c:v>3.65</c:v>
                </c:pt>
                <c:pt idx="893">
                  <c:v>3.77</c:v>
                </c:pt>
                <c:pt idx="894">
                  <c:v>3.67</c:v>
                </c:pt>
                <c:pt idx="895">
                  <c:v>4.05</c:v>
                </c:pt>
                <c:pt idx="896">
                  <c:v>4.14</c:v>
                </c:pt>
                <c:pt idx="897">
                  <c:v>4.27</c:v>
                </c:pt>
                <c:pt idx="898">
                  <c:v>4.28</c:v>
                </c:pt>
                <c:pt idx="899">
                  <c:v>4.43</c:v>
                </c:pt>
                <c:pt idx="900">
                  <c:v>4.42</c:v>
                </c:pt>
                <c:pt idx="901">
                  <c:v>4.2</c:v>
                </c:pt>
                <c:pt idx="902">
                  <c:v>4.34</c:v>
                </c:pt>
                <c:pt idx="903">
                  <c:v>4.159999999999997</c:v>
                </c:pt>
                <c:pt idx="904">
                  <c:v>4.319999999999998</c:v>
                </c:pt>
                <c:pt idx="905">
                  <c:v>4.2</c:v>
                </c:pt>
                <c:pt idx="906">
                  <c:v>4.08</c:v>
                </c:pt>
                <c:pt idx="907">
                  <c:v>4.1</c:v>
                </c:pt>
                <c:pt idx="908">
                  <c:v>3.82</c:v>
                </c:pt>
                <c:pt idx="909">
                  <c:v>3.73</c:v>
                </c:pt>
                <c:pt idx="910">
                  <c:v>3.97</c:v>
                </c:pt>
                <c:pt idx="911">
                  <c:v>3.94</c:v>
                </c:pt>
                <c:pt idx="912">
                  <c:v>3.74</c:v>
                </c:pt>
                <c:pt idx="913">
                  <c:v>3.63</c:v>
                </c:pt>
                <c:pt idx="914">
                  <c:v>3.55</c:v>
                </c:pt>
                <c:pt idx="915">
                  <c:v>3.42</c:v>
                </c:pt>
                <c:pt idx="916">
                  <c:v>3.41</c:v>
                </c:pt>
                <c:pt idx="917">
                  <c:v>3.34</c:v>
                </c:pt>
                <c:pt idx="918">
                  <c:v>3.38</c:v>
                </c:pt>
                <c:pt idx="919">
                  <c:v>3.35</c:v>
                </c:pt>
                <c:pt idx="920">
                  <c:v>3.33</c:v>
                </c:pt>
                <c:pt idx="921">
                  <c:v>3.47</c:v>
                </c:pt>
                <c:pt idx="922">
                  <c:v>3.85</c:v>
                </c:pt>
                <c:pt idx="923">
                  <c:v>4.1</c:v>
                </c:pt>
                <c:pt idx="924">
                  <c:v>4.359999999999998</c:v>
                </c:pt>
                <c:pt idx="925">
                  <c:v>4.31</c:v>
                </c:pt>
                <c:pt idx="926">
                  <c:v>4.25</c:v>
                </c:pt>
                <c:pt idx="927">
                  <c:v>4.27</c:v>
                </c:pt>
                <c:pt idx="928">
                  <c:v>4.109999999999999</c:v>
                </c:pt>
                <c:pt idx="929">
                  <c:v>3.9</c:v>
                </c:pt>
                <c:pt idx="930">
                  <c:v>3.87</c:v>
                </c:pt>
                <c:pt idx="931">
                  <c:v>4.07</c:v>
                </c:pt>
                <c:pt idx="932">
                  <c:v>3.96</c:v>
                </c:pt>
                <c:pt idx="933">
                  <c:v>3.91</c:v>
                </c:pt>
                <c:pt idx="934">
                  <c:v>3.91</c:v>
                </c:pt>
                <c:pt idx="935">
                  <c:v>3.84</c:v>
                </c:pt>
                <c:pt idx="936">
                  <c:v>3.81</c:v>
                </c:pt>
                <c:pt idx="937">
                  <c:v>3.84</c:v>
                </c:pt>
                <c:pt idx="938">
                  <c:v>3.71</c:v>
                </c:pt>
                <c:pt idx="939">
                  <c:v>3.67</c:v>
                </c:pt>
                <c:pt idx="940">
                  <c:v>3.56</c:v>
                </c:pt>
                <c:pt idx="941">
                  <c:v>3.65</c:v>
                </c:pt>
                <c:pt idx="942">
                  <c:v>3.84</c:v>
                </c:pt>
                <c:pt idx="943">
                  <c:v>3.97</c:v>
                </c:pt>
                <c:pt idx="944">
                  <c:v>4.26</c:v>
                </c:pt>
                <c:pt idx="945">
                  <c:v>4.35</c:v>
                </c:pt>
                <c:pt idx="946">
                  <c:v>4.14</c:v>
                </c:pt>
                <c:pt idx="947">
                  <c:v>3.94</c:v>
                </c:pt>
                <c:pt idx="948">
                  <c:v>4.2</c:v>
                </c:pt>
                <c:pt idx="949">
                  <c:v>4.149999999999999</c:v>
                </c:pt>
                <c:pt idx="950">
                  <c:v>4.07</c:v>
                </c:pt>
                <c:pt idx="951">
                  <c:v>4.06</c:v>
                </c:pt>
                <c:pt idx="952">
                  <c:v>3.97</c:v>
                </c:pt>
                <c:pt idx="953">
                  <c:v>3.9</c:v>
                </c:pt>
                <c:pt idx="954">
                  <c:v>3.8</c:v>
                </c:pt>
                <c:pt idx="955">
                  <c:v>3.65</c:v>
                </c:pt>
                <c:pt idx="956">
                  <c:v>3.69</c:v>
                </c:pt>
                <c:pt idx="957">
                  <c:v>3.71</c:v>
                </c:pt>
                <c:pt idx="958">
                  <c:v>3.59</c:v>
                </c:pt>
                <c:pt idx="959">
                  <c:v>3.73</c:v>
                </c:pt>
                <c:pt idx="960">
                  <c:v>3.95</c:v>
                </c:pt>
                <c:pt idx="961">
                  <c:v>3.94</c:v>
                </c:pt>
                <c:pt idx="962">
                  <c:v>3.99</c:v>
                </c:pt>
                <c:pt idx="963">
                  <c:v>4.0</c:v>
                </c:pt>
                <c:pt idx="964">
                  <c:v>4.09</c:v>
                </c:pt>
                <c:pt idx="965">
                  <c:v>4.06</c:v>
                </c:pt>
                <c:pt idx="966">
                  <c:v>4.02</c:v>
                </c:pt>
                <c:pt idx="967">
                  <c:v>4.189999999999999</c:v>
                </c:pt>
                <c:pt idx="968">
                  <c:v>4.189999999999999</c:v>
                </c:pt>
                <c:pt idx="969">
                  <c:v>4.1</c:v>
                </c:pt>
                <c:pt idx="970">
                  <c:v>4.189999999999999</c:v>
                </c:pt>
                <c:pt idx="971">
                  <c:v>4.07</c:v>
                </c:pt>
                <c:pt idx="972">
                  <c:v>3.88</c:v>
                </c:pt>
                <c:pt idx="973">
                  <c:v>3.86</c:v>
                </c:pt>
                <c:pt idx="974">
                  <c:v>3.67</c:v>
                </c:pt>
                <c:pt idx="975">
                  <c:v>3.59</c:v>
                </c:pt>
                <c:pt idx="976">
                  <c:v>3.49</c:v>
                </c:pt>
                <c:pt idx="977">
                  <c:v>3.41</c:v>
                </c:pt>
                <c:pt idx="978">
                  <c:v>3.5</c:v>
                </c:pt>
                <c:pt idx="979">
                  <c:v>3.55</c:v>
                </c:pt>
                <c:pt idx="980">
                  <c:v>3.63</c:v>
                </c:pt>
                <c:pt idx="981">
                  <c:v>3.8</c:v>
                </c:pt>
                <c:pt idx="982">
                  <c:v>3.98</c:v>
                </c:pt>
                <c:pt idx="983">
                  <c:v>3.99</c:v>
                </c:pt>
                <c:pt idx="984">
                  <c:v>4.2</c:v>
                </c:pt>
                <c:pt idx="985">
                  <c:v>4.04</c:v>
                </c:pt>
                <c:pt idx="986">
                  <c:v>4.26</c:v>
                </c:pt>
                <c:pt idx="987">
                  <c:v>4.21</c:v>
                </c:pt>
                <c:pt idx="988">
                  <c:v>4.08</c:v>
                </c:pt>
                <c:pt idx="989">
                  <c:v>4.2</c:v>
                </c:pt>
                <c:pt idx="990">
                  <c:v>4.05</c:v>
                </c:pt>
                <c:pt idx="991">
                  <c:v>3.96</c:v>
                </c:pt>
                <c:pt idx="992">
                  <c:v>3.82</c:v>
                </c:pt>
                <c:pt idx="993">
                  <c:v>3.72</c:v>
                </c:pt>
                <c:pt idx="994">
                  <c:v>3.61</c:v>
                </c:pt>
                <c:pt idx="995">
                  <c:v>3.73</c:v>
                </c:pt>
                <c:pt idx="996">
                  <c:v>3.59</c:v>
                </c:pt>
                <c:pt idx="997">
                  <c:v>3.7</c:v>
                </c:pt>
                <c:pt idx="998">
                  <c:v>3.54</c:v>
                </c:pt>
                <c:pt idx="999">
                  <c:v>3.49</c:v>
                </c:pt>
                <c:pt idx="1000">
                  <c:v>3.56</c:v>
                </c:pt>
                <c:pt idx="1001">
                  <c:v>3.63</c:v>
                </c:pt>
                <c:pt idx="1002">
                  <c:v>3.74</c:v>
                </c:pt>
                <c:pt idx="1003">
                  <c:v>3.97</c:v>
                </c:pt>
                <c:pt idx="1004">
                  <c:v>3.97</c:v>
                </c:pt>
                <c:pt idx="1005">
                  <c:v>4.2</c:v>
                </c:pt>
                <c:pt idx="1006">
                  <c:v>4.4</c:v>
                </c:pt>
                <c:pt idx="1007">
                  <c:v>4.22</c:v>
                </c:pt>
                <c:pt idx="1008">
                  <c:v>3.96</c:v>
                </c:pt>
                <c:pt idx="1009">
                  <c:v>3.84</c:v>
                </c:pt>
                <c:pt idx="1010">
                  <c:v>3.96</c:v>
                </c:pt>
                <c:pt idx="1011">
                  <c:v>3.83</c:v>
                </c:pt>
                <c:pt idx="1012">
                  <c:v>3.72</c:v>
                </c:pt>
                <c:pt idx="1013">
                  <c:v>3.72</c:v>
                </c:pt>
                <c:pt idx="1014">
                  <c:v>3.61</c:v>
                </c:pt>
                <c:pt idx="1015">
                  <c:v>3.52</c:v>
                </c:pt>
                <c:pt idx="1016">
                  <c:v>3.38</c:v>
                </c:pt>
                <c:pt idx="1017">
                  <c:v>3.38</c:v>
                </c:pt>
                <c:pt idx="1018">
                  <c:v>3.24</c:v>
                </c:pt>
                <c:pt idx="1019">
                  <c:v>3.24</c:v>
                </c:pt>
                <c:pt idx="1020">
                  <c:v>3.28</c:v>
                </c:pt>
                <c:pt idx="1021">
                  <c:v>3.34</c:v>
                </c:pt>
                <c:pt idx="1022">
                  <c:v>3.33</c:v>
                </c:pt>
                <c:pt idx="1023">
                  <c:v>3.36</c:v>
                </c:pt>
                <c:pt idx="1024">
                  <c:v>3.35</c:v>
                </c:pt>
                <c:pt idx="1025">
                  <c:v>3.49</c:v>
                </c:pt>
                <c:pt idx="1026">
                  <c:v>3.8</c:v>
                </c:pt>
                <c:pt idx="1027">
                  <c:v>4.2</c:v>
                </c:pt>
                <c:pt idx="1028">
                  <c:v>4.31</c:v>
                </c:pt>
                <c:pt idx="1029">
                  <c:v>4.24</c:v>
                </c:pt>
                <c:pt idx="1030">
                  <c:v>4.1</c:v>
                </c:pt>
                <c:pt idx="1031">
                  <c:v>4.07</c:v>
                </c:pt>
                <c:pt idx="1032">
                  <c:v>4.22</c:v>
                </c:pt>
                <c:pt idx="1033">
                  <c:v>3.99</c:v>
                </c:pt>
                <c:pt idx="1034">
                  <c:v>3.87</c:v>
                </c:pt>
                <c:pt idx="1035">
                  <c:v>3.62</c:v>
                </c:pt>
                <c:pt idx="1036">
                  <c:v>3.45</c:v>
                </c:pt>
                <c:pt idx="1037">
                  <c:v>3.38</c:v>
                </c:pt>
                <c:pt idx="1038">
                  <c:v>3.31</c:v>
                </c:pt>
                <c:pt idx="1039">
                  <c:v>3.42</c:v>
                </c:pt>
                <c:pt idx="1040">
                  <c:v>3.39</c:v>
                </c:pt>
                <c:pt idx="1041">
                  <c:v>3.44</c:v>
                </c:pt>
                <c:pt idx="1042">
                  <c:v>3.57</c:v>
                </c:pt>
                <c:pt idx="1043">
                  <c:v>3.42</c:v>
                </c:pt>
                <c:pt idx="1044">
                  <c:v>3.42</c:v>
                </c:pt>
                <c:pt idx="1045">
                  <c:v>3.51</c:v>
                </c:pt>
                <c:pt idx="1046">
                  <c:v>3.77</c:v>
                </c:pt>
                <c:pt idx="1047">
                  <c:v>4.05</c:v>
                </c:pt>
                <c:pt idx="1048">
                  <c:v>4.359999999999998</c:v>
                </c:pt>
                <c:pt idx="1049">
                  <c:v>4.24</c:v>
                </c:pt>
                <c:pt idx="1050">
                  <c:v>4.21</c:v>
                </c:pt>
                <c:pt idx="1051">
                  <c:v>4.29</c:v>
                </c:pt>
                <c:pt idx="1052">
                  <c:v>4.159999999999997</c:v>
                </c:pt>
                <c:pt idx="1053">
                  <c:v>4.149999999999999</c:v>
                </c:pt>
                <c:pt idx="1054">
                  <c:v>4.02</c:v>
                </c:pt>
                <c:pt idx="1055">
                  <c:v>3.74</c:v>
                </c:pt>
                <c:pt idx="1056">
                  <c:v>3.69</c:v>
                </c:pt>
                <c:pt idx="1057">
                  <c:v>3.79</c:v>
                </c:pt>
                <c:pt idx="1058">
                  <c:v>3.64</c:v>
                </c:pt>
                <c:pt idx="1059">
                  <c:v>3.67</c:v>
                </c:pt>
                <c:pt idx="1060">
                  <c:v>3.7</c:v>
                </c:pt>
                <c:pt idx="1061">
                  <c:v>3.89</c:v>
                </c:pt>
                <c:pt idx="1062">
                  <c:v>3.96</c:v>
                </c:pt>
                <c:pt idx="1063">
                  <c:v>4.2</c:v>
                </c:pt>
                <c:pt idx="1064">
                  <c:v>4.41</c:v>
                </c:pt>
                <c:pt idx="1065">
                  <c:v>4.35</c:v>
                </c:pt>
                <c:pt idx="1066">
                  <c:v>4.38</c:v>
                </c:pt>
                <c:pt idx="1067">
                  <c:v>4.3</c:v>
                </c:pt>
                <c:pt idx="1068">
                  <c:v>4.07</c:v>
                </c:pt>
                <c:pt idx="1069">
                  <c:v>3.97</c:v>
                </c:pt>
                <c:pt idx="1070">
                  <c:v>3.82</c:v>
                </c:pt>
                <c:pt idx="1071">
                  <c:v>3.68</c:v>
                </c:pt>
                <c:pt idx="1072">
                  <c:v>3.72</c:v>
                </c:pt>
                <c:pt idx="1073">
                  <c:v>3.79</c:v>
                </c:pt>
                <c:pt idx="1074">
                  <c:v>3.76</c:v>
                </c:pt>
                <c:pt idx="1075">
                  <c:v>3.58</c:v>
                </c:pt>
                <c:pt idx="1076">
                  <c:v>3.56</c:v>
                </c:pt>
                <c:pt idx="1077">
                  <c:v>3.73</c:v>
                </c:pt>
                <c:pt idx="1078">
                  <c:v>3.85</c:v>
                </c:pt>
                <c:pt idx="1079">
                  <c:v>4.17</c:v>
                </c:pt>
                <c:pt idx="1080">
                  <c:v>4.24</c:v>
                </c:pt>
                <c:pt idx="1081">
                  <c:v>4.18</c:v>
                </c:pt>
                <c:pt idx="1082">
                  <c:v>3.99</c:v>
                </c:pt>
                <c:pt idx="1083">
                  <c:v>3.99</c:v>
                </c:pt>
                <c:pt idx="1084">
                  <c:v>3.8</c:v>
                </c:pt>
                <c:pt idx="1085">
                  <c:v>3.66</c:v>
                </c:pt>
                <c:pt idx="1086">
                  <c:v>3.72</c:v>
                </c:pt>
                <c:pt idx="1087">
                  <c:v>3.86</c:v>
                </c:pt>
                <c:pt idx="1088">
                  <c:v>3.71</c:v>
                </c:pt>
                <c:pt idx="1089">
                  <c:v>3.61</c:v>
                </c:pt>
                <c:pt idx="1090">
                  <c:v>3.53</c:v>
                </c:pt>
                <c:pt idx="1091">
                  <c:v>3.37</c:v>
                </c:pt>
                <c:pt idx="1092">
                  <c:v>3.55</c:v>
                </c:pt>
                <c:pt idx="1093">
                  <c:v>3.66</c:v>
                </c:pt>
                <c:pt idx="1094">
                  <c:v>3.66</c:v>
                </c:pt>
                <c:pt idx="1095">
                  <c:v>3.88</c:v>
                </c:pt>
                <c:pt idx="1096">
                  <c:v>3.84</c:v>
                </c:pt>
                <c:pt idx="1097">
                  <c:v>3.9</c:v>
                </c:pt>
                <c:pt idx="1098">
                  <c:v>3.65</c:v>
                </c:pt>
                <c:pt idx="1099">
                  <c:v>3.68</c:v>
                </c:pt>
                <c:pt idx="1100">
                  <c:v>3.76</c:v>
                </c:pt>
                <c:pt idx="1101">
                  <c:v>4.01</c:v>
                </c:pt>
                <c:pt idx="1102">
                  <c:v>3.55</c:v>
                </c:pt>
                <c:pt idx="1103">
                  <c:v>3.57</c:v>
                </c:pt>
                <c:pt idx="1104">
                  <c:v>3.56</c:v>
                </c:pt>
                <c:pt idx="1105">
                  <c:v>3.6</c:v>
                </c:pt>
                <c:pt idx="1106">
                  <c:v>3.68</c:v>
                </c:pt>
                <c:pt idx="1107">
                  <c:v>3.88</c:v>
                </c:pt>
                <c:pt idx="1108">
                  <c:v>4.05</c:v>
                </c:pt>
                <c:pt idx="1109">
                  <c:v>4.17</c:v>
                </c:pt>
                <c:pt idx="1110">
                  <c:v>4.18</c:v>
                </c:pt>
                <c:pt idx="1111">
                  <c:v>4.25</c:v>
                </c:pt>
                <c:pt idx="1112">
                  <c:v>4.28</c:v>
                </c:pt>
                <c:pt idx="1113">
                  <c:v>4.109999999999999</c:v>
                </c:pt>
                <c:pt idx="1114">
                  <c:v>4.13</c:v>
                </c:pt>
                <c:pt idx="1115">
                  <c:v>4.08</c:v>
                </c:pt>
                <c:pt idx="1116">
                  <c:v>4.13</c:v>
                </c:pt>
                <c:pt idx="1117">
                  <c:v>3.91</c:v>
                </c:pt>
                <c:pt idx="1118">
                  <c:v>3.88</c:v>
                </c:pt>
                <c:pt idx="1119">
                  <c:v>3.86</c:v>
                </c:pt>
                <c:pt idx="1120">
                  <c:v>3.55</c:v>
                </c:pt>
                <c:pt idx="1121">
                  <c:v>3.72</c:v>
                </c:pt>
                <c:pt idx="1122">
                  <c:v>3.65</c:v>
                </c:pt>
                <c:pt idx="1123">
                  <c:v>3.57</c:v>
                </c:pt>
                <c:pt idx="1124">
                  <c:v>3.59</c:v>
                </c:pt>
                <c:pt idx="1125">
                  <c:v>3.74</c:v>
                </c:pt>
                <c:pt idx="1126">
                  <c:v>3.72</c:v>
                </c:pt>
                <c:pt idx="1127">
                  <c:v>3.75</c:v>
                </c:pt>
                <c:pt idx="1128">
                  <c:v>3.82</c:v>
                </c:pt>
                <c:pt idx="1129">
                  <c:v>3.77</c:v>
                </c:pt>
                <c:pt idx="1130">
                  <c:v>4.09</c:v>
                </c:pt>
                <c:pt idx="1131">
                  <c:v>4.149999999999999</c:v>
                </c:pt>
                <c:pt idx="1132">
                  <c:v>4.119999999999997</c:v>
                </c:pt>
                <c:pt idx="1133">
                  <c:v>4.17</c:v>
                </c:pt>
                <c:pt idx="1134">
                  <c:v>3.93</c:v>
                </c:pt>
                <c:pt idx="1135">
                  <c:v>3.86</c:v>
                </c:pt>
                <c:pt idx="1136">
                  <c:v>3.83</c:v>
                </c:pt>
                <c:pt idx="1137">
                  <c:v>3.57</c:v>
                </c:pt>
                <c:pt idx="1138">
                  <c:v>3.52</c:v>
                </c:pt>
                <c:pt idx="1139">
                  <c:v>3.72</c:v>
                </c:pt>
                <c:pt idx="1140">
                  <c:v>3.79</c:v>
                </c:pt>
                <c:pt idx="1141">
                  <c:v>3.8</c:v>
                </c:pt>
                <c:pt idx="1142">
                  <c:v>3.74</c:v>
                </c:pt>
                <c:pt idx="1143">
                  <c:v>3.86</c:v>
                </c:pt>
                <c:pt idx="1144">
                  <c:v>3.6</c:v>
                </c:pt>
                <c:pt idx="1145">
                  <c:v>3.6</c:v>
                </c:pt>
                <c:pt idx="1146">
                  <c:v>3.71</c:v>
                </c:pt>
                <c:pt idx="1147">
                  <c:v>3.69</c:v>
                </c:pt>
                <c:pt idx="1148">
                  <c:v>4.13</c:v>
                </c:pt>
                <c:pt idx="1149">
                  <c:v>4.21</c:v>
                </c:pt>
                <c:pt idx="1150">
                  <c:v>4.159999999999997</c:v>
                </c:pt>
                <c:pt idx="1151">
                  <c:v>3.85</c:v>
                </c:pt>
                <c:pt idx="1152">
                  <c:v>3.74</c:v>
                </c:pt>
                <c:pt idx="1153">
                  <c:v>3.83</c:v>
                </c:pt>
                <c:pt idx="1154">
                  <c:v>3.53</c:v>
                </c:pt>
                <c:pt idx="1155">
                  <c:v>3.63</c:v>
                </c:pt>
                <c:pt idx="1156">
                  <c:v>3.49</c:v>
                </c:pt>
                <c:pt idx="1157">
                  <c:v>3.52</c:v>
                </c:pt>
                <c:pt idx="1158">
                  <c:v>3.48</c:v>
                </c:pt>
                <c:pt idx="1159">
                  <c:v>3.38</c:v>
                </c:pt>
                <c:pt idx="1160">
                  <c:v>3.53</c:v>
                </c:pt>
                <c:pt idx="1161">
                  <c:v>3.57</c:v>
                </c:pt>
                <c:pt idx="1162">
                  <c:v>3.65</c:v>
                </c:pt>
                <c:pt idx="1163">
                  <c:v>3.8</c:v>
                </c:pt>
                <c:pt idx="1164">
                  <c:v>3.77</c:v>
                </c:pt>
                <c:pt idx="1165">
                  <c:v>3.85</c:v>
                </c:pt>
                <c:pt idx="1166">
                  <c:v>3.99</c:v>
                </c:pt>
                <c:pt idx="1167">
                  <c:v>4.06</c:v>
                </c:pt>
                <c:pt idx="1168">
                  <c:v>4.09</c:v>
                </c:pt>
                <c:pt idx="1169">
                  <c:v>3.89</c:v>
                </c:pt>
                <c:pt idx="1170">
                  <c:v>3.95</c:v>
                </c:pt>
                <c:pt idx="1171">
                  <c:v>3.8</c:v>
                </c:pt>
                <c:pt idx="1172">
                  <c:v>3.68</c:v>
                </c:pt>
                <c:pt idx="1173">
                  <c:v>3.66</c:v>
                </c:pt>
                <c:pt idx="1174">
                  <c:v>3.52</c:v>
                </c:pt>
                <c:pt idx="1175">
                  <c:v>3.68</c:v>
                </c:pt>
                <c:pt idx="1176">
                  <c:v>3.61</c:v>
                </c:pt>
                <c:pt idx="1177">
                  <c:v>3.98</c:v>
                </c:pt>
                <c:pt idx="1178">
                  <c:v>3.82</c:v>
                </c:pt>
                <c:pt idx="1179">
                  <c:v>3.73</c:v>
                </c:pt>
                <c:pt idx="1180">
                  <c:v>3.72</c:v>
                </c:pt>
                <c:pt idx="1181">
                  <c:v>3.65</c:v>
                </c:pt>
                <c:pt idx="1182">
                  <c:v>3.42</c:v>
                </c:pt>
                <c:pt idx="1183">
                  <c:v>3.63</c:v>
                </c:pt>
                <c:pt idx="1184">
                  <c:v>3.68</c:v>
                </c:pt>
                <c:pt idx="1185">
                  <c:v>3.57</c:v>
                </c:pt>
                <c:pt idx="1186">
                  <c:v>3.57</c:v>
                </c:pt>
                <c:pt idx="1187">
                  <c:v>3.57</c:v>
                </c:pt>
                <c:pt idx="1188">
                  <c:v>3.61</c:v>
                </c:pt>
                <c:pt idx="1189">
                  <c:v>3.8</c:v>
                </c:pt>
                <c:pt idx="1190">
                  <c:v>3.62</c:v>
                </c:pt>
                <c:pt idx="1191">
                  <c:v>3.61</c:v>
                </c:pt>
                <c:pt idx="1192">
                  <c:v>3.56</c:v>
                </c:pt>
                <c:pt idx="1193">
                  <c:v>3.64</c:v>
                </c:pt>
                <c:pt idx="1194">
                  <c:v>3.89</c:v>
                </c:pt>
                <c:pt idx="1195">
                  <c:v>4.189999999999999</c:v>
                </c:pt>
                <c:pt idx="1196">
                  <c:v>4.159999999999997</c:v>
                </c:pt>
                <c:pt idx="1197">
                  <c:v>3.97</c:v>
                </c:pt>
                <c:pt idx="1198">
                  <c:v>3.95</c:v>
                </c:pt>
                <c:pt idx="1199">
                  <c:v>3.83</c:v>
                </c:pt>
                <c:pt idx="1200">
                  <c:v>3.84</c:v>
                </c:pt>
                <c:pt idx="1201">
                  <c:v>3.73</c:v>
                </c:pt>
                <c:pt idx="1202">
                  <c:v>3.77</c:v>
                </c:pt>
                <c:pt idx="1203">
                  <c:v>3.69</c:v>
                </c:pt>
                <c:pt idx="1204">
                  <c:v>3.75</c:v>
                </c:pt>
                <c:pt idx="1205">
                  <c:v>3.59</c:v>
                </c:pt>
                <c:pt idx="1206">
                  <c:v>3.68</c:v>
                </c:pt>
                <c:pt idx="1207">
                  <c:v>3.61</c:v>
                </c:pt>
                <c:pt idx="1208">
                  <c:v>3.74</c:v>
                </c:pt>
                <c:pt idx="1209">
                  <c:v>3.69</c:v>
                </c:pt>
                <c:pt idx="1210">
                  <c:v>4.02</c:v>
                </c:pt>
                <c:pt idx="1211">
                  <c:v>3.93</c:v>
                </c:pt>
                <c:pt idx="1212">
                  <c:v>4.01</c:v>
                </c:pt>
                <c:pt idx="1213">
                  <c:v>3.83</c:v>
                </c:pt>
                <c:pt idx="1214">
                  <c:v>3.81</c:v>
                </c:pt>
                <c:pt idx="1215">
                  <c:v>3.81</c:v>
                </c:pt>
                <c:pt idx="1216">
                  <c:v>3.7</c:v>
                </c:pt>
                <c:pt idx="1217">
                  <c:v>3.64</c:v>
                </c:pt>
                <c:pt idx="1218">
                  <c:v>3.7</c:v>
                </c:pt>
                <c:pt idx="1219">
                  <c:v>3.65</c:v>
                </c:pt>
                <c:pt idx="1220">
                  <c:v>3.5</c:v>
                </c:pt>
                <c:pt idx="1221">
                  <c:v>3.48</c:v>
                </c:pt>
                <c:pt idx="1222">
                  <c:v>3.51</c:v>
                </c:pt>
                <c:pt idx="1223">
                  <c:v>3.45</c:v>
                </c:pt>
                <c:pt idx="1224">
                  <c:v>3.52</c:v>
                </c:pt>
                <c:pt idx="1225">
                  <c:v>3.58</c:v>
                </c:pt>
                <c:pt idx="1226">
                  <c:v>3.51</c:v>
                </c:pt>
                <c:pt idx="1227">
                  <c:v>4.02</c:v>
                </c:pt>
                <c:pt idx="1228">
                  <c:v>4.03</c:v>
                </c:pt>
                <c:pt idx="1229">
                  <c:v>4.17</c:v>
                </c:pt>
                <c:pt idx="1230">
                  <c:v>4.1</c:v>
                </c:pt>
                <c:pt idx="1231">
                  <c:v>4.02</c:v>
                </c:pt>
                <c:pt idx="1232">
                  <c:v>3.89</c:v>
                </c:pt>
                <c:pt idx="1233">
                  <c:v>3.77</c:v>
                </c:pt>
                <c:pt idx="1234">
                  <c:v>3.86</c:v>
                </c:pt>
                <c:pt idx="1235">
                  <c:v>3.9</c:v>
                </c:pt>
                <c:pt idx="1236">
                  <c:v>3.74</c:v>
                </c:pt>
                <c:pt idx="1237">
                  <c:v>3.61</c:v>
                </c:pt>
                <c:pt idx="1238">
                  <c:v>3.75</c:v>
                </c:pt>
                <c:pt idx="1239">
                  <c:v>3.5</c:v>
                </c:pt>
                <c:pt idx="1240">
                  <c:v>3.55</c:v>
                </c:pt>
                <c:pt idx="1241">
                  <c:v>3.45</c:v>
                </c:pt>
                <c:pt idx="1242">
                  <c:v>3.33</c:v>
                </c:pt>
                <c:pt idx="1243">
                  <c:v>3.38</c:v>
                </c:pt>
                <c:pt idx="1244">
                  <c:v>3.36</c:v>
                </c:pt>
                <c:pt idx="1245">
                  <c:v>3.52</c:v>
                </c:pt>
                <c:pt idx="1246">
                  <c:v>3.65</c:v>
                </c:pt>
                <c:pt idx="1247">
                  <c:v>3.68</c:v>
                </c:pt>
                <c:pt idx="1248">
                  <c:v>3.58</c:v>
                </c:pt>
                <c:pt idx="1249">
                  <c:v>3.69</c:v>
                </c:pt>
                <c:pt idx="1250">
                  <c:v>3.85</c:v>
                </c:pt>
                <c:pt idx="1251">
                  <c:v>3.81</c:v>
                </c:pt>
                <c:pt idx="1252">
                  <c:v>3.92</c:v>
                </c:pt>
                <c:pt idx="1253">
                  <c:v>3.89</c:v>
                </c:pt>
                <c:pt idx="1254">
                  <c:v>3.55</c:v>
                </c:pt>
                <c:pt idx="1255">
                  <c:v>3.63</c:v>
                </c:pt>
                <c:pt idx="1256">
                  <c:v>3.81</c:v>
                </c:pt>
                <c:pt idx="1257">
                  <c:v>3.54</c:v>
                </c:pt>
                <c:pt idx="1258">
                  <c:v>3.57</c:v>
                </c:pt>
                <c:pt idx="1259">
                  <c:v>3.46</c:v>
                </c:pt>
                <c:pt idx="1260">
                  <c:v>3.24</c:v>
                </c:pt>
                <c:pt idx="1261">
                  <c:v>3.44</c:v>
                </c:pt>
                <c:pt idx="1262">
                  <c:v>3.34</c:v>
                </c:pt>
                <c:pt idx="1263">
                  <c:v>3.36</c:v>
                </c:pt>
                <c:pt idx="1264">
                  <c:v>3.56</c:v>
                </c:pt>
                <c:pt idx="1265">
                  <c:v>3.63</c:v>
                </c:pt>
                <c:pt idx="1266">
                  <c:v>3.67</c:v>
                </c:pt>
                <c:pt idx="1267">
                  <c:v>3.62</c:v>
                </c:pt>
                <c:pt idx="1268">
                  <c:v>3.92</c:v>
                </c:pt>
                <c:pt idx="1269">
                  <c:v>3.78</c:v>
                </c:pt>
                <c:pt idx="1270">
                  <c:v>3.71</c:v>
                </c:pt>
                <c:pt idx="1271">
                  <c:v>3.62</c:v>
                </c:pt>
                <c:pt idx="1272">
                  <c:v>3.6</c:v>
                </c:pt>
                <c:pt idx="1273">
                  <c:v>3.72</c:v>
                </c:pt>
                <c:pt idx="1274">
                  <c:v>3.74</c:v>
                </c:pt>
                <c:pt idx="1275">
                  <c:v>3.88</c:v>
                </c:pt>
                <c:pt idx="1276">
                  <c:v>4.18</c:v>
                </c:pt>
                <c:pt idx="1277">
                  <c:v>4.18</c:v>
                </c:pt>
                <c:pt idx="1278">
                  <c:v>4.21</c:v>
                </c:pt>
                <c:pt idx="1279">
                  <c:v>4.28</c:v>
                </c:pt>
                <c:pt idx="1280">
                  <c:v>4.159999999999997</c:v>
                </c:pt>
                <c:pt idx="1281">
                  <c:v>4.149999999999999</c:v>
                </c:pt>
                <c:pt idx="1282">
                  <c:v>3.96</c:v>
                </c:pt>
                <c:pt idx="1283">
                  <c:v>3.99</c:v>
                </c:pt>
                <c:pt idx="1284">
                  <c:v>3.85</c:v>
                </c:pt>
                <c:pt idx="1285">
                  <c:v>3.88</c:v>
                </c:pt>
                <c:pt idx="1286">
                  <c:v>3.7</c:v>
                </c:pt>
                <c:pt idx="1287">
                  <c:v>3.63</c:v>
                </c:pt>
                <c:pt idx="1288">
                  <c:v>3.49</c:v>
                </c:pt>
                <c:pt idx="1289">
                  <c:v>3.46</c:v>
                </c:pt>
                <c:pt idx="1290">
                  <c:v>3.44</c:v>
                </c:pt>
                <c:pt idx="1291">
                  <c:v>3.55</c:v>
                </c:pt>
                <c:pt idx="1292">
                  <c:v>3.66</c:v>
                </c:pt>
                <c:pt idx="1293">
                  <c:v>3.63</c:v>
                </c:pt>
                <c:pt idx="1294">
                  <c:v>3.51</c:v>
                </c:pt>
                <c:pt idx="1295">
                  <c:v>3.5</c:v>
                </c:pt>
                <c:pt idx="1296">
                  <c:v>3.5</c:v>
                </c:pt>
                <c:pt idx="1297">
                  <c:v>3.72</c:v>
                </c:pt>
                <c:pt idx="1298">
                  <c:v>3.68</c:v>
                </c:pt>
                <c:pt idx="1299">
                  <c:v>3.68</c:v>
                </c:pt>
                <c:pt idx="1300">
                  <c:v>3.5</c:v>
                </c:pt>
                <c:pt idx="1301">
                  <c:v>3.47</c:v>
                </c:pt>
                <c:pt idx="1302">
                  <c:v>3.32</c:v>
                </c:pt>
                <c:pt idx="1303">
                  <c:v>3.29</c:v>
                </c:pt>
                <c:pt idx="1304">
                  <c:v>3.29</c:v>
                </c:pt>
                <c:pt idx="1305">
                  <c:v>3.34</c:v>
                </c:pt>
                <c:pt idx="1306">
                  <c:v>3.23</c:v>
                </c:pt>
                <c:pt idx="1307">
                  <c:v>3.44</c:v>
                </c:pt>
                <c:pt idx="1308">
                  <c:v>3.6</c:v>
                </c:pt>
                <c:pt idx="1309">
                  <c:v>4.0</c:v>
                </c:pt>
                <c:pt idx="1310">
                  <c:v>4.149999999999999</c:v>
                </c:pt>
                <c:pt idx="1311">
                  <c:v>4.22</c:v>
                </c:pt>
                <c:pt idx="1312">
                  <c:v>4.23</c:v>
                </c:pt>
                <c:pt idx="1313">
                  <c:v>4.1</c:v>
                </c:pt>
                <c:pt idx="1314">
                  <c:v>4.149999999999999</c:v>
                </c:pt>
                <c:pt idx="1315">
                  <c:v>3.94</c:v>
                </c:pt>
                <c:pt idx="1316">
                  <c:v>3.88</c:v>
                </c:pt>
                <c:pt idx="1317">
                  <c:v>3.77</c:v>
                </c:pt>
                <c:pt idx="1318">
                  <c:v>3.69</c:v>
                </c:pt>
                <c:pt idx="1319">
                  <c:v>3.67</c:v>
                </c:pt>
                <c:pt idx="1320">
                  <c:v>3.56</c:v>
                </c:pt>
                <c:pt idx="1321">
                  <c:v>3.5</c:v>
                </c:pt>
                <c:pt idx="1322">
                  <c:v>3.36</c:v>
                </c:pt>
                <c:pt idx="1323">
                  <c:v>3.41</c:v>
                </c:pt>
                <c:pt idx="1324">
                  <c:v>3.42</c:v>
                </c:pt>
                <c:pt idx="1325">
                  <c:v>3.38</c:v>
                </c:pt>
                <c:pt idx="1326">
                  <c:v>3.56</c:v>
                </c:pt>
                <c:pt idx="1327">
                  <c:v>3.68</c:v>
                </c:pt>
                <c:pt idx="1328">
                  <c:v>3.77</c:v>
                </c:pt>
                <c:pt idx="1329">
                  <c:v>3.83</c:v>
                </c:pt>
                <c:pt idx="1330">
                  <c:v>3.86</c:v>
                </c:pt>
                <c:pt idx="1331">
                  <c:v>3.83</c:v>
                </c:pt>
                <c:pt idx="1332">
                  <c:v>3.74</c:v>
                </c:pt>
                <c:pt idx="1333">
                  <c:v>3.6</c:v>
                </c:pt>
                <c:pt idx="1334">
                  <c:v>3.59</c:v>
                </c:pt>
                <c:pt idx="1335">
                  <c:v>3.46</c:v>
                </c:pt>
                <c:pt idx="1336">
                  <c:v>3.59</c:v>
                </c:pt>
                <c:pt idx="1337">
                  <c:v>3.61</c:v>
                </c:pt>
                <c:pt idx="1338">
                  <c:v>3.57</c:v>
                </c:pt>
                <c:pt idx="1339">
                  <c:v>3.49</c:v>
                </c:pt>
                <c:pt idx="1340">
                  <c:v>3.39</c:v>
                </c:pt>
                <c:pt idx="1341">
                  <c:v>3.42</c:v>
                </c:pt>
                <c:pt idx="1342">
                  <c:v>3.46</c:v>
                </c:pt>
                <c:pt idx="1343">
                  <c:v>3.49</c:v>
                </c:pt>
                <c:pt idx="1344">
                  <c:v>3.56</c:v>
                </c:pt>
                <c:pt idx="1345">
                  <c:v>3.8</c:v>
                </c:pt>
                <c:pt idx="1346">
                  <c:v>4.01</c:v>
                </c:pt>
                <c:pt idx="1347">
                  <c:v>3.87</c:v>
                </c:pt>
                <c:pt idx="1348">
                  <c:v>3.8</c:v>
                </c:pt>
                <c:pt idx="1349">
                  <c:v>3.72</c:v>
                </c:pt>
                <c:pt idx="1350">
                  <c:v>3.61</c:v>
                </c:pt>
                <c:pt idx="1351">
                  <c:v>3.45</c:v>
                </c:pt>
                <c:pt idx="1352">
                  <c:v>3.39</c:v>
                </c:pt>
                <c:pt idx="1353">
                  <c:v>3.32</c:v>
                </c:pt>
                <c:pt idx="1354">
                  <c:v>3.21</c:v>
                </c:pt>
                <c:pt idx="1355">
                  <c:v>3.3</c:v>
                </c:pt>
                <c:pt idx="1356">
                  <c:v>3.45</c:v>
                </c:pt>
                <c:pt idx="1357">
                  <c:v>3.37</c:v>
                </c:pt>
                <c:pt idx="1358">
                  <c:v>3.48</c:v>
                </c:pt>
                <c:pt idx="1359">
                  <c:v>3.5</c:v>
                </c:pt>
                <c:pt idx="1360">
                  <c:v>3.87</c:v>
                </c:pt>
                <c:pt idx="1361">
                  <c:v>3.8</c:v>
                </c:pt>
                <c:pt idx="1362">
                  <c:v>3.84</c:v>
                </c:pt>
                <c:pt idx="1363">
                  <c:v>3.91</c:v>
                </c:pt>
                <c:pt idx="1364">
                  <c:v>3.8</c:v>
                </c:pt>
                <c:pt idx="1365">
                  <c:v>3.69</c:v>
                </c:pt>
                <c:pt idx="1366">
                  <c:v>3.68</c:v>
                </c:pt>
                <c:pt idx="1367">
                  <c:v>3.46</c:v>
                </c:pt>
                <c:pt idx="1368">
                  <c:v>3.45</c:v>
                </c:pt>
                <c:pt idx="1369">
                  <c:v>3.27</c:v>
                </c:pt>
                <c:pt idx="1370">
                  <c:v>3.28</c:v>
                </c:pt>
                <c:pt idx="1371">
                  <c:v>3.36</c:v>
                </c:pt>
                <c:pt idx="1372">
                  <c:v>3.35</c:v>
                </c:pt>
                <c:pt idx="1373">
                  <c:v>3.43</c:v>
                </c:pt>
                <c:pt idx="1374">
                  <c:v>3.61</c:v>
                </c:pt>
                <c:pt idx="1375">
                  <c:v>3.7</c:v>
                </c:pt>
                <c:pt idx="1376">
                  <c:v>3.74</c:v>
                </c:pt>
                <c:pt idx="1377">
                  <c:v>3.75</c:v>
                </c:pt>
                <c:pt idx="1378">
                  <c:v>3.76</c:v>
                </c:pt>
                <c:pt idx="1379">
                  <c:v>3.6</c:v>
                </c:pt>
                <c:pt idx="1380">
                  <c:v>3.52</c:v>
                </c:pt>
                <c:pt idx="1381">
                  <c:v>3.64</c:v>
                </c:pt>
                <c:pt idx="1382">
                  <c:v>3.64</c:v>
                </c:pt>
                <c:pt idx="1383">
                  <c:v>3.52</c:v>
                </c:pt>
                <c:pt idx="1384">
                  <c:v>3.39</c:v>
                </c:pt>
                <c:pt idx="1385">
                  <c:v>3.29</c:v>
                </c:pt>
                <c:pt idx="1386">
                  <c:v>3.2</c:v>
                </c:pt>
                <c:pt idx="1387">
                  <c:v>3.33</c:v>
                </c:pt>
                <c:pt idx="1388">
                  <c:v>3.37</c:v>
                </c:pt>
                <c:pt idx="1389">
                  <c:v>3.25</c:v>
                </c:pt>
                <c:pt idx="1390">
                  <c:v>3.58</c:v>
                </c:pt>
                <c:pt idx="1391">
                  <c:v>3.72</c:v>
                </c:pt>
                <c:pt idx="1392">
                  <c:v>3.8</c:v>
                </c:pt>
                <c:pt idx="1393">
                  <c:v>3.96</c:v>
                </c:pt>
                <c:pt idx="1394">
                  <c:v>3.92</c:v>
                </c:pt>
                <c:pt idx="1395">
                  <c:v>3.76</c:v>
                </c:pt>
                <c:pt idx="1396">
                  <c:v>3.87</c:v>
                </c:pt>
                <c:pt idx="1397">
                  <c:v>3.63</c:v>
                </c:pt>
                <c:pt idx="1398">
                  <c:v>3.72</c:v>
                </c:pt>
                <c:pt idx="1399">
                  <c:v>3.63</c:v>
                </c:pt>
                <c:pt idx="1400">
                  <c:v>3.39</c:v>
                </c:pt>
                <c:pt idx="1401">
                  <c:v>3.38</c:v>
                </c:pt>
                <c:pt idx="1402">
                  <c:v>3.37</c:v>
                </c:pt>
                <c:pt idx="1403">
                  <c:v>3.24</c:v>
                </c:pt>
                <c:pt idx="1404">
                  <c:v>3.33</c:v>
                </c:pt>
                <c:pt idx="1405">
                  <c:v>3.48</c:v>
                </c:pt>
                <c:pt idx="1406">
                  <c:v>3.54</c:v>
                </c:pt>
                <c:pt idx="1407">
                  <c:v>3.6</c:v>
                </c:pt>
                <c:pt idx="1408">
                  <c:v>3.41</c:v>
                </c:pt>
                <c:pt idx="1409">
                  <c:v>3.46</c:v>
                </c:pt>
                <c:pt idx="1410">
                  <c:v>3.48</c:v>
                </c:pt>
                <c:pt idx="1411">
                  <c:v>3.67</c:v>
                </c:pt>
                <c:pt idx="1412">
                  <c:v>3.69</c:v>
                </c:pt>
                <c:pt idx="1413">
                  <c:v>3.41</c:v>
                </c:pt>
                <c:pt idx="1414">
                  <c:v>3.29</c:v>
                </c:pt>
                <c:pt idx="1415">
                  <c:v>3.37</c:v>
                </c:pt>
                <c:pt idx="1416">
                  <c:v>3.37</c:v>
                </c:pt>
                <c:pt idx="1417">
                  <c:v>3.33</c:v>
                </c:pt>
                <c:pt idx="1418">
                  <c:v>3.35</c:v>
                </c:pt>
                <c:pt idx="1419">
                  <c:v>3.53</c:v>
                </c:pt>
                <c:pt idx="1420">
                  <c:v>3.49</c:v>
                </c:pt>
                <c:pt idx="1421">
                  <c:v>3.66</c:v>
                </c:pt>
                <c:pt idx="1422">
                  <c:v>3.93</c:v>
                </c:pt>
                <c:pt idx="1423">
                  <c:v>4.17</c:v>
                </c:pt>
                <c:pt idx="1424">
                  <c:v>4.09</c:v>
                </c:pt>
                <c:pt idx="1425">
                  <c:v>4.14</c:v>
                </c:pt>
                <c:pt idx="1426">
                  <c:v>4.01</c:v>
                </c:pt>
                <c:pt idx="1427">
                  <c:v>4.0</c:v>
                </c:pt>
                <c:pt idx="1428">
                  <c:v>3.95</c:v>
                </c:pt>
                <c:pt idx="1429">
                  <c:v>3.91</c:v>
                </c:pt>
                <c:pt idx="1430">
                  <c:v>3.73</c:v>
                </c:pt>
                <c:pt idx="1431">
                  <c:v>3.69</c:v>
                </c:pt>
                <c:pt idx="1432">
                  <c:v>3.45</c:v>
                </c:pt>
                <c:pt idx="1433">
                  <c:v>3.39</c:v>
                </c:pt>
                <c:pt idx="1434">
                  <c:v>3.39</c:v>
                </c:pt>
                <c:pt idx="1435">
                  <c:v>3.21</c:v>
                </c:pt>
                <c:pt idx="1436">
                  <c:v>3.25</c:v>
                </c:pt>
                <c:pt idx="1437">
                  <c:v>3.31</c:v>
                </c:pt>
                <c:pt idx="1438">
                  <c:v>3.32</c:v>
                </c:pt>
                <c:pt idx="1439">
                  <c:v>3.43</c:v>
                </c:pt>
                <c:pt idx="1440">
                  <c:v>3.57</c:v>
                </c:pt>
                <c:pt idx="1441">
                  <c:v>3.7</c:v>
                </c:pt>
                <c:pt idx="1442">
                  <c:v>3.7</c:v>
                </c:pt>
                <c:pt idx="1443">
                  <c:v>3.96</c:v>
                </c:pt>
                <c:pt idx="1444">
                  <c:v>3.99</c:v>
                </c:pt>
                <c:pt idx="1445">
                  <c:v>4.159999999999997</c:v>
                </c:pt>
                <c:pt idx="1446">
                  <c:v>3.83</c:v>
                </c:pt>
                <c:pt idx="1447">
                  <c:v>3.65</c:v>
                </c:pt>
                <c:pt idx="1448">
                  <c:v>3.62</c:v>
                </c:pt>
                <c:pt idx="1449">
                  <c:v>3.43</c:v>
                </c:pt>
                <c:pt idx="1450">
                  <c:v>3.18</c:v>
                </c:pt>
                <c:pt idx="1451">
                  <c:v>3.35</c:v>
                </c:pt>
                <c:pt idx="1452">
                  <c:v>3.48</c:v>
                </c:pt>
                <c:pt idx="1453">
                  <c:v>3.42</c:v>
                </c:pt>
                <c:pt idx="1454">
                  <c:v>3.65</c:v>
                </c:pt>
                <c:pt idx="1455">
                  <c:v>3.76</c:v>
                </c:pt>
                <c:pt idx="1456">
                  <c:v>3.89</c:v>
                </c:pt>
                <c:pt idx="1457">
                  <c:v>4.119999999999997</c:v>
                </c:pt>
                <c:pt idx="1458">
                  <c:v>4.13</c:v>
                </c:pt>
                <c:pt idx="1459">
                  <c:v>4.06</c:v>
                </c:pt>
                <c:pt idx="1460">
                  <c:v>4.13</c:v>
                </c:pt>
                <c:pt idx="1461">
                  <c:v>4.03</c:v>
                </c:pt>
                <c:pt idx="1462">
                  <c:v>3.89</c:v>
                </c:pt>
                <c:pt idx="1463">
                  <c:v>3.93</c:v>
                </c:pt>
                <c:pt idx="1464">
                  <c:v>3.73</c:v>
                </c:pt>
                <c:pt idx="1465">
                  <c:v>3.74</c:v>
                </c:pt>
                <c:pt idx="1466">
                  <c:v>3.63</c:v>
                </c:pt>
                <c:pt idx="1467">
                  <c:v>3.35</c:v>
                </c:pt>
                <c:pt idx="1468">
                  <c:v>3.27</c:v>
                </c:pt>
                <c:pt idx="1469">
                  <c:v>3.18</c:v>
                </c:pt>
                <c:pt idx="1470">
                  <c:v>3.21</c:v>
                </c:pt>
                <c:pt idx="1471">
                  <c:v>3.28</c:v>
                </c:pt>
                <c:pt idx="1472">
                  <c:v>3.43</c:v>
                </c:pt>
                <c:pt idx="1473">
                  <c:v>3.39</c:v>
                </c:pt>
                <c:pt idx="1474">
                  <c:v>3.37</c:v>
                </c:pt>
                <c:pt idx="1475">
                  <c:v>3.38</c:v>
                </c:pt>
                <c:pt idx="1476">
                  <c:v>3.63</c:v>
                </c:pt>
                <c:pt idx="1477">
                  <c:v>3.53</c:v>
                </c:pt>
                <c:pt idx="1478">
                  <c:v>3.47</c:v>
                </c:pt>
                <c:pt idx="1479">
                  <c:v>3.47</c:v>
                </c:pt>
                <c:pt idx="1480">
                  <c:v>3.41</c:v>
                </c:pt>
                <c:pt idx="1481">
                  <c:v>3.32</c:v>
                </c:pt>
                <c:pt idx="1482">
                  <c:v>3.23</c:v>
                </c:pt>
                <c:pt idx="1483">
                  <c:v>3.26</c:v>
                </c:pt>
                <c:pt idx="1484">
                  <c:v>3.16</c:v>
                </c:pt>
                <c:pt idx="1485">
                  <c:v>3.27</c:v>
                </c:pt>
                <c:pt idx="1486">
                  <c:v>3.43</c:v>
                </c:pt>
                <c:pt idx="1487">
                  <c:v>3.45</c:v>
                </c:pt>
                <c:pt idx="1488">
                  <c:v>3.47</c:v>
                </c:pt>
                <c:pt idx="1489">
                  <c:v>3.74</c:v>
                </c:pt>
                <c:pt idx="1490">
                  <c:v>3.9</c:v>
                </c:pt>
                <c:pt idx="1491">
                  <c:v>3.86</c:v>
                </c:pt>
                <c:pt idx="1492">
                  <c:v>3.81</c:v>
                </c:pt>
                <c:pt idx="1493">
                  <c:v>3.85</c:v>
                </c:pt>
                <c:pt idx="1494">
                  <c:v>3.62</c:v>
                </c:pt>
                <c:pt idx="1495">
                  <c:v>3.64</c:v>
                </c:pt>
                <c:pt idx="1496">
                  <c:v>3.44</c:v>
                </c:pt>
                <c:pt idx="1497">
                  <c:v>3.45</c:v>
                </c:pt>
                <c:pt idx="1498">
                  <c:v>3.27</c:v>
                </c:pt>
                <c:pt idx="1499">
                  <c:v>3.24</c:v>
                </c:pt>
                <c:pt idx="1500">
                  <c:v>3.31</c:v>
                </c:pt>
                <c:pt idx="1501">
                  <c:v>3.26</c:v>
                </c:pt>
                <c:pt idx="1502">
                  <c:v>3.23</c:v>
                </c:pt>
                <c:pt idx="1503">
                  <c:v>3.44</c:v>
                </c:pt>
                <c:pt idx="1504">
                  <c:v>3.45</c:v>
                </c:pt>
                <c:pt idx="1505">
                  <c:v>3.48</c:v>
                </c:pt>
                <c:pt idx="1506">
                  <c:v>3.66</c:v>
                </c:pt>
                <c:pt idx="1507">
                  <c:v>3.72</c:v>
                </c:pt>
                <c:pt idx="1508">
                  <c:v>3.84</c:v>
                </c:pt>
                <c:pt idx="1509">
                  <c:v>3.69</c:v>
                </c:pt>
                <c:pt idx="1510">
                  <c:v>3.51</c:v>
                </c:pt>
                <c:pt idx="1511">
                  <c:v>3.41</c:v>
                </c:pt>
                <c:pt idx="1512">
                  <c:v>3.35</c:v>
                </c:pt>
                <c:pt idx="1513">
                  <c:v>3.14</c:v>
                </c:pt>
                <c:pt idx="1514">
                  <c:v>3.23</c:v>
                </c:pt>
                <c:pt idx="1515">
                  <c:v>3.05</c:v>
                </c:pt>
                <c:pt idx="1516">
                  <c:v>3.25</c:v>
                </c:pt>
                <c:pt idx="1517">
                  <c:v>3.24</c:v>
                </c:pt>
                <c:pt idx="1518">
                  <c:v>3.19</c:v>
                </c:pt>
                <c:pt idx="1519">
                  <c:v>3.2</c:v>
                </c:pt>
                <c:pt idx="1520">
                  <c:v>3.22</c:v>
                </c:pt>
                <c:pt idx="1521">
                  <c:v>3.36</c:v>
                </c:pt>
                <c:pt idx="1522">
                  <c:v>3.37</c:v>
                </c:pt>
                <c:pt idx="1523">
                  <c:v>3.54</c:v>
                </c:pt>
                <c:pt idx="1524">
                  <c:v>3.68</c:v>
                </c:pt>
                <c:pt idx="1525">
                  <c:v>3.75</c:v>
                </c:pt>
                <c:pt idx="1526">
                  <c:v>3.61</c:v>
                </c:pt>
                <c:pt idx="1527">
                  <c:v>3.53</c:v>
                </c:pt>
                <c:pt idx="1528">
                  <c:v>3.61</c:v>
                </c:pt>
                <c:pt idx="1529">
                  <c:v>3.57</c:v>
                </c:pt>
                <c:pt idx="1530">
                  <c:v>3.61</c:v>
                </c:pt>
                <c:pt idx="1531">
                  <c:v>3.48</c:v>
                </c:pt>
                <c:pt idx="1532">
                  <c:v>3.79</c:v>
                </c:pt>
                <c:pt idx="1533">
                  <c:v>3.76</c:v>
                </c:pt>
                <c:pt idx="1534">
                  <c:v>3.7</c:v>
                </c:pt>
                <c:pt idx="1535">
                  <c:v>3.76</c:v>
                </c:pt>
                <c:pt idx="1536">
                  <c:v>3.87</c:v>
                </c:pt>
                <c:pt idx="1537">
                  <c:v>3.8</c:v>
                </c:pt>
                <c:pt idx="1538">
                  <c:v>3.8</c:v>
                </c:pt>
                <c:pt idx="1539">
                  <c:v>3.77</c:v>
                </c:pt>
                <c:pt idx="1540">
                  <c:v>3.66</c:v>
                </c:pt>
                <c:pt idx="1541">
                  <c:v>3.61</c:v>
                </c:pt>
                <c:pt idx="1542">
                  <c:v>3.47</c:v>
                </c:pt>
                <c:pt idx="1543">
                  <c:v>3.39</c:v>
                </c:pt>
                <c:pt idx="1544">
                  <c:v>3.27</c:v>
                </c:pt>
                <c:pt idx="1545">
                  <c:v>3.12</c:v>
                </c:pt>
                <c:pt idx="1546">
                  <c:v>3.18</c:v>
                </c:pt>
                <c:pt idx="1547">
                  <c:v>3.04</c:v>
                </c:pt>
                <c:pt idx="1548">
                  <c:v>3.15</c:v>
                </c:pt>
                <c:pt idx="1549">
                  <c:v>3.09</c:v>
                </c:pt>
                <c:pt idx="1550">
                  <c:v>3.13</c:v>
                </c:pt>
                <c:pt idx="1551">
                  <c:v>3.21</c:v>
                </c:pt>
                <c:pt idx="1552">
                  <c:v>3.19</c:v>
                </c:pt>
                <c:pt idx="1553">
                  <c:v>3.16</c:v>
                </c:pt>
                <c:pt idx="1554">
                  <c:v>3.27</c:v>
                </c:pt>
                <c:pt idx="1555">
                  <c:v>3.24</c:v>
                </c:pt>
                <c:pt idx="1556">
                  <c:v>3.24</c:v>
                </c:pt>
                <c:pt idx="1557">
                  <c:v>3.15</c:v>
                </c:pt>
                <c:pt idx="1558">
                  <c:v>3.13</c:v>
                </c:pt>
                <c:pt idx="1559">
                  <c:v>3.28</c:v>
                </c:pt>
                <c:pt idx="1560">
                  <c:v>3.31</c:v>
                </c:pt>
                <c:pt idx="1561">
                  <c:v>3.23</c:v>
                </c:pt>
                <c:pt idx="1562">
                  <c:v>3.18</c:v>
                </c:pt>
                <c:pt idx="1563">
                  <c:v>3.16</c:v>
                </c:pt>
                <c:pt idx="1564">
                  <c:v>3.19</c:v>
                </c:pt>
                <c:pt idx="1565">
                  <c:v>3.24</c:v>
                </c:pt>
                <c:pt idx="1566">
                  <c:v>3.21</c:v>
                </c:pt>
                <c:pt idx="1567">
                  <c:v>3.26</c:v>
                </c:pt>
                <c:pt idx="1568">
                  <c:v>3.41</c:v>
                </c:pt>
                <c:pt idx="1569">
                  <c:v>3.4</c:v>
                </c:pt>
                <c:pt idx="1570">
                  <c:v>3.5</c:v>
                </c:pt>
                <c:pt idx="1571">
                  <c:v>3.74</c:v>
                </c:pt>
                <c:pt idx="1572">
                  <c:v>3.78</c:v>
                </c:pt>
                <c:pt idx="1573">
                  <c:v>3.73</c:v>
                </c:pt>
                <c:pt idx="1574">
                  <c:v>3.65</c:v>
                </c:pt>
                <c:pt idx="1575">
                  <c:v>3.66</c:v>
                </c:pt>
                <c:pt idx="1576">
                  <c:v>3.63</c:v>
                </c:pt>
                <c:pt idx="1577">
                  <c:v>3.45</c:v>
                </c:pt>
                <c:pt idx="1578">
                  <c:v>3.38</c:v>
                </c:pt>
                <c:pt idx="1579">
                  <c:v>3.26</c:v>
                </c:pt>
                <c:pt idx="1580">
                  <c:v>3.15</c:v>
                </c:pt>
                <c:pt idx="1581">
                  <c:v>3.12</c:v>
                </c:pt>
                <c:pt idx="1582">
                  <c:v>3.16</c:v>
                </c:pt>
                <c:pt idx="1583">
                  <c:v>3.11</c:v>
                </c:pt>
                <c:pt idx="1584">
                  <c:v>3.17</c:v>
                </c:pt>
                <c:pt idx="1585">
                  <c:v>3.27</c:v>
                </c:pt>
                <c:pt idx="1586">
                  <c:v>3.34</c:v>
                </c:pt>
                <c:pt idx="1587">
                  <c:v>3.42</c:v>
                </c:pt>
                <c:pt idx="1588">
                  <c:v>3.38</c:v>
                </c:pt>
                <c:pt idx="1589">
                  <c:v>3.5</c:v>
                </c:pt>
                <c:pt idx="1590">
                  <c:v>3.4</c:v>
                </c:pt>
                <c:pt idx="1591">
                  <c:v>3.42</c:v>
                </c:pt>
                <c:pt idx="1592">
                  <c:v>3.44</c:v>
                </c:pt>
                <c:pt idx="1593">
                  <c:v>3.33</c:v>
                </c:pt>
                <c:pt idx="1594">
                  <c:v>3.19</c:v>
                </c:pt>
                <c:pt idx="1595">
                  <c:v>3.25</c:v>
                </c:pt>
                <c:pt idx="1596">
                  <c:v>3.37</c:v>
                </c:pt>
                <c:pt idx="1597">
                  <c:v>3.31</c:v>
                </c:pt>
                <c:pt idx="1598">
                  <c:v>3.3</c:v>
                </c:pt>
                <c:pt idx="1599">
                  <c:v>3.23</c:v>
                </c:pt>
                <c:pt idx="1600">
                  <c:v>3.23</c:v>
                </c:pt>
                <c:pt idx="1601">
                  <c:v>3.47</c:v>
                </c:pt>
                <c:pt idx="1602">
                  <c:v>3.48</c:v>
                </c:pt>
                <c:pt idx="1603">
                  <c:v>3.45</c:v>
                </c:pt>
                <c:pt idx="1604">
                  <c:v>3.5</c:v>
                </c:pt>
                <c:pt idx="1605">
                  <c:v>3.46</c:v>
                </c:pt>
                <c:pt idx="1606">
                  <c:v>3.49</c:v>
                </c:pt>
                <c:pt idx="1607">
                  <c:v>3.34</c:v>
                </c:pt>
                <c:pt idx="1608">
                  <c:v>3.29</c:v>
                </c:pt>
                <c:pt idx="1609">
                  <c:v>3.14</c:v>
                </c:pt>
                <c:pt idx="1610">
                  <c:v>3.22</c:v>
                </c:pt>
                <c:pt idx="1611">
                  <c:v>3.21</c:v>
                </c:pt>
                <c:pt idx="1612">
                  <c:v>3.32</c:v>
                </c:pt>
                <c:pt idx="1613">
                  <c:v>3.28</c:v>
                </c:pt>
                <c:pt idx="1614">
                  <c:v>3.27</c:v>
                </c:pt>
                <c:pt idx="1615">
                  <c:v>3.3</c:v>
                </c:pt>
                <c:pt idx="1616">
                  <c:v>3.49</c:v>
                </c:pt>
                <c:pt idx="1617">
                  <c:v>3.41</c:v>
                </c:pt>
                <c:pt idx="1618">
                  <c:v>3.51</c:v>
                </c:pt>
                <c:pt idx="1619">
                  <c:v>3.5</c:v>
                </c:pt>
                <c:pt idx="1620">
                  <c:v>3.5</c:v>
                </c:pt>
                <c:pt idx="1621">
                  <c:v>3.33</c:v>
                </c:pt>
                <c:pt idx="1622">
                  <c:v>3.43</c:v>
                </c:pt>
                <c:pt idx="1623">
                  <c:v>3.51</c:v>
                </c:pt>
                <c:pt idx="1624">
                  <c:v>3.31</c:v>
                </c:pt>
                <c:pt idx="1625">
                  <c:v>3.18</c:v>
                </c:pt>
                <c:pt idx="1626">
                  <c:v>3.09</c:v>
                </c:pt>
                <c:pt idx="1627">
                  <c:v>2.95</c:v>
                </c:pt>
                <c:pt idx="1628">
                  <c:v>2.95</c:v>
                </c:pt>
                <c:pt idx="1629">
                  <c:v>3.06</c:v>
                </c:pt>
                <c:pt idx="1630">
                  <c:v>2.93</c:v>
                </c:pt>
                <c:pt idx="1631">
                  <c:v>2.92</c:v>
                </c:pt>
                <c:pt idx="1632">
                  <c:v>3.16</c:v>
                </c:pt>
                <c:pt idx="1633">
                  <c:v>3.23</c:v>
                </c:pt>
                <c:pt idx="1634">
                  <c:v>3.08</c:v>
                </c:pt>
                <c:pt idx="1635">
                  <c:v>3.18</c:v>
                </c:pt>
                <c:pt idx="1636">
                  <c:v>3.16</c:v>
                </c:pt>
                <c:pt idx="1637">
                  <c:v>3.35</c:v>
                </c:pt>
                <c:pt idx="1638">
                  <c:v>3.3</c:v>
                </c:pt>
                <c:pt idx="1639">
                  <c:v>3.33</c:v>
                </c:pt>
                <c:pt idx="1640">
                  <c:v>3.48</c:v>
                </c:pt>
                <c:pt idx="1641">
                  <c:v>3.43</c:v>
                </c:pt>
                <c:pt idx="1642">
                  <c:v>3.45</c:v>
                </c:pt>
                <c:pt idx="1643">
                  <c:v>3.26</c:v>
                </c:pt>
                <c:pt idx="1644">
                  <c:v>3.07</c:v>
                </c:pt>
                <c:pt idx="1645">
                  <c:v>3.15</c:v>
                </c:pt>
                <c:pt idx="1646">
                  <c:v>3.18</c:v>
                </c:pt>
                <c:pt idx="1647">
                  <c:v>3.21</c:v>
                </c:pt>
                <c:pt idx="1648">
                  <c:v>3.2</c:v>
                </c:pt>
                <c:pt idx="1649">
                  <c:v>3.22</c:v>
                </c:pt>
                <c:pt idx="1650">
                  <c:v>3.36</c:v>
                </c:pt>
                <c:pt idx="1651">
                  <c:v>3.44</c:v>
                </c:pt>
                <c:pt idx="1652">
                  <c:v>3.46</c:v>
                </c:pt>
                <c:pt idx="1653">
                  <c:v>3.52</c:v>
                </c:pt>
                <c:pt idx="1654">
                  <c:v>3.49</c:v>
                </c:pt>
                <c:pt idx="1655">
                  <c:v>3.32</c:v>
                </c:pt>
                <c:pt idx="1656">
                  <c:v>3.13</c:v>
                </c:pt>
                <c:pt idx="1657">
                  <c:v>3.09</c:v>
                </c:pt>
                <c:pt idx="1658">
                  <c:v>3.23</c:v>
                </c:pt>
                <c:pt idx="1659">
                  <c:v>3.31</c:v>
                </c:pt>
                <c:pt idx="1660">
                  <c:v>3.33</c:v>
                </c:pt>
                <c:pt idx="1661">
                  <c:v>3.14</c:v>
                </c:pt>
                <c:pt idx="1662">
                  <c:v>2.95</c:v>
                </c:pt>
                <c:pt idx="1663">
                  <c:v>3.05</c:v>
                </c:pt>
                <c:pt idx="1664">
                  <c:v>3.09</c:v>
                </c:pt>
                <c:pt idx="1665">
                  <c:v>3.1</c:v>
                </c:pt>
                <c:pt idx="1666">
                  <c:v>3.09</c:v>
                </c:pt>
                <c:pt idx="1667">
                  <c:v>2.94</c:v>
                </c:pt>
                <c:pt idx="1668">
                  <c:v>3.18</c:v>
                </c:pt>
                <c:pt idx="1669">
                  <c:v>3.18</c:v>
                </c:pt>
                <c:pt idx="1670">
                  <c:v>3.08</c:v>
                </c:pt>
                <c:pt idx="1671">
                  <c:v>3.06</c:v>
                </c:pt>
                <c:pt idx="1672">
                  <c:v>3.13</c:v>
                </c:pt>
                <c:pt idx="1673">
                  <c:v>3.22</c:v>
                </c:pt>
                <c:pt idx="1674">
                  <c:v>3.26</c:v>
                </c:pt>
                <c:pt idx="1675">
                  <c:v>3.34</c:v>
                </c:pt>
                <c:pt idx="1676">
                  <c:v>3.38</c:v>
                </c:pt>
                <c:pt idx="1677">
                  <c:v>3.45</c:v>
                </c:pt>
                <c:pt idx="1678">
                  <c:v>3.38</c:v>
                </c:pt>
                <c:pt idx="1679">
                  <c:v>3.35</c:v>
                </c:pt>
                <c:pt idx="1680">
                  <c:v>3.16</c:v>
                </c:pt>
                <c:pt idx="1681">
                  <c:v>2.95</c:v>
                </c:pt>
                <c:pt idx="1682">
                  <c:v>3.01</c:v>
                </c:pt>
                <c:pt idx="1683">
                  <c:v>3.04</c:v>
                </c:pt>
                <c:pt idx="1684">
                  <c:v>3.14</c:v>
                </c:pt>
                <c:pt idx="1685">
                  <c:v>3.19</c:v>
                </c:pt>
                <c:pt idx="1686">
                  <c:v>3.16</c:v>
                </c:pt>
                <c:pt idx="1687">
                  <c:v>3.08</c:v>
                </c:pt>
                <c:pt idx="1688">
                  <c:v>2.95</c:v>
                </c:pt>
                <c:pt idx="1689">
                  <c:v>3.09</c:v>
                </c:pt>
                <c:pt idx="1690">
                  <c:v>3.02</c:v>
                </c:pt>
                <c:pt idx="1691">
                  <c:v>3.0</c:v>
                </c:pt>
                <c:pt idx="1692">
                  <c:v>3.02</c:v>
                </c:pt>
                <c:pt idx="1693">
                  <c:v>3.2</c:v>
                </c:pt>
                <c:pt idx="1694">
                  <c:v>3.13</c:v>
                </c:pt>
                <c:pt idx="1695">
                  <c:v>3.21</c:v>
                </c:pt>
                <c:pt idx="1696">
                  <c:v>3.13</c:v>
                </c:pt>
                <c:pt idx="1697">
                  <c:v>3.24</c:v>
                </c:pt>
                <c:pt idx="1698">
                  <c:v>3.04</c:v>
                </c:pt>
                <c:pt idx="1699">
                  <c:v>3.04</c:v>
                </c:pt>
                <c:pt idx="1700">
                  <c:v>3.03</c:v>
                </c:pt>
                <c:pt idx="1701">
                  <c:v>3.17</c:v>
                </c:pt>
                <c:pt idx="1702">
                  <c:v>3.16</c:v>
                </c:pt>
                <c:pt idx="1703">
                  <c:v>3.32</c:v>
                </c:pt>
                <c:pt idx="1704">
                  <c:v>3.27</c:v>
                </c:pt>
                <c:pt idx="1705">
                  <c:v>3.33</c:v>
                </c:pt>
                <c:pt idx="1706">
                  <c:v>3.26</c:v>
                </c:pt>
                <c:pt idx="1707">
                  <c:v>3.4</c:v>
                </c:pt>
                <c:pt idx="1708">
                  <c:v>3.65</c:v>
                </c:pt>
                <c:pt idx="1709">
                  <c:v>3.74</c:v>
                </c:pt>
                <c:pt idx="1710">
                  <c:v>3.71</c:v>
                </c:pt>
                <c:pt idx="1711">
                  <c:v>3.42</c:v>
                </c:pt>
                <c:pt idx="1712">
                  <c:v>3.37</c:v>
                </c:pt>
                <c:pt idx="1713">
                  <c:v>3.22</c:v>
                </c:pt>
                <c:pt idx="1714">
                  <c:v>3.1</c:v>
                </c:pt>
                <c:pt idx="1715">
                  <c:v>3.2</c:v>
                </c:pt>
                <c:pt idx="1716">
                  <c:v>3.21</c:v>
                </c:pt>
                <c:pt idx="1717">
                  <c:v>3.25</c:v>
                </c:pt>
                <c:pt idx="1718">
                  <c:v>3.41</c:v>
                </c:pt>
                <c:pt idx="1719">
                  <c:v>3.31</c:v>
                </c:pt>
                <c:pt idx="1720">
                  <c:v>3.18</c:v>
                </c:pt>
                <c:pt idx="1721">
                  <c:v>3.22</c:v>
                </c:pt>
                <c:pt idx="1722">
                  <c:v>3.17</c:v>
                </c:pt>
                <c:pt idx="1723">
                  <c:v>3.11</c:v>
                </c:pt>
                <c:pt idx="1724">
                  <c:v>3.15</c:v>
                </c:pt>
                <c:pt idx="1725">
                  <c:v>3.35</c:v>
                </c:pt>
                <c:pt idx="1726">
                  <c:v>3.35</c:v>
                </c:pt>
                <c:pt idx="1727">
                  <c:v>3.25</c:v>
                </c:pt>
                <c:pt idx="1728">
                  <c:v>3.16</c:v>
                </c:pt>
                <c:pt idx="1729">
                  <c:v>3.08</c:v>
                </c:pt>
                <c:pt idx="1730">
                  <c:v>3.13</c:v>
                </c:pt>
                <c:pt idx="1731">
                  <c:v>3.14</c:v>
                </c:pt>
                <c:pt idx="1732">
                  <c:v>3.08</c:v>
                </c:pt>
                <c:pt idx="1733">
                  <c:v>2.99</c:v>
                </c:pt>
                <c:pt idx="1734">
                  <c:v>3.1</c:v>
                </c:pt>
                <c:pt idx="1735">
                  <c:v>3.2</c:v>
                </c:pt>
                <c:pt idx="1736">
                  <c:v>3.11</c:v>
                </c:pt>
                <c:pt idx="1737">
                  <c:v>2.9</c:v>
                </c:pt>
                <c:pt idx="1738">
                  <c:v>2.9</c:v>
                </c:pt>
                <c:pt idx="1739">
                  <c:v>3.04</c:v>
                </c:pt>
                <c:pt idx="1740">
                  <c:v>3.12</c:v>
                </c:pt>
                <c:pt idx="1741">
                  <c:v>3.03</c:v>
                </c:pt>
                <c:pt idx="1742">
                  <c:v>3.07</c:v>
                </c:pt>
                <c:pt idx="1743">
                  <c:v>3.23</c:v>
                </c:pt>
                <c:pt idx="1744">
                  <c:v>3.09</c:v>
                </c:pt>
                <c:pt idx="1745">
                  <c:v>2.92</c:v>
                </c:pt>
                <c:pt idx="1746">
                  <c:v>2.89</c:v>
                </c:pt>
                <c:pt idx="1747">
                  <c:v>3.0</c:v>
                </c:pt>
                <c:pt idx="1748">
                  <c:v>2.98</c:v>
                </c:pt>
                <c:pt idx="1749">
                  <c:v>3.06</c:v>
                </c:pt>
                <c:pt idx="1750">
                  <c:v>2.93</c:v>
                </c:pt>
                <c:pt idx="1751">
                  <c:v>2.95</c:v>
                </c:pt>
                <c:pt idx="1752">
                  <c:v>2.97</c:v>
                </c:pt>
                <c:pt idx="1753">
                  <c:v>3.04</c:v>
                </c:pt>
                <c:pt idx="1754">
                  <c:v>3.11</c:v>
                </c:pt>
                <c:pt idx="1755">
                  <c:v>3.18</c:v>
                </c:pt>
                <c:pt idx="1756">
                  <c:v>3.14</c:v>
                </c:pt>
                <c:pt idx="1757">
                  <c:v>3.01</c:v>
                </c:pt>
                <c:pt idx="1758">
                  <c:v>2.92</c:v>
                </c:pt>
                <c:pt idx="1759">
                  <c:v>3.01</c:v>
                </c:pt>
                <c:pt idx="1760">
                  <c:v>3.11</c:v>
                </c:pt>
                <c:pt idx="1761">
                  <c:v>3.12</c:v>
                </c:pt>
                <c:pt idx="1762">
                  <c:v>3.14</c:v>
                </c:pt>
                <c:pt idx="1763">
                  <c:v>3.05</c:v>
                </c:pt>
                <c:pt idx="1764">
                  <c:v>2.89</c:v>
                </c:pt>
                <c:pt idx="1765">
                  <c:v>2.94</c:v>
                </c:pt>
                <c:pt idx="1766">
                  <c:v>3.18</c:v>
                </c:pt>
                <c:pt idx="1767">
                  <c:v>3.16</c:v>
                </c:pt>
                <c:pt idx="1768">
                  <c:v>3.15</c:v>
                </c:pt>
                <c:pt idx="1769">
                  <c:v>2.99</c:v>
                </c:pt>
                <c:pt idx="1770">
                  <c:v>3.0</c:v>
                </c:pt>
                <c:pt idx="1771">
                  <c:v>3.09</c:v>
                </c:pt>
                <c:pt idx="1772">
                  <c:v>2.93</c:v>
                </c:pt>
                <c:pt idx="1773">
                  <c:v>3.04</c:v>
                </c:pt>
                <c:pt idx="1774">
                  <c:v>3.2</c:v>
                </c:pt>
                <c:pt idx="1775">
                  <c:v>3.33</c:v>
                </c:pt>
                <c:pt idx="1776">
                  <c:v>3.41</c:v>
                </c:pt>
                <c:pt idx="1777">
                  <c:v>3.29</c:v>
                </c:pt>
                <c:pt idx="1778">
                  <c:v>3.05</c:v>
                </c:pt>
                <c:pt idx="1779">
                  <c:v>2.98</c:v>
                </c:pt>
                <c:pt idx="1780">
                  <c:v>2.96</c:v>
                </c:pt>
                <c:pt idx="1781">
                  <c:v>3.14</c:v>
                </c:pt>
                <c:pt idx="1782">
                  <c:v>3.18</c:v>
                </c:pt>
                <c:pt idx="1783">
                  <c:v>3.4</c:v>
                </c:pt>
                <c:pt idx="1784">
                  <c:v>3.45</c:v>
                </c:pt>
                <c:pt idx="1785">
                  <c:v>3.21</c:v>
                </c:pt>
                <c:pt idx="1786">
                  <c:v>3.05</c:v>
                </c:pt>
                <c:pt idx="1787">
                  <c:v>2.98</c:v>
                </c:pt>
                <c:pt idx="1788">
                  <c:v>2.92</c:v>
                </c:pt>
                <c:pt idx="1789">
                  <c:v>3.02</c:v>
                </c:pt>
                <c:pt idx="1790">
                  <c:v>3.05</c:v>
                </c:pt>
                <c:pt idx="1791">
                  <c:v>3.1</c:v>
                </c:pt>
                <c:pt idx="1792">
                  <c:v>3.28</c:v>
                </c:pt>
                <c:pt idx="1793">
                  <c:v>3.29</c:v>
                </c:pt>
                <c:pt idx="1794">
                  <c:v>2.97</c:v>
                </c:pt>
                <c:pt idx="1795">
                  <c:v>2.83</c:v>
                </c:pt>
                <c:pt idx="1796">
                  <c:v>3.0</c:v>
                </c:pt>
                <c:pt idx="1797">
                  <c:v>2.93</c:v>
                </c:pt>
                <c:pt idx="1798">
                  <c:v>2.96</c:v>
                </c:pt>
                <c:pt idx="1799">
                  <c:v>3.2</c:v>
                </c:pt>
                <c:pt idx="1800">
                  <c:v>3.08</c:v>
                </c:pt>
                <c:pt idx="1801">
                  <c:v>2.98</c:v>
                </c:pt>
                <c:pt idx="1802">
                  <c:v>2.93</c:v>
                </c:pt>
                <c:pt idx="1803">
                  <c:v>2.89</c:v>
                </c:pt>
                <c:pt idx="1804">
                  <c:v>3.09</c:v>
                </c:pt>
                <c:pt idx="1805">
                  <c:v>3.08</c:v>
                </c:pt>
                <c:pt idx="1806">
                  <c:v>3.05</c:v>
                </c:pt>
                <c:pt idx="1807">
                  <c:v>2.97</c:v>
                </c:pt>
                <c:pt idx="1808">
                  <c:v>3.06</c:v>
                </c:pt>
                <c:pt idx="1809">
                  <c:v>3.21</c:v>
                </c:pt>
                <c:pt idx="1810">
                  <c:v>3.0</c:v>
                </c:pt>
                <c:pt idx="1811">
                  <c:v>3.1</c:v>
                </c:pt>
                <c:pt idx="1812">
                  <c:v>3.05</c:v>
                </c:pt>
                <c:pt idx="1813">
                  <c:v>3.0</c:v>
                </c:pt>
                <c:pt idx="1814">
                  <c:v>2.99</c:v>
                </c:pt>
                <c:pt idx="1815">
                  <c:v>3.22</c:v>
                </c:pt>
                <c:pt idx="1816">
                  <c:v>3.26</c:v>
                </c:pt>
                <c:pt idx="1817">
                  <c:v>3.05</c:v>
                </c:pt>
                <c:pt idx="1818">
                  <c:v>2.86</c:v>
                </c:pt>
                <c:pt idx="1819">
                  <c:v>2.88</c:v>
                </c:pt>
                <c:pt idx="1820">
                  <c:v>2.9</c:v>
                </c:pt>
                <c:pt idx="1821">
                  <c:v>2.89</c:v>
                </c:pt>
                <c:pt idx="1822">
                  <c:v>2.89</c:v>
                </c:pt>
                <c:pt idx="1823">
                  <c:v>3.17</c:v>
                </c:pt>
                <c:pt idx="1824">
                  <c:v>3.16</c:v>
                </c:pt>
                <c:pt idx="1825">
                  <c:v>3.25</c:v>
                </c:pt>
                <c:pt idx="1826">
                  <c:v>3.01</c:v>
                </c:pt>
                <c:pt idx="1827">
                  <c:v>2.95</c:v>
                </c:pt>
                <c:pt idx="1828">
                  <c:v>2.89</c:v>
                </c:pt>
                <c:pt idx="1829">
                  <c:v>3.06</c:v>
                </c:pt>
                <c:pt idx="1830">
                  <c:v>2.92</c:v>
                </c:pt>
                <c:pt idx="1831">
                  <c:v>2.92</c:v>
                </c:pt>
                <c:pt idx="1832">
                  <c:v>2.87</c:v>
                </c:pt>
                <c:pt idx="1833">
                  <c:v>3.07</c:v>
                </c:pt>
                <c:pt idx="1834">
                  <c:v>3.08</c:v>
                </c:pt>
                <c:pt idx="1835">
                  <c:v>2.91</c:v>
                </c:pt>
                <c:pt idx="1836">
                  <c:v>2.89</c:v>
                </c:pt>
                <c:pt idx="1837">
                  <c:v>2.83</c:v>
                </c:pt>
                <c:pt idx="1838">
                  <c:v>2.97</c:v>
                </c:pt>
                <c:pt idx="1839">
                  <c:v>3.04</c:v>
                </c:pt>
                <c:pt idx="1840">
                  <c:v>3.02</c:v>
                </c:pt>
                <c:pt idx="1841">
                  <c:v>2.9</c:v>
                </c:pt>
                <c:pt idx="1842">
                  <c:v>2.89</c:v>
                </c:pt>
                <c:pt idx="1843">
                  <c:v>2.94</c:v>
                </c:pt>
                <c:pt idx="1844">
                  <c:v>3.01</c:v>
                </c:pt>
                <c:pt idx="1845">
                  <c:v>3.01</c:v>
                </c:pt>
                <c:pt idx="1846">
                  <c:v>3.06</c:v>
                </c:pt>
                <c:pt idx="1847">
                  <c:v>3.06</c:v>
                </c:pt>
                <c:pt idx="1848">
                  <c:v>3.24</c:v>
                </c:pt>
                <c:pt idx="1849">
                  <c:v>3.3</c:v>
                </c:pt>
                <c:pt idx="1850">
                  <c:v>3.23</c:v>
                </c:pt>
                <c:pt idx="1851">
                  <c:v>3.16</c:v>
                </c:pt>
                <c:pt idx="1852">
                  <c:v>2.96</c:v>
                </c:pt>
                <c:pt idx="1853">
                  <c:v>2.95</c:v>
                </c:pt>
                <c:pt idx="1854">
                  <c:v>3.07</c:v>
                </c:pt>
                <c:pt idx="1855">
                  <c:v>3.02</c:v>
                </c:pt>
                <c:pt idx="1856">
                  <c:v>3.12</c:v>
                </c:pt>
                <c:pt idx="1857">
                  <c:v>3.17</c:v>
                </c:pt>
                <c:pt idx="1858">
                  <c:v>3.2</c:v>
                </c:pt>
                <c:pt idx="1859">
                  <c:v>3.16</c:v>
                </c:pt>
                <c:pt idx="1860">
                  <c:v>3.06</c:v>
                </c:pt>
                <c:pt idx="1861">
                  <c:v>3.06</c:v>
                </c:pt>
                <c:pt idx="1862">
                  <c:v>3.1</c:v>
                </c:pt>
                <c:pt idx="1863">
                  <c:v>3.01</c:v>
                </c:pt>
                <c:pt idx="1864">
                  <c:v>3.08</c:v>
                </c:pt>
                <c:pt idx="1865">
                  <c:v>3.02</c:v>
                </c:pt>
                <c:pt idx="1866">
                  <c:v>3.01</c:v>
                </c:pt>
                <c:pt idx="1867">
                  <c:v>3.03</c:v>
                </c:pt>
                <c:pt idx="1868">
                  <c:v>3.07</c:v>
                </c:pt>
                <c:pt idx="1869">
                  <c:v>3.07</c:v>
                </c:pt>
                <c:pt idx="1870">
                  <c:v>2.87</c:v>
                </c:pt>
                <c:pt idx="1871">
                  <c:v>2.88</c:v>
                </c:pt>
                <c:pt idx="1872">
                  <c:v>2.87</c:v>
                </c:pt>
                <c:pt idx="1873">
                  <c:v>2.91</c:v>
                </c:pt>
                <c:pt idx="1874">
                  <c:v>2.94</c:v>
                </c:pt>
                <c:pt idx="1875">
                  <c:v>3.0</c:v>
                </c:pt>
                <c:pt idx="1876">
                  <c:v>2.82</c:v>
                </c:pt>
                <c:pt idx="1877">
                  <c:v>2.98</c:v>
                </c:pt>
                <c:pt idx="1878">
                  <c:v>2.92</c:v>
                </c:pt>
                <c:pt idx="1879">
                  <c:v>2.98</c:v>
                </c:pt>
                <c:pt idx="1880">
                  <c:v>3.11</c:v>
                </c:pt>
                <c:pt idx="1881">
                  <c:v>3.16</c:v>
                </c:pt>
                <c:pt idx="1882">
                  <c:v>3.11</c:v>
                </c:pt>
                <c:pt idx="1883">
                  <c:v>3.0</c:v>
                </c:pt>
                <c:pt idx="1884">
                  <c:v>3.06</c:v>
                </c:pt>
                <c:pt idx="1885">
                  <c:v>2.99</c:v>
                </c:pt>
                <c:pt idx="1886">
                  <c:v>2.87</c:v>
                </c:pt>
                <c:pt idx="1887">
                  <c:v>2.86</c:v>
                </c:pt>
                <c:pt idx="1888">
                  <c:v>2.95</c:v>
                </c:pt>
                <c:pt idx="1889">
                  <c:v>3.04</c:v>
                </c:pt>
                <c:pt idx="1890">
                  <c:v>3.11</c:v>
                </c:pt>
                <c:pt idx="1891">
                  <c:v>3.04</c:v>
                </c:pt>
                <c:pt idx="1892">
                  <c:v>3.0</c:v>
                </c:pt>
                <c:pt idx="1893">
                  <c:v>2.85</c:v>
                </c:pt>
                <c:pt idx="1894">
                  <c:v>3.0</c:v>
                </c:pt>
                <c:pt idx="1895">
                  <c:v>2.98</c:v>
                </c:pt>
                <c:pt idx="1896">
                  <c:v>2.91</c:v>
                </c:pt>
                <c:pt idx="1897">
                  <c:v>3.03</c:v>
                </c:pt>
                <c:pt idx="1898">
                  <c:v>3.03</c:v>
                </c:pt>
                <c:pt idx="1899">
                  <c:v>3.06</c:v>
                </c:pt>
                <c:pt idx="1900">
                  <c:v>2.99</c:v>
                </c:pt>
                <c:pt idx="1901">
                  <c:v>3.1</c:v>
                </c:pt>
                <c:pt idx="1902">
                  <c:v>2.95</c:v>
                </c:pt>
                <c:pt idx="1903">
                  <c:v>2.96</c:v>
                </c:pt>
                <c:pt idx="1904">
                  <c:v>2.88</c:v>
                </c:pt>
                <c:pt idx="1905">
                  <c:v>3.06</c:v>
                </c:pt>
                <c:pt idx="1906">
                  <c:v>2.9</c:v>
                </c:pt>
                <c:pt idx="1907">
                  <c:v>2.95</c:v>
                </c:pt>
                <c:pt idx="1908">
                  <c:v>3.02</c:v>
                </c:pt>
                <c:pt idx="1909">
                  <c:v>3.03</c:v>
                </c:pt>
                <c:pt idx="1910">
                  <c:v>3.04</c:v>
                </c:pt>
                <c:pt idx="1911">
                  <c:v>2.88</c:v>
                </c:pt>
                <c:pt idx="1912">
                  <c:v>2.86</c:v>
                </c:pt>
                <c:pt idx="1913">
                  <c:v>2.85</c:v>
                </c:pt>
                <c:pt idx="1914">
                  <c:v>2.84</c:v>
                </c:pt>
                <c:pt idx="1915">
                  <c:v>2.83</c:v>
                </c:pt>
                <c:pt idx="1916">
                  <c:v>3.0</c:v>
                </c:pt>
                <c:pt idx="1917">
                  <c:v>2.85</c:v>
                </c:pt>
                <c:pt idx="1918">
                  <c:v>2.73</c:v>
                </c:pt>
                <c:pt idx="1919">
                  <c:v>2.87</c:v>
                </c:pt>
                <c:pt idx="1920">
                  <c:v>2.84</c:v>
                </c:pt>
                <c:pt idx="1921">
                  <c:v>2.89</c:v>
                </c:pt>
                <c:pt idx="1922">
                  <c:v>3.03</c:v>
                </c:pt>
                <c:pt idx="1923">
                  <c:v>3.07</c:v>
                </c:pt>
                <c:pt idx="1924">
                  <c:v>2.95</c:v>
                </c:pt>
                <c:pt idx="1925">
                  <c:v>2.89</c:v>
                </c:pt>
                <c:pt idx="1926">
                  <c:v>2.98</c:v>
                </c:pt>
                <c:pt idx="1927">
                  <c:v>2.76</c:v>
                </c:pt>
                <c:pt idx="1928">
                  <c:v>2.83</c:v>
                </c:pt>
                <c:pt idx="1929">
                  <c:v>2.94</c:v>
                </c:pt>
                <c:pt idx="1930">
                  <c:v>2.99</c:v>
                </c:pt>
                <c:pt idx="1931">
                  <c:v>3.08</c:v>
                </c:pt>
                <c:pt idx="1932">
                  <c:v>3.03</c:v>
                </c:pt>
                <c:pt idx="1933">
                  <c:v>3.13</c:v>
                </c:pt>
                <c:pt idx="1934">
                  <c:v>2.97</c:v>
                </c:pt>
                <c:pt idx="1935">
                  <c:v>2.94</c:v>
                </c:pt>
                <c:pt idx="1936">
                  <c:v>2.88</c:v>
                </c:pt>
                <c:pt idx="1937">
                  <c:v>2.92</c:v>
                </c:pt>
                <c:pt idx="1938">
                  <c:v>2.88</c:v>
                </c:pt>
                <c:pt idx="1939">
                  <c:v>2.9</c:v>
                </c:pt>
                <c:pt idx="1940">
                  <c:v>3.03</c:v>
                </c:pt>
                <c:pt idx="1941">
                  <c:v>2.95</c:v>
                </c:pt>
                <c:pt idx="1942">
                  <c:v>2.85</c:v>
                </c:pt>
                <c:pt idx="1943">
                  <c:v>2.85</c:v>
                </c:pt>
                <c:pt idx="1944">
                  <c:v>2.87</c:v>
                </c:pt>
                <c:pt idx="1945">
                  <c:v>2.86</c:v>
                </c:pt>
                <c:pt idx="1946">
                  <c:v>2.95</c:v>
                </c:pt>
                <c:pt idx="1947">
                  <c:v>2.92</c:v>
                </c:pt>
                <c:pt idx="1948">
                  <c:v>3.1</c:v>
                </c:pt>
                <c:pt idx="1949">
                  <c:v>3.1</c:v>
                </c:pt>
                <c:pt idx="1950">
                  <c:v>3.12</c:v>
                </c:pt>
                <c:pt idx="1951">
                  <c:v>3.07</c:v>
                </c:pt>
                <c:pt idx="1952">
                  <c:v>2.93</c:v>
                </c:pt>
                <c:pt idx="1953">
                  <c:v>2.99</c:v>
                </c:pt>
                <c:pt idx="1954">
                  <c:v>2.79</c:v>
                </c:pt>
                <c:pt idx="1955">
                  <c:v>3.01</c:v>
                </c:pt>
                <c:pt idx="1956">
                  <c:v>3.04</c:v>
                </c:pt>
                <c:pt idx="1957">
                  <c:v>3.09</c:v>
                </c:pt>
                <c:pt idx="1958">
                  <c:v>2.87</c:v>
                </c:pt>
                <c:pt idx="1959">
                  <c:v>2.81</c:v>
                </c:pt>
                <c:pt idx="1960">
                  <c:v>2.88</c:v>
                </c:pt>
                <c:pt idx="1961">
                  <c:v>2.9</c:v>
                </c:pt>
                <c:pt idx="1962">
                  <c:v>3.02</c:v>
                </c:pt>
                <c:pt idx="1963">
                  <c:v>2.93</c:v>
                </c:pt>
                <c:pt idx="1964">
                  <c:v>2.98</c:v>
                </c:pt>
                <c:pt idx="1965">
                  <c:v>3.16</c:v>
                </c:pt>
                <c:pt idx="1966">
                  <c:v>3.11</c:v>
                </c:pt>
                <c:pt idx="1967">
                  <c:v>3.1</c:v>
                </c:pt>
                <c:pt idx="1968">
                  <c:v>3.0</c:v>
                </c:pt>
                <c:pt idx="1969">
                  <c:v>3.0</c:v>
                </c:pt>
                <c:pt idx="1970">
                  <c:v>2.98</c:v>
                </c:pt>
                <c:pt idx="1971">
                  <c:v>3.09</c:v>
                </c:pt>
                <c:pt idx="1972">
                  <c:v>3.14</c:v>
                </c:pt>
                <c:pt idx="1973">
                  <c:v>3.05</c:v>
                </c:pt>
                <c:pt idx="1974">
                  <c:v>3.04</c:v>
                </c:pt>
                <c:pt idx="1975">
                  <c:v>3.01</c:v>
                </c:pt>
                <c:pt idx="1976">
                  <c:v>3.02</c:v>
                </c:pt>
                <c:pt idx="1977">
                  <c:v>2.95</c:v>
                </c:pt>
                <c:pt idx="1978">
                  <c:v>2.95</c:v>
                </c:pt>
                <c:pt idx="1979">
                  <c:v>2.93</c:v>
                </c:pt>
                <c:pt idx="1980">
                  <c:v>3.09</c:v>
                </c:pt>
                <c:pt idx="1981">
                  <c:v>3.13</c:v>
                </c:pt>
                <c:pt idx="1982">
                  <c:v>2.88</c:v>
                </c:pt>
                <c:pt idx="1983">
                  <c:v>2.97</c:v>
                </c:pt>
                <c:pt idx="1984">
                  <c:v>2.86</c:v>
                </c:pt>
                <c:pt idx="1985">
                  <c:v>2.92</c:v>
                </c:pt>
                <c:pt idx="1986">
                  <c:v>2.86</c:v>
                </c:pt>
                <c:pt idx="1987">
                  <c:v>3.06</c:v>
                </c:pt>
                <c:pt idx="1988">
                  <c:v>3.17</c:v>
                </c:pt>
                <c:pt idx="1989">
                  <c:v>3.08</c:v>
                </c:pt>
                <c:pt idx="1990">
                  <c:v>3.13</c:v>
                </c:pt>
                <c:pt idx="1991">
                  <c:v>2.97</c:v>
                </c:pt>
                <c:pt idx="1992">
                  <c:v>2.92</c:v>
                </c:pt>
                <c:pt idx="1993">
                  <c:v>3.03</c:v>
                </c:pt>
                <c:pt idx="1994">
                  <c:v>2.95</c:v>
                </c:pt>
                <c:pt idx="1995">
                  <c:v>3.13</c:v>
                </c:pt>
                <c:pt idx="1996">
                  <c:v>3.14</c:v>
                </c:pt>
                <c:pt idx="1997">
                  <c:v>3.09</c:v>
                </c:pt>
                <c:pt idx="1998">
                  <c:v>2.91</c:v>
                </c:pt>
                <c:pt idx="1999">
                  <c:v>2.96</c:v>
                </c:pt>
                <c:pt idx="2000">
                  <c:v>3.04</c:v>
                </c:pt>
                <c:pt idx="2001">
                  <c:v>2.86</c:v>
                </c:pt>
                <c:pt idx="2002">
                  <c:v>2.92</c:v>
                </c:pt>
                <c:pt idx="2003">
                  <c:v>3.0</c:v>
                </c:pt>
                <c:pt idx="2004">
                  <c:v>3.2</c:v>
                </c:pt>
                <c:pt idx="2005">
                  <c:v>3.17</c:v>
                </c:pt>
                <c:pt idx="2006">
                  <c:v>3.0</c:v>
                </c:pt>
                <c:pt idx="2007">
                  <c:v>2.99</c:v>
                </c:pt>
                <c:pt idx="2008">
                  <c:v>2.93</c:v>
                </c:pt>
                <c:pt idx="2009">
                  <c:v>2.96</c:v>
                </c:pt>
                <c:pt idx="2010">
                  <c:v>2.99</c:v>
                </c:pt>
                <c:pt idx="2011">
                  <c:v>2.99</c:v>
                </c:pt>
                <c:pt idx="2012">
                  <c:v>3.15</c:v>
                </c:pt>
                <c:pt idx="2013">
                  <c:v>3.15</c:v>
                </c:pt>
                <c:pt idx="2014">
                  <c:v>3.03</c:v>
                </c:pt>
                <c:pt idx="2015">
                  <c:v>2.83</c:v>
                </c:pt>
                <c:pt idx="2016">
                  <c:v>2.85</c:v>
                </c:pt>
                <c:pt idx="2017">
                  <c:v>2.96</c:v>
                </c:pt>
                <c:pt idx="2018">
                  <c:v>3.04</c:v>
                </c:pt>
                <c:pt idx="2019">
                  <c:v>3.24</c:v>
                </c:pt>
                <c:pt idx="2020">
                  <c:v>3.3</c:v>
                </c:pt>
                <c:pt idx="2021">
                  <c:v>3.08</c:v>
                </c:pt>
                <c:pt idx="2022">
                  <c:v>3.06</c:v>
                </c:pt>
                <c:pt idx="2023">
                  <c:v>2.98</c:v>
                </c:pt>
                <c:pt idx="2024">
                  <c:v>2.88</c:v>
                </c:pt>
                <c:pt idx="2025">
                  <c:v>2.86</c:v>
                </c:pt>
                <c:pt idx="2026">
                  <c:v>2.91</c:v>
                </c:pt>
                <c:pt idx="2027">
                  <c:v>3.18</c:v>
                </c:pt>
                <c:pt idx="2028">
                  <c:v>3.27</c:v>
                </c:pt>
                <c:pt idx="2029">
                  <c:v>3.3</c:v>
                </c:pt>
                <c:pt idx="2030">
                  <c:v>3.15</c:v>
                </c:pt>
                <c:pt idx="2031">
                  <c:v>3.03</c:v>
                </c:pt>
                <c:pt idx="2032">
                  <c:v>2.85</c:v>
                </c:pt>
                <c:pt idx="2033">
                  <c:v>2.85</c:v>
                </c:pt>
                <c:pt idx="2034">
                  <c:v>2.96</c:v>
                </c:pt>
                <c:pt idx="2035">
                  <c:v>2.77</c:v>
                </c:pt>
                <c:pt idx="2036">
                  <c:v>2.91</c:v>
                </c:pt>
                <c:pt idx="2037">
                  <c:v>3.03</c:v>
                </c:pt>
                <c:pt idx="2038">
                  <c:v>3.07</c:v>
                </c:pt>
                <c:pt idx="2039">
                  <c:v>3.03</c:v>
                </c:pt>
                <c:pt idx="2040">
                  <c:v>3.05</c:v>
                </c:pt>
                <c:pt idx="2041">
                  <c:v>2.84</c:v>
                </c:pt>
                <c:pt idx="2042">
                  <c:v>2.86</c:v>
                </c:pt>
                <c:pt idx="2043">
                  <c:v>2.91</c:v>
                </c:pt>
                <c:pt idx="2044">
                  <c:v>2.93</c:v>
                </c:pt>
                <c:pt idx="2045">
                  <c:v>2.94</c:v>
                </c:pt>
                <c:pt idx="2046">
                  <c:v>3.17</c:v>
                </c:pt>
                <c:pt idx="2047">
                  <c:v>2.95</c:v>
                </c:pt>
                <c:pt idx="2048">
                  <c:v>2.74</c:v>
                </c:pt>
                <c:pt idx="2049">
                  <c:v>2.85</c:v>
                </c:pt>
                <c:pt idx="2050">
                  <c:v>2.79</c:v>
                </c:pt>
                <c:pt idx="2051">
                  <c:v>2.95</c:v>
                </c:pt>
                <c:pt idx="2052">
                  <c:v>2.94</c:v>
                </c:pt>
                <c:pt idx="2053">
                  <c:v>2.87</c:v>
                </c:pt>
                <c:pt idx="2054">
                  <c:v>2.74</c:v>
                </c:pt>
                <c:pt idx="2055">
                  <c:v>2.74</c:v>
                </c:pt>
                <c:pt idx="2056">
                  <c:v>2.77</c:v>
                </c:pt>
                <c:pt idx="2057">
                  <c:v>2.79</c:v>
                </c:pt>
                <c:pt idx="2058">
                  <c:v>3.06</c:v>
                </c:pt>
                <c:pt idx="2059">
                  <c:v>3.17</c:v>
                </c:pt>
                <c:pt idx="2060">
                  <c:v>3.04</c:v>
                </c:pt>
                <c:pt idx="2061">
                  <c:v>3.06</c:v>
                </c:pt>
                <c:pt idx="2062">
                  <c:v>2.85</c:v>
                </c:pt>
                <c:pt idx="2063">
                  <c:v>2.9</c:v>
                </c:pt>
                <c:pt idx="2064">
                  <c:v>2.93</c:v>
                </c:pt>
                <c:pt idx="2065">
                  <c:v>2.69</c:v>
                </c:pt>
                <c:pt idx="2066">
                  <c:v>2.78</c:v>
                </c:pt>
                <c:pt idx="2067">
                  <c:v>2.81</c:v>
                </c:pt>
                <c:pt idx="2068">
                  <c:v>2.66</c:v>
                </c:pt>
                <c:pt idx="2069">
                  <c:v>2.88</c:v>
                </c:pt>
                <c:pt idx="2070">
                  <c:v>3.0</c:v>
                </c:pt>
                <c:pt idx="2071">
                  <c:v>3.04</c:v>
                </c:pt>
                <c:pt idx="2072">
                  <c:v>2.92</c:v>
                </c:pt>
                <c:pt idx="2073">
                  <c:v>2.86</c:v>
                </c:pt>
                <c:pt idx="2074">
                  <c:v>2.8</c:v>
                </c:pt>
                <c:pt idx="2075">
                  <c:v>2.72</c:v>
                </c:pt>
                <c:pt idx="2076">
                  <c:v>2.68</c:v>
                </c:pt>
                <c:pt idx="2077">
                  <c:v>2.65</c:v>
                </c:pt>
                <c:pt idx="2078">
                  <c:v>2.94</c:v>
                </c:pt>
                <c:pt idx="2079">
                  <c:v>2.9</c:v>
                </c:pt>
                <c:pt idx="2080">
                  <c:v>2.89</c:v>
                </c:pt>
                <c:pt idx="2081">
                  <c:v>2.91</c:v>
                </c:pt>
                <c:pt idx="2082">
                  <c:v>2.82</c:v>
                </c:pt>
                <c:pt idx="2083">
                  <c:v>2.95</c:v>
                </c:pt>
                <c:pt idx="2084">
                  <c:v>3.02</c:v>
                </c:pt>
                <c:pt idx="2085">
                  <c:v>3.21</c:v>
                </c:pt>
                <c:pt idx="2086">
                  <c:v>3.11</c:v>
                </c:pt>
                <c:pt idx="2087">
                  <c:v>3.02</c:v>
                </c:pt>
                <c:pt idx="2088">
                  <c:v>3.0</c:v>
                </c:pt>
                <c:pt idx="2089">
                  <c:v>2.82</c:v>
                </c:pt>
                <c:pt idx="2090">
                  <c:v>2.86</c:v>
                </c:pt>
                <c:pt idx="2091">
                  <c:v>3.0</c:v>
                </c:pt>
                <c:pt idx="2092">
                  <c:v>2.96</c:v>
                </c:pt>
                <c:pt idx="2093">
                  <c:v>2.87</c:v>
                </c:pt>
                <c:pt idx="2094">
                  <c:v>2.84</c:v>
                </c:pt>
                <c:pt idx="2095">
                  <c:v>2.93</c:v>
                </c:pt>
                <c:pt idx="2096">
                  <c:v>2.98</c:v>
                </c:pt>
                <c:pt idx="2097">
                  <c:v>2.77</c:v>
                </c:pt>
                <c:pt idx="2098">
                  <c:v>2.92</c:v>
                </c:pt>
                <c:pt idx="2099">
                  <c:v>2.97</c:v>
                </c:pt>
                <c:pt idx="2100">
                  <c:v>3.06</c:v>
                </c:pt>
                <c:pt idx="2101">
                  <c:v>3.09</c:v>
                </c:pt>
                <c:pt idx="2102">
                  <c:v>3.01</c:v>
                </c:pt>
                <c:pt idx="2103">
                  <c:v>2.98</c:v>
                </c:pt>
                <c:pt idx="2104">
                  <c:v>2.8</c:v>
                </c:pt>
                <c:pt idx="2105">
                  <c:v>2.89</c:v>
                </c:pt>
                <c:pt idx="2106">
                  <c:v>2.89</c:v>
                </c:pt>
                <c:pt idx="2107">
                  <c:v>2.8</c:v>
                </c:pt>
                <c:pt idx="2108">
                  <c:v>2.92</c:v>
                </c:pt>
                <c:pt idx="2109">
                  <c:v>2.97</c:v>
                </c:pt>
                <c:pt idx="2110">
                  <c:v>2.91</c:v>
                </c:pt>
                <c:pt idx="2111">
                  <c:v>2.79</c:v>
                </c:pt>
                <c:pt idx="2112">
                  <c:v>2.79</c:v>
                </c:pt>
                <c:pt idx="2113">
                  <c:v>2.84</c:v>
                </c:pt>
                <c:pt idx="2114">
                  <c:v>2.91</c:v>
                </c:pt>
              </c:numCache>
            </c:numRef>
          </c:yVal>
        </c:ser>
        <c:axId val="568950232"/>
        <c:axId val="568953672"/>
      </c:scatterChart>
      <c:valAx>
        <c:axId val="568950232"/>
        <c:scaling>
          <c:orientation val="maxMin"/>
          <c:max val="5.5"/>
        </c:scaling>
        <c:axPos val="t"/>
        <c:numFmt formatCode="General" sourceLinked="1"/>
        <c:tickLblPos val="high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568953672"/>
        <c:crossesAt val="5.5"/>
        <c:crossBetween val="midCat"/>
        <c:majorUnit val="0.5"/>
      </c:valAx>
      <c:valAx>
        <c:axId val="568953672"/>
        <c:scaling>
          <c:orientation val="maxMin"/>
          <c:min val="2.0"/>
        </c:scaling>
        <c:axPos val="r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68950232"/>
        <c:crossesAt val="0.0"/>
        <c:crossBetween val="midCat"/>
      </c:valAx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0.28343</cdr:x>
      <cdr:y>0.61459</cdr:y>
    </cdr:from>
    <cdr:to>
      <cdr:x>0.42778</cdr:x>
      <cdr:y>0.67995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720" y="3582194"/>
          <a:ext cx="1236972" cy="380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 smtClean="0"/>
            <a:t>Possible ice growth on Greenland</a:t>
          </a:r>
          <a:endParaRPr lang="en-U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0.28343</cdr:x>
      <cdr:y>0.61459</cdr:y>
    </cdr:from>
    <cdr:to>
      <cdr:x>0.42778</cdr:x>
      <cdr:y>0.67995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720" y="3582194"/>
          <a:ext cx="1236972" cy="380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 smtClean="0"/>
            <a:t>Possible ice growth on Greenland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519B2-25AA-B64D-84F1-236F32150380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63D52-3855-7F46-AAA2-E0ACCE628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634BE-05FD-EF41-B538-D48C49C30D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634BE-05FD-EF41-B538-D48C49C30D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634BE-05FD-EF41-B538-D48C49C30D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634BE-05FD-EF41-B538-D48C49C30D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8ABB5-93BB-DC46-AC92-D045AA5F1156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6150A-1363-4244-B31F-0253EF9E6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866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Using </a:t>
            </a:r>
            <a:r>
              <a:rPr lang="en-US" i="1" dirty="0" smtClean="0">
                <a:solidFill>
                  <a:schemeClr val="tx2"/>
                </a:solidFill>
              </a:rPr>
              <a:t>in situ </a:t>
            </a:r>
            <a:r>
              <a:rPr lang="en-US" baseline="30000" dirty="0" smtClean="0">
                <a:solidFill>
                  <a:schemeClr val="tx2"/>
                </a:solidFill>
              </a:rPr>
              <a:t>10</a:t>
            </a:r>
            <a:r>
              <a:rPr lang="en-US" dirty="0" smtClean="0">
                <a:solidFill>
                  <a:schemeClr val="tx2"/>
                </a:solidFill>
              </a:rPr>
              <a:t>Be as a sediment source tracer in Greenland’s </a:t>
            </a:r>
            <a:r>
              <a:rPr lang="en-US" dirty="0" err="1" smtClean="0">
                <a:solidFill>
                  <a:schemeClr val="tx2"/>
                </a:solidFill>
              </a:rPr>
              <a:t>paraglacial</a:t>
            </a:r>
            <a:r>
              <a:rPr lang="en-US" dirty="0" smtClean="0">
                <a:solidFill>
                  <a:schemeClr val="tx2"/>
                </a:solidFill>
              </a:rPr>
              <a:t> environment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71067"/>
            <a:ext cx="6400800" cy="1286933"/>
          </a:xfrm>
        </p:spPr>
        <p:txBody>
          <a:bodyPr/>
          <a:lstStyle/>
          <a:p>
            <a:r>
              <a:rPr lang="en-US" dirty="0" smtClean="0"/>
              <a:t>Alice Nelson</a:t>
            </a:r>
          </a:p>
          <a:p>
            <a:r>
              <a:rPr lang="en-US" dirty="0" smtClean="0"/>
              <a:t>May 24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89" y="2120278"/>
            <a:ext cx="4843765" cy="32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 noGrp="1"/>
          </p:cNvGraphicFramePr>
          <p:nvPr/>
        </p:nvGraphicFramePr>
        <p:xfrm>
          <a:off x="152400" y="609600"/>
          <a:ext cx="8569158" cy="582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620739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Millions of years before 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34400" y="330534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δ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endParaRPr lang="en-US" dirty="0"/>
          </a:p>
        </p:txBody>
      </p:sp>
      <p:grpSp>
        <p:nvGrpSpPr>
          <p:cNvPr id="2" name="Group 26"/>
          <p:cNvGrpSpPr/>
          <p:nvPr/>
        </p:nvGrpSpPr>
        <p:grpSpPr>
          <a:xfrm>
            <a:off x="838200" y="762000"/>
            <a:ext cx="4495800" cy="369332"/>
            <a:chOff x="838200" y="762000"/>
            <a:chExt cx="4495800" cy="369332"/>
          </a:xfrm>
        </p:grpSpPr>
        <p:sp>
          <p:nvSpPr>
            <p:cNvPr id="7" name="Rectangle 6"/>
            <p:cNvSpPr/>
            <p:nvPr/>
          </p:nvSpPr>
          <p:spPr>
            <a:xfrm>
              <a:off x="838200" y="762000"/>
              <a:ext cx="4495800" cy="323516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400" y="7620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		Pliocene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38800" y="762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Pleistocene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0" y="762000"/>
            <a:ext cx="2743200" cy="323516"/>
          </a:xfrm>
          <a:prstGeom prst="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799325" y="4380309"/>
            <a:ext cx="989806" cy="158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7962106" y="2019300"/>
            <a:ext cx="1752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8114506" y="4609306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59789" y="707886"/>
            <a:ext cx="83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warmer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9789" y="5334794"/>
            <a:ext cx="83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colder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1066800"/>
            <a:ext cx="137160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Glacial history of Greenland 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5599" y="990600"/>
            <a:ext cx="17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ky cycles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37061" y="741984"/>
            <a:ext cx="231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Pliestocene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39153" y="5022660"/>
            <a:ext cx="171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Onset of Northern Hemisphere </a:t>
            </a:r>
            <a:r>
              <a:rPr lang="en-US" sz="1200" dirty="0" err="1" smtClean="0"/>
              <a:t>Glaciation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2667000" y="3657600"/>
            <a:ext cx="1066800" cy="158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01194" y="6581001"/>
            <a:ext cx="327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(</a:t>
            </a:r>
            <a:r>
              <a:rPr lang="en-US" sz="1200" dirty="0" err="1" smtClean="0"/>
              <a:t>Lisiecki</a:t>
            </a:r>
            <a:r>
              <a:rPr lang="en-US" sz="1200" dirty="0" smtClean="0"/>
              <a:t> and </a:t>
            </a:r>
            <a:r>
              <a:rPr lang="en-US" sz="1200" dirty="0" err="1" smtClean="0"/>
              <a:t>Raymo</a:t>
            </a:r>
            <a:r>
              <a:rPr lang="en-US" sz="1200" dirty="0" smtClean="0"/>
              <a:t>, 2005)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7239000" y="1848556"/>
            <a:ext cx="838200" cy="3635769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6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Glacial history of Greenland</a:t>
            </a:r>
            <a:endParaRPr lang="en-US" sz="4000" i="1" dirty="0">
              <a:solidFill>
                <a:srgbClr val="1F497D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7310" y="1288806"/>
            <a:ext cx="9266103" cy="5082578"/>
            <a:chOff x="137310" y="685800"/>
            <a:chExt cx="9266103" cy="5082578"/>
          </a:xfrm>
        </p:grpSpPr>
        <p:grpSp>
          <p:nvGrpSpPr>
            <p:cNvPr id="4" name="Group 30"/>
            <p:cNvGrpSpPr/>
            <p:nvPr/>
          </p:nvGrpSpPr>
          <p:grpSpPr>
            <a:xfrm>
              <a:off x="137310" y="1805462"/>
              <a:ext cx="9266103" cy="3962916"/>
              <a:chOff x="137311" y="1741936"/>
              <a:chExt cx="9266103" cy="396291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727331" y="5243187"/>
                <a:ext cx="4256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Millions of years before present</a:t>
                </a:r>
                <a:endParaRPr lang="en-US" sz="2400" dirty="0"/>
              </a:p>
            </p:txBody>
          </p:sp>
          <p:grpSp>
            <p:nvGrpSpPr>
              <p:cNvPr id="5" name="Group 29"/>
              <p:cNvGrpSpPr/>
              <p:nvPr/>
            </p:nvGrpSpPr>
            <p:grpSpPr>
              <a:xfrm>
                <a:off x="137311" y="1741936"/>
                <a:ext cx="9266103" cy="3501250"/>
                <a:chOff x="-22133" y="1311392"/>
                <a:chExt cx="9620693" cy="3830738"/>
              </a:xfrm>
            </p:grpSpPr>
            <p:grpSp>
              <p:nvGrpSpPr>
                <p:cNvPr id="6" name="Group 17"/>
                <p:cNvGrpSpPr/>
                <p:nvPr/>
              </p:nvGrpSpPr>
              <p:grpSpPr>
                <a:xfrm>
                  <a:off x="-22133" y="1311392"/>
                  <a:ext cx="9620693" cy="3830738"/>
                  <a:chOff x="-22133" y="1311392"/>
                  <a:chExt cx="9620693" cy="3830738"/>
                </a:xfrm>
              </p:grpSpPr>
              <p:grpSp>
                <p:nvGrpSpPr>
                  <p:cNvPr id="8" name="Group 15"/>
                  <p:cNvGrpSpPr/>
                  <p:nvPr/>
                </p:nvGrpSpPr>
                <p:grpSpPr>
                  <a:xfrm>
                    <a:off x="-22133" y="1575125"/>
                    <a:ext cx="9620693" cy="3567005"/>
                    <a:chOff x="-22133" y="1575125"/>
                    <a:chExt cx="9620693" cy="3567005"/>
                  </a:xfrm>
                </p:grpSpPr>
                <p:grpSp>
                  <p:nvGrpSpPr>
                    <p:cNvPr id="9" name="Group 8"/>
                    <p:cNvGrpSpPr/>
                    <p:nvPr/>
                  </p:nvGrpSpPr>
                  <p:grpSpPr>
                    <a:xfrm>
                      <a:off x="-22133" y="1575125"/>
                      <a:ext cx="9620693" cy="3567005"/>
                      <a:chOff x="-22133" y="1575125"/>
                      <a:chExt cx="9620693" cy="3567005"/>
                    </a:xfrm>
                  </p:grpSpPr>
                  <p:sp>
                    <p:nvSpPr>
                      <p:cNvPr id="29" name="TextBox 4"/>
                      <p:cNvSpPr txBox="1"/>
                      <p:nvPr/>
                    </p:nvSpPr>
                    <p:spPr>
                      <a:xfrm>
                        <a:off x="-22133" y="4434976"/>
                        <a:ext cx="9620693" cy="7071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	   0.5		 	       0.4		            0.3			     0.2		            0.1		  	      0					</a:t>
                        </a:r>
                        <a:endParaRPr lang="en-US" dirty="0"/>
                      </a:p>
                    </p:txBody>
                  </p:sp>
                  <p:pic>
                    <p:nvPicPr>
                      <p:cNvPr id="30" name="Picture 29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1575125"/>
                        <a:ext cx="8458200" cy="292067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457199" y="1944469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457199" y="2362200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57199" y="2819400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457199" y="3276600"/>
                      <a:ext cx="381000" cy="4040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381000" y="3657600"/>
                      <a:ext cx="381000" cy="4040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p:txBody>
                </p:sp>
              </p:grpSp>
              <p:sp>
                <p:nvSpPr>
                  <p:cNvPr id="22" name="TextBox 16"/>
                  <p:cNvSpPr txBox="1"/>
                  <p:nvPr/>
                </p:nvSpPr>
                <p:spPr>
                  <a:xfrm rot="16200000">
                    <a:off x="-1508551" y="2797811"/>
                    <a:ext cx="3452170" cy="47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/>
                      <a:t>Ocean Temperature </a:t>
                    </a:r>
                    <a:r>
                      <a:rPr lang="en-US" sz="2400" dirty="0" smtClean="0"/>
                      <a:t>(°C)</a:t>
                    </a:r>
                    <a:endParaRPr lang="en-US" sz="2400" dirty="0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2209800" y="1827431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11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581400" y="1944469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9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334000" y="2209801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7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781800" y="1827431"/>
                  <a:ext cx="5334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5E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001000" y="2819400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839200" y="1944469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200400" y="3810000"/>
                  <a:ext cx="5334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10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648200" y="3810000"/>
                  <a:ext cx="3810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8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81800" y="3853934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6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848600" y="3810000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4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839200" y="3853934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2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grpSp>
          <p:nvGrpSpPr>
            <p:cNvPr id="21" name="Group 39"/>
            <p:cNvGrpSpPr/>
            <p:nvPr/>
          </p:nvGrpSpPr>
          <p:grpSpPr>
            <a:xfrm>
              <a:off x="137310" y="685800"/>
              <a:ext cx="7330290" cy="1600200"/>
              <a:chOff x="137310" y="685800"/>
              <a:chExt cx="7330290" cy="1600200"/>
            </a:xfrm>
          </p:grpSpPr>
          <p:grpSp>
            <p:nvGrpSpPr>
              <p:cNvPr id="23" name="Group 37"/>
              <p:cNvGrpSpPr/>
              <p:nvPr/>
            </p:nvGrpSpPr>
            <p:grpSpPr>
              <a:xfrm>
                <a:off x="1905000" y="685800"/>
                <a:ext cx="5562600" cy="1600200"/>
                <a:chOff x="1905000" y="685800"/>
                <a:chExt cx="5562600" cy="1600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2286981" y="1066800"/>
                  <a:ext cx="440349" cy="1209316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649060" y="1520210"/>
                  <a:ext cx="513740" cy="76579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296032" y="2046511"/>
                  <a:ext cx="440349" cy="23060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905000" y="685800"/>
                  <a:ext cx="1107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10–20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002465" y="1520210"/>
                  <a:ext cx="9411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~2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00800" y="1066800"/>
                  <a:ext cx="1066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6–13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137310" y="1436132"/>
                <a:ext cx="1462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Sea level rise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Glacial history of Greenland</a:t>
            </a:r>
            <a:endParaRPr lang="en-US" sz="4000" i="1" dirty="0">
              <a:solidFill>
                <a:srgbClr val="1F497D"/>
              </a:solidFill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137310" y="1288806"/>
            <a:ext cx="9266103" cy="5082578"/>
            <a:chOff x="137310" y="685800"/>
            <a:chExt cx="9266103" cy="5082578"/>
          </a:xfrm>
        </p:grpSpPr>
        <p:grpSp>
          <p:nvGrpSpPr>
            <p:cNvPr id="4" name="Group 30"/>
            <p:cNvGrpSpPr/>
            <p:nvPr/>
          </p:nvGrpSpPr>
          <p:grpSpPr>
            <a:xfrm>
              <a:off x="137310" y="1898426"/>
              <a:ext cx="9266103" cy="3869952"/>
              <a:chOff x="137311" y="1834900"/>
              <a:chExt cx="9266103" cy="386995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727331" y="5243187"/>
                <a:ext cx="4256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Millions of years before present</a:t>
                </a:r>
                <a:endParaRPr lang="en-US" sz="2400" dirty="0"/>
              </a:p>
            </p:txBody>
          </p:sp>
          <p:grpSp>
            <p:nvGrpSpPr>
              <p:cNvPr id="5" name="Group 29"/>
              <p:cNvGrpSpPr/>
              <p:nvPr/>
            </p:nvGrpSpPr>
            <p:grpSpPr>
              <a:xfrm>
                <a:off x="137311" y="1834900"/>
                <a:ext cx="9266103" cy="3408285"/>
                <a:chOff x="-22133" y="1413105"/>
                <a:chExt cx="9620693" cy="3729025"/>
              </a:xfrm>
            </p:grpSpPr>
            <p:grpSp>
              <p:nvGrpSpPr>
                <p:cNvPr id="6" name="Group 17"/>
                <p:cNvGrpSpPr/>
                <p:nvPr/>
              </p:nvGrpSpPr>
              <p:grpSpPr>
                <a:xfrm>
                  <a:off x="-22133" y="1413105"/>
                  <a:ext cx="9620693" cy="3729025"/>
                  <a:chOff x="-22133" y="1413105"/>
                  <a:chExt cx="9620693" cy="3729025"/>
                </a:xfrm>
              </p:grpSpPr>
              <p:grpSp>
                <p:nvGrpSpPr>
                  <p:cNvPr id="8" name="Group 15"/>
                  <p:cNvGrpSpPr/>
                  <p:nvPr/>
                </p:nvGrpSpPr>
                <p:grpSpPr>
                  <a:xfrm>
                    <a:off x="-22133" y="1575125"/>
                    <a:ext cx="9620693" cy="3567005"/>
                    <a:chOff x="-22133" y="1575125"/>
                    <a:chExt cx="9620693" cy="3567005"/>
                  </a:xfrm>
                </p:grpSpPr>
                <p:grpSp>
                  <p:nvGrpSpPr>
                    <p:cNvPr id="9" name="Group 8"/>
                    <p:cNvGrpSpPr/>
                    <p:nvPr/>
                  </p:nvGrpSpPr>
                  <p:grpSpPr>
                    <a:xfrm>
                      <a:off x="-22133" y="1575125"/>
                      <a:ext cx="9620693" cy="3567005"/>
                      <a:chOff x="-22133" y="1575125"/>
                      <a:chExt cx="9620693" cy="3567005"/>
                    </a:xfrm>
                  </p:grpSpPr>
                  <p:sp>
                    <p:nvSpPr>
                      <p:cNvPr id="29" name="TextBox 4"/>
                      <p:cNvSpPr txBox="1"/>
                      <p:nvPr/>
                    </p:nvSpPr>
                    <p:spPr>
                      <a:xfrm>
                        <a:off x="-22133" y="4434976"/>
                        <a:ext cx="9620693" cy="7071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	   0.5		 	       0.4		            0.3			     0.2		            0.1		  	      0					</a:t>
                        </a:r>
                        <a:endParaRPr lang="en-US" dirty="0"/>
                      </a:p>
                    </p:txBody>
                  </p:sp>
                  <p:pic>
                    <p:nvPicPr>
                      <p:cNvPr id="30" name="Picture 29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1575125"/>
                        <a:ext cx="8458200" cy="292067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457199" y="1944469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457199" y="2362200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57199" y="2819400"/>
                      <a:ext cx="228600" cy="707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457199" y="3276600"/>
                      <a:ext cx="381000" cy="4040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381000" y="3657600"/>
                      <a:ext cx="381000" cy="4040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p:txBody>
                </p:sp>
              </p:grpSp>
              <p:sp>
                <p:nvSpPr>
                  <p:cNvPr id="22" name="TextBox 16"/>
                  <p:cNvSpPr txBox="1"/>
                  <p:nvPr/>
                </p:nvSpPr>
                <p:spPr>
                  <a:xfrm rot="16200000">
                    <a:off x="-1592849" y="2983822"/>
                    <a:ext cx="3620765" cy="47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/>
                      <a:t>Ocean Temperature </a:t>
                    </a:r>
                    <a:r>
                      <a:rPr lang="en-US" sz="2400" dirty="0" smtClean="0"/>
                      <a:t>(°C)</a:t>
                    </a:r>
                    <a:endParaRPr lang="en-US" sz="2400" dirty="0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2209800" y="1827431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11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581400" y="1944469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9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334000" y="2209801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7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781800" y="1827431"/>
                  <a:ext cx="5334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5E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001000" y="2819400"/>
                  <a:ext cx="4572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839200" y="1944469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200400" y="3810000"/>
                  <a:ext cx="5334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10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648200" y="3810000"/>
                  <a:ext cx="3810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8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81800" y="3853934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6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848600" y="3810000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4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839200" y="3853934"/>
                  <a:ext cx="304800" cy="40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2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grpSp>
          <p:nvGrpSpPr>
            <p:cNvPr id="21" name="Group 39"/>
            <p:cNvGrpSpPr/>
            <p:nvPr/>
          </p:nvGrpSpPr>
          <p:grpSpPr>
            <a:xfrm>
              <a:off x="137310" y="685800"/>
              <a:ext cx="7330290" cy="1600200"/>
              <a:chOff x="137310" y="685800"/>
              <a:chExt cx="7330290" cy="1600200"/>
            </a:xfrm>
          </p:grpSpPr>
          <p:grpSp>
            <p:nvGrpSpPr>
              <p:cNvPr id="23" name="Group 37"/>
              <p:cNvGrpSpPr/>
              <p:nvPr/>
            </p:nvGrpSpPr>
            <p:grpSpPr>
              <a:xfrm>
                <a:off x="1905000" y="685800"/>
                <a:ext cx="5562600" cy="1600200"/>
                <a:chOff x="1905000" y="685800"/>
                <a:chExt cx="5562600" cy="1600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2286981" y="1066800"/>
                  <a:ext cx="440349" cy="1209316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649060" y="1520210"/>
                  <a:ext cx="513740" cy="76579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296032" y="2046511"/>
                  <a:ext cx="440349" cy="23060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905000" y="685800"/>
                  <a:ext cx="1107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10–20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002465" y="1520210"/>
                  <a:ext cx="9411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~2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00800" y="1066800"/>
                  <a:ext cx="1066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6–13 </a:t>
                  </a:r>
                  <a:r>
                    <a:rPr lang="en-US" dirty="0" err="1" smtClean="0"/>
                    <a:t>m</a:t>
                  </a:r>
                  <a:endParaRPr lang="en-US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137310" y="1436132"/>
                <a:ext cx="1462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Sea level rise</a:t>
                </a:r>
                <a:endParaRPr lang="en-US" dirty="0"/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672041" y="2879122"/>
            <a:ext cx="419100" cy="2188216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232" y="0"/>
            <a:ext cx="9199819" cy="168388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rgbClr val="1F497D"/>
                </a:solidFill>
              </a:rPr>
              <a:t>Background: </a:t>
            </a:r>
            <a:r>
              <a:rPr lang="en-US" sz="4444" i="1" dirty="0" smtClean="0">
                <a:solidFill>
                  <a:srgbClr val="1F497D"/>
                </a:solidFill>
              </a:rPr>
              <a:t>Glacial history of Greenland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556" i="1" dirty="0" smtClean="0">
                <a:solidFill>
                  <a:srgbClr val="FF0000"/>
                </a:solidFill>
              </a:rPr>
              <a:t>The</a:t>
            </a:r>
            <a:r>
              <a:rPr lang="en-US" sz="3556" dirty="0" smtClean="0">
                <a:solidFill>
                  <a:srgbClr val="FF0000"/>
                </a:solidFill>
              </a:rPr>
              <a:t> </a:t>
            </a:r>
            <a:r>
              <a:rPr lang="en-US" sz="3556" i="1" dirty="0" smtClean="0">
                <a:solidFill>
                  <a:srgbClr val="FF0000"/>
                </a:solidFill>
              </a:rPr>
              <a:t>Holocene (~12 ka to present)</a:t>
            </a:r>
            <a:endParaRPr lang="en-US" sz="3556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508478"/>
            <a:ext cx="7409694" cy="534952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32556" y="1782001"/>
            <a:ext cx="2906092" cy="2212234"/>
            <a:chOff x="832556" y="1782001"/>
            <a:chExt cx="2906092" cy="2212234"/>
          </a:xfrm>
        </p:grpSpPr>
        <p:cxnSp>
          <p:nvCxnSpPr>
            <p:cNvPr id="15" name="Straight Arrow Connector 14"/>
            <p:cNvCxnSpPr/>
            <p:nvPr/>
          </p:nvCxnSpPr>
          <p:spPr>
            <a:xfrm rot="16200000" flipH="1">
              <a:off x="2503928" y="2759514"/>
              <a:ext cx="1750568" cy="71887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32556" y="1782001"/>
              <a:ext cx="2187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Current land margins become ice-free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42835" y="2921000"/>
            <a:ext cx="2159000" cy="1719566"/>
            <a:chOff x="4042835" y="2921000"/>
            <a:chExt cx="2159000" cy="1719566"/>
          </a:xfrm>
        </p:grpSpPr>
        <p:cxnSp>
          <p:nvCxnSpPr>
            <p:cNvPr id="24" name="Straight Arrow Connector 23"/>
            <p:cNvCxnSpPr/>
            <p:nvPr/>
          </p:nvCxnSpPr>
          <p:spPr>
            <a:xfrm rot="16200000" flipV="1">
              <a:off x="4599829" y="3443506"/>
              <a:ext cx="1073235" cy="28223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042835" y="3994235"/>
              <a:ext cx="215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504D"/>
                  </a:solidFill>
                </a:rPr>
                <a:t>Ice retreats to the current ice margin</a:t>
              </a:r>
              <a:endParaRPr lang="en-US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48389" y="1662668"/>
            <a:ext cx="2455334" cy="722108"/>
            <a:chOff x="4748389" y="1662668"/>
            <a:chExt cx="2455334" cy="722108"/>
          </a:xfrm>
        </p:grpSpPr>
        <p:sp>
          <p:nvSpPr>
            <p:cNvPr id="30" name="Right Brace 29"/>
            <p:cNvSpPr/>
            <p:nvPr/>
          </p:nvSpPr>
          <p:spPr>
            <a:xfrm rot="16200000">
              <a:off x="5715002" y="1643944"/>
              <a:ext cx="352775" cy="1128889"/>
            </a:xfrm>
            <a:prstGeom prst="rightBrac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48389" y="1662668"/>
              <a:ext cx="2455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Ice retreats inland (??)</a:t>
              </a:r>
              <a:endParaRPr lang="en-US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970889" y="1385669"/>
            <a:ext cx="2163698" cy="1114778"/>
            <a:chOff x="6970889" y="1385669"/>
            <a:chExt cx="2163698" cy="1114778"/>
          </a:xfrm>
        </p:grpSpPr>
        <p:cxnSp>
          <p:nvCxnSpPr>
            <p:cNvPr id="34" name="Straight Arrow Connector 33"/>
            <p:cNvCxnSpPr/>
            <p:nvPr/>
          </p:nvCxnSpPr>
          <p:spPr>
            <a:xfrm rot="10800000" flipV="1">
              <a:off x="6970889" y="1782001"/>
              <a:ext cx="769054" cy="718446"/>
            </a:xfrm>
            <a:prstGeom prst="straightConnector1">
              <a:avLst/>
            </a:prstGeom>
            <a:ln>
              <a:solidFill>
                <a:srgbClr val="4F81B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739943" y="1385669"/>
              <a:ext cx="139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4F81BD"/>
                  </a:solidFill>
                </a:rPr>
                <a:t>Ice sheet </a:t>
              </a:r>
              <a:r>
                <a:rPr lang="en-US" dirty="0" err="1" smtClean="0">
                  <a:solidFill>
                    <a:srgbClr val="4F81BD"/>
                  </a:solidFill>
                </a:rPr>
                <a:t>readvances</a:t>
              </a:r>
              <a:endParaRPr lang="en-US" dirty="0">
                <a:solidFill>
                  <a:srgbClr val="4F81BD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6357"/>
            <a:ext cx="7969469" cy="6441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Background: </a:t>
            </a:r>
            <a:r>
              <a:rPr lang="en-US" sz="4000" i="1" dirty="0" smtClean="0">
                <a:solidFill>
                  <a:schemeClr val="tx2"/>
                </a:solidFill>
              </a:rPr>
              <a:t>sediment sources</a:t>
            </a:r>
            <a:endParaRPr lang="en-US" sz="40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69890" y="1912035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511" y="1734227"/>
            <a:ext cx="3063052" cy="4537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4468" y="6272081"/>
            <a:ext cx="43295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dirty="0" smtClean="0">
                <a:solidFill>
                  <a:srgbClr val="FF0000"/>
                </a:solidFill>
              </a:rPr>
              <a:t>rom beneath the ice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Background: </a:t>
            </a:r>
            <a:r>
              <a:rPr lang="en-US" sz="4000" i="1" dirty="0" smtClean="0">
                <a:solidFill>
                  <a:schemeClr val="tx2"/>
                </a:solidFill>
              </a:rPr>
              <a:t>sediment sources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sediment sources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4683" y="2354371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55" y="3239044"/>
            <a:ext cx="4506660" cy="29532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9709" y="6192325"/>
            <a:ext cx="533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 smtClean="0">
                <a:solidFill>
                  <a:srgbClr val="FF0000"/>
                </a:solidFill>
              </a:rPr>
              <a:t>obilized from moraines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sediment sources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47317" y="2796707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819" y="3202403"/>
            <a:ext cx="4501492" cy="3003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9819" y="6205487"/>
            <a:ext cx="450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ong-term storage in terraces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sediment sources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17730" y="3239043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92" y="3239043"/>
            <a:ext cx="4460095" cy="2952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304" y="6191580"/>
            <a:ext cx="520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emporary storage in flood plains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sediment sources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17730" y="1946609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08" y="3225516"/>
            <a:ext cx="4298121" cy="2831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4179" y="6240193"/>
            <a:ext cx="4859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roded from exposed slopes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9487"/>
            <a:ext cx="9144000" cy="2498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the </a:t>
            </a:r>
            <a:r>
              <a:rPr lang="en-US" sz="4000" i="1" dirty="0" err="1" smtClean="0">
                <a:solidFill>
                  <a:srgbClr val="1F497D"/>
                </a:solidFill>
              </a:rPr>
              <a:t>paraglacial</a:t>
            </a:r>
            <a:r>
              <a:rPr lang="en-US" sz="4000" dirty="0" smtClean="0">
                <a:solidFill>
                  <a:srgbClr val="1F497D"/>
                </a:solidFill>
              </a:rPr>
              <a:t> environment</a:t>
            </a:r>
            <a:endParaRPr lang="en-US" sz="40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74804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An exposed landscape subject to rapid change by </a:t>
            </a:r>
          </a:p>
          <a:p>
            <a:pPr>
              <a:buNone/>
            </a:pPr>
            <a:r>
              <a:rPr lang="en-US" sz="2800" dirty="0" smtClean="0"/>
              <a:t>glacial and non-glacial processes acting upon a </a:t>
            </a:r>
          </a:p>
          <a:p>
            <a:pPr>
              <a:buNone/>
            </a:pPr>
            <a:r>
              <a:rPr lang="en-US" sz="2800" dirty="0" smtClean="0"/>
              <a:t>landscape conditioned by </a:t>
            </a:r>
            <a:r>
              <a:rPr lang="en-US" sz="2800" dirty="0" err="1" smtClean="0"/>
              <a:t>glaciation</a:t>
            </a:r>
            <a:endParaRPr lang="en-US" sz="2800" dirty="0" smtClean="0"/>
          </a:p>
          <a:p>
            <a:pPr>
              <a:buNone/>
            </a:pPr>
            <a:r>
              <a:rPr lang="en-US" sz="2800" i="1" dirty="0" smtClean="0"/>
              <a:t>-Church and Ryder, 1972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…existing within a timeframe over which glacially </a:t>
            </a:r>
          </a:p>
          <a:p>
            <a:pPr>
              <a:buNone/>
            </a:pPr>
            <a:r>
              <a:rPr lang="en-US" sz="2800" dirty="0" smtClean="0"/>
              <a:t>conditioned sediment is either released from the </a:t>
            </a:r>
          </a:p>
          <a:p>
            <a:pPr>
              <a:buNone/>
            </a:pPr>
            <a:r>
              <a:rPr lang="en-US" sz="2800" dirty="0" smtClean="0"/>
              <a:t>landscape or reaches an equilibrium, </a:t>
            </a:r>
          </a:p>
          <a:p>
            <a:pPr>
              <a:buNone/>
            </a:pPr>
            <a:r>
              <a:rPr lang="en-US" sz="2800" dirty="0" smtClean="0"/>
              <a:t>non-glacial state</a:t>
            </a:r>
          </a:p>
          <a:p>
            <a:pPr>
              <a:buNone/>
            </a:pPr>
            <a:r>
              <a:rPr lang="en-US" sz="2800" i="1" dirty="0" smtClean="0"/>
              <a:t>-</a:t>
            </a:r>
            <a:r>
              <a:rPr lang="en-US" sz="2800" i="1" dirty="0" err="1" smtClean="0"/>
              <a:t>Ballantyne</a:t>
            </a:r>
            <a:r>
              <a:rPr lang="en-US" sz="2800" i="1" dirty="0" smtClean="0"/>
              <a:t>, 2002</a:t>
            </a:r>
            <a:endParaRPr lang="en-US" sz="2800" i="1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5778500" y="6060721"/>
            <a:ext cx="338667" cy="21166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54222" y="5627888"/>
            <a:ext cx="197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Church and Ryder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70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sediment sources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46"/>
            <a:ext cx="5483530" cy="4432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88143" y="1061936"/>
            <a:ext cx="970413" cy="88467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4445" y="6249820"/>
            <a:ext cx="460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ourced from alpine glaciers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79" y="3171352"/>
            <a:ext cx="4051143" cy="3078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Field Sites</a:t>
            </a:r>
            <a:endParaRPr lang="en-US" sz="4000" i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02" y="-322987"/>
            <a:ext cx="3753698" cy="7180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3981" y="3916430"/>
            <a:ext cx="27938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Kangerlussuaq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7718" y="5851282"/>
            <a:ext cx="20901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Narsarsuaq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7147" y="4208818"/>
            <a:ext cx="21068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Tasiilaq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141936" y="4363148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543129" y="6159943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87906" y="4777321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17818" y="4501206"/>
            <a:ext cx="24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2011, 2012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7718" y="6436058"/>
            <a:ext cx="221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2011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37147" y="4777321"/>
            <a:ext cx="142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2012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41" y="1143000"/>
            <a:ext cx="3860879" cy="252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Field Sites</a:t>
            </a:r>
            <a:endParaRPr lang="en-US" sz="4000" i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19226" y="4501206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Kangerlussuaq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KangerDefense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58" y="2136647"/>
            <a:ext cx="4499044" cy="29806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059" y="5117264"/>
            <a:ext cx="4499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Ice margin is at low elevations</a:t>
            </a:r>
          </a:p>
          <a:p>
            <a:r>
              <a:rPr lang="en-US" sz="2800" dirty="0" smtClean="0"/>
              <a:t>~180 km inland of the coast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</a:rPr>
              <a:t>Methods: </a:t>
            </a:r>
            <a:r>
              <a:rPr lang="en-US" sz="4000" i="1" dirty="0" smtClean="0">
                <a:solidFill>
                  <a:schemeClr val="tx2"/>
                </a:solidFill>
              </a:rPr>
              <a:t>Field Sites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19226" y="4501206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Kangerlussuaq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778" y="5035104"/>
            <a:ext cx="4950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Outwash flows through wide valleys, ~20 km to the fjord head</a:t>
            </a:r>
            <a:endParaRPr lang="en-US" sz="2800" dirty="0"/>
          </a:p>
        </p:txBody>
      </p:sp>
      <p:pic>
        <p:nvPicPr>
          <p:cNvPr id="9" name="Picture 8" descr="KangerDefens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8" y="1916502"/>
            <a:ext cx="4707324" cy="3118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</a:rPr>
              <a:t>Methods: </a:t>
            </a:r>
            <a:r>
              <a:rPr lang="en-US" sz="4000" i="1" dirty="0" smtClean="0">
                <a:solidFill>
                  <a:schemeClr val="tx2"/>
                </a:solidFill>
              </a:rPr>
              <a:t>Field Sites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95323" y="6196799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Narsarsuaq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NarsDefen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5" y="1967125"/>
            <a:ext cx="4655117" cy="30832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85" y="5149334"/>
            <a:ext cx="4655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Ice margin is mostly at high elevations (500 to 800 </a:t>
            </a:r>
            <a:r>
              <a:rPr lang="en-US" sz="2800" dirty="0" err="1" smtClean="0"/>
              <a:t>m</a:t>
            </a:r>
            <a:r>
              <a:rPr lang="en-US" sz="2800" dirty="0" smtClean="0"/>
              <a:t> above sea level)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</a:rPr>
              <a:t>Methods: </a:t>
            </a:r>
            <a:r>
              <a:rPr lang="en-US" sz="4000" i="1" dirty="0" smtClean="0">
                <a:solidFill>
                  <a:schemeClr val="tx2"/>
                </a:solidFill>
              </a:rPr>
              <a:t>Field Sites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95323" y="6196799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Narsarsuaq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985" y="5149334"/>
            <a:ext cx="4655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Ice-free landscape has high relief, and outwash flows through narrow channels 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5" y="1727776"/>
            <a:ext cx="4602810" cy="3421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Field Sites</a:t>
            </a:r>
            <a:endParaRPr lang="en-US" sz="4000" i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089129" y="4842994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Tasiilaq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46" y="4857141"/>
            <a:ext cx="4758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Ice margin is relatively close to the coast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6" y="1727777"/>
            <a:ext cx="4758856" cy="3129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</a:rPr>
              <a:t>Methods: </a:t>
            </a:r>
            <a:r>
              <a:rPr lang="en-US" sz="4000" i="1" dirty="0" smtClean="0">
                <a:solidFill>
                  <a:schemeClr val="tx2"/>
                </a:solidFill>
              </a:rPr>
              <a:t>Field Sites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02" y="-322987"/>
            <a:ext cx="3753698" cy="718098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089129" y="4842994"/>
            <a:ext cx="276097" cy="27611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40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Tasiilaq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46" y="4842994"/>
            <a:ext cx="4758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Glaciers on coastal islands are not attached to the mainland ice sheet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6" y="1767916"/>
            <a:ext cx="4603546" cy="3075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Field Work</a:t>
            </a:r>
            <a:endParaRPr lang="en-US" sz="4000" i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143000"/>
            <a:ext cx="2856089" cy="1988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88" y="1014106"/>
            <a:ext cx="3174351" cy="2117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478" y="1287665"/>
            <a:ext cx="2597856" cy="1759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6" y="4070946"/>
            <a:ext cx="2987322" cy="1720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483" y="3656165"/>
            <a:ext cx="1859838" cy="2784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981" y="3781778"/>
            <a:ext cx="3532353" cy="2009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131749"/>
            <a:ext cx="314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Getting to the sample sites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7488" y="3131749"/>
            <a:ext cx="3174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Collecting elevation data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1478" y="3047083"/>
            <a:ext cx="259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Sampling bedrock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0166" y="5791200"/>
            <a:ext cx="298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Sampling moraine material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47488" y="6440287"/>
            <a:ext cx="237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Taking field notes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526981" y="5791200"/>
            <a:ext cx="353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Sampling outwash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577667" y="656728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Photos: Josh Brown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-15017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Lab Work</a:t>
            </a:r>
            <a:endParaRPr lang="en-US" sz="4000" i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222" y="1143000"/>
            <a:ext cx="2787284" cy="2029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99" y="3230442"/>
            <a:ext cx="283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sieving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55222" y="3230442"/>
            <a:ext cx="278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agnetic separation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80444" y="3230442"/>
            <a:ext cx="231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labeling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7700" y="6350323"/>
            <a:ext cx="273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acid etches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95222" y="6350323"/>
            <a:ext cx="294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density separation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44445" y="6350323"/>
            <a:ext cx="304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/>
              <a:t>10</a:t>
            </a:r>
            <a:r>
              <a:rPr lang="en-US" sz="2400" dirty="0" smtClean="0"/>
              <a:t>Be extraction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44" y="1162158"/>
            <a:ext cx="2306356" cy="2010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21" y="4019544"/>
            <a:ext cx="1755895" cy="23307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9" y="4340549"/>
            <a:ext cx="2739436" cy="2009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99" y="929338"/>
            <a:ext cx="2836553" cy="2243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444" y="4147818"/>
            <a:ext cx="3048706" cy="2043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553"/>
            <a:ext cx="9144000" cy="6072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1009594"/>
            <a:ext cx="4137366" cy="124033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1. </a:t>
            </a:r>
            <a:r>
              <a:rPr lang="en-US" sz="2400" dirty="0" smtClean="0"/>
              <a:t>What is the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 in sediment sourced from the exposed landscape?</a:t>
            </a:r>
            <a:endParaRPr lang="en-US" sz="2400" baseline="30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76849" y="-56444"/>
            <a:ext cx="747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1F497D"/>
                </a:solidFill>
              </a:rPr>
              <a:t>Research Goals</a:t>
            </a:r>
            <a:endParaRPr lang="en-US" sz="4000" dirty="0">
              <a:solidFill>
                <a:srgbClr val="1F497D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60393" y="2466386"/>
            <a:ext cx="867176" cy="43426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116719" y="879060"/>
            <a:ext cx="5027282" cy="2470563"/>
            <a:chOff x="4116719" y="879060"/>
            <a:chExt cx="5027282" cy="2470563"/>
          </a:xfrm>
        </p:grpSpPr>
        <p:sp>
          <p:nvSpPr>
            <p:cNvPr id="10" name="TextBox 9"/>
            <p:cNvSpPr txBox="1"/>
            <p:nvPr/>
          </p:nvSpPr>
          <p:spPr>
            <a:xfrm>
              <a:off x="4797778" y="879060"/>
              <a:ext cx="434622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3. </a:t>
              </a:r>
              <a:r>
                <a:rPr lang="en-US" sz="2400" dirty="0" smtClean="0"/>
                <a:t>What is the relative contribution of glaciers versus exposed hill slopes to Greenland’s </a:t>
              </a:r>
              <a:r>
                <a:rPr lang="en-US" sz="2400" dirty="0" err="1" smtClean="0"/>
                <a:t>paraglacial</a:t>
              </a:r>
              <a:r>
                <a:rPr lang="en-US" sz="2400" dirty="0" smtClean="0"/>
                <a:t> sediment budget?</a:t>
              </a:r>
            </a:p>
            <a:p>
              <a:endParaRPr lang="en-US" sz="20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 flipH="1" flipV="1">
              <a:off x="3826659" y="2378504"/>
              <a:ext cx="1261179" cy="68105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777041" y="4675513"/>
            <a:ext cx="4546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 </a:t>
            </a:r>
            <a:r>
              <a:rPr lang="en-US" sz="2400" dirty="0" smtClean="0"/>
              <a:t>What is the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       </a:t>
            </a:r>
          </a:p>
          <a:p>
            <a:r>
              <a:rPr lang="en-US" sz="2400" dirty="0" smtClean="0"/>
              <a:t>     in glacial sediment?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3373" y="6569648"/>
            <a:ext cx="1646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Josh Brown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-15017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Methods: </a:t>
            </a:r>
            <a:r>
              <a:rPr lang="en-US" sz="4000" i="1" dirty="0" smtClean="0">
                <a:solidFill>
                  <a:srgbClr val="1F497D"/>
                </a:solidFill>
              </a:rPr>
              <a:t>Data Analysis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003" y="3692107"/>
            <a:ext cx="283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glacial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09966" y="3692107"/>
            <a:ext cx="278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ice-free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11546" y="5517444"/>
            <a:ext cx="231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mixed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77478" y="5517444"/>
            <a:ext cx="273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terrace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78" y="813795"/>
            <a:ext cx="4046506" cy="26560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06" y="3692107"/>
            <a:ext cx="4047060" cy="26508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782" y="840281"/>
            <a:ext cx="3996074" cy="26498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102" y="3615027"/>
            <a:ext cx="3734462" cy="27279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76146" y="840281"/>
            <a:ext cx="213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glacial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6663" y="840281"/>
            <a:ext cx="262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ice-free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6146" y="3692107"/>
            <a:ext cx="105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mixed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12003" y="5748276"/>
            <a:ext cx="119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2C4FF"/>
                </a:solidFill>
              </a:rPr>
              <a:t>terrace</a:t>
            </a:r>
            <a:endParaRPr lang="en-US" sz="2400" dirty="0">
              <a:solidFill>
                <a:srgbClr val="12C4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ngerDefense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661" t="5495" r="5914" b="5164"/>
              <a:stretch>
                <a:fillRect/>
              </a:stretch>
            </p:blipFill>
          </mc:Choice>
          <mc:Fallback>
            <p:blipFill>
              <a:blip r:embed="rId3"/>
              <a:srcRect l="6661" t="5495" r="5914" b="5164"/>
              <a:stretch>
                <a:fillRect/>
              </a:stretch>
            </p:blipFill>
          </mc:Fallback>
        </mc:AlternateContent>
        <p:spPr>
          <a:xfrm>
            <a:off x="277176" y="0"/>
            <a:ext cx="86846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583" y="0"/>
            <a:ext cx="8229600" cy="97225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Kangerlussuaq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85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rsDefense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718" t="8751" r="4971" b="8217"/>
              <a:stretch>
                <a:fillRect/>
              </a:stretch>
            </p:blipFill>
          </mc:Choice>
          <mc:Fallback>
            <p:blipFill>
              <a:blip r:embed="rId3"/>
              <a:srcRect l="5718" t="8751" r="4971" b="8217"/>
              <a:stretch>
                <a:fillRect/>
              </a:stretch>
            </p:blipFill>
          </mc:Fallback>
        </mc:AlternateContent>
        <p:spPr>
          <a:xfrm>
            <a:off x="149420" y="122401"/>
            <a:ext cx="9083939" cy="6525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570" y="431885"/>
            <a:ext cx="2817643" cy="71501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20" y="122402"/>
            <a:ext cx="3415408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Narsarsuaq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00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siilaqDefense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48" t="9158" r="8587" b="8827"/>
              <a:stretch>
                <a:fillRect/>
              </a:stretch>
            </p:blipFill>
          </mc:Choice>
          <mc:Fallback>
            <p:blipFill>
              <a:blip r:embed="rId3"/>
              <a:srcRect l="8548" t="9158" r="8587" b="8827"/>
              <a:stretch>
                <a:fillRect/>
              </a:stretch>
            </p:blipFill>
          </mc:Fallback>
        </mc:AlternateContent>
        <p:spPr>
          <a:xfrm>
            <a:off x="101577" y="83741"/>
            <a:ext cx="8857520" cy="67742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7438" y="170750"/>
            <a:ext cx="1931794" cy="7363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7438" y="105652"/>
            <a:ext cx="202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Tasiilaq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41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955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Results</a:t>
            </a:r>
            <a:endParaRPr lang="en-US" sz="4000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1" y="1235278"/>
          <a:ext cx="8229599" cy="54601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47247"/>
                <a:gridCol w="1407429"/>
                <a:gridCol w="1272295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Ice-free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Glacial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Mixed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FFFF"/>
                          </a:solidFill>
                        </a:rPr>
                        <a:t>Terrace</a:t>
                      </a:r>
                      <a:endParaRPr lang="en-US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Aeolian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</a:tr>
              <a:tr h="9745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K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14.8 ± 2.6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5.2 ± 2.0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=7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5.9 ± 1.8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=14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6.6 ± 3.0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8.9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5.9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/>
                        <a:t>n</a:t>
                      </a:r>
                      <a:r>
                        <a:rPr lang="en-US" sz="1800" b="1" i="1" dirty="0"/>
                        <a:t>=26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327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15.7 ± 11.3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=6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11.7 ± 7.2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=3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3.5 ± 1.8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 5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3.7 ± 0.7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5.2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/>
                        <a:t>n</a:t>
                      </a:r>
                      <a:r>
                        <a:rPr lang="en-US" sz="1800" b="1" i="1" dirty="0"/>
                        <a:t>=16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41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12.3 ± 1.4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5.3 ± 2.8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=9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9.1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5.6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/>
                        <a:t>n</a:t>
                      </a:r>
                      <a:r>
                        <a:rPr lang="en-US" sz="1800" b="1" i="1" dirty="0"/>
                        <a:t>=12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44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All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14.9 </a:t>
                      </a:r>
                      <a:r>
                        <a:rPr lang="en-US" sz="1800" dirty="0"/>
                        <a:t>± </a:t>
                      </a:r>
                      <a:r>
                        <a:rPr lang="en-US" sz="1800" dirty="0" smtClean="0"/>
                        <a:t>8.6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(13.1)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=10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6.5 </a:t>
                      </a:r>
                      <a:r>
                        <a:rPr lang="en-US" sz="1800" dirty="0"/>
                        <a:t>± 4.1</a:t>
                      </a:r>
                      <a:endParaRPr lang="en-US" sz="1800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/>
                        <a:t>(5.2)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 smtClean="0"/>
                        <a:t>n</a:t>
                      </a:r>
                      <a:r>
                        <a:rPr lang="en-US" sz="1800" i="1" dirty="0"/>
                        <a:t>=19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5.5 </a:t>
                      </a:r>
                      <a:r>
                        <a:rPr lang="en-US" sz="1800" dirty="0"/>
                        <a:t>± 2.2</a:t>
                      </a:r>
                      <a:endParaRPr lang="en-US" sz="1800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/>
                        <a:t>(5.3)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 smtClean="0"/>
                        <a:t>n</a:t>
                      </a:r>
                      <a:r>
                        <a:rPr lang="en-US" sz="1800" i="1" dirty="0"/>
                        <a:t>=20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5.2 </a:t>
                      </a:r>
                      <a:r>
                        <a:rPr lang="en-US" sz="1800" dirty="0"/>
                        <a:t>± 2.4</a:t>
                      </a:r>
                      <a:endParaRPr lang="en-US" sz="1800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/>
                        <a:t>(4.4)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 smtClean="0"/>
                        <a:t>n</a:t>
                      </a:r>
                      <a:r>
                        <a:rPr lang="en-US" sz="1800" i="1" dirty="0"/>
                        <a:t>=3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8.9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i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 smtClean="0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5.9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/>
                        <a:t>n</a:t>
                      </a:r>
                      <a:r>
                        <a:rPr lang="en-US" sz="1800" b="1" i="1" dirty="0"/>
                        <a:t>=54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1444" y="712058"/>
            <a:ext cx="760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aseline="30000" dirty="0" smtClean="0"/>
              <a:t>10</a:t>
            </a:r>
            <a:r>
              <a:rPr lang="en-US" sz="2800" dirty="0" smtClean="0"/>
              <a:t>Be concentration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atoms per gram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507111" y="1594556"/>
            <a:ext cx="1179689" cy="510088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955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Results</a:t>
            </a:r>
            <a:endParaRPr lang="en-US" sz="4000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1" y="1235278"/>
          <a:ext cx="8229599" cy="53339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47247"/>
                <a:gridCol w="1407429"/>
                <a:gridCol w="1272295"/>
                <a:gridCol w="1434495"/>
                <a:gridCol w="1227666"/>
                <a:gridCol w="1058334"/>
                <a:gridCol w="9821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Ice-free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Glacial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Mixed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FFFF"/>
                          </a:solidFill>
                        </a:rPr>
                        <a:t>Terrace</a:t>
                      </a:r>
                      <a:endParaRPr lang="en-US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Aeolian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</a:tr>
              <a:tr h="9745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K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14.8 ± 2.6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5.2 ± 2.0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=7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5.9 ± 1.8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=14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6.6 ± 3.0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8.9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=26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327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15.7 ± 11.3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=6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11.7 ± 7.2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=3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3.5 ± 1.8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 5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3.7 ± 0.7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=16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41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12.3 ± 1.4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5.3 ± 2.8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=9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9.1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/>
                        <a:t>n</a:t>
                      </a:r>
                      <a:r>
                        <a:rPr lang="en-US" sz="1800" i="1" dirty="0"/>
                        <a:t>=12</a:t>
                      </a:r>
                      <a:endParaRPr lang="en-US" sz="1800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44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All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14.9 </a:t>
                      </a:r>
                      <a:r>
                        <a:rPr lang="en-US" sz="2400" b="1" dirty="0"/>
                        <a:t>± 8.6</a:t>
                      </a:r>
                      <a:endParaRPr lang="en-US" sz="2400" b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/>
                        <a:t>(13.1)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=10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6.5 </a:t>
                      </a:r>
                      <a:r>
                        <a:rPr lang="en-US" sz="2400" b="1" dirty="0"/>
                        <a:t>± 4.1</a:t>
                      </a:r>
                      <a:endParaRPr lang="en-US" sz="2400" b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/>
                        <a:t>(5.2)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=19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5.5 </a:t>
                      </a:r>
                      <a:r>
                        <a:rPr lang="en-US" sz="2400" b="1" dirty="0"/>
                        <a:t>± 2.2</a:t>
                      </a:r>
                      <a:endParaRPr lang="en-US" sz="2400" b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/>
                        <a:t>(5.3)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=20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5.2 </a:t>
                      </a:r>
                      <a:r>
                        <a:rPr lang="en-US" sz="2400" b="1" dirty="0"/>
                        <a:t>± 2.4</a:t>
                      </a:r>
                      <a:endParaRPr lang="en-US" sz="2400" b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/>
                        <a:t>(4.4)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=3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8.9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=1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5.9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1" dirty="0" smtClean="0"/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 smtClean="0"/>
                        <a:t>n</a:t>
                      </a:r>
                      <a:r>
                        <a:rPr lang="en-US" sz="1800" b="1" i="1" dirty="0"/>
                        <a:t>=54</a:t>
                      </a:r>
                      <a:endParaRPr lang="en-US" sz="1800" b="1" i="1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1444" y="712058"/>
            <a:ext cx="760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aseline="30000" dirty="0" smtClean="0"/>
              <a:t>10</a:t>
            </a:r>
            <a:r>
              <a:rPr lang="en-US" sz="2800" dirty="0" smtClean="0"/>
              <a:t>Be concentration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atoms per gram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57200" y="5192889"/>
            <a:ext cx="8229600" cy="1376318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550" y="-150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Analysis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Results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I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49615"/>
            <a:ext cx="8693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10</a:t>
            </a:r>
            <a:r>
              <a:rPr lang="en-US" sz="3200" dirty="0" smtClean="0"/>
              <a:t>Be concentration as a sediment source tracer</a:t>
            </a:r>
          </a:p>
          <a:p>
            <a:r>
              <a:rPr lang="en-US" sz="3200" dirty="0" smtClean="0"/>
              <a:t>	</a:t>
            </a:r>
          </a:p>
          <a:p>
            <a:pPr lvl="2"/>
            <a:endParaRPr lang="en-US" sz="2400" i="1" baseline="-25000" dirty="0" smtClean="0"/>
          </a:p>
          <a:p>
            <a:endParaRPr lang="en-US" sz="2800" dirty="0" smtClean="0"/>
          </a:p>
          <a:p>
            <a:pPr lvl="2"/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9577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Is the concentration of 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Be in sediment from different 	sources characteristically different?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3550" y="5940780"/>
            <a:ext cx="8426450" cy="830997"/>
            <a:chOff x="463550" y="5940780"/>
            <a:chExt cx="8426450" cy="830997"/>
          </a:xfrm>
        </p:grpSpPr>
        <p:sp>
          <p:nvSpPr>
            <p:cNvPr id="10" name="Rectangle 9"/>
            <p:cNvSpPr/>
            <p:nvPr/>
          </p:nvSpPr>
          <p:spPr>
            <a:xfrm>
              <a:off x="463550" y="5954891"/>
              <a:ext cx="8426450" cy="804332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444" y="5940780"/>
              <a:ext cx="800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aseline="30000" dirty="0" smtClean="0"/>
                <a:t>10</a:t>
              </a:r>
              <a:r>
                <a:rPr lang="en-US" sz="2400" dirty="0" smtClean="0"/>
                <a:t>Be concentration in ice-free sediment is significantly higher than in glacial sediment</a:t>
              </a:r>
              <a:endParaRPr lang="en-US" sz="2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77" y="2407552"/>
            <a:ext cx="5248333" cy="3505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3550" y="-150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Analysis and Results: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I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49615"/>
            <a:ext cx="8693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10</a:t>
            </a:r>
            <a:r>
              <a:rPr lang="en-US" sz="3200" dirty="0" smtClean="0"/>
              <a:t>Be concentration as a sediment source tracer</a:t>
            </a:r>
          </a:p>
          <a:p>
            <a:r>
              <a:rPr lang="en-US" sz="3200" dirty="0" smtClean="0"/>
              <a:t>	</a:t>
            </a:r>
          </a:p>
          <a:p>
            <a:pPr lvl="2"/>
            <a:endParaRPr lang="en-US" sz="2400" i="1" baseline="-25000" dirty="0" smtClean="0"/>
          </a:p>
          <a:p>
            <a:endParaRPr lang="en-US" sz="2800" dirty="0" smtClean="0"/>
          </a:p>
          <a:p>
            <a:pPr lvl="2"/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866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What is the relative contribution of sediment from ice-free 	versus glacial sources?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186037" y="5686778"/>
            <a:ext cx="7238296" cy="954107"/>
            <a:chOff x="790926" y="4035778"/>
            <a:chExt cx="7238296" cy="954107"/>
          </a:xfrm>
        </p:grpSpPr>
        <p:sp>
          <p:nvSpPr>
            <p:cNvPr id="9" name="Rectangle 8"/>
            <p:cNvSpPr/>
            <p:nvPr/>
          </p:nvSpPr>
          <p:spPr>
            <a:xfrm>
              <a:off x="790926" y="4035778"/>
              <a:ext cx="7238296" cy="954107"/>
            </a:xfrm>
            <a:prstGeom prst="rect">
              <a:avLst/>
            </a:prstGeom>
            <a:solidFill>
              <a:srgbClr val="9BBB59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0260" y="4035778"/>
              <a:ext cx="6829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~90% of mixed category sediment in channels is glacial in origin</a:t>
              </a:r>
              <a:endParaRPr lang="en-US" sz="28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6551" y="2774440"/>
            <a:ext cx="8680031" cy="2547836"/>
            <a:chOff x="336551" y="2774440"/>
            <a:chExt cx="8680031" cy="2547836"/>
          </a:xfrm>
        </p:grpSpPr>
        <p:grpSp>
          <p:nvGrpSpPr>
            <p:cNvPr id="24" name="Group 23"/>
            <p:cNvGrpSpPr/>
            <p:nvPr/>
          </p:nvGrpSpPr>
          <p:grpSpPr>
            <a:xfrm>
              <a:off x="6358668" y="2774440"/>
              <a:ext cx="2657914" cy="1755226"/>
              <a:chOff x="6358668" y="2774440"/>
              <a:chExt cx="2657914" cy="175522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58668" y="2774440"/>
                <a:ext cx="2657914" cy="175522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358668" y="2774440"/>
                <a:ext cx="2657914" cy="1755226"/>
              </a:xfrm>
              <a:prstGeom prst="rect">
                <a:avLst/>
              </a:prstGeom>
              <a:noFill/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01484" y="2774440"/>
              <a:ext cx="2674471" cy="1755226"/>
              <a:chOff x="3401484" y="2774440"/>
              <a:chExt cx="2674471" cy="175522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1484" y="2774440"/>
                <a:ext cx="2674471" cy="1755226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401484" y="2774440"/>
                <a:ext cx="2674471" cy="1755226"/>
              </a:xfrm>
              <a:prstGeom prst="rect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36551" y="2774440"/>
              <a:ext cx="2715170" cy="1797559"/>
              <a:chOff x="336551" y="2774440"/>
              <a:chExt cx="2715170" cy="179755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51" y="2774440"/>
                <a:ext cx="2715170" cy="1797559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36551" y="2774440"/>
                <a:ext cx="2715170" cy="179755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900994" y="4599001"/>
              <a:ext cx="7523339" cy="723275"/>
              <a:chOff x="900994" y="4599001"/>
              <a:chExt cx="7523339" cy="72327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771386" y="4614390"/>
                <a:ext cx="16190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 err="1" smtClean="0"/>
                  <a:t>C</a:t>
                </a:r>
                <a:r>
                  <a:rPr lang="en-US" sz="4000" i="1" baseline="-25000" dirty="0" err="1" smtClean="0"/>
                  <a:t>g</a:t>
                </a:r>
                <a:r>
                  <a:rPr lang="en-US" sz="4000" i="1" dirty="0" err="1" smtClean="0"/>
                  <a:t>Y</a:t>
                </a:r>
                <a:endParaRPr lang="en-US" sz="4000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0994" y="4599001"/>
                <a:ext cx="15543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i="1" dirty="0" err="1" smtClean="0"/>
                  <a:t>C</a:t>
                </a:r>
                <a:r>
                  <a:rPr lang="en-US" sz="4000" i="1" baseline="-25000" dirty="0" err="1" smtClean="0"/>
                  <a:t>if</a:t>
                </a:r>
                <a:r>
                  <a:rPr lang="en-US" sz="4000" i="1" dirty="0" err="1" smtClean="0"/>
                  <a:t>X</a:t>
                </a:r>
                <a:r>
                  <a:rPr lang="en-US" sz="4000" dirty="0" smtClean="0"/>
                  <a:t> </a:t>
                </a:r>
                <a:endParaRPr lang="en-US" sz="4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51721" y="4614390"/>
                <a:ext cx="7196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+</a:t>
                </a:r>
                <a:endParaRPr lang="en-US" sz="4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75955" y="4614390"/>
                <a:ext cx="5448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=</a:t>
                </a:r>
                <a:endParaRPr lang="en-US" sz="4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323666" y="4614390"/>
                <a:ext cx="11006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i="1" dirty="0" smtClean="0"/>
                  <a:t>C</a:t>
                </a:r>
                <a:r>
                  <a:rPr lang="en-US" sz="4000" i="1" baseline="-25000" dirty="0" smtClean="0"/>
                  <a:t>m</a:t>
                </a:r>
                <a:endParaRPr lang="en-US" sz="4000" i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Implications I: </a:t>
            </a:r>
            <a:r>
              <a:rPr lang="en-US" sz="4000" i="1" baseline="30000" dirty="0" smtClean="0">
                <a:solidFill>
                  <a:schemeClr val="tx2"/>
                </a:solidFill>
              </a:rPr>
              <a:t>10</a:t>
            </a:r>
            <a:r>
              <a:rPr lang="en-US" sz="4000" i="1" dirty="0" smtClean="0">
                <a:solidFill>
                  <a:schemeClr val="tx2"/>
                </a:solidFill>
              </a:rPr>
              <a:t>Be as a tracer</a:t>
            </a:r>
            <a:endParaRPr lang="en-US" sz="4000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" y="3783895"/>
            <a:ext cx="9144000" cy="9715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there isn’t enough sediment from ice-free terrain to affect downstream channel concentration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44" y="1030112"/>
            <a:ext cx="4138511" cy="2753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55445"/>
            <a:ext cx="9144000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  	glacial sediment also dominated the fluvial system in the       	early Holocene (terrace concentration)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095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</a:t>
            </a:r>
            <a:r>
              <a:rPr lang="en-US" dirty="0" smtClean="0"/>
              <a:t>	</a:t>
            </a:r>
            <a:r>
              <a:rPr lang="en-US" sz="2800" dirty="0" smtClean="0"/>
              <a:t>ice-free slopes in the </a:t>
            </a:r>
            <a:r>
              <a:rPr lang="en-US" sz="2800" dirty="0" err="1" smtClean="0"/>
              <a:t>paraglacial</a:t>
            </a:r>
            <a:r>
              <a:rPr lang="en-US" sz="2800" dirty="0" smtClean="0"/>
              <a:t> landscape are not as 	unstable as previous research suggests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7337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pPr>
              <a:buNone/>
            </a:pPr>
            <a:r>
              <a:rPr lang="en-US" sz="2800" dirty="0" smtClean="0"/>
              <a:t>			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622777" y="5442023"/>
            <a:ext cx="6300059" cy="1415977"/>
            <a:chOff x="1481666" y="4948694"/>
            <a:chExt cx="6300059" cy="1602025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445" y="4948694"/>
              <a:ext cx="3767665" cy="76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481666" y="5715000"/>
              <a:ext cx="6300059" cy="83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3" algn="ctr"/>
              <a:r>
                <a:rPr lang="en-US" sz="2400" dirty="0" err="1" smtClean="0"/>
                <a:t>Surficial</a:t>
              </a:r>
              <a:r>
                <a:rPr lang="en-US" sz="2400" dirty="0" smtClean="0"/>
                <a:t> production on an eroding surface</a:t>
              </a:r>
            </a:p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876779"/>
            <a:ext cx="9144000" cy="3494321"/>
            <a:chOff x="0" y="1876779"/>
            <a:chExt cx="9144000" cy="3494321"/>
          </a:xfrm>
        </p:grpSpPr>
        <p:sp>
          <p:nvSpPr>
            <p:cNvPr id="7" name="TextBox 6"/>
            <p:cNvSpPr txBox="1"/>
            <p:nvPr/>
          </p:nvSpPr>
          <p:spPr>
            <a:xfrm>
              <a:off x="0" y="1876779"/>
              <a:ext cx="91440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800" dirty="0" smtClean="0"/>
                <a:t>How did relatively high concentrations of </a:t>
              </a:r>
              <a:r>
                <a:rPr lang="en-US" sz="2800" baseline="30000" dirty="0" smtClean="0"/>
                <a:t>10</a:t>
              </a:r>
              <a:r>
                <a:rPr lang="en-US" sz="2800" dirty="0" smtClean="0"/>
                <a:t>Be accumulate in ice-free sediment?</a:t>
              </a:r>
            </a:p>
            <a:p>
              <a:pPr>
                <a:buNone/>
              </a:pPr>
              <a:r>
                <a:rPr lang="en-US" sz="2800" dirty="0" smtClean="0"/>
                <a:t>	</a:t>
              </a:r>
            </a:p>
            <a:p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3331" y="2762452"/>
              <a:ext cx="3922890" cy="26086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8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Talk Outline</a:t>
            </a:r>
            <a:endParaRPr lang="en-US" sz="40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2" y="765376"/>
            <a:ext cx="6081889" cy="5965623"/>
          </a:xfrm>
          <a:solidFill>
            <a:srgbClr val="FFFFFF">
              <a:alpha val="41000"/>
            </a:srgbClr>
          </a:solidFill>
        </p:spPr>
        <p:txBody>
          <a:bodyPr>
            <a:normAutofit fontScale="92500"/>
          </a:bodyPr>
          <a:lstStyle/>
          <a:p>
            <a:r>
              <a:rPr lang="en-US" sz="2800" dirty="0" smtClean="0"/>
              <a:t>Background</a:t>
            </a:r>
          </a:p>
          <a:p>
            <a:pPr lvl="1"/>
            <a:r>
              <a:rPr lang="en-US" sz="2400" dirty="0" smtClean="0"/>
              <a:t>	</a:t>
            </a:r>
            <a:r>
              <a:rPr lang="en-US" sz="2595" i="1" dirty="0" smtClean="0"/>
              <a:t>In situ </a:t>
            </a:r>
            <a:r>
              <a:rPr lang="en-US" sz="2595" dirty="0" smtClean="0"/>
              <a:t>produced </a:t>
            </a:r>
            <a:r>
              <a:rPr lang="en-US" sz="2595" dirty="0" err="1" smtClean="0"/>
              <a:t>cosmogenic</a:t>
            </a:r>
            <a:r>
              <a:rPr lang="en-US" sz="2595" dirty="0" smtClean="0"/>
              <a:t> </a:t>
            </a:r>
            <a:r>
              <a:rPr lang="en-US" sz="2595" baseline="30000" dirty="0" smtClean="0"/>
              <a:t>10</a:t>
            </a:r>
            <a:r>
              <a:rPr lang="en-US" sz="2595" dirty="0" smtClean="0"/>
              <a:t>Be</a:t>
            </a:r>
          </a:p>
          <a:p>
            <a:pPr lvl="1"/>
            <a:r>
              <a:rPr lang="en-US" sz="2595" dirty="0" smtClean="0"/>
              <a:t>  Glacial history of Greenland</a:t>
            </a:r>
          </a:p>
          <a:p>
            <a:pPr lvl="1"/>
            <a:r>
              <a:rPr lang="en-US" sz="2595" dirty="0" smtClean="0"/>
              <a:t>	Sediment sources on Greenland</a:t>
            </a:r>
          </a:p>
          <a:p>
            <a:r>
              <a:rPr lang="en-US" sz="2800" dirty="0" smtClean="0"/>
              <a:t>Methods</a:t>
            </a:r>
          </a:p>
          <a:p>
            <a:pPr lvl="1"/>
            <a:r>
              <a:rPr lang="en-US" sz="2000" dirty="0" smtClean="0"/>
              <a:t>	</a:t>
            </a:r>
            <a:r>
              <a:rPr lang="en-US" sz="2595" dirty="0" smtClean="0"/>
              <a:t>Field sites</a:t>
            </a:r>
          </a:p>
          <a:p>
            <a:pPr lvl="1"/>
            <a:r>
              <a:rPr lang="en-US" sz="2595" dirty="0" smtClean="0"/>
              <a:t>	Sample collection and processing</a:t>
            </a:r>
          </a:p>
          <a:p>
            <a:r>
              <a:rPr lang="en-US" sz="2800" dirty="0" smtClean="0"/>
              <a:t>Data analysis/Results</a:t>
            </a:r>
          </a:p>
          <a:p>
            <a:pPr lvl="1"/>
            <a:r>
              <a:rPr lang="en-US" sz="2595" dirty="0" smtClean="0"/>
              <a:t>Part I: </a:t>
            </a:r>
            <a:r>
              <a:rPr lang="en-US" sz="2595" baseline="30000" dirty="0" smtClean="0"/>
              <a:t>10</a:t>
            </a:r>
            <a:r>
              <a:rPr lang="en-US" sz="2595" dirty="0" smtClean="0"/>
              <a:t>Be as a source tracer</a:t>
            </a:r>
          </a:p>
          <a:p>
            <a:pPr lvl="1"/>
            <a:r>
              <a:rPr lang="en-US" sz="2595" dirty="0" smtClean="0"/>
              <a:t>Part II: </a:t>
            </a:r>
            <a:r>
              <a:rPr lang="en-US" sz="2595" baseline="30000" dirty="0" smtClean="0"/>
              <a:t>10</a:t>
            </a:r>
            <a:r>
              <a:rPr lang="en-US" sz="2595" dirty="0" smtClean="0"/>
              <a:t>Be as a dosimeter of exposure</a:t>
            </a:r>
          </a:p>
          <a:p>
            <a:r>
              <a:rPr lang="en-US" sz="2800" dirty="0" smtClean="0"/>
              <a:t>Interpretations</a:t>
            </a:r>
          </a:p>
          <a:p>
            <a:r>
              <a:rPr lang="en-US" sz="2800" dirty="0" smtClean="0"/>
              <a:t>Conclusions</a:t>
            </a:r>
          </a:p>
          <a:p>
            <a:r>
              <a:rPr lang="en-US" sz="2800" dirty="0" smtClean="0"/>
              <a:t>Implications for future research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552222" y="1143000"/>
            <a:ext cx="5856111" cy="54892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66511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027" baseline="30000" dirty="0" smtClean="0"/>
              <a:t>10</a:t>
            </a:r>
            <a:r>
              <a:rPr lang="en-US" sz="3027" dirty="0" smtClean="0"/>
              <a:t>Be as a dosimeter of cosmic ray exposure</a:t>
            </a:r>
          </a:p>
          <a:p>
            <a:pPr>
              <a:buNone/>
            </a:pPr>
            <a:r>
              <a:rPr lang="en-US" sz="3027" dirty="0" smtClean="0"/>
              <a:t>			Ice-free sediment – glacial sediment exposed on 				the landscape since Holocene ice retreat</a:t>
            </a:r>
          </a:p>
          <a:p>
            <a:pPr>
              <a:buNone/>
            </a:pPr>
            <a:r>
              <a:rPr lang="en-US" sz="3027" dirty="0" smtClean="0"/>
              <a:t>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08111"/>
            <a:ext cx="5277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1. Ice-free landscape blanketed by unconsolidated material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777607"/>
            <a:ext cx="527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2. Inherited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concentration: ~5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atoms per gram (glacial concentration)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784719"/>
            <a:ext cx="527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3. Additional ~7 to 13 </a:t>
            </a:r>
            <a:r>
              <a:rPr lang="en-US" sz="2400" dirty="0" err="1" smtClean="0"/>
              <a:t>ky</a:t>
            </a:r>
            <a:r>
              <a:rPr lang="en-US" sz="2400" dirty="0" smtClean="0"/>
              <a:t> of exposure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417615"/>
            <a:ext cx="5277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4.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 is consistent with regolith erosion rates from 0.4 to 0.9 mm per year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200" y="2517486"/>
            <a:ext cx="3021078" cy="200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00" y="4876222"/>
            <a:ext cx="3021077" cy="175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334"/>
            <a:ext cx="8198556" cy="8607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60107"/>
            <a:ext cx="5969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Glacial sediment - some prior </a:t>
            </a:r>
            <a:r>
              <a:rPr lang="en-US" sz="2800" dirty="0" err="1" smtClean="0"/>
              <a:t>cosmogenic</a:t>
            </a:r>
            <a:r>
              <a:rPr lang="en-US" sz="2800" dirty="0" smtClean="0"/>
              <a:t> exposure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803998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Testable hypothesis: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4" y="3391323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1) mid-Holocene retreat (~7 ka)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444" y="3925669"/>
            <a:ext cx="4501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2) last interglacial (~115 ka)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0444" y="4479667"/>
            <a:ext cx="5305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3) before ice sheet inception (~3.5 Ma)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444" y="1760107"/>
            <a:ext cx="3372556" cy="4956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10" y="5071142"/>
            <a:ext cx="2554112" cy="160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501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Analysis and Results: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II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84171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2400" i="1" baseline="-25000" dirty="0" smtClean="0"/>
          </a:p>
          <a:p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lvl="2"/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3688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2800" dirty="0" smtClean="0"/>
              <a:t>How did low concentrations of 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Be in glacial sediment 	accumulate?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19033" y="5854410"/>
            <a:ext cx="2144881" cy="85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88556" y="3442002"/>
            <a:ext cx="67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49187" y="5657591"/>
            <a:ext cx="2009482" cy="1179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4854223" y="2590996"/>
            <a:ext cx="3965223" cy="3066595"/>
            <a:chOff x="4854223" y="2590996"/>
            <a:chExt cx="3965223" cy="3066595"/>
          </a:xfrm>
        </p:grpSpPr>
        <p:sp>
          <p:nvSpPr>
            <p:cNvPr id="12" name="TextBox 11"/>
            <p:cNvSpPr txBox="1"/>
            <p:nvPr/>
          </p:nvSpPr>
          <p:spPr>
            <a:xfrm>
              <a:off x="4854223" y="4826594"/>
              <a:ext cx="3965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Pre ice sheet, deep production by </a:t>
              </a:r>
              <a:r>
                <a:rPr lang="en-US" sz="2400" dirty="0" err="1" smtClean="0"/>
                <a:t>muons</a:t>
              </a:r>
              <a:r>
                <a:rPr lang="en-US" sz="2400" dirty="0" smtClean="0"/>
                <a:t>?</a:t>
              </a:r>
              <a:endParaRPr lang="en-US" sz="24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834" y="2590996"/>
              <a:ext cx="3128313" cy="219435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0" y="2590996"/>
            <a:ext cx="4854223" cy="3066595"/>
            <a:chOff x="0" y="2590996"/>
            <a:chExt cx="4854223" cy="3066595"/>
          </a:xfrm>
        </p:grpSpPr>
        <p:sp>
          <p:nvSpPr>
            <p:cNvPr id="8" name="TextBox 7"/>
            <p:cNvSpPr txBox="1"/>
            <p:nvPr/>
          </p:nvSpPr>
          <p:spPr>
            <a:xfrm>
              <a:off x="0" y="4826594"/>
              <a:ext cx="4854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Recent (Holocene or last interglacial) </a:t>
              </a:r>
              <a:r>
                <a:rPr lang="en-US" sz="2400" dirty="0" err="1" smtClean="0"/>
                <a:t>surficial</a:t>
              </a:r>
              <a:r>
                <a:rPr lang="en-US" sz="2400" dirty="0" smtClean="0"/>
                <a:t> exposure?</a:t>
              </a:r>
              <a:endParaRPr lang="en-US" sz="24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683" y="2590996"/>
              <a:ext cx="3358790" cy="21943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28786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2800" dirty="0" smtClean="0"/>
              <a:t>Glacial sediment - some prior </a:t>
            </a:r>
            <a:r>
              <a:rPr lang="en-US" sz="2800" dirty="0" err="1" smtClean="0"/>
              <a:t>cosmogenic</a:t>
            </a:r>
            <a:r>
              <a:rPr lang="en-US" sz="2800" dirty="0" smtClean="0"/>
              <a:t> exposure:</a:t>
            </a:r>
          </a:p>
          <a:p>
            <a:pPr>
              <a:buNone/>
            </a:pPr>
            <a:r>
              <a:rPr lang="en-US" sz="2800" dirty="0" smtClean="0"/>
              <a:t>				</a:t>
            </a:r>
            <a:r>
              <a:rPr lang="en-US" sz="2800" b="1" dirty="0" smtClean="0"/>
              <a:t>-mid-Holocene retreat (~7 ka)</a:t>
            </a:r>
          </a:p>
          <a:p>
            <a:pPr>
              <a:buNone/>
            </a:pPr>
            <a:r>
              <a:rPr lang="en-US" sz="2800" dirty="0" smtClean="0"/>
              <a:t>				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-last interglacial (~115 ka)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-before ice sheet inception (~3.5 Ma)</a:t>
            </a:r>
            <a:r>
              <a:rPr lang="en-US" sz="2800" dirty="0" smtClean="0"/>
              <a:t>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02166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1. During the mid-Holocene, </a:t>
            </a:r>
            <a:r>
              <a:rPr lang="en-US" sz="2400" dirty="0" err="1" smtClean="0"/>
              <a:t>surficial</a:t>
            </a:r>
            <a:r>
              <a:rPr lang="en-US" sz="2400" dirty="0" smtClean="0"/>
              <a:t> sediment would have accumulated 10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 </a:t>
            </a:r>
            <a:r>
              <a:rPr lang="en-US" sz="2400" dirty="0" smtClean="0"/>
              <a:t>to 30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atoms per gram of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2966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2. Glacial sediment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concentration: ~5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atoms per gram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6066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Terrace sediment, which </a:t>
            </a:r>
            <a:r>
              <a:rPr lang="en-US" sz="2400" smtClean="0"/>
              <a:t>was </a:t>
            </a:r>
            <a:r>
              <a:rPr lang="en-US" sz="2400" smtClean="0"/>
              <a:t>not </a:t>
            </a:r>
            <a:r>
              <a:rPr lang="en-US" sz="2400" dirty="0" smtClean="0"/>
              <a:t>exposed, has the same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 as glacial sediment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2695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pPr>
              <a:buNone/>
            </a:pPr>
            <a:r>
              <a:rPr lang="en-US" sz="2800" dirty="0" smtClean="0"/>
              <a:t>			Glacial sediment - some prior </a:t>
            </a:r>
            <a:r>
              <a:rPr lang="en-US" sz="2800" dirty="0" err="1" smtClean="0"/>
              <a:t>cosmogenic</a:t>
            </a:r>
            <a:r>
              <a:rPr lang="en-US" sz="2800" dirty="0" smtClean="0"/>
              <a:t> exposure:</a:t>
            </a:r>
          </a:p>
          <a:p>
            <a:pPr>
              <a:buNone/>
            </a:pPr>
            <a:r>
              <a:rPr lang="en-US" sz="2800" dirty="0" smtClean="0"/>
              <a:t>					</a:t>
            </a:r>
            <a:r>
              <a:rPr lang="en-US" sz="2800" strike="sngStrike" dirty="0" smtClean="0"/>
              <a:t>-mid-Holocene retreat (~7 ka)</a:t>
            </a:r>
          </a:p>
          <a:p>
            <a:pPr>
              <a:buNone/>
            </a:pPr>
            <a:r>
              <a:rPr lang="en-US" sz="2800" dirty="0" smtClean="0"/>
              <a:t>					</a:t>
            </a:r>
            <a:r>
              <a:rPr lang="en-US" sz="2800" b="1" dirty="0" smtClean="0"/>
              <a:t>-last interglacial (~115 ka)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-before ice sheet inception (~3.5 Ma)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382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1. Terrace and glacial sediment would have both been exposed (~15 </a:t>
            </a:r>
            <a:r>
              <a:rPr lang="en-US" sz="2400" dirty="0" err="1" smtClean="0"/>
              <a:t>ky</a:t>
            </a:r>
            <a:r>
              <a:rPr lang="en-US" sz="2400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5155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2. Sediment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concentration of  ~5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atoms per gram would have accumulated in the upper 2 </a:t>
            </a:r>
            <a:r>
              <a:rPr lang="en-US" sz="2400" dirty="0" err="1" smtClean="0"/>
              <a:t>m</a:t>
            </a:r>
            <a:r>
              <a:rPr lang="en-US" sz="2400" dirty="0" smtClean="0"/>
              <a:t> of bedrock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88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This sediment is probably gone – erosion in the last glacial cycle has been &gt; 2 </a:t>
            </a:r>
            <a:r>
              <a:rPr lang="en-US" sz="2400" dirty="0" err="1" smtClean="0"/>
              <a:t>m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78000" y="3217333"/>
            <a:ext cx="5644444" cy="536223"/>
          </a:xfrm>
          <a:prstGeom prst="rect">
            <a:avLst/>
          </a:prstGeom>
          <a:solidFill>
            <a:srgbClr val="9BBB59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Data Analysis and Results: </a:t>
            </a:r>
            <a:r>
              <a:rPr lang="en-US" sz="4000" i="1" dirty="0" smtClean="0">
                <a:solidFill>
                  <a:srgbClr val="1F497D"/>
                </a:solidFill>
              </a:rPr>
              <a:t>Part II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26105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as a dosimeter of cosmic ray exposure</a:t>
            </a:r>
          </a:p>
          <a:p>
            <a:pPr>
              <a:buNone/>
            </a:pPr>
            <a:r>
              <a:rPr lang="en-US" sz="2800" dirty="0" smtClean="0"/>
              <a:t>			Glacial sediment - some prior </a:t>
            </a:r>
            <a:r>
              <a:rPr lang="en-US" sz="2800" dirty="0" err="1" smtClean="0"/>
              <a:t>cosmogenic</a:t>
            </a:r>
            <a:r>
              <a:rPr lang="en-US" sz="2800" dirty="0" smtClean="0"/>
              <a:t> exposure:</a:t>
            </a:r>
          </a:p>
          <a:p>
            <a:pPr>
              <a:buNone/>
            </a:pPr>
            <a:r>
              <a:rPr lang="en-US" sz="2800" dirty="0" smtClean="0"/>
              <a:t>					</a:t>
            </a:r>
            <a:r>
              <a:rPr lang="en-US" sz="2800" strike="sngStrike" dirty="0" smtClean="0"/>
              <a:t>-mid-Holocene retreat (~7 ka)</a:t>
            </a:r>
          </a:p>
          <a:p>
            <a:pPr>
              <a:buNone/>
            </a:pPr>
            <a:r>
              <a:rPr lang="en-US" sz="2800" dirty="0" smtClean="0"/>
              <a:t>					</a:t>
            </a:r>
            <a:r>
              <a:rPr lang="en-US" sz="2800" strike="sngStrike" dirty="0" smtClean="0"/>
              <a:t>-last interglacial (~115 ka)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r>
              <a:rPr lang="en-US" sz="2800" b="1" dirty="0" smtClean="0">
                <a:solidFill>
                  <a:srgbClr val="000000"/>
                </a:solidFill>
              </a:rPr>
              <a:t>-before ice sheet inception (~3.5 Ma)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75355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1. Glacial sediment must be sourced deeply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33333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2.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must have accumulated by </a:t>
            </a:r>
            <a:r>
              <a:rPr lang="en-US" sz="2400" b="1" dirty="0" err="1" smtClean="0"/>
              <a:t>muogenic</a:t>
            </a:r>
            <a:r>
              <a:rPr lang="en-US" sz="2400" dirty="0" smtClean="0"/>
              <a:t> production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78366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3.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Be in glacial sediment is inherited from long-term exposure before the ice sheet was established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66533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Measured concentrations are consistent with steady-state accumulation, 20 to 30 </a:t>
            </a:r>
            <a:r>
              <a:rPr lang="en-US" sz="2400" dirty="0" err="1" smtClean="0"/>
              <a:t>m</a:t>
            </a:r>
            <a:r>
              <a:rPr lang="en-US" sz="2400" dirty="0" smtClean="0"/>
              <a:t> below the surface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Implications II: </a:t>
            </a:r>
            <a:r>
              <a:rPr lang="en-US" sz="4000" i="1" baseline="30000" dirty="0" smtClean="0">
                <a:solidFill>
                  <a:schemeClr val="tx2"/>
                </a:solidFill>
              </a:rPr>
              <a:t>10</a:t>
            </a:r>
            <a:r>
              <a:rPr lang="en-US" sz="4000" i="1" dirty="0" smtClean="0">
                <a:solidFill>
                  <a:schemeClr val="tx2"/>
                </a:solidFill>
              </a:rPr>
              <a:t>Be as a dosimeter</a:t>
            </a:r>
            <a:endParaRPr lang="en-US" sz="4000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983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Holocene retreat was not great enough or long enough for significant 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Be accumulation in </a:t>
            </a:r>
            <a:r>
              <a:rPr lang="en-US" sz="2800" dirty="0" err="1" smtClean="0"/>
              <a:t>surficial</a:t>
            </a:r>
            <a:r>
              <a:rPr lang="en-US" sz="2800" dirty="0" smtClean="0"/>
              <a:t> sediment OR</a:t>
            </a:r>
          </a:p>
          <a:p>
            <a:r>
              <a:rPr lang="en-US" sz="2800" dirty="0" smtClean="0"/>
              <a:t>The volume of sediment sourced deeply, that was not exposed, far exceeds the volume of sediment that was exposed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49" y="3285343"/>
            <a:ext cx="4728633" cy="3116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Conclusions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9000"/>
            <a:ext cx="6180667" cy="2159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We can use 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Be concentration as a sediment tracer because concentrations in glacial and ice-free sediment are characteristically different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67" y="409226"/>
            <a:ext cx="2767779" cy="1972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68" y="2624668"/>
            <a:ext cx="2774378" cy="183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67" y="4713112"/>
            <a:ext cx="2823056" cy="1872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48000"/>
            <a:ext cx="6174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baseline="30000" dirty="0" smtClean="0"/>
              <a:t> 	10</a:t>
            </a:r>
            <a:r>
              <a:rPr lang="en-US" sz="2800" dirty="0" smtClean="0"/>
              <a:t>Be concentration in glacial sediment 	is LOW - relict of long-term exposure 	pre Greenland Ice Sheet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459112"/>
            <a:ext cx="5983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baseline="30000" dirty="0" smtClean="0"/>
              <a:t> 	10</a:t>
            </a:r>
            <a:r>
              <a:rPr lang="en-US" sz="2800" dirty="0" smtClean="0"/>
              <a:t>Be concentration in ice-free 	sediment is HIGHER - but there is not 	enough sediment sourced from ice-	free terrain to affect mixed 	concentration in channels</a:t>
            </a:r>
          </a:p>
          <a:p>
            <a:pPr>
              <a:buFont typeface="Arial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99" y="681629"/>
            <a:ext cx="3132667" cy="5992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Future Research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6112"/>
            <a:ext cx="5842000" cy="58984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Fjord sediment gets evacuated to the deep ocean during periods of glacial advance</a:t>
            </a:r>
          </a:p>
          <a:p>
            <a:r>
              <a:rPr lang="en-US" sz="2800" dirty="0" smtClean="0"/>
              <a:t>Fjord sediment concentration = glacial sediment concentration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7634113" y="5348112"/>
            <a:ext cx="423333" cy="4233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11868"/>
            <a:ext cx="5203812" cy="3462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52308" y="4844061"/>
            <a:ext cx="4185356" cy="1985716"/>
            <a:chOff x="819151" y="1697784"/>
            <a:chExt cx="8146455" cy="327412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9151" y="2302443"/>
              <a:ext cx="8146455" cy="2669466"/>
            </a:xfrm>
            <a:prstGeom prst="rect">
              <a:avLst/>
            </a:prstGeom>
          </p:spPr>
        </p:pic>
        <p:grpSp>
          <p:nvGrpSpPr>
            <p:cNvPr id="11" name="Group 37"/>
            <p:cNvGrpSpPr/>
            <p:nvPr/>
          </p:nvGrpSpPr>
          <p:grpSpPr>
            <a:xfrm>
              <a:off x="2286981" y="1697784"/>
              <a:ext cx="4875818" cy="1324618"/>
              <a:chOff x="2286981" y="1697784"/>
              <a:chExt cx="4875819" cy="132461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286981" y="1697784"/>
                <a:ext cx="440348" cy="120931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649060" y="2141311"/>
                <a:ext cx="513740" cy="765790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296032" y="2791797"/>
                <a:ext cx="440348" cy="23060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Future Research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256"/>
            <a:ext cx="4910667" cy="5702300"/>
          </a:xfrm>
        </p:spPr>
        <p:txBody>
          <a:bodyPr>
            <a:normAutofit/>
          </a:bodyPr>
          <a:lstStyle/>
          <a:p>
            <a:r>
              <a:rPr lang="en-US" sz="2800" baseline="30000" dirty="0" smtClean="0"/>
              <a:t>10</a:t>
            </a:r>
            <a:r>
              <a:rPr lang="en-US" sz="2800" dirty="0" smtClean="0"/>
              <a:t>Be in the off-shore marine record controlled by:</a:t>
            </a:r>
          </a:p>
          <a:p>
            <a:pPr lvl="1"/>
            <a:r>
              <a:rPr lang="en-US" sz="2400" dirty="0" smtClean="0"/>
              <a:t>efficacy and timing of glacial erosion NOT</a:t>
            </a:r>
          </a:p>
          <a:p>
            <a:pPr lvl="1"/>
            <a:r>
              <a:rPr lang="en-US" sz="2400" dirty="0" smtClean="0"/>
              <a:t>duration and extent of </a:t>
            </a:r>
            <a:r>
              <a:rPr lang="en-US" sz="2400" dirty="0" err="1" smtClean="0"/>
              <a:t>paraglacial</a:t>
            </a:r>
            <a:r>
              <a:rPr lang="en-US" sz="2400" dirty="0" smtClean="0"/>
              <a:t> landscape exposure UNLESS</a:t>
            </a:r>
          </a:p>
          <a:p>
            <a:pPr lvl="1"/>
            <a:r>
              <a:rPr lang="en-US" sz="2400" dirty="0" smtClean="0"/>
              <a:t>past ice sheet retreat was significantly greater then it is today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306" y="1448979"/>
            <a:ext cx="3758939" cy="4926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in situ </a:t>
            </a:r>
            <a:r>
              <a:rPr lang="en-US" sz="4000" dirty="0" err="1" smtClean="0">
                <a:solidFill>
                  <a:srgbClr val="1F497D"/>
                </a:solidFill>
              </a:rPr>
              <a:t>cosmogenic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baseline="30000" dirty="0" smtClean="0">
                <a:solidFill>
                  <a:srgbClr val="1F497D"/>
                </a:solidFill>
              </a:rPr>
              <a:t>10</a:t>
            </a:r>
            <a:r>
              <a:rPr lang="en-US" sz="4000" dirty="0" smtClean="0">
                <a:solidFill>
                  <a:srgbClr val="1F497D"/>
                </a:solidFill>
              </a:rPr>
              <a:t>Be</a:t>
            </a:r>
            <a:endParaRPr lang="en-US" sz="40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637812" cy="57150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en-US" i="1" dirty="0" smtClean="0"/>
              <a:t>What are cosmic rays?</a:t>
            </a:r>
          </a:p>
          <a:p>
            <a:pPr>
              <a:spcBef>
                <a:spcPts val="0"/>
              </a:spcBef>
              <a:buNone/>
            </a:pPr>
            <a:endParaRPr lang="en-US" sz="2800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High speed particles (mostly protons)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that originate in super novas </a:t>
            </a:r>
          </a:p>
          <a:p>
            <a:pPr>
              <a:spcBef>
                <a:spcPts val="0"/>
              </a:spcBef>
              <a:buNone/>
            </a:pPr>
            <a:endParaRPr lang="en-US" sz="2800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As they approach the earth they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collide with one another – creating a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shower of </a:t>
            </a:r>
            <a:r>
              <a:rPr lang="en-US" sz="2800" i="1" dirty="0" smtClean="0"/>
              <a:t>protons</a:t>
            </a:r>
            <a:r>
              <a:rPr lang="en-US" sz="2800" dirty="0" smtClean="0"/>
              <a:t>, </a:t>
            </a:r>
            <a:r>
              <a:rPr lang="en-US" sz="2800" i="1" dirty="0" smtClean="0"/>
              <a:t>neutrons</a:t>
            </a:r>
            <a:r>
              <a:rPr lang="en-US" sz="2800" dirty="0" smtClean="0"/>
              <a:t>, and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 err="1" smtClean="0"/>
              <a:t>muons</a:t>
            </a:r>
            <a:endParaRPr lang="en-US" sz="2800" i="1" dirty="0" smtClean="0"/>
          </a:p>
          <a:p>
            <a:pPr>
              <a:spcBef>
                <a:spcPts val="0"/>
              </a:spcBef>
              <a:buNone/>
            </a:pPr>
            <a:endParaRPr lang="en-US" sz="2800" i="1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Many are attenuated in Earth’s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atmosphere, some reach the Earth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where they change matter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err="1" smtClean="0"/>
              <a:t>isotopically</a:t>
            </a:r>
            <a:endParaRPr lang="en-US" sz="2800" dirty="0" smtClean="0"/>
          </a:p>
          <a:p>
            <a:pPr>
              <a:spcBef>
                <a:spcPts val="0"/>
              </a:spcBef>
              <a:buNone/>
            </a:pP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222" y="1143000"/>
            <a:ext cx="1763687" cy="1760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285" y="3128364"/>
            <a:ext cx="2777739" cy="2942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909" y="2624667"/>
            <a:ext cx="137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Nasa.gov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285" y="6071188"/>
            <a:ext cx="2777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Diagram from CERN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82550"/>
            <a:ext cx="826770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4133" y="-16933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Acknowledgements</a:t>
            </a:r>
            <a:endParaRPr lang="en-US" sz="4800" dirty="0">
              <a:solidFill>
                <a:schemeClr val="tx2"/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1298222" y="1295723"/>
            <a:ext cx="6914444" cy="1867666"/>
            <a:chOff x="663222" y="1411111"/>
            <a:chExt cx="6914444" cy="186766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65111" y="2342444"/>
              <a:ext cx="762000" cy="225778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18278" y="2151943"/>
              <a:ext cx="649111" cy="183445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755444" y="2144889"/>
              <a:ext cx="465667" cy="42333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602111" y="2977444"/>
              <a:ext cx="762000" cy="42334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3222" y="1806222"/>
              <a:ext cx="1185334" cy="42333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57222" y="1411111"/>
              <a:ext cx="1030111" cy="39511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91666" y="1919110"/>
              <a:ext cx="1143000" cy="3668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76999" y="2878667"/>
              <a:ext cx="1100667" cy="35277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3222" y="1806222"/>
              <a:ext cx="1001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Jeremy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57222" y="1411111"/>
              <a:ext cx="677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Paul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91667" y="1919110"/>
              <a:ext cx="783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Dylan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6999" y="2878667"/>
              <a:ext cx="931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Josh</a:t>
              </a:r>
              <a:endParaRPr lang="en-US" sz="20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483556" y="5380672"/>
            <a:ext cx="3970023" cy="1394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03500" y="5380672"/>
            <a:ext cx="43321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Andrea and Jason</a:t>
            </a:r>
          </a:p>
          <a:p>
            <a:pPr>
              <a:buFont typeface="Arial"/>
              <a:buChar char="•"/>
            </a:pPr>
            <a:r>
              <a:rPr lang="en-US" dirty="0" smtClean="0"/>
              <a:t>NSF Greenland Grant, UVM</a:t>
            </a:r>
          </a:p>
          <a:p>
            <a:pPr>
              <a:buFont typeface="Arial"/>
              <a:buChar char="•"/>
            </a:pPr>
            <a:r>
              <a:rPr lang="en-US" dirty="0" smtClean="0"/>
              <a:t>Geology department faculty and staff</a:t>
            </a:r>
          </a:p>
          <a:p>
            <a:pPr>
              <a:buFont typeface="Arial"/>
              <a:buChar char="•"/>
            </a:pPr>
            <a:r>
              <a:rPr lang="en-US" dirty="0" smtClean="0"/>
              <a:t>Fellow graduate students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My family!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66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"/>
            <a:ext cx="9144000" cy="671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268" y="254000"/>
            <a:ext cx="5773101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Questions?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41776" y="709649"/>
            <a:ext cx="6502939" cy="1849347"/>
            <a:chOff x="2652887" y="4948694"/>
            <a:chExt cx="6502939" cy="2092338"/>
          </a:xfrm>
        </p:grpSpPr>
        <p:pic>
          <p:nvPicPr>
            <p:cNvPr id="5" name="Picture 4"/>
            <p:cNvPicPr/>
            <p:nvPr/>
          </p:nvPicPr>
          <p:blipFill>
            <a:blip r:embed="rId2">
              <a:extLst>
                <a:ext uri="{28A0092B-C50C-407E-A947-70E740481C1C}">
  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445" y="4948694"/>
              <a:ext cx="6178381" cy="1256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652887" y="6205313"/>
              <a:ext cx="6300059" cy="83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3" algn="ctr"/>
              <a:r>
                <a:rPr lang="en-US" sz="2400" dirty="0" err="1" smtClean="0"/>
                <a:t>Surficial</a:t>
              </a:r>
              <a:r>
                <a:rPr lang="en-US" sz="2400" dirty="0" smtClean="0"/>
                <a:t> production on an eroding surface</a:t>
              </a:r>
            </a:p>
            <a:p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90222" y="2963333"/>
            <a:ext cx="73236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= concentration (atoms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C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= inherited concentration</a:t>
            </a:r>
          </a:p>
          <a:p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s,m</a:t>
            </a:r>
            <a:r>
              <a:rPr lang="en-US" sz="2400" dirty="0" smtClean="0"/>
              <a:t>= production rate (3.98 atoms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i="1" dirty="0" smtClean="0"/>
              <a:t>S</a:t>
            </a:r>
            <a:r>
              <a:rPr lang="en-US" sz="2400" i="1" baseline="-25000" dirty="0" smtClean="0"/>
              <a:t>e</a:t>
            </a:r>
            <a:r>
              <a:rPr lang="en-US" sz="2400" dirty="0" smtClean="0"/>
              <a:t>= scaling factor (elevation)</a:t>
            </a:r>
          </a:p>
          <a:p>
            <a:r>
              <a:rPr lang="en-US" sz="2400" i="1" dirty="0" err="1" smtClean="0"/>
              <a:t>Λ</a:t>
            </a:r>
            <a:r>
              <a:rPr lang="en-US" sz="2400" dirty="0" smtClean="0"/>
              <a:t>= attenuation (160 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ε</a:t>
            </a:r>
            <a:r>
              <a:rPr lang="en-US" sz="2400" dirty="0" smtClean="0"/>
              <a:t>= erosion (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58366" y="889000"/>
            <a:ext cx="3535190" cy="14675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62668" y="2681111"/>
            <a:ext cx="537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Spallation</a:t>
            </a:r>
            <a:r>
              <a:rPr lang="en-US" sz="2800" dirty="0" smtClean="0"/>
              <a:t> production at depth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414889"/>
            <a:ext cx="7634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s,m</a:t>
            </a:r>
            <a:r>
              <a:rPr lang="en-US" sz="2400" dirty="0" smtClean="0"/>
              <a:t>= production rate (atoms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i="1" dirty="0" smtClean="0"/>
              <a:t>S</a:t>
            </a:r>
            <a:r>
              <a:rPr lang="en-US" sz="2400" i="1" baseline="-25000" dirty="0" smtClean="0"/>
              <a:t>e</a:t>
            </a:r>
            <a:r>
              <a:rPr lang="en-US" sz="2400" dirty="0" smtClean="0"/>
              <a:t>= scaling factor (elevation)</a:t>
            </a:r>
          </a:p>
          <a:p>
            <a:r>
              <a:rPr lang="en-US" sz="2400" i="1" dirty="0" err="1" smtClean="0"/>
              <a:t>Λ</a:t>
            </a:r>
            <a:r>
              <a:rPr lang="en-US" sz="2400" dirty="0" smtClean="0"/>
              <a:t>= attenuation (160 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Ρ</a:t>
            </a:r>
            <a:r>
              <a:rPr lang="en-US" sz="2400" dirty="0" smtClean="0"/>
              <a:t> = density (2.7 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t</a:t>
            </a:r>
            <a:r>
              <a:rPr lang="en-US" sz="2400" i="1" dirty="0" smtClean="0"/>
              <a:t> </a:t>
            </a:r>
            <a:r>
              <a:rPr lang="en-US" sz="2400" dirty="0" smtClean="0"/>
              <a:t>= exposure duration</a:t>
            </a:r>
          </a:p>
          <a:p>
            <a:r>
              <a:rPr lang="en-US" sz="2400" dirty="0" err="1" smtClean="0"/>
              <a:t>x</a:t>
            </a:r>
            <a:r>
              <a:rPr lang="en-US" sz="2400" dirty="0" smtClean="0"/>
              <a:t> = depth (cm)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61298" y="309479"/>
            <a:ext cx="3914480" cy="22974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75556" y="2892778"/>
            <a:ext cx="531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steady-state production by </a:t>
            </a:r>
            <a:r>
              <a:rPr lang="en-US" sz="2800" dirty="0" err="1" smtClean="0"/>
              <a:t>muons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67556" y="3668889"/>
            <a:ext cx="6646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= concentration (atoms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uf</a:t>
            </a:r>
            <a:r>
              <a:rPr lang="en-US" sz="2400" dirty="0" smtClean="0"/>
              <a:t>= production rate (0.093 atoms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Λ</a:t>
            </a:r>
            <a:r>
              <a:rPr lang="en-US" sz="2400" dirty="0" smtClean="0"/>
              <a:t>= attenuation (4,320 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)</a:t>
            </a:r>
          </a:p>
          <a:p>
            <a:r>
              <a:rPr lang="en-US" sz="2400" i="1" dirty="0" err="1" smtClean="0"/>
              <a:t>ε</a:t>
            </a:r>
            <a:r>
              <a:rPr lang="en-US" sz="2400" dirty="0" smtClean="0"/>
              <a:t>= erosion (</a:t>
            </a:r>
            <a:r>
              <a:rPr lang="en-US" sz="2400" dirty="0" err="1" smtClean="0"/>
              <a:t>g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λ</a:t>
            </a:r>
            <a:r>
              <a:rPr lang="en-US" sz="2400" dirty="0" smtClean="0"/>
              <a:t> = decay constant (4.9867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9915"/>
            <a:ext cx="86868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in situ </a:t>
            </a:r>
            <a:r>
              <a:rPr lang="en-US" sz="4000" dirty="0" err="1" smtClean="0">
                <a:solidFill>
                  <a:srgbClr val="1F497D"/>
                </a:solidFill>
              </a:rPr>
              <a:t>cosmogenic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baseline="30000" dirty="0" smtClean="0">
                <a:solidFill>
                  <a:srgbClr val="1F497D"/>
                </a:solidFill>
              </a:rPr>
              <a:t>10</a:t>
            </a:r>
            <a:r>
              <a:rPr lang="en-US" sz="4000" dirty="0" smtClean="0">
                <a:solidFill>
                  <a:srgbClr val="1F497D"/>
                </a:solidFill>
              </a:rPr>
              <a:t>Be</a:t>
            </a:r>
            <a:endParaRPr lang="en-US" sz="40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5103"/>
            <a:ext cx="9144000" cy="16453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</a:t>
            </a:r>
            <a:r>
              <a:rPr lang="en-US" sz="2800" dirty="0" smtClean="0">
                <a:solidFill>
                  <a:srgbClr val="000000"/>
                </a:solidFill>
              </a:rPr>
              <a:t> is produced in near surface rocks and sediments because 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of terrestrial exposure to cosmic rays</a:t>
            </a:r>
            <a:endParaRPr lang="en-US" sz="2800" baseline="30000" dirty="0">
              <a:solidFill>
                <a:srgbClr val="000000"/>
              </a:solidFill>
            </a:endParaRPr>
          </a:p>
        </p:txBody>
      </p:sp>
      <p:cxnSp>
        <p:nvCxnSpPr>
          <p:cNvPr id="31" name="Curved Connector 30"/>
          <p:cNvCxnSpPr/>
          <p:nvPr/>
        </p:nvCxnSpPr>
        <p:spPr>
          <a:xfrm rot="5400000">
            <a:off x="473767" y="3667652"/>
            <a:ext cx="1228055" cy="253997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-71874" y="2443490"/>
            <a:ext cx="2960326" cy="646331"/>
            <a:chOff x="-265370" y="2489657"/>
            <a:chExt cx="2960326" cy="646331"/>
          </a:xfrm>
        </p:grpSpPr>
        <p:sp>
          <p:nvSpPr>
            <p:cNvPr id="41" name="Rectangle 40"/>
            <p:cNvSpPr/>
            <p:nvPr/>
          </p:nvSpPr>
          <p:spPr>
            <a:xfrm>
              <a:off x="1" y="2489657"/>
              <a:ext cx="2413000" cy="60016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265370" y="2489657"/>
              <a:ext cx="2960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Production by </a:t>
              </a:r>
              <a:r>
                <a:rPr lang="en-US" i="1" dirty="0" err="1" smtClean="0"/>
                <a:t>spallation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dirty="0" smtClean="0"/>
                <a:t>3.98 atoms 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a</a:t>
              </a:r>
              <a:r>
                <a:rPr lang="en-US" baseline="30000" dirty="0" smtClean="0"/>
                <a:t>-1</a:t>
              </a:r>
              <a:endParaRPr lang="en-US" dirty="0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rot="5400000">
            <a:off x="5874505" y="4325070"/>
            <a:ext cx="151543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4574778"/>
            <a:ext cx="9144000" cy="2288697"/>
          </a:xfrm>
          <a:prstGeom prst="rect">
            <a:avLst/>
          </a:prstGeom>
          <a:blipFill rotWithShape="1">
            <a:blip r:embed="rId2">
              <a:alphaModFix amt="72000"/>
            </a:blip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-205582" y="5166025"/>
            <a:ext cx="1003830" cy="1588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-374133" y="4617401"/>
            <a:ext cx="94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47"/>
          <p:cNvGrpSpPr/>
          <p:nvPr/>
        </p:nvGrpSpPr>
        <p:grpSpPr>
          <a:xfrm>
            <a:off x="778933" y="4616443"/>
            <a:ext cx="8365067" cy="851430"/>
            <a:chOff x="778933" y="5063067"/>
            <a:chExt cx="8365067" cy="851430"/>
          </a:xfrm>
        </p:grpSpPr>
        <p:sp>
          <p:nvSpPr>
            <p:cNvPr id="6" name="Diamond 5"/>
            <p:cNvSpPr/>
            <p:nvPr/>
          </p:nvSpPr>
          <p:spPr>
            <a:xfrm>
              <a:off x="3552981" y="5333999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778933" y="5380566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iamond 7"/>
            <p:cNvSpPr/>
            <p:nvPr/>
          </p:nvSpPr>
          <p:spPr>
            <a:xfrm>
              <a:off x="948266" y="51223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iamond 8"/>
            <p:cNvSpPr/>
            <p:nvPr/>
          </p:nvSpPr>
          <p:spPr>
            <a:xfrm flipH="1">
              <a:off x="4102718" y="5616991"/>
              <a:ext cx="152400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/>
            <p:cNvSpPr/>
            <p:nvPr/>
          </p:nvSpPr>
          <p:spPr>
            <a:xfrm>
              <a:off x="1408289" y="51223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iamond 11"/>
            <p:cNvSpPr/>
            <p:nvPr/>
          </p:nvSpPr>
          <p:spPr>
            <a:xfrm>
              <a:off x="2243667" y="5228166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2681111" y="51223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090334" y="52747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323622" y="5592232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mond 15"/>
            <p:cNvSpPr/>
            <p:nvPr/>
          </p:nvSpPr>
          <p:spPr>
            <a:xfrm>
              <a:off x="1862666" y="5380566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/>
            <p:cNvSpPr/>
            <p:nvPr/>
          </p:nvSpPr>
          <p:spPr>
            <a:xfrm>
              <a:off x="2596444" y="5486399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1777999" y="5063067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3637648" y="5063067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139289" y="51223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8686800" y="5122333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iamond 21"/>
            <p:cNvSpPr/>
            <p:nvPr/>
          </p:nvSpPr>
          <p:spPr>
            <a:xfrm>
              <a:off x="3984832" y="5168900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iamond 23"/>
            <p:cNvSpPr/>
            <p:nvPr/>
          </p:nvSpPr>
          <p:spPr>
            <a:xfrm>
              <a:off x="8517467" y="5702831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iamond 24"/>
            <p:cNvSpPr/>
            <p:nvPr/>
          </p:nvSpPr>
          <p:spPr>
            <a:xfrm>
              <a:off x="8432800" y="5333999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/>
            <p:cNvSpPr/>
            <p:nvPr/>
          </p:nvSpPr>
          <p:spPr>
            <a:xfrm>
              <a:off x="8974667" y="5333999"/>
              <a:ext cx="169333" cy="21166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42555" y="4781542"/>
            <a:ext cx="30338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>
                <a:solidFill>
                  <a:srgbClr val="FF0000"/>
                </a:solidFill>
              </a:rPr>
              <a:t>10</a:t>
            </a:r>
            <a:r>
              <a:rPr lang="en-US" sz="2400" dirty="0" smtClean="0">
                <a:solidFill>
                  <a:srgbClr val="FF0000"/>
                </a:solidFill>
              </a:rPr>
              <a:t>Be is not produced because of shielding by ice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363489" y="2163767"/>
            <a:ext cx="3640669" cy="2383891"/>
            <a:chOff x="3400594" y="2191681"/>
            <a:chExt cx="3640669" cy="2383891"/>
          </a:xfrm>
        </p:grpSpPr>
        <p:sp>
          <p:nvSpPr>
            <p:cNvPr id="30" name="Delay 29"/>
            <p:cNvSpPr/>
            <p:nvPr/>
          </p:nvSpPr>
          <p:spPr>
            <a:xfrm rot="16200000">
              <a:off x="4028983" y="1563292"/>
              <a:ext cx="2383891" cy="3640669"/>
            </a:xfrm>
            <a:prstGeom prst="flowChartDelay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6321787" y="3682588"/>
              <a:ext cx="1069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2 km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5400000">
              <a:off x="5739515" y="3647012"/>
              <a:ext cx="170074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341266" y="3297851"/>
            <a:ext cx="2960326" cy="646331"/>
            <a:chOff x="12792" y="1980295"/>
            <a:chExt cx="2960326" cy="1200328"/>
          </a:xfrm>
        </p:grpSpPr>
        <p:sp>
          <p:nvSpPr>
            <p:cNvPr id="45" name="Rectangle 44"/>
            <p:cNvSpPr/>
            <p:nvPr/>
          </p:nvSpPr>
          <p:spPr>
            <a:xfrm>
              <a:off x="284666" y="1980295"/>
              <a:ext cx="2565778" cy="1200328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792" y="1980295"/>
              <a:ext cx="2960326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Production by </a:t>
              </a:r>
              <a:r>
                <a:rPr lang="en-US" i="1" dirty="0" err="1" smtClean="0"/>
                <a:t>muons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dirty="0" smtClean="0"/>
                <a:t>~0.1 atoms 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a</a:t>
              </a:r>
              <a:r>
                <a:rPr lang="en-US" baseline="30000" dirty="0" smtClean="0"/>
                <a:t>-1</a:t>
              </a:r>
              <a:endParaRPr lang="en-US" dirty="0"/>
            </a:p>
          </p:txBody>
        </p:sp>
      </p:grpSp>
      <p:cxnSp>
        <p:nvCxnSpPr>
          <p:cNvPr id="48" name="Curved Connector 47"/>
          <p:cNvCxnSpPr/>
          <p:nvPr/>
        </p:nvCxnSpPr>
        <p:spPr>
          <a:xfrm rot="5400000">
            <a:off x="2309785" y="4118786"/>
            <a:ext cx="616894" cy="295090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Diamond 53"/>
          <p:cNvSpPr/>
          <p:nvPr/>
        </p:nvSpPr>
        <p:spPr>
          <a:xfrm>
            <a:off x="2074334" y="4575572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/>
          <p:cNvSpPr/>
          <p:nvPr/>
        </p:nvSpPr>
        <p:spPr>
          <a:xfrm>
            <a:off x="3259667" y="4575572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amond 55"/>
          <p:cNvSpPr/>
          <p:nvPr/>
        </p:nvSpPr>
        <p:spPr>
          <a:xfrm>
            <a:off x="863599" y="6087703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iamond 56"/>
          <p:cNvSpPr/>
          <p:nvPr/>
        </p:nvSpPr>
        <p:spPr>
          <a:xfrm>
            <a:off x="4102718" y="5770204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iamond 57"/>
          <p:cNvSpPr/>
          <p:nvPr/>
        </p:nvSpPr>
        <p:spPr>
          <a:xfrm>
            <a:off x="3344333" y="4887375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iamond 58"/>
          <p:cNvSpPr/>
          <p:nvPr/>
        </p:nvSpPr>
        <p:spPr>
          <a:xfrm>
            <a:off x="2681111" y="5876037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159000" y="6444581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/>
          <p:cNvSpPr/>
          <p:nvPr/>
        </p:nvSpPr>
        <p:spPr>
          <a:xfrm>
            <a:off x="8139289" y="6028437"/>
            <a:ext cx="169333" cy="211666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rot="5400000">
            <a:off x="-539948" y="5665184"/>
            <a:ext cx="1980538" cy="1588"/>
          </a:xfrm>
          <a:prstGeom prst="straightConnector1">
            <a:avLst/>
          </a:prstGeom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-284869" y="6169737"/>
            <a:ext cx="95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300+ </a:t>
            </a:r>
            <a:r>
              <a:rPr lang="en-US" dirty="0" err="1" smtClean="0">
                <a:solidFill>
                  <a:srgbClr val="FF6600"/>
                </a:solidFill>
              </a:rPr>
              <a:t>m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in situ </a:t>
            </a:r>
            <a:r>
              <a:rPr lang="en-US" sz="4000" dirty="0" err="1" smtClean="0">
                <a:solidFill>
                  <a:srgbClr val="1F497D"/>
                </a:solidFill>
              </a:rPr>
              <a:t>cosmogenic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baseline="30000" dirty="0" smtClean="0">
                <a:solidFill>
                  <a:srgbClr val="1F497D"/>
                </a:solidFill>
              </a:rPr>
              <a:t>10</a:t>
            </a:r>
            <a:r>
              <a:rPr lang="en-US" sz="4000" dirty="0" smtClean="0">
                <a:solidFill>
                  <a:srgbClr val="1F497D"/>
                </a:solidFill>
              </a:rPr>
              <a:t>Be</a:t>
            </a:r>
            <a:endParaRPr lang="en-US" sz="40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28837"/>
            <a:ext cx="9144000" cy="1042491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en-US" sz="2824" baseline="30000" dirty="0" smtClean="0"/>
          </a:p>
          <a:p>
            <a:pPr algn="ctr">
              <a:buNone/>
            </a:pPr>
            <a:r>
              <a:rPr lang="en-US" sz="3765" baseline="30000" dirty="0" smtClean="0"/>
              <a:t>10</a:t>
            </a:r>
            <a:r>
              <a:rPr lang="en-US" sz="3765" dirty="0" smtClean="0"/>
              <a:t>Be concentration can be used to date ice retreat</a:t>
            </a:r>
          </a:p>
          <a:p>
            <a:pPr>
              <a:buNone/>
            </a:pPr>
            <a:endParaRPr lang="en-US" sz="3027" dirty="0" smtClean="0"/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endParaRPr lang="en-US" sz="3027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357" y="1990031"/>
            <a:ext cx="5543827" cy="3638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6357" y="1140750"/>
            <a:ext cx="55438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bedrock and boulders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in situ </a:t>
            </a:r>
            <a:r>
              <a:rPr lang="en-US" sz="4000" dirty="0" err="1" smtClean="0">
                <a:solidFill>
                  <a:srgbClr val="1F497D"/>
                </a:solidFill>
              </a:rPr>
              <a:t>cosmogenic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baseline="30000" dirty="0" smtClean="0">
                <a:solidFill>
                  <a:srgbClr val="1F497D"/>
                </a:solidFill>
              </a:rPr>
              <a:t>10</a:t>
            </a:r>
            <a:r>
              <a:rPr lang="en-US" sz="4000" dirty="0" smtClean="0">
                <a:solidFill>
                  <a:srgbClr val="1F497D"/>
                </a:solidFill>
              </a:rPr>
              <a:t>Be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51" y="1756712"/>
            <a:ext cx="5493917" cy="3595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2004" y="1086131"/>
            <a:ext cx="35200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sediment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aseline="30000" dirty="0" smtClean="0"/>
              <a:t>10</a:t>
            </a:r>
            <a:r>
              <a:rPr lang="en-US" sz="2800" dirty="0" smtClean="0"/>
              <a:t>Be concentration is a cosmic ray dosimeter</a:t>
            </a:r>
            <a:r>
              <a:rPr lang="en-US" sz="2800" i="1" dirty="0" smtClean="0"/>
              <a:t> - </a:t>
            </a:r>
            <a:r>
              <a:rPr lang="en-US" sz="2800" dirty="0" smtClean="0"/>
              <a:t>if different sediment sources have different characteristic concentrations of 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Be, isotope concentration can be used as a </a:t>
            </a:r>
            <a:r>
              <a:rPr lang="en-US" sz="2800" i="1" dirty="0" smtClean="0"/>
              <a:t>tracer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 noGrp="1"/>
          </p:cNvGraphicFramePr>
          <p:nvPr/>
        </p:nvGraphicFramePr>
        <p:xfrm>
          <a:off x="152400" y="609600"/>
          <a:ext cx="8569158" cy="582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620739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Millions of years before 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34400" y="330534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δ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endParaRPr lang="en-US" dirty="0"/>
          </a:p>
        </p:txBody>
      </p:sp>
      <p:grpSp>
        <p:nvGrpSpPr>
          <p:cNvPr id="2" name="Group 26"/>
          <p:cNvGrpSpPr/>
          <p:nvPr/>
        </p:nvGrpSpPr>
        <p:grpSpPr>
          <a:xfrm>
            <a:off x="838200" y="762000"/>
            <a:ext cx="4495800" cy="369332"/>
            <a:chOff x="838200" y="762000"/>
            <a:chExt cx="4495800" cy="369332"/>
          </a:xfrm>
        </p:grpSpPr>
        <p:sp>
          <p:nvSpPr>
            <p:cNvPr id="7" name="Rectangle 6"/>
            <p:cNvSpPr/>
            <p:nvPr/>
          </p:nvSpPr>
          <p:spPr>
            <a:xfrm>
              <a:off x="838200" y="762000"/>
              <a:ext cx="4495800" cy="323516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400" y="7620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		Pliocene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38800" y="762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Pleistocene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0" y="762000"/>
            <a:ext cx="2743200" cy="323516"/>
          </a:xfrm>
          <a:prstGeom prst="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799325" y="4380309"/>
            <a:ext cx="989806" cy="158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7962106" y="2019300"/>
            <a:ext cx="1752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8114506" y="4609306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59789" y="707886"/>
            <a:ext cx="83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warmer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9789" y="5334794"/>
            <a:ext cx="83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colder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1066800"/>
            <a:ext cx="137160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</a:rPr>
              <a:t>Background: </a:t>
            </a:r>
            <a:r>
              <a:rPr lang="en-US" sz="4000" i="1" dirty="0" smtClean="0">
                <a:solidFill>
                  <a:srgbClr val="1F497D"/>
                </a:solidFill>
              </a:rPr>
              <a:t>Glacial history of Greenland </a:t>
            </a:r>
            <a:endParaRPr lang="en-US" sz="4000" i="1" dirty="0">
              <a:solidFill>
                <a:srgbClr val="1F497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5599" y="990600"/>
            <a:ext cx="17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ky cycles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37061" y="741984"/>
            <a:ext cx="231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Pliestocene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39153" y="5022660"/>
            <a:ext cx="171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Onset of Northern Hemisphere </a:t>
            </a:r>
            <a:r>
              <a:rPr lang="en-US" sz="1200" dirty="0" err="1" smtClean="0"/>
              <a:t>Glaciation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2667000" y="3657600"/>
            <a:ext cx="1066800" cy="158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01194" y="6581001"/>
            <a:ext cx="327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(</a:t>
            </a:r>
            <a:r>
              <a:rPr lang="en-US" sz="1200" dirty="0" err="1" smtClean="0"/>
              <a:t>Lisiecki</a:t>
            </a:r>
            <a:r>
              <a:rPr lang="en-US" sz="1200" dirty="0" smtClean="0"/>
              <a:t> and </a:t>
            </a:r>
            <a:r>
              <a:rPr lang="en-US" sz="1200" dirty="0" err="1" smtClean="0"/>
              <a:t>Raymo</a:t>
            </a:r>
            <a:r>
              <a:rPr lang="en-US" sz="1200" dirty="0" smtClean="0"/>
              <a:t>, 2005)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2338</Words>
  <Application>Microsoft Macintosh PowerPoint</Application>
  <PresentationFormat>On-screen Show (4:3)</PresentationFormat>
  <Paragraphs>492</Paragraphs>
  <Slides>54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Using in situ 10Be as a sediment source tracer in Greenland’s paraglacial environment</vt:lpstr>
      <vt:lpstr>the paraglacial environment</vt:lpstr>
      <vt:lpstr>Slide 3</vt:lpstr>
      <vt:lpstr>Talk Outline</vt:lpstr>
      <vt:lpstr>Background: in situ cosmogenic 10Be</vt:lpstr>
      <vt:lpstr>Background: in situ cosmogenic 10Be</vt:lpstr>
      <vt:lpstr>Background: in situ cosmogenic 10Be</vt:lpstr>
      <vt:lpstr>Background: in situ cosmogenic 10Be</vt:lpstr>
      <vt:lpstr>Slide 9</vt:lpstr>
      <vt:lpstr>Slide 10</vt:lpstr>
      <vt:lpstr>Background: Glacial history of Greenland</vt:lpstr>
      <vt:lpstr>Background: Glacial history of Greenland</vt:lpstr>
      <vt:lpstr>Background: Glacial history of Greenland The Holocene (~12 ka to present)</vt:lpstr>
      <vt:lpstr>Background: sediment sources</vt:lpstr>
      <vt:lpstr>Slide 15</vt:lpstr>
      <vt:lpstr>Background: sediment sources</vt:lpstr>
      <vt:lpstr>Background: sediment sources</vt:lpstr>
      <vt:lpstr>Background: sediment sources</vt:lpstr>
      <vt:lpstr>Background: sediment sources</vt:lpstr>
      <vt:lpstr>Background: sediment sources</vt:lpstr>
      <vt:lpstr>Methods: Field Sites</vt:lpstr>
      <vt:lpstr>Methods: Field Sites</vt:lpstr>
      <vt:lpstr>Methods: Field Sites</vt:lpstr>
      <vt:lpstr>Methods: Field Sites</vt:lpstr>
      <vt:lpstr>Methods: Field Sites</vt:lpstr>
      <vt:lpstr>Methods: Field Sites</vt:lpstr>
      <vt:lpstr>Methods: Field Sites</vt:lpstr>
      <vt:lpstr>Methods: Field Work</vt:lpstr>
      <vt:lpstr>Methods: Lab Work</vt:lpstr>
      <vt:lpstr>Methods: Data Analysis</vt:lpstr>
      <vt:lpstr>Kangerlussuaq</vt:lpstr>
      <vt:lpstr>Narsarsuaq</vt:lpstr>
      <vt:lpstr>Slide 33</vt:lpstr>
      <vt:lpstr>Results</vt:lpstr>
      <vt:lpstr>Results</vt:lpstr>
      <vt:lpstr>Slide 36</vt:lpstr>
      <vt:lpstr>Slide 37</vt:lpstr>
      <vt:lpstr>Implications I: 10Be as a tracer</vt:lpstr>
      <vt:lpstr>Data Analysis and Results: Part II</vt:lpstr>
      <vt:lpstr>Data Analysis and Results: Part II</vt:lpstr>
      <vt:lpstr>Data Analysis and Results: Part II</vt:lpstr>
      <vt:lpstr>Slide 42</vt:lpstr>
      <vt:lpstr>Data Analysis and Results: Part II</vt:lpstr>
      <vt:lpstr>Data Analysis and Results: Part II</vt:lpstr>
      <vt:lpstr>Data Analysis and Results: Part II</vt:lpstr>
      <vt:lpstr>Implications II: 10Be as a dosimeter</vt:lpstr>
      <vt:lpstr>Conclusions</vt:lpstr>
      <vt:lpstr>Future Research</vt:lpstr>
      <vt:lpstr>Future Research</vt:lpstr>
      <vt:lpstr>Acknowledgements</vt:lpstr>
      <vt:lpstr>Questions?</vt:lpstr>
      <vt:lpstr>Slide 52</vt:lpstr>
      <vt:lpstr>Slide 53</vt:lpstr>
      <vt:lpstr>Slide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in situ 10Be as a sediment source tracer in Greenland’s paraglacial environment</dc:title>
  <dc:creator>alice nelson</dc:creator>
  <cp:lastModifiedBy>alice nelson</cp:lastModifiedBy>
  <cp:revision>23</cp:revision>
  <dcterms:created xsi:type="dcterms:W3CDTF">2013-05-28T21:26:22Z</dcterms:created>
  <dcterms:modified xsi:type="dcterms:W3CDTF">2013-05-28T21:28:24Z</dcterms:modified>
</cp:coreProperties>
</file>