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575158" rtl="0" eaLnBrk="1" latinLnBrk="0" hangingPunct="1">
      <a:defRPr sz="2300" kern="1200">
        <a:solidFill>
          <a:schemeClr val="tx1"/>
        </a:solidFill>
        <a:latin typeface="+mn-lt"/>
        <a:ea typeface="+mn-ea"/>
        <a:cs typeface="+mn-cs"/>
      </a:defRPr>
    </a:lvl1pPr>
    <a:lvl2pPr marL="575158" algn="l" defTabSz="575158" rtl="0" eaLnBrk="1" latinLnBrk="0" hangingPunct="1">
      <a:defRPr sz="2300" kern="1200">
        <a:solidFill>
          <a:schemeClr val="tx1"/>
        </a:solidFill>
        <a:latin typeface="+mn-lt"/>
        <a:ea typeface="+mn-ea"/>
        <a:cs typeface="+mn-cs"/>
      </a:defRPr>
    </a:lvl2pPr>
    <a:lvl3pPr marL="1150315" algn="l" defTabSz="575158" rtl="0" eaLnBrk="1" latinLnBrk="0" hangingPunct="1">
      <a:defRPr sz="2300" kern="1200">
        <a:solidFill>
          <a:schemeClr val="tx1"/>
        </a:solidFill>
        <a:latin typeface="+mn-lt"/>
        <a:ea typeface="+mn-ea"/>
        <a:cs typeface="+mn-cs"/>
      </a:defRPr>
    </a:lvl3pPr>
    <a:lvl4pPr marL="1725473" algn="l" defTabSz="575158" rtl="0" eaLnBrk="1" latinLnBrk="0" hangingPunct="1">
      <a:defRPr sz="2300" kern="1200">
        <a:solidFill>
          <a:schemeClr val="tx1"/>
        </a:solidFill>
        <a:latin typeface="+mn-lt"/>
        <a:ea typeface="+mn-ea"/>
        <a:cs typeface="+mn-cs"/>
      </a:defRPr>
    </a:lvl4pPr>
    <a:lvl5pPr marL="2300630" algn="l" defTabSz="575158" rtl="0" eaLnBrk="1" latinLnBrk="0" hangingPunct="1">
      <a:defRPr sz="2300" kern="1200">
        <a:solidFill>
          <a:schemeClr val="tx1"/>
        </a:solidFill>
        <a:latin typeface="+mn-lt"/>
        <a:ea typeface="+mn-ea"/>
        <a:cs typeface="+mn-cs"/>
      </a:defRPr>
    </a:lvl5pPr>
    <a:lvl6pPr marL="2875788" algn="l" defTabSz="575158" rtl="0" eaLnBrk="1" latinLnBrk="0" hangingPunct="1">
      <a:defRPr sz="2300" kern="1200">
        <a:solidFill>
          <a:schemeClr val="tx1"/>
        </a:solidFill>
        <a:latin typeface="+mn-lt"/>
        <a:ea typeface="+mn-ea"/>
        <a:cs typeface="+mn-cs"/>
      </a:defRPr>
    </a:lvl6pPr>
    <a:lvl7pPr marL="3450946" algn="l" defTabSz="575158" rtl="0" eaLnBrk="1" latinLnBrk="0" hangingPunct="1">
      <a:defRPr sz="2300" kern="1200">
        <a:solidFill>
          <a:schemeClr val="tx1"/>
        </a:solidFill>
        <a:latin typeface="+mn-lt"/>
        <a:ea typeface="+mn-ea"/>
        <a:cs typeface="+mn-cs"/>
      </a:defRPr>
    </a:lvl7pPr>
    <a:lvl8pPr marL="4026103" algn="l" defTabSz="575158" rtl="0" eaLnBrk="1" latinLnBrk="0" hangingPunct="1">
      <a:defRPr sz="2300" kern="1200">
        <a:solidFill>
          <a:schemeClr val="tx1"/>
        </a:solidFill>
        <a:latin typeface="+mn-lt"/>
        <a:ea typeface="+mn-ea"/>
        <a:cs typeface="+mn-cs"/>
      </a:defRPr>
    </a:lvl8pPr>
    <a:lvl9pPr marL="4601261" algn="l" defTabSz="575158"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2728" y="64"/>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75158" indent="0" algn="ctr">
              <a:buNone/>
              <a:defRPr>
                <a:solidFill>
                  <a:schemeClr val="tx1">
                    <a:tint val="75000"/>
                  </a:schemeClr>
                </a:solidFill>
              </a:defRPr>
            </a:lvl2pPr>
            <a:lvl3pPr marL="1150315" indent="0" algn="ctr">
              <a:buNone/>
              <a:defRPr>
                <a:solidFill>
                  <a:schemeClr val="tx1">
                    <a:tint val="75000"/>
                  </a:schemeClr>
                </a:solidFill>
              </a:defRPr>
            </a:lvl3pPr>
            <a:lvl4pPr marL="1725473" indent="0" algn="ctr">
              <a:buNone/>
              <a:defRPr>
                <a:solidFill>
                  <a:schemeClr val="tx1">
                    <a:tint val="75000"/>
                  </a:schemeClr>
                </a:solidFill>
              </a:defRPr>
            </a:lvl4pPr>
            <a:lvl5pPr marL="2300630" indent="0" algn="ctr">
              <a:buNone/>
              <a:defRPr>
                <a:solidFill>
                  <a:schemeClr val="tx1">
                    <a:tint val="75000"/>
                  </a:schemeClr>
                </a:solidFill>
              </a:defRPr>
            </a:lvl5pPr>
            <a:lvl6pPr marL="2875788" indent="0" algn="ctr">
              <a:buNone/>
              <a:defRPr>
                <a:solidFill>
                  <a:schemeClr val="tx1">
                    <a:tint val="75000"/>
                  </a:schemeClr>
                </a:solidFill>
              </a:defRPr>
            </a:lvl6pPr>
            <a:lvl7pPr marL="3450946" indent="0" algn="ctr">
              <a:buNone/>
              <a:defRPr>
                <a:solidFill>
                  <a:schemeClr val="tx1">
                    <a:tint val="75000"/>
                  </a:schemeClr>
                </a:solidFill>
              </a:defRPr>
            </a:lvl7pPr>
            <a:lvl8pPr marL="4026103" indent="0" algn="ctr">
              <a:buNone/>
              <a:defRPr>
                <a:solidFill>
                  <a:schemeClr val="tx1">
                    <a:tint val="75000"/>
                  </a:schemeClr>
                </a:solidFill>
              </a:defRPr>
            </a:lvl8pPr>
            <a:lvl9pPr marL="460126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8512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21887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59305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499945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5" y="6463455"/>
            <a:ext cx="6606540" cy="1997710"/>
          </a:xfrm>
        </p:spPr>
        <p:txBody>
          <a:bodyPr anchor="t"/>
          <a:lstStyle>
            <a:lvl1pPr algn="l">
              <a:defRPr sz="5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5" y="4263179"/>
            <a:ext cx="6606540" cy="2200274"/>
          </a:xfrm>
        </p:spPr>
        <p:txBody>
          <a:bodyPr anchor="b"/>
          <a:lstStyle>
            <a:lvl1pPr marL="0" indent="0">
              <a:buNone/>
              <a:defRPr sz="2500">
                <a:solidFill>
                  <a:schemeClr val="tx1">
                    <a:tint val="75000"/>
                  </a:schemeClr>
                </a:solidFill>
              </a:defRPr>
            </a:lvl1pPr>
            <a:lvl2pPr marL="575158" indent="0">
              <a:buNone/>
              <a:defRPr sz="2300">
                <a:solidFill>
                  <a:schemeClr val="tx1">
                    <a:tint val="75000"/>
                  </a:schemeClr>
                </a:solidFill>
              </a:defRPr>
            </a:lvl2pPr>
            <a:lvl3pPr marL="1150315" indent="0">
              <a:buNone/>
              <a:defRPr sz="2000">
                <a:solidFill>
                  <a:schemeClr val="tx1">
                    <a:tint val="75000"/>
                  </a:schemeClr>
                </a:solidFill>
              </a:defRPr>
            </a:lvl3pPr>
            <a:lvl4pPr marL="1725473" indent="0">
              <a:buNone/>
              <a:defRPr sz="1800">
                <a:solidFill>
                  <a:schemeClr val="tx1">
                    <a:tint val="75000"/>
                  </a:schemeClr>
                </a:solidFill>
              </a:defRPr>
            </a:lvl4pPr>
            <a:lvl5pPr marL="2300630" indent="0">
              <a:buNone/>
              <a:defRPr sz="1800">
                <a:solidFill>
                  <a:schemeClr val="tx1">
                    <a:tint val="75000"/>
                  </a:schemeClr>
                </a:solidFill>
              </a:defRPr>
            </a:lvl5pPr>
            <a:lvl6pPr marL="2875788" indent="0">
              <a:buNone/>
              <a:defRPr sz="1800">
                <a:solidFill>
                  <a:schemeClr val="tx1">
                    <a:tint val="75000"/>
                  </a:schemeClr>
                </a:solidFill>
              </a:defRPr>
            </a:lvl6pPr>
            <a:lvl7pPr marL="3450946" indent="0">
              <a:buNone/>
              <a:defRPr sz="1800">
                <a:solidFill>
                  <a:schemeClr val="tx1">
                    <a:tint val="75000"/>
                  </a:schemeClr>
                </a:solidFill>
              </a:defRPr>
            </a:lvl7pPr>
            <a:lvl8pPr marL="4026103" indent="0">
              <a:buNone/>
              <a:defRPr sz="1800">
                <a:solidFill>
                  <a:schemeClr val="tx1">
                    <a:tint val="75000"/>
                  </a:schemeClr>
                </a:solidFill>
              </a:defRPr>
            </a:lvl8pPr>
            <a:lvl9pPr marL="4601261"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83669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0"/>
            <a:ext cx="3432810" cy="6638080"/>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0"/>
            <a:ext cx="3432810" cy="6638080"/>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102771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500"/>
            <a:ext cx="3434160" cy="938317"/>
          </a:xfrm>
        </p:spPr>
        <p:txBody>
          <a:bodyPr anchor="b"/>
          <a:lstStyle>
            <a:lvl1pPr marL="0" indent="0">
              <a:buNone/>
              <a:defRPr sz="3000" b="1"/>
            </a:lvl1pPr>
            <a:lvl2pPr marL="575158" indent="0">
              <a:buNone/>
              <a:defRPr sz="2500" b="1"/>
            </a:lvl2pPr>
            <a:lvl3pPr marL="1150315" indent="0">
              <a:buNone/>
              <a:defRPr sz="2300" b="1"/>
            </a:lvl3pPr>
            <a:lvl4pPr marL="1725473" indent="0">
              <a:buNone/>
              <a:defRPr sz="2000" b="1"/>
            </a:lvl4pPr>
            <a:lvl5pPr marL="2300630" indent="0">
              <a:buNone/>
              <a:defRPr sz="2000" b="1"/>
            </a:lvl5pPr>
            <a:lvl6pPr marL="2875788" indent="0">
              <a:buNone/>
              <a:defRPr sz="2000" b="1"/>
            </a:lvl6pPr>
            <a:lvl7pPr marL="3450946" indent="0">
              <a:buNone/>
              <a:defRPr sz="2000" b="1"/>
            </a:lvl7pPr>
            <a:lvl8pPr marL="4026103" indent="0">
              <a:buNone/>
              <a:defRPr sz="2000" b="1"/>
            </a:lvl8pPr>
            <a:lvl9pPr marL="4601261"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3"/>
          </a:xfrm>
        </p:spPr>
        <p:txBody>
          <a:bodyPr/>
          <a:lstStyle>
            <a:lvl1pPr>
              <a:defRPr sz="30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1" y="2251500"/>
            <a:ext cx="3435509" cy="938317"/>
          </a:xfrm>
        </p:spPr>
        <p:txBody>
          <a:bodyPr anchor="b"/>
          <a:lstStyle>
            <a:lvl1pPr marL="0" indent="0">
              <a:buNone/>
              <a:defRPr sz="3000" b="1"/>
            </a:lvl1pPr>
            <a:lvl2pPr marL="575158" indent="0">
              <a:buNone/>
              <a:defRPr sz="2500" b="1"/>
            </a:lvl2pPr>
            <a:lvl3pPr marL="1150315" indent="0">
              <a:buNone/>
              <a:defRPr sz="2300" b="1"/>
            </a:lvl3pPr>
            <a:lvl4pPr marL="1725473" indent="0">
              <a:buNone/>
              <a:defRPr sz="2000" b="1"/>
            </a:lvl4pPr>
            <a:lvl5pPr marL="2300630" indent="0">
              <a:buNone/>
              <a:defRPr sz="2000" b="1"/>
            </a:lvl5pPr>
            <a:lvl6pPr marL="2875788" indent="0">
              <a:buNone/>
              <a:defRPr sz="2000" b="1"/>
            </a:lvl6pPr>
            <a:lvl7pPr marL="3450946" indent="0">
              <a:buNone/>
              <a:defRPr sz="2000" b="1"/>
            </a:lvl7pPr>
            <a:lvl8pPr marL="4026103" indent="0">
              <a:buNone/>
              <a:defRPr sz="2000" b="1"/>
            </a:lvl8pPr>
            <a:lvl9pPr marL="4601261"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3948271" y="3189817"/>
            <a:ext cx="3435509" cy="5795223"/>
          </a:xfrm>
        </p:spPr>
        <p:txBody>
          <a:bodyPr/>
          <a:lstStyle>
            <a:lvl1pPr>
              <a:defRPr sz="30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2D799F-4A67-3B4C-832E-1A8E93D7CE05}" type="datetimeFigureOut">
              <a:rPr lang="en-US" smtClean="0"/>
              <a:t>4/5/18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85476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2D799F-4A67-3B4C-832E-1A8E93D7CE05}" type="datetimeFigureOut">
              <a:rPr lang="en-US" smtClean="0"/>
              <a:t>4/5/18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11039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D799F-4A67-3B4C-832E-1A8E93D7CE05}" type="datetimeFigureOut">
              <a:rPr lang="en-US" smtClean="0"/>
              <a:t>4/5/18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67306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2" y="400473"/>
            <a:ext cx="2557065" cy="1704340"/>
          </a:xfrm>
        </p:spPr>
        <p:txBody>
          <a:bodyPr anchor="b"/>
          <a:lstStyle>
            <a:lvl1pPr algn="l">
              <a:defRPr sz="2500" b="1"/>
            </a:lvl1pPr>
          </a:lstStyle>
          <a:p>
            <a:r>
              <a:rPr lang="en-US" smtClean="0"/>
              <a:t>Click to edit Master title style</a:t>
            </a:r>
            <a:endParaRPr lang="en-US"/>
          </a:p>
        </p:txBody>
      </p:sp>
      <p:sp>
        <p:nvSpPr>
          <p:cNvPr id="3" name="Content Placeholder 2"/>
          <p:cNvSpPr>
            <a:spLocks noGrp="1"/>
          </p:cNvSpPr>
          <p:nvPr>
            <p:ph idx="1"/>
          </p:nvPr>
        </p:nvSpPr>
        <p:spPr>
          <a:xfrm>
            <a:off x="3038792" y="400473"/>
            <a:ext cx="4344988" cy="8584566"/>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2" y="2104813"/>
            <a:ext cx="2557065" cy="6880226"/>
          </a:xfrm>
        </p:spPr>
        <p:txBody>
          <a:bodyPr/>
          <a:lstStyle>
            <a:lvl1pPr marL="0" indent="0">
              <a:buNone/>
              <a:defRPr sz="1800"/>
            </a:lvl1pPr>
            <a:lvl2pPr marL="575158" indent="0">
              <a:buNone/>
              <a:defRPr sz="1500"/>
            </a:lvl2pPr>
            <a:lvl3pPr marL="1150315" indent="0">
              <a:buNone/>
              <a:defRPr sz="1300"/>
            </a:lvl3pPr>
            <a:lvl4pPr marL="1725473" indent="0">
              <a:buNone/>
              <a:defRPr sz="1100"/>
            </a:lvl4pPr>
            <a:lvl5pPr marL="2300630" indent="0">
              <a:buNone/>
              <a:defRPr sz="1100"/>
            </a:lvl5pPr>
            <a:lvl6pPr marL="2875788" indent="0">
              <a:buNone/>
              <a:defRPr sz="1100"/>
            </a:lvl6pPr>
            <a:lvl7pPr marL="3450946" indent="0">
              <a:buNone/>
              <a:defRPr sz="1100"/>
            </a:lvl7pPr>
            <a:lvl8pPr marL="4026103" indent="0">
              <a:buNone/>
              <a:defRPr sz="1100"/>
            </a:lvl8pPr>
            <a:lvl9pPr marL="460126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84620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5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4000"/>
            </a:lvl1pPr>
            <a:lvl2pPr marL="575158" indent="0">
              <a:buNone/>
              <a:defRPr sz="3500"/>
            </a:lvl2pPr>
            <a:lvl3pPr marL="1150315" indent="0">
              <a:buNone/>
              <a:defRPr sz="3000"/>
            </a:lvl3pPr>
            <a:lvl4pPr marL="1725473" indent="0">
              <a:buNone/>
              <a:defRPr sz="2500"/>
            </a:lvl4pPr>
            <a:lvl5pPr marL="2300630" indent="0">
              <a:buNone/>
              <a:defRPr sz="2500"/>
            </a:lvl5pPr>
            <a:lvl6pPr marL="2875788" indent="0">
              <a:buNone/>
              <a:defRPr sz="2500"/>
            </a:lvl6pPr>
            <a:lvl7pPr marL="3450946" indent="0">
              <a:buNone/>
              <a:defRPr sz="2500"/>
            </a:lvl7pPr>
            <a:lvl8pPr marL="4026103" indent="0">
              <a:buNone/>
              <a:defRPr sz="2500"/>
            </a:lvl8pPr>
            <a:lvl9pPr marL="4601261" indent="0">
              <a:buNone/>
              <a:defRPr sz="25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800"/>
            </a:lvl1pPr>
            <a:lvl2pPr marL="575158" indent="0">
              <a:buNone/>
              <a:defRPr sz="1500"/>
            </a:lvl2pPr>
            <a:lvl3pPr marL="1150315" indent="0">
              <a:buNone/>
              <a:defRPr sz="1300"/>
            </a:lvl3pPr>
            <a:lvl4pPr marL="1725473" indent="0">
              <a:buNone/>
              <a:defRPr sz="1100"/>
            </a:lvl4pPr>
            <a:lvl5pPr marL="2300630" indent="0">
              <a:buNone/>
              <a:defRPr sz="1100"/>
            </a:lvl5pPr>
            <a:lvl6pPr marL="2875788" indent="0">
              <a:buNone/>
              <a:defRPr sz="1100"/>
            </a:lvl6pPr>
            <a:lvl7pPr marL="3450946" indent="0">
              <a:buNone/>
              <a:defRPr sz="1100"/>
            </a:lvl7pPr>
            <a:lvl8pPr marL="4026103" indent="0">
              <a:buNone/>
              <a:defRPr sz="1100"/>
            </a:lvl8pPr>
            <a:lvl9pPr marL="460126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4518760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3"/>
            <a:ext cx="6995160" cy="1676400"/>
          </a:xfrm>
          <a:prstGeom prst="rect">
            <a:avLst/>
          </a:prstGeom>
        </p:spPr>
        <p:txBody>
          <a:bodyPr vert="horz" lIns="115032" tIns="57516" rIns="115032" bIns="5751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0"/>
            <a:ext cx="6995160" cy="6638080"/>
          </a:xfrm>
          <a:prstGeom prst="rect">
            <a:avLst/>
          </a:prstGeom>
        </p:spPr>
        <p:txBody>
          <a:bodyPr vert="horz" lIns="115032" tIns="57516" rIns="115032" bIns="57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7"/>
          </a:xfrm>
          <a:prstGeom prst="rect">
            <a:avLst/>
          </a:prstGeom>
        </p:spPr>
        <p:txBody>
          <a:bodyPr vert="horz" lIns="115032" tIns="57516" rIns="115032" bIns="57516" rtlCol="0" anchor="ctr"/>
          <a:lstStyle>
            <a:lvl1pPr algn="l">
              <a:defRPr sz="1500">
                <a:solidFill>
                  <a:schemeClr val="tx1">
                    <a:tint val="75000"/>
                  </a:schemeClr>
                </a:solidFill>
              </a:defRPr>
            </a:lvl1pPr>
          </a:lstStyle>
          <a:p>
            <a:fld id="{CF2D799F-4A67-3B4C-832E-1A8E93D7CE05}" type="datetimeFigureOut">
              <a:rPr lang="en-US" smtClean="0"/>
              <a:t>4/5/18</a:t>
            </a:fld>
            <a:endParaRPr lang="en-US"/>
          </a:p>
        </p:txBody>
      </p:sp>
      <p:sp>
        <p:nvSpPr>
          <p:cNvPr id="5" name="Footer Placeholder 4"/>
          <p:cNvSpPr>
            <a:spLocks noGrp="1"/>
          </p:cNvSpPr>
          <p:nvPr>
            <p:ph type="ftr" sz="quarter" idx="3"/>
          </p:nvPr>
        </p:nvSpPr>
        <p:spPr>
          <a:xfrm>
            <a:off x="2655570" y="9322648"/>
            <a:ext cx="2461260" cy="535517"/>
          </a:xfrm>
          <a:prstGeom prst="rect">
            <a:avLst/>
          </a:prstGeom>
        </p:spPr>
        <p:txBody>
          <a:bodyPr vert="horz" lIns="115032" tIns="57516" rIns="115032" bIns="57516"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7"/>
          </a:xfrm>
          <a:prstGeom prst="rect">
            <a:avLst/>
          </a:prstGeom>
        </p:spPr>
        <p:txBody>
          <a:bodyPr vert="horz" lIns="115032" tIns="57516" rIns="115032" bIns="57516" rtlCol="0" anchor="ctr"/>
          <a:lstStyle>
            <a:lvl1pPr algn="r">
              <a:defRPr sz="1500">
                <a:solidFill>
                  <a:schemeClr val="tx1">
                    <a:tint val="75000"/>
                  </a:schemeClr>
                </a:solidFill>
              </a:defRPr>
            </a:lvl1pPr>
          </a:lstStyle>
          <a:p>
            <a:fld id="{5E46F6E6-551D-6B42-87F1-A632CD625DFB}" type="slidenum">
              <a:rPr lang="en-US" smtClean="0"/>
              <a:t>‹#›</a:t>
            </a:fld>
            <a:endParaRPr lang="en-US"/>
          </a:p>
        </p:txBody>
      </p:sp>
    </p:spTree>
    <p:extLst>
      <p:ext uri="{BB962C8B-B14F-4D97-AF65-F5344CB8AC3E}">
        <p14:creationId xmlns:p14="http://schemas.microsoft.com/office/powerpoint/2010/main" val="1515279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75158" rtl="0" eaLnBrk="1" latinLnBrk="0" hangingPunct="1">
        <a:spcBef>
          <a:spcPct val="0"/>
        </a:spcBef>
        <a:buNone/>
        <a:defRPr sz="5500" kern="1200">
          <a:solidFill>
            <a:schemeClr val="tx1"/>
          </a:solidFill>
          <a:latin typeface="+mj-lt"/>
          <a:ea typeface="+mj-ea"/>
          <a:cs typeface="+mj-cs"/>
        </a:defRPr>
      </a:lvl1pPr>
    </p:titleStyle>
    <p:bodyStyle>
      <a:lvl1pPr marL="431368" indent="-431368" algn="l" defTabSz="575158" rtl="0" eaLnBrk="1" latinLnBrk="0" hangingPunct="1">
        <a:spcBef>
          <a:spcPct val="20000"/>
        </a:spcBef>
        <a:buFont typeface="Arial"/>
        <a:buChar char="•"/>
        <a:defRPr sz="4000" kern="1200">
          <a:solidFill>
            <a:schemeClr val="tx1"/>
          </a:solidFill>
          <a:latin typeface="+mn-lt"/>
          <a:ea typeface="+mn-ea"/>
          <a:cs typeface="+mn-cs"/>
        </a:defRPr>
      </a:lvl1pPr>
      <a:lvl2pPr marL="934631" indent="-359474" algn="l" defTabSz="575158" rtl="0" eaLnBrk="1" latinLnBrk="0" hangingPunct="1">
        <a:spcBef>
          <a:spcPct val="20000"/>
        </a:spcBef>
        <a:buFont typeface="Arial"/>
        <a:buChar char="–"/>
        <a:defRPr sz="3500" kern="1200">
          <a:solidFill>
            <a:schemeClr val="tx1"/>
          </a:solidFill>
          <a:latin typeface="+mn-lt"/>
          <a:ea typeface="+mn-ea"/>
          <a:cs typeface="+mn-cs"/>
        </a:defRPr>
      </a:lvl2pPr>
      <a:lvl3pPr marL="1437894" indent="-287579" algn="l" defTabSz="575158" rtl="0" eaLnBrk="1" latinLnBrk="0" hangingPunct="1">
        <a:spcBef>
          <a:spcPct val="20000"/>
        </a:spcBef>
        <a:buFont typeface="Arial"/>
        <a:buChar char="•"/>
        <a:defRPr sz="3000" kern="1200">
          <a:solidFill>
            <a:schemeClr val="tx1"/>
          </a:solidFill>
          <a:latin typeface="+mn-lt"/>
          <a:ea typeface="+mn-ea"/>
          <a:cs typeface="+mn-cs"/>
        </a:defRPr>
      </a:lvl3pPr>
      <a:lvl4pPr marL="2013052" indent="-287579" algn="l" defTabSz="575158" rtl="0" eaLnBrk="1" latinLnBrk="0" hangingPunct="1">
        <a:spcBef>
          <a:spcPct val="20000"/>
        </a:spcBef>
        <a:buFont typeface="Arial"/>
        <a:buChar char="–"/>
        <a:defRPr sz="2500" kern="1200">
          <a:solidFill>
            <a:schemeClr val="tx1"/>
          </a:solidFill>
          <a:latin typeface="+mn-lt"/>
          <a:ea typeface="+mn-ea"/>
          <a:cs typeface="+mn-cs"/>
        </a:defRPr>
      </a:lvl4pPr>
      <a:lvl5pPr marL="2588209" indent="-287579" algn="l" defTabSz="575158" rtl="0" eaLnBrk="1" latinLnBrk="0" hangingPunct="1">
        <a:spcBef>
          <a:spcPct val="20000"/>
        </a:spcBef>
        <a:buFont typeface="Arial"/>
        <a:buChar char="»"/>
        <a:defRPr sz="2500" kern="1200">
          <a:solidFill>
            <a:schemeClr val="tx1"/>
          </a:solidFill>
          <a:latin typeface="+mn-lt"/>
          <a:ea typeface="+mn-ea"/>
          <a:cs typeface="+mn-cs"/>
        </a:defRPr>
      </a:lvl5pPr>
      <a:lvl6pPr marL="3163367" indent="-287579" algn="l" defTabSz="575158" rtl="0" eaLnBrk="1" latinLnBrk="0" hangingPunct="1">
        <a:spcBef>
          <a:spcPct val="20000"/>
        </a:spcBef>
        <a:buFont typeface="Arial"/>
        <a:buChar char="•"/>
        <a:defRPr sz="2500" kern="1200">
          <a:solidFill>
            <a:schemeClr val="tx1"/>
          </a:solidFill>
          <a:latin typeface="+mn-lt"/>
          <a:ea typeface="+mn-ea"/>
          <a:cs typeface="+mn-cs"/>
        </a:defRPr>
      </a:lvl6pPr>
      <a:lvl7pPr marL="3738524" indent="-287579" algn="l" defTabSz="575158" rtl="0" eaLnBrk="1" latinLnBrk="0" hangingPunct="1">
        <a:spcBef>
          <a:spcPct val="20000"/>
        </a:spcBef>
        <a:buFont typeface="Arial"/>
        <a:buChar char="•"/>
        <a:defRPr sz="2500" kern="1200">
          <a:solidFill>
            <a:schemeClr val="tx1"/>
          </a:solidFill>
          <a:latin typeface="+mn-lt"/>
          <a:ea typeface="+mn-ea"/>
          <a:cs typeface="+mn-cs"/>
        </a:defRPr>
      </a:lvl7pPr>
      <a:lvl8pPr marL="4313682" indent="-287579" algn="l" defTabSz="575158" rtl="0" eaLnBrk="1" latinLnBrk="0" hangingPunct="1">
        <a:spcBef>
          <a:spcPct val="20000"/>
        </a:spcBef>
        <a:buFont typeface="Arial"/>
        <a:buChar char="•"/>
        <a:defRPr sz="2500" kern="1200">
          <a:solidFill>
            <a:schemeClr val="tx1"/>
          </a:solidFill>
          <a:latin typeface="+mn-lt"/>
          <a:ea typeface="+mn-ea"/>
          <a:cs typeface="+mn-cs"/>
        </a:defRPr>
      </a:lvl8pPr>
      <a:lvl9pPr marL="4888840" indent="-287579" algn="l" defTabSz="575158" rtl="0" eaLnBrk="1" latinLnBrk="0" hangingPunct="1">
        <a:spcBef>
          <a:spcPct val="20000"/>
        </a:spcBef>
        <a:buFont typeface="Arial"/>
        <a:buChar char="•"/>
        <a:defRPr sz="2500" kern="1200">
          <a:solidFill>
            <a:schemeClr val="tx1"/>
          </a:solidFill>
          <a:latin typeface="+mn-lt"/>
          <a:ea typeface="+mn-ea"/>
          <a:cs typeface="+mn-cs"/>
        </a:defRPr>
      </a:lvl9pPr>
    </p:bodyStyle>
    <p:otherStyle>
      <a:defPPr>
        <a:defRPr lang="en-US"/>
      </a:defPPr>
      <a:lvl1pPr marL="0" algn="l" defTabSz="575158" rtl="0" eaLnBrk="1" latinLnBrk="0" hangingPunct="1">
        <a:defRPr sz="2300" kern="1200">
          <a:solidFill>
            <a:schemeClr val="tx1"/>
          </a:solidFill>
          <a:latin typeface="+mn-lt"/>
          <a:ea typeface="+mn-ea"/>
          <a:cs typeface="+mn-cs"/>
        </a:defRPr>
      </a:lvl1pPr>
      <a:lvl2pPr marL="575158" algn="l" defTabSz="575158" rtl="0" eaLnBrk="1" latinLnBrk="0" hangingPunct="1">
        <a:defRPr sz="2300" kern="1200">
          <a:solidFill>
            <a:schemeClr val="tx1"/>
          </a:solidFill>
          <a:latin typeface="+mn-lt"/>
          <a:ea typeface="+mn-ea"/>
          <a:cs typeface="+mn-cs"/>
        </a:defRPr>
      </a:lvl2pPr>
      <a:lvl3pPr marL="1150315" algn="l" defTabSz="575158" rtl="0" eaLnBrk="1" latinLnBrk="0" hangingPunct="1">
        <a:defRPr sz="2300" kern="1200">
          <a:solidFill>
            <a:schemeClr val="tx1"/>
          </a:solidFill>
          <a:latin typeface="+mn-lt"/>
          <a:ea typeface="+mn-ea"/>
          <a:cs typeface="+mn-cs"/>
        </a:defRPr>
      </a:lvl3pPr>
      <a:lvl4pPr marL="1725473" algn="l" defTabSz="575158" rtl="0" eaLnBrk="1" latinLnBrk="0" hangingPunct="1">
        <a:defRPr sz="2300" kern="1200">
          <a:solidFill>
            <a:schemeClr val="tx1"/>
          </a:solidFill>
          <a:latin typeface="+mn-lt"/>
          <a:ea typeface="+mn-ea"/>
          <a:cs typeface="+mn-cs"/>
        </a:defRPr>
      </a:lvl4pPr>
      <a:lvl5pPr marL="2300630" algn="l" defTabSz="575158" rtl="0" eaLnBrk="1" latinLnBrk="0" hangingPunct="1">
        <a:defRPr sz="2300" kern="1200">
          <a:solidFill>
            <a:schemeClr val="tx1"/>
          </a:solidFill>
          <a:latin typeface="+mn-lt"/>
          <a:ea typeface="+mn-ea"/>
          <a:cs typeface="+mn-cs"/>
        </a:defRPr>
      </a:lvl5pPr>
      <a:lvl6pPr marL="2875788" algn="l" defTabSz="575158" rtl="0" eaLnBrk="1" latinLnBrk="0" hangingPunct="1">
        <a:defRPr sz="2300" kern="1200">
          <a:solidFill>
            <a:schemeClr val="tx1"/>
          </a:solidFill>
          <a:latin typeface="+mn-lt"/>
          <a:ea typeface="+mn-ea"/>
          <a:cs typeface="+mn-cs"/>
        </a:defRPr>
      </a:lvl6pPr>
      <a:lvl7pPr marL="3450946" algn="l" defTabSz="575158" rtl="0" eaLnBrk="1" latinLnBrk="0" hangingPunct="1">
        <a:defRPr sz="2300" kern="1200">
          <a:solidFill>
            <a:schemeClr val="tx1"/>
          </a:solidFill>
          <a:latin typeface="+mn-lt"/>
          <a:ea typeface="+mn-ea"/>
          <a:cs typeface="+mn-cs"/>
        </a:defRPr>
      </a:lvl7pPr>
      <a:lvl8pPr marL="4026103" algn="l" defTabSz="575158" rtl="0" eaLnBrk="1" latinLnBrk="0" hangingPunct="1">
        <a:defRPr sz="2300" kern="1200">
          <a:solidFill>
            <a:schemeClr val="tx1"/>
          </a:solidFill>
          <a:latin typeface="+mn-lt"/>
          <a:ea typeface="+mn-ea"/>
          <a:cs typeface="+mn-cs"/>
        </a:defRPr>
      </a:lvl8pPr>
      <a:lvl9pPr marL="4601261" algn="l" defTabSz="575158"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8420" y="944272"/>
            <a:ext cx="5731079" cy="731708"/>
          </a:xfrm>
          <a:prstGeom prst="rect">
            <a:avLst/>
          </a:prstGeom>
          <a:noFill/>
        </p:spPr>
        <p:txBody>
          <a:bodyPr wrap="square" lIns="115032" tIns="57516" rIns="115032" bIns="57516" rtlCol="0">
            <a:spAutoFit/>
          </a:bodyPr>
          <a:lstStyle/>
          <a:p>
            <a:pPr algn="ctr"/>
            <a:r>
              <a:rPr lang="en-US" sz="2000" b="1" dirty="0" smtClean="0">
                <a:latin typeface="Times"/>
                <a:cs typeface="Times"/>
              </a:rPr>
              <a:t>Enter a short title for your </a:t>
            </a:r>
            <a:r>
              <a:rPr lang="en-US" sz="2000" b="1" dirty="0" smtClean="0">
                <a:latin typeface="Times"/>
                <a:cs typeface="Times"/>
              </a:rPr>
              <a:t>research interests </a:t>
            </a:r>
            <a:r>
              <a:rPr lang="en-US" sz="2000" b="1" dirty="0" smtClean="0">
                <a:latin typeface="Times"/>
                <a:cs typeface="Times"/>
              </a:rPr>
              <a:t>here, occupying two lines</a:t>
            </a:r>
            <a:endParaRPr lang="en-US" sz="2000" b="1" dirty="0">
              <a:latin typeface="Times"/>
              <a:cs typeface="Times"/>
            </a:endParaRPr>
          </a:p>
        </p:txBody>
      </p:sp>
      <p:sp>
        <p:nvSpPr>
          <p:cNvPr id="5" name="Rectangle 4"/>
          <p:cNvSpPr/>
          <p:nvPr/>
        </p:nvSpPr>
        <p:spPr>
          <a:xfrm>
            <a:off x="925848" y="917659"/>
            <a:ext cx="5940166" cy="822615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619007" y="1964525"/>
            <a:ext cx="4552828" cy="3035219"/>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1696018" y="1976669"/>
            <a:ext cx="4416207" cy="646331"/>
          </a:xfrm>
          <a:prstGeom prst="rect">
            <a:avLst/>
          </a:prstGeom>
          <a:noFill/>
        </p:spPr>
        <p:txBody>
          <a:bodyPr wrap="square" rtlCol="0">
            <a:spAutoFit/>
          </a:bodyPr>
          <a:lstStyle/>
          <a:p>
            <a:pPr algn="ctr"/>
            <a:r>
              <a:rPr lang="en-US" sz="1200" dirty="0" smtClean="0">
                <a:solidFill>
                  <a:srgbClr val="FF0000"/>
                </a:solidFill>
              </a:rPr>
              <a:t>Insert a photo of your field site to show </a:t>
            </a:r>
            <a:r>
              <a:rPr lang="en-US" sz="1200" dirty="0">
                <a:solidFill>
                  <a:srgbClr val="FF0000"/>
                </a:solidFill>
              </a:rPr>
              <a:t>a</a:t>
            </a:r>
            <a:r>
              <a:rPr lang="en-US" sz="1200" dirty="0" smtClean="0">
                <a:solidFill>
                  <a:srgbClr val="FF0000"/>
                </a:solidFill>
              </a:rPr>
              <a:t> </a:t>
            </a:r>
            <a:r>
              <a:rPr lang="en-US" sz="1200" dirty="0" smtClean="0">
                <a:solidFill>
                  <a:srgbClr val="FF0000"/>
                </a:solidFill>
              </a:rPr>
              <a:t>landscape on which you are working. Please crop the photo to the correct size and move it behind the border.</a:t>
            </a:r>
            <a:endParaRPr lang="en-US" sz="1200" dirty="0">
              <a:solidFill>
                <a:srgbClr val="FF0000"/>
              </a:solidFill>
            </a:endParaRPr>
          </a:p>
        </p:txBody>
      </p:sp>
      <p:sp>
        <p:nvSpPr>
          <p:cNvPr id="9" name="TextBox 8"/>
          <p:cNvSpPr txBox="1"/>
          <p:nvPr/>
        </p:nvSpPr>
        <p:spPr>
          <a:xfrm>
            <a:off x="1028420" y="5013913"/>
            <a:ext cx="5731079" cy="1015663"/>
          </a:xfrm>
          <a:prstGeom prst="rect">
            <a:avLst/>
          </a:prstGeom>
          <a:noFill/>
        </p:spPr>
        <p:txBody>
          <a:bodyPr wrap="square" rtlCol="0">
            <a:spAutoFit/>
          </a:bodyPr>
          <a:lstStyle/>
          <a:p>
            <a:pPr algn="ctr"/>
            <a:r>
              <a:rPr lang="en-US" sz="1200" dirty="0" smtClean="0">
                <a:latin typeface="Calibri"/>
                <a:cs typeface="Calibri"/>
              </a:rPr>
              <a:t>Use this space to describe your </a:t>
            </a:r>
            <a:r>
              <a:rPr lang="en-US" sz="1200" dirty="0" smtClean="0">
                <a:latin typeface="Calibri"/>
                <a:cs typeface="Calibri"/>
              </a:rPr>
              <a:t>teaching or research interests </a:t>
            </a:r>
            <a:r>
              <a:rPr lang="en-US" sz="1200" dirty="0" smtClean="0">
                <a:latin typeface="Calibri"/>
                <a:cs typeface="Calibri"/>
              </a:rPr>
              <a:t>in several sentences. In language suitable for a general audience, describe where you are working</a:t>
            </a:r>
            <a:r>
              <a:rPr lang="en-US" sz="1200" dirty="0" smtClean="0">
                <a:latin typeface="Calibri"/>
                <a:cs typeface="Calibri"/>
              </a:rPr>
              <a:t>, the methods you use, </a:t>
            </a:r>
            <a:r>
              <a:rPr lang="en-US" sz="1200" dirty="0" smtClean="0">
                <a:latin typeface="Calibri"/>
                <a:cs typeface="Calibri"/>
              </a:rPr>
              <a:t>the </a:t>
            </a:r>
            <a:r>
              <a:rPr lang="en-US" sz="1200" dirty="0" smtClean="0">
                <a:latin typeface="Calibri"/>
                <a:cs typeface="Calibri"/>
              </a:rPr>
              <a:t>problems </a:t>
            </a:r>
            <a:r>
              <a:rPr lang="en-US" sz="1200" dirty="0" smtClean="0">
                <a:latin typeface="Calibri"/>
                <a:cs typeface="Calibri"/>
              </a:rPr>
              <a:t>you are trying to solve, and why your work is important. Use first-person language. If this is a student project, state that here</a:t>
            </a:r>
            <a:r>
              <a:rPr lang="en-US" sz="1200" dirty="0" smtClean="0">
                <a:latin typeface="Calibri"/>
                <a:cs typeface="Calibri"/>
              </a:rPr>
              <a:t>. You can occupy as many as five lines to fill this space.</a:t>
            </a:r>
            <a:endParaRPr lang="en-US" sz="1200" dirty="0">
              <a:latin typeface="Calibri"/>
              <a:cs typeface="Calibri"/>
            </a:endParaRPr>
          </a:p>
        </p:txBody>
      </p:sp>
      <p:sp>
        <p:nvSpPr>
          <p:cNvPr id="10" name="Rectangle 9"/>
          <p:cNvSpPr/>
          <p:nvPr/>
        </p:nvSpPr>
        <p:spPr>
          <a:xfrm>
            <a:off x="1073780" y="6090396"/>
            <a:ext cx="2745515" cy="183034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968624" y="6090396"/>
            <a:ext cx="2745515" cy="183034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1149878" y="6102537"/>
            <a:ext cx="2560554" cy="646331"/>
          </a:xfrm>
          <a:prstGeom prst="rect">
            <a:avLst/>
          </a:prstGeom>
          <a:noFill/>
        </p:spPr>
        <p:txBody>
          <a:bodyPr wrap="square" rtlCol="0">
            <a:spAutoFit/>
          </a:bodyPr>
          <a:lstStyle/>
          <a:p>
            <a:pPr algn="ctr"/>
            <a:r>
              <a:rPr lang="en-US" sz="1200" dirty="0" smtClean="0">
                <a:solidFill>
                  <a:srgbClr val="FF0000"/>
                </a:solidFill>
              </a:rPr>
              <a:t>Insert another photo of your field site or of yourselves in action; crop and move behind the border.</a:t>
            </a:r>
            <a:endParaRPr lang="en-US" sz="1200" dirty="0">
              <a:solidFill>
                <a:srgbClr val="FF0000"/>
              </a:solidFill>
            </a:endParaRPr>
          </a:p>
        </p:txBody>
      </p:sp>
      <p:sp>
        <p:nvSpPr>
          <p:cNvPr id="13" name="TextBox 12"/>
          <p:cNvSpPr txBox="1"/>
          <p:nvPr/>
        </p:nvSpPr>
        <p:spPr>
          <a:xfrm>
            <a:off x="4032938" y="6102537"/>
            <a:ext cx="2560554" cy="830997"/>
          </a:xfrm>
          <a:prstGeom prst="rect">
            <a:avLst/>
          </a:prstGeom>
          <a:noFill/>
        </p:spPr>
        <p:txBody>
          <a:bodyPr wrap="square" rtlCol="0">
            <a:spAutoFit/>
          </a:bodyPr>
          <a:lstStyle/>
          <a:p>
            <a:pPr algn="ctr"/>
            <a:r>
              <a:rPr lang="en-US" sz="1200" dirty="0" smtClean="0">
                <a:solidFill>
                  <a:srgbClr val="FF0000"/>
                </a:solidFill>
              </a:rPr>
              <a:t>Insert a photo of whoever will be coming to visit the lab to </a:t>
            </a:r>
            <a:r>
              <a:rPr lang="en-US" sz="1200" dirty="0" smtClean="0">
                <a:solidFill>
                  <a:srgbClr val="FF0000"/>
                </a:solidFill>
              </a:rPr>
              <a:t>observe and learn</a:t>
            </a:r>
            <a:r>
              <a:rPr lang="en-US" sz="1200" dirty="0" smtClean="0">
                <a:solidFill>
                  <a:srgbClr val="FF0000"/>
                </a:solidFill>
              </a:rPr>
              <a:t>; </a:t>
            </a:r>
            <a:r>
              <a:rPr lang="en-US" sz="1200" dirty="0" smtClean="0">
                <a:solidFill>
                  <a:srgbClr val="FF0000"/>
                </a:solidFill>
              </a:rPr>
              <a:t>crop and move behind the border.</a:t>
            </a:r>
            <a:endParaRPr lang="en-US" sz="1200" dirty="0">
              <a:solidFill>
                <a:srgbClr val="FF0000"/>
              </a:solidFill>
            </a:endParaRPr>
          </a:p>
        </p:txBody>
      </p:sp>
      <p:sp>
        <p:nvSpPr>
          <p:cNvPr id="14" name="TextBox 13"/>
          <p:cNvSpPr txBox="1"/>
          <p:nvPr/>
        </p:nvSpPr>
        <p:spPr>
          <a:xfrm>
            <a:off x="1028420" y="8432176"/>
            <a:ext cx="5731079" cy="646331"/>
          </a:xfrm>
          <a:prstGeom prst="rect">
            <a:avLst/>
          </a:prstGeom>
          <a:noFill/>
        </p:spPr>
        <p:txBody>
          <a:bodyPr wrap="square" rtlCol="0">
            <a:spAutoFit/>
          </a:bodyPr>
          <a:lstStyle/>
          <a:p>
            <a:pPr algn="ctr"/>
            <a:r>
              <a:rPr lang="en-US" sz="1200" dirty="0" smtClean="0">
                <a:latin typeface="Calibri"/>
                <a:cs typeface="Calibri"/>
              </a:rPr>
              <a:t>Now say a little bit about </a:t>
            </a:r>
            <a:r>
              <a:rPr lang="en-US" sz="1200" dirty="0" smtClean="0">
                <a:latin typeface="Calibri"/>
                <a:cs typeface="Calibri"/>
              </a:rPr>
              <a:t>why you want to visit the CCF. </a:t>
            </a:r>
            <a:r>
              <a:rPr lang="en-US" sz="1200" dirty="0" smtClean="0">
                <a:latin typeface="Calibri"/>
                <a:cs typeface="Calibri"/>
              </a:rPr>
              <a:t>Describe who the visitor(s) is/are, whether they are students, where they are coming from, etc. This is our chance to get to know you and to share with others who is using the lab.</a:t>
            </a:r>
            <a:endParaRPr lang="en-US" sz="1200" dirty="0">
              <a:latin typeface="Calibri"/>
              <a:cs typeface="Calibri"/>
            </a:endParaRPr>
          </a:p>
        </p:txBody>
      </p:sp>
      <p:sp>
        <p:nvSpPr>
          <p:cNvPr id="15" name="TextBox 14"/>
          <p:cNvSpPr txBox="1"/>
          <p:nvPr/>
        </p:nvSpPr>
        <p:spPr>
          <a:xfrm>
            <a:off x="1073780" y="7966100"/>
            <a:ext cx="5731079" cy="523220"/>
          </a:xfrm>
          <a:prstGeom prst="rect">
            <a:avLst/>
          </a:prstGeom>
          <a:noFill/>
        </p:spPr>
        <p:txBody>
          <a:bodyPr wrap="square" rtlCol="0">
            <a:spAutoFit/>
          </a:bodyPr>
          <a:lstStyle/>
          <a:p>
            <a:pPr algn="ctr"/>
            <a:r>
              <a:rPr lang="en-US" sz="1400" b="1" dirty="0" smtClean="0"/>
              <a:t>Visitor(s): </a:t>
            </a:r>
            <a:r>
              <a:rPr lang="en-US" sz="1400" dirty="0" smtClean="0"/>
              <a:t>Enter name(s) here</a:t>
            </a:r>
          </a:p>
          <a:p>
            <a:pPr algn="ctr"/>
            <a:r>
              <a:rPr lang="en-US" sz="1400" b="1" dirty="0" smtClean="0"/>
              <a:t>Visit dates: </a:t>
            </a:r>
            <a:r>
              <a:rPr lang="en-US" sz="1400" dirty="0" smtClean="0"/>
              <a:t>Month Day-Month Day 20XX</a:t>
            </a:r>
            <a:endParaRPr lang="en-US" sz="1400" dirty="0"/>
          </a:p>
        </p:txBody>
      </p:sp>
      <p:sp>
        <p:nvSpPr>
          <p:cNvPr id="16" name="TextBox 15"/>
          <p:cNvSpPr txBox="1"/>
          <p:nvPr/>
        </p:nvSpPr>
        <p:spPr>
          <a:xfrm>
            <a:off x="1032619" y="1598770"/>
            <a:ext cx="5731079" cy="276999"/>
          </a:xfrm>
          <a:prstGeom prst="rect">
            <a:avLst/>
          </a:prstGeom>
          <a:noFill/>
        </p:spPr>
        <p:txBody>
          <a:bodyPr wrap="square" rtlCol="0">
            <a:spAutoFit/>
          </a:bodyPr>
          <a:lstStyle/>
          <a:p>
            <a:pPr algn="ctr"/>
            <a:r>
              <a:rPr lang="en-US" sz="1200" i="1" dirty="0" smtClean="0">
                <a:latin typeface="Calibri"/>
                <a:cs typeface="Calibri"/>
              </a:rPr>
              <a:t>Enter the name(s) of your institution(s)</a:t>
            </a:r>
            <a:endParaRPr lang="en-US" sz="1200" i="1" dirty="0">
              <a:latin typeface="Calibri"/>
              <a:cs typeface="Calibri"/>
            </a:endParaRPr>
          </a:p>
        </p:txBody>
      </p:sp>
      <p:sp>
        <p:nvSpPr>
          <p:cNvPr id="17" name="TextBox 16"/>
          <p:cNvSpPr txBox="1"/>
          <p:nvPr/>
        </p:nvSpPr>
        <p:spPr>
          <a:xfrm>
            <a:off x="-5184729" y="1278344"/>
            <a:ext cx="4835498" cy="6832641"/>
          </a:xfrm>
          <a:prstGeom prst="rect">
            <a:avLst/>
          </a:prstGeom>
          <a:noFill/>
        </p:spPr>
        <p:txBody>
          <a:bodyPr wrap="square" rtlCol="0">
            <a:spAutoFit/>
          </a:bodyPr>
          <a:lstStyle/>
          <a:p>
            <a:pPr algn="ctr"/>
            <a:r>
              <a:rPr lang="en-US" sz="2400" b="1" u="sng" dirty="0" smtClean="0">
                <a:solidFill>
                  <a:srgbClr val="0000FF"/>
                </a:solidFill>
                <a:latin typeface="Calibri"/>
                <a:cs typeface="Calibri"/>
              </a:rPr>
              <a:t>Instructions:</a:t>
            </a:r>
          </a:p>
          <a:p>
            <a:pPr algn="ctr"/>
            <a:endParaRPr lang="en-US" sz="1800" dirty="0">
              <a:solidFill>
                <a:srgbClr val="0000FF"/>
              </a:solidFill>
              <a:latin typeface="Calibri"/>
              <a:cs typeface="Calibri"/>
            </a:endParaRPr>
          </a:p>
          <a:p>
            <a:pPr algn="ctr"/>
            <a:r>
              <a:rPr lang="en-US" sz="1800" b="1" dirty="0" smtClean="0">
                <a:solidFill>
                  <a:srgbClr val="0000FF"/>
                </a:solidFill>
                <a:latin typeface="Calibri"/>
                <a:cs typeface="Calibri"/>
              </a:rPr>
              <a:t>Before arriving at the CCF</a:t>
            </a:r>
            <a:r>
              <a:rPr lang="en-US" sz="1800" dirty="0" smtClean="0">
                <a:solidFill>
                  <a:srgbClr val="0000FF"/>
                </a:solidFill>
                <a:latin typeface="Calibri"/>
                <a:cs typeface="Calibri"/>
              </a:rPr>
              <a:t>, please fill in this template about your project. This will help us get to know you and your work. We will also use these pages to introduce you to the Geology Department, to put together a “guest book” of lab visitors, to post on our website, and to share with NSF.</a:t>
            </a:r>
          </a:p>
          <a:p>
            <a:pPr algn="ctr"/>
            <a:endParaRPr lang="en-US" sz="1800" dirty="0">
              <a:solidFill>
                <a:srgbClr val="0000FF"/>
              </a:solidFill>
              <a:latin typeface="Calibri"/>
              <a:cs typeface="Calibri"/>
            </a:endParaRPr>
          </a:p>
          <a:p>
            <a:pPr algn="ctr"/>
            <a:r>
              <a:rPr lang="en-US" sz="1800" dirty="0" smtClean="0">
                <a:solidFill>
                  <a:srgbClr val="0000FF"/>
                </a:solidFill>
                <a:latin typeface="Calibri"/>
                <a:cs typeface="Calibri"/>
              </a:rPr>
              <a:t>We have created this template so that all project descriptions are formatted the same way and can be compiled into a coherent document. </a:t>
            </a:r>
            <a:r>
              <a:rPr lang="en-US" sz="1800" dirty="0" smtClean="0">
                <a:solidFill>
                  <a:srgbClr val="FF0000"/>
                </a:solidFill>
                <a:latin typeface="Calibri"/>
                <a:cs typeface="Calibri"/>
              </a:rPr>
              <a:t>Accordingly, please do not move, reshape, or resize any of the elements here and do not alter the font sizes.</a:t>
            </a:r>
          </a:p>
          <a:p>
            <a:pPr algn="ctr"/>
            <a:endParaRPr lang="en-US" sz="1800" dirty="0">
              <a:solidFill>
                <a:srgbClr val="0000FF"/>
              </a:solidFill>
              <a:latin typeface="Calibri"/>
              <a:cs typeface="Calibri"/>
            </a:endParaRPr>
          </a:p>
          <a:p>
            <a:pPr algn="ctr"/>
            <a:r>
              <a:rPr lang="en-US" sz="1800" b="1" u="sng" dirty="0" smtClean="0">
                <a:solidFill>
                  <a:srgbClr val="0000FF"/>
                </a:solidFill>
                <a:latin typeface="Calibri"/>
                <a:cs typeface="Calibri"/>
              </a:rPr>
              <a:t>Please cap your file size to 2MB</a:t>
            </a:r>
            <a:r>
              <a:rPr lang="en-US" sz="1800" b="1" dirty="0" smtClean="0">
                <a:solidFill>
                  <a:srgbClr val="0000FF"/>
                </a:solidFill>
                <a:latin typeface="Calibri"/>
                <a:cs typeface="Calibri"/>
              </a:rPr>
              <a:t>. </a:t>
            </a:r>
            <a:r>
              <a:rPr lang="en-US" sz="1800" dirty="0" smtClean="0">
                <a:solidFill>
                  <a:srgbClr val="0000FF"/>
                </a:solidFill>
                <a:latin typeface="Calibri"/>
                <a:cs typeface="Calibri"/>
              </a:rPr>
              <a:t>If your photos are too large, you can easily down-sample the whole file by going to </a:t>
            </a:r>
            <a:r>
              <a:rPr lang="en-US" sz="1800" dirty="0" smtClean="0">
                <a:solidFill>
                  <a:srgbClr val="0000FF"/>
                </a:solidFill>
              </a:rPr>
              <a:t>“File </a:t>
            </a:r>
            <a:r>
              <a:rPr lang="en-US" sz="1800" dirty="0">
                <a:solidFill>
                  <a:srgbClr val="0000FF"/>
                </a:solidFill>
              </a:rPr>
              <a:t>-&gt; </a:t>
            </a:r>
            <a:r>
              <a:rPr lang="en-US" sz="1800" dirty="0" smtClean="0">
                <a:solidFill>
                  <a:srgbClr val="0000FF"/>
                </a:solidFill>
              </a:rPr>
              <a:t>Reduce File Size </a:t>
            </a:r>
            <a:r>
              <a:rPr lang="en-US" sz="1800" dirty="0">
                <a:solidFill>
                  <a:srgbClr val="0000FF"/>
                </a:solidFill>
              </a:rPr>
              <a:t>-&gt; </a:t>
            </a:r>
            <a:r>
              <a:rPr lang="en-US" sz="1800" dirty="0" smtClean="0">
                <a:solidFill>
                  <a:srgbClr val="0000FF"/>
                </a:solidFill>
              </a:rPr>
              <a:t>Best </a:t>
            </a:r>
            <a:r>
              <a:rPr lang="en-US" sz="1800" dirty="0">
                <a:solidFill>
                  <a:srgbClr val="0000FF"/>
                </a:solidFill>
              </a:rPr>
              <a:t>for Viewing on screen 150 </a:t>
            </a:r>
            <a:r>
              <a:rPr lang="en-US" sz="1800" dirty="0" smtClean="0">
                <a:solidFill>
                  <a:srgbClr val="0000FF"/>
                </a:solidFill>
              </a:rPr>
              <a:t>dpi”.</a:t>
            </a:r>
            <a:endParaRPr lang="en-US" sz="1800" dirty="0" smtClean="0">
              <a:solidFill>
                <a:srgbClr val="0000FF"/>
              </a:solidFill>
              <a:latin typeface="Calibri"/>
              <a:cs typeface="Calibri"/>
            </a:endParaRPr>
          </a:p>
          <a:p>
            <a:pPr algn="ctr"/>
            <a:endParaRPr lang="en-US" sz="1800" dirty="0">
              <a:solidFill>
                <a:srgbClr val="0000FF"/>
              </a:solidFill>
              <a:latin typeface="Calibri"/>
              <a:cs typeface="Calibri"/>
            </a:endParaRPr>
          </a:p>
          <a:p>
            <a:pPr algn="ctr"/>
            <a:r>
              <a:rPr lang="en-US" sz="1800" dirty="0" smtClean="0">
                <a:solidFill>
                  <a:srgbClr val="0000FF"/>
                </a:solidFill>
                <a:latin typeface="Calibri"/>
                <a:cs typeface="Calibri"/>
              </a:rPr>
              <a:t>Thank you for taking the time to do this. We are looking forward to hosting you.</a:t>
            </a:r>
            <a:endParaRPr lang="en-US" sz="1800" dirty="0">
              <a:solidFill>
                <a:srgbClr val="0000FF"/>
              </a:solidFill>
              <a:latin typeface="Calibri"/>
              <a:cs typeface="Calibri"/>
            </a:endParaRPr>
          </a:p>
        </p:txBody>
      </p:sp>
    </p:spTree>
    <p:extLst>
      <p:ext uri="{BB962C8B-B14F-4D97-AF65-F5344CB8AC3E}">
        <p14:creationId xmlns:p14="http://schemas.microsoft.com/office/powerpoint/2010/main" val="2532061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473</TotalTime>
  <Words>435</Words>
  <Application>Microsoft Macintosh PowerPoint</Application>
  <PresentationFormat>Custom</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Dartmouth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Corbett</dc:creator>
  <cp:lastModifiedBy>Lee Corbett</cp:lastModifiedBy>
  <cp:revision>11</cp:revision>
  <dcterms:created xsi:type="dcterms:W3CDTF">2018-01-12T13:55:57Z</dcterms:created>
  <dcterms:modified xsi:type="dcterms:W3CDTF">2018-04-05T13:33:38Z</dcterms:modified>
</cp:coreProperties>
</file>