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772400" cy="10058400"/>
  <p:notesSz cx="6858000" cy="9144000"/>
  <p:defaultTextStyle>
    <a:defPPr>
      <a:defRPr lang="en-US"/>
    </a:defPPr>
    <a:lvl1pPr marL="0" algn="l" defTabSz="575158" rtl="0" eaLnBrk="1" latinLnBrk="0" hangingPunct="1">
      <a:defRPr sz="2300" kern="1200">
        <a:solidFill>
          <a:schemeClr val="tx1"/>
        </a:solidFill>
        <a:latin typeface="+mn-lt"/>
        <a:ea typeface="+mn-ea"/>
        <a:cs typeface="+mn-cs"/>
      </a:defRPr>
    </a:lvl1pPr>
    <a:lvl2pPr marL="575158" algn="l" defTabSz="575158" rtl="0" eaLnBrk="1" latinLnBrk="0" hangingPunct="1">
      <a:defRPr sz="2300" kern="1200">
        <a:solidFill>
          <a:schemeClr val="tx1"/>
        </a:solidFill>
        <a:latin typeface="+mn-lt"/>
        <a:ea typeface="+mn-ea"/>
        <a:cs typeface="+mn-cs"/>
      </a:defRPr>
    </a:lvl2pPr>
    <a:lvl3pPr marL="1150315" algn="l" defTabSz="575158" rtl="0" eaLnBrk="1" latinLnBrk="0" hangingPunct="1">
      <a:defRPr sz="2300" kern="1200">
        <a:solidFill>
          <a:schemeClr val="tx1"/>
        </a:solidFill>
        <a:latin typeface="+mn-lt"/>
        <a:ea typeface="+mn-ea"/>
        <a:cs typeface="+mn-cs"/>
      </a:defRPr>
    </a:lvl3pPr>
    <a:lvl4pPr marL="1725473" algn="l" defTabSz="575158" rtl="0" eaLnBrk="1" latinLnBrk="0" hangingPunct="1">
      <a:defRPr sz="2300" kern="1200">
        <a:solidFill>
          <a:schemeClr val="tx1"/>
        </a:solidFill>
        <a:latin typeface="+mn-lt"/>
        <a:ea typeface="+mn-ea"/>
        <a:cs typeface="+mn-cs"/>
      </a:defRPr>
    </a:lvl4pPr>
    <a:lvl5pPr marL="2300630" algn="l" defTabSz="575158" rtl="0" eaLnBrk="1" latinLnBrk="0" hangingPunct="1">
      <a:defRPr sz="2300" kern="1200">
        <a:solidFill>
          <a:schemeClr val="tx1"/>
        </a:solidFill>
        <a:latin typeface="+mn-lt"/>
        <a:ea typeface="+mn-ea"/>
        <a:cs typeface="+mn-cs"/>
      </a:defRPr>
    </a:lvl5pPr>
    <a:lvl6pPr marL="2875788" algn="l" defTabSz="575158" rtl="0" eaLnBrk="1" latinLnBrk="0" hangingPunct="1">
      <a:defRPr sz="2300" kern="1200">
        <a:solidFill>
          <a:schemeClr val="tx1"/>
        </a:solidFill>
        <a:latin typeface="+mn-lt"/>
        <a:ea typeface="+mn-ea"/>
        <a:cs typeface="+mn-cs"/>
      </a:defRPr>
    </a:lvl6pPr>
    <a:lvl7pPr marL="3450946" algn="l" defTabSz="575158" rtl="0" eaLnBrk="1" latinLnBrk="0" hangingPunct="1">
      <a:defRPr sz="2300" kern="1200">
        <a:solidFill>
          <a:schemeClr val="tx1"/>
        </a:solidFill>
        <a:latin typeface="+mn-lt"/>
        <a:ea typeface="+mn-ea"/>
        <a:cs typeface="+mn-cs"/>
      </a:defRPr>
    </a:lvl7pPr>
    <a:lvl8pPr marL="4026103" algn="l" defTabSz="575158" rtl="0" eaLnBrk="1" latinLnBrk="0" hangingPunct="1">
      <a:defRPr sz="2300" kern="1200">
        <a:solidFill>
          <a:schemeClr val="tx1"/>
        </a:solidFill>
        <a:latin typeface="+mn-lt"/>
        <a:ea typeface="+mn-ea"/>
        <a:cs typeface="+mn-cs"/>
      </a:defRPr>
    </a:lvl8pPr>
    <a:lvl9pPr marL="4601261" algn="l" defTabSz="575158" rtl="0" eaLnBrk="1" latinLnBrk="0" hangingPunct="1">
      <a:defRPr sz="2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0" d="100"/>
          <a:sy n="80" d="100"/>
        </p:scale>
        <p:origin x="-2728" y="-80"/>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575158" indent="0" algn="ctr">
              <a:buNone/>
              <a:defRPr>
                <a:solidFill>
                  <a:schemeClr val="tx1">
                    <a:tint val="75000"/>
                  </a:schemeClr>
                </a:solidFill>
              </a:defRPr>
            </a:lvl2pPr>
            <a:lvl3pPr marL="1150315" indent="0" algn="ctr">
              <a:buNone/>
              <a:defRPr>
                <a:solidFill>
                  <a:schemeClr val="tx1">
                    <a:tint val="75000"/>
                  </a:schemeClr>
                </a:solidFill>
              </a:defRPr>
            </a:lvl3pPr>
            <a:lvl4pPr marL="1725473" indent="0" algn="ctr">
              <a:buNone/>
              <a:defRPr>
                <a:solidFill>
                  <a:schemeClr val="tx1">
                    <a:tint val="75000"/>
                  </a:schemeClr>
                </a:solidFill>
              </a:defRPr>
            </a:lvl4pPr>
            <a:lvl5pPr marL="2300630" indent="0" algn="ctr">
              <a:buNone/>
              <a:defRPr>
                <a:solidFill>
                  <a:schemeClr val="tx1">
                    <a:tint val="75000"/>
                  </a:schemeClr>
                </a:solidFill>
              </a:defRPr>
            </a:lvl5pPr>
            <a:lvl6pPr marL="2875788" indent="0" algn="ctr">
              <a:buNone/>
              <a:defRPr>
                <a:solidFill>
                  <a:schemeClr val="tx1">
                    <a:tint val="75000"/>
                  </a:schemeClr>
                </a:solidFill>
              </a:defRPr>
            </a:lvl6pPr>
            <a:lvl7pPr marL="3450946" indent="0" algn="ctr">
              <a:buNone/>
              <a:defRPr>
                <a:solidFill>
                  <a:schemeClr val="tx1">
                    <a:tint val="75000"/>
                  </a:schemeClr>
                </a:solidFill>
              </a:defRPr>
            </a:lvl7pPr>
            <a:lvl8pPr marL="4026103" indent="0" algn="ctr">
              <a:buNone/>
              <a:defRPr>
                <a:solidFill>
                  <a:schemeClr val="tx1">
                    <a:tint val="75000"/>
                  </a:schemeClr>
                </a:solidFill>
              </a:defRPr>
            </a:lvl8pPr>
            <a:lvl9pPr marL="460126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2D799F-4A67-3B4C-832E-1A8E93D7CE05}" type="datetimeFigureOut">
              <a:rPr lang="en-US" smtClean="0"/>
              <a:t>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385122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D799F-4A67-3B4C-832E-1A8E93D7CE05}" type="datetimeFigureOut">
              <a:rPr lang="en-US" smtClean="0"/>
              <a:t>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3218875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3"/>
            <a:ext cx="1748790" cy="8582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8620" y="402803"/>
            <a:ext cx="5116830" cy="8582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D799F-4A67-3B4C-832E-1A8E93D7CE05}" type="datetimeFigureOut">
              <a:rPr lang="en-US" smtClean="0"/>
              <a:t>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3593051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D799F-4A67-3B4C-832E-1A8E93D7CE05}" type="datetimeFigureOut">
              <a:rPr lang="en-US" smtClean="0"/>
              <a:t>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3499945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5" y="6463455"/>
            <a:ext cx="6606540" cy="1997710"/>
          </a:xfrm>
        </p:spPr>
        <p:txBody>
          <a:bodyPr anchor="t"/>
          <a:lstStyle>
            <a:lvl1pPr algn="l">
              <a:defRPr sz="5000" b="1" cap="all"/>
            </a:lvl1pPr>
          </a:lstStyle>
          <a:p>
            <a:r>
              <a:rPr lang="en-US" smtClean="0"/>
              <a:t>Click to edit Master title style</a:t>
            </a:r>
            <a:endParaRPr lang="en-US"/>
          </a:p>
        </p:txBody>
      </p:sp>
      <p:sp>
        <p:nvSpPr>
          <p:cNvPr id="3" name="Text Placeholder 2"/>
          <p:cNvSpPr>
            <a:spLocks noGrp="1"/>
          </p:cNvSpPr>
          <p:nvPr>
            <p:ph type="body" idx="1"/>
          </p:nvPr>
        </p:nvSpPr>
        <p:spPr>
          <a:xfrm>
            <a:off x="613965" y="4263179"/>
            <a:ext cx="6606540" cy="2200274"/>
          </a:xfrm>
        </p:spPr>
        <p:txBody>
          <a:bodyPr anchor="b"/>
          <a:lstStyle>
            <a:lvl1pPr marL="0" indent="0">
              <a:buNone/>
              <a:defRPr sz="2500">
                <a:solidFill>
                  <a:schemeClr val="tx1">
                    <a:tint val="75000"/>
                  </a:schemeClr>
                </a:solidFill>
              </a:defRPr>
            </a:lvl1pPr>
            <a:lvl2pPr marL="575158" indent="0">
              <a:buNone/>
              <a:defRPr sz="2300">
                <a:solidFill>
                  <a:schemeClr val="tx1">
                    <a:tint val="75000"/>
                  </a:schemeClr>
                </a:solidFill>
              </a:defRPr>
            </a:lvl2pPr>
            <a:lvl3pPr marL="1150315" indent="0">
              <a:buNone/>
              <a:defRPr sz="2000">
                <a:solidFill>
                  <a:schemeClr val="tx1">
                    <a:tint val="75000"/>
                  </a:schemeClr>
                </a:solidFill>
              </a:defRPr>
            </a:lvl3pPr>
            <a:lvl4pPr marL="1725473" indent="0">
              <a:buNone/>
              <a:defRPr sz="1800">
                <a:solidFill>
                  <a:schemeClr val="tx1">
                    <a:tint val="75000"/>
                  </a:schemeClr>
                </a:solidFill>
              </a:defRPr>
            </a:lvl4pPr>
            <a:lvl5pPr marL="2300630" indent="0">
              <a:buNone/>
              <a:defRPr sz="1800">
                <a:solidFill>
                  <a:schemeClr val="tx1">
                    <a:tint val="75000"/>
                  </a:schemeClr>
                </a:solidFill>
              </a:defRPr>
            </a:lvl5pPr>
            <a:lvl6pPr marL="2875788" indent="0">
              <a:buNone/>
              <a:defRPr sz="1800">
                <a:solidFill>
                  <a:schemeClr val="tx1">
                    <a:tint val="75000"/>
                  </a:schemeClr>
                </a:solidFill>
              </a:defRPr>
            </a:lvl6pPr>
            <a:lvl7pPr marL="3450946" indent="0">
              <a:buNone/>
              <a:defRPr sz="1800">
                <a:solidFill>
                  <a:schemeClr val="tx1">
                    <a:tint val="75000"/>
                  </a:schemeClr>
                </a:solidFill>
              </a:defRPr>
            </a:lvl7pPr>
            <a:lvl8pPr marL="4026103" indent="0">
              <a:buNone/>
              <a:defRPr sz="1800">
                <a:solidFill>
                  <a:schemeClr val="tx1">
                    <a:tint val="75000"/>
                  </a:schemeClr>
                </a:solidFill>
              </a:defRPr>
            </a:lvl8pPr>
            <a:lvl9pPr marL="4601261" indent="0">
              <a:buNone/>
              <a:defRPr sz="1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2D799F-4A67-3B4C-832E-1A8E93D7CE05}" type="datetimeFigureOut">
              <a:rPr lang="en-US" smtClean="0"/>
              <a:t>4/5/18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2836695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8620" y="2346960"/>
            <a:ext cx="3432810" cy="6638080"/>
          </a:xfrm>
        </p:spPr>
        <p:txBody>
          <a:bodyPr/>
          <a:lstStyle>
            <a:lvl1pPr>
              <a:defRPr sz="3500"/>
            </a:lvl1pPr>
            <a:lvl2pPr>
              <a:defRPr sz="3000"/>
            </a:lvl2pPr>
            <a:lvl3pPr>
              <a:defRPr sz="25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50970" y="2346960"/>
            <a:ext cx="3432810" cy="6638080"/>
          </a:xfrm>
        </p:spPr>
        <p:txBody>
          <a:bodyPr/>
          <a:lstStyle>
            <a:lvl1pPr>
              <a:defRPr sz="3500"/>
            </a:lvl1pPr>
            <a:lvl2pPr>
              <a:defRPr sz="3000"/>
            </a:lvl2pPr>
            <a:lvl3pPr>
              <a:defRPr sz="25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2D799F-4A67-3B4C-832E-1A8E93D7CE05}" type="datetimeFigureOut">
              <a:rPr lang="en-US" smtClean="0"/>
              <a:t>4/5/18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1027718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620" y="2251500"/>
            <a:ext cx="3434160" cy="938317"/>
          </a:xfrm>
        </p:spPr>
        <p:txBody>
          <a:bodyPr anchor="b"/>
          <a:lstStyle>
            <a:lvl1pPr marL="0" indent="0">
              <a:buNone/>
              <a:defRPr sz="3000" b="1"/>
            </a:lvl1pPr>
            <a:lvl2pPr marL="575158" indent="0">
              <a:buNone/>
              <a:defRPr sz="2500" b="1"/>
            </a:lvl2pPr>
            <a:lvl3pPr marL="1150315" indent="0">
              <a:buNone/>
              <a:defRPr sz="2300" b="1"/>
            </a:lvl3pPr>
            <a:lvl4pPr marL="1725473" indent="0">
              <a:buNone/>
              <a:defRPr sz="2000" b="1"/>
            </a:lvl4pPr>
            <a:lvl5pPr marL="2300630" indent="0">
              <a:buNone/>
              <a:defRPr sz="2000" b="1"/>
            </a:lvl5pPr>
            <a:lvl6pPr marL="2875788" indent="0">
              <a:buNone/>
              <a:defRPr sz="2000" b="1"/>
            </a:lvl6pPr>
            <a:lvl7pPr marL="3450946" indent="0">
              <a:buNone/>
              <a:defRPr sz="2000" b="1"/>
            </a:lvl7pPr>
            <a:lvl8pPr marL="4026103" indent="0">
              <a:buNone/>
              <a:defRPr sz="2000" b="1"/>
            </a:lvl8pPr>
            <a:lvl9pPr marL="4601261" indent="0">
              <a:buNone/>
              <a:defRPr sz="2000" b="1"/>
            </a:lvl9pPr>
          </a:lstStyle>
          <a:p>
            <a:pPr lvl="0"/>
            <a:r>
              <a:rPr lang="en-US" smtClean="0"/>
              <a:t>Click to edit Master text styles</a:t>
            </a:r>
          </a:p>
        </p:txBody>
      </p:sp>
      <p:sp>
        <p:nvSpPr>
          <p:cNvPr id="4" name="Content Placeholder 3"/>
          <p:cNvSpPr>
            <a:spLocks noGrp="1"/>
          </p:cNvSpPr>
          <p:nvPr>
            <p:ph sz="half" idx="2"/>
          </p:nvPr>
        </p:nvSpPr>
        <p:spPr>
          <a:xfrm>
            <a:off x="388620" y="3189817"/>
            <a:ext cx="3434160" cy="5795223"/>
          </a:xfrm>
        </p:spPr>
        <p:txBody>
          <a:bodyPr/>
          <a:lstStyle>
            <a:lvl1pPr>
              <a:defRPr sz="3000"/>
            </a:lvl1pPr>
            <a:lvl2pPr>
              <a:defRPr sz="25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271" y="2251500"/>
            <a:ext cx="3435509" cy="938317"/>
          </a:xfrm>
        </p:spPr>
        <p:txBody>
          <a:bodyPr anchor="b"/>
          <a:lstStyle>
            <a:lvl1pPr marL="0" indent="0">
              <a:buNone/>
              <a:defRPr sz="3000" b="1"/>
            </a:lvl1pPr>
            <a:lvl2pPr marL="575158" indent="0">
              <a:buNone/>
              <a:defRPr sz="2500" b="1"/>
            </a:lvl2pPr>
            <a:lvl3pPr marL="1150315" indent="0">
              <a:buNone/>
              <a:defRPr sz="2300" b="1"/>
            </a:lvl3pPr>
            <a:lvl4pPr marL="1725473" indent="0">
              <a:buNone/>
              <a:defRPr sz="2000" b="1"/>
            </a:lvl4pPr>
            <a:lvl5pPr marL="2300630" indent="0">
              <a:buNone/>
              <a:defRPr sz="2000" b="1"/>
            </a:lvl5pPr>
            <a:lvl6pPr marL="2875788" indent="0">
              <a:buNone/>
              <a:defRPr sz="2000" b="1"/>
            </a:lvl6pPr>
            <a:lvl7pPr marL="3450946" indent="0">
              <a:buNone/>
              <a:defRPr sz="2000" b="1"/>
            </a:lvl7pPr>
            <a:lvl8pPr marL="4026103" indent="0">
              <a:buNone/>
              <a:defRPr sz="2000" b="1"/>
            </a:lvl8pPr>
            <a:lvl9pPr marL="4601261" indent="0">
              <a:buNone/>
              <a:defRPr sz="2000" b="1"/>
            </a:lvl9pPr>
          </a:lstStyle>
          <a:p>
            <a:pPr lvl="0"/>
            <a:r>
              <a:rPr lang="en-US" smtClean="0"/>
              <a:t>Click to edit Master text styles</a:t>
            </a:r>
          </a:p>
        </p:txBody>
      </p:sp>
      <p:sp>
        <p:nvSpPr>
          <p:cNvPr id="6" name="Content Placeholder 5"/>
          <p:cNvSpPr>
            <a:spLocks noGrp="1"/>
          </p:cNvSpPr>
          <p:nvPr>
            <p:ph sz="quarter" idx="4"/>
          </p:nvPr>
        </p:nvSpPr>
        <p:spPr>
          <a:xfrm>
            <a:off x="3948271" y="3189817"/>
            <a:ext cx="3435509" cy="5795223"/>
          </a:xfrm>
        </p:spPr>
        <p:txBody>
          <a:bodyPr/>
          <a:lstStyle>
            <a:lvl1pPr>
              <a:defRPr sz="3000"/>
            </a:lvl1pPr>
            <a:lvl2pPr>
              <a:defRPr sz="25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2D799F-4A67-3B4C-832E-1A8E93D7CE05}" type="datetimeFigureOut">
              <a:rPr lang="en-US" smtClean="0"/>
              <a:t>4/5/18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2854768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2D799F-4A67-3B4C-832E-1A8E93D7CE05}" type="datetimeFigureOut">
              <a:rPr lang="en-US" smtClean="0"/>
              <a:t>4/5/18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11039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2D799F-4A67-3B4C-832E-1A8E93D7CE05}" type="datetimeFigureOut">
              <a:rPr lang="en-US" smtClean="0"/>
              <a:t>4/5/18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3673063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2" y="400473"/>
            <a:ext cx="2557065" cy="1704340"/>
          </a:xfrm>
        </p:spPr>
        <p:txBody>
          <a:bodyPr anchor="b"/>
          <a:lstStyle>
            <a:lvl1pPr algn="l">
              <a:defRPr sz="2500" b="1"/>
            </a:lvl1pPr>
          </a:lstStyle>
          <a:p>
            <a:r>
              <a:rPr lang="en-US" smtClean="0"/>
              <a:t>Click to edit Master title style</a:t>
            </a:r>
            <a:endParaRPr lang="en-US"/>
          </a:p>
        </p:txBody>
      </p:sp>
      <p:sp>
        <p:nvSpPr>
          <p:cNvPr id="3" name="Content Placeholder 2"/>
          <p:cNvSpPr>
            <a:spLocks noGrp="1"/>
          </p:cNvSpPr>
          <p:nvPr>
            <p:ph idx="1"/>
          </p:nvPr>
        </p:nvSpPr>
        <p:spPr>
          <a:xfrm>
            <a:off x="3038792" y="400473"/>
            <a:ext cx="4344988" cy="8584566"/>
          </a:xfrm>
        </p:spPr>
        <p:txBody>
          <a:bodyPr/>
          <a:lstStyle>
            <a:lvl1pPr>
              <a:defRPr sz="4000"/>
            </a:lvl1pPr>
            <a:lvl2pPr>
              <a:defRPr sz="3500"/>
            </a:lvl2pPr>
            <a:lvl3pPr>
              <a:defRPr sz="30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622" y="2104813"/>
            <a:ext cx="2557065" cy="6880226"/>
          </a:xfrm>
        </p:spPr>
        <p:txBody>
          <a:bodyPr/>
          <a:lstStyle>
            <a:lvl1pPr marL="0" indent="0">
              <a:buNone/>
              <a:defRPr sz="1800"/>
            </a:lvl1pPr>
            <a:lvl2pPr marL="575158" indent="0">
              <a:buNone/>
              <a:defRPr sz="1500"/>
            </a:lvl2pPr>
            <a:lvl3pPr marL="1150315" indent="0">
              <a:buNone/>
              <a:defRPr sz="1300"/>
            </a:lvl3pPr>
            <a:lvl4pPr marL="1725473" indent="0">
              <a:buNone/>
              <a:defRPr sz="1100"/>
            </a:lvl4pPr>
            <a:lvl5pPr marL="2300630" indent="0">
              <a:buNone/>
              <a:defRPr sz="1100"/>
            </a:lvl5pPr>
            <a:lvl6pPr marL="2875788" indent="0">
              <a:buNone/>
              <a:defRPr sz="1100"/>
            </a:lvl6pPr>
            <a:lvl7pPr marL="3450946" indent="0">
              <a:buNone/>
              <a:defRPr sz="1100"/>
            </a:lvl7pPr>
            <a:lvl8pPr marL="4026103" indent="0">
              <a:buNone/>
              <a:defRPr sz="1100"/>
            </a:lvl8pPr>
            <a:lvl9pPr marL="4601261"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D799F-4A67-3B4C-832E-1A8E93D7CE05}" type="datetimeFigureOut">
              <a:rPr lang="en-US" smtClean="0"/>
              <a:t>4/5/18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846206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500" b="1"/>
            </a:lvl1pPr>
          </a:lstStyle>
          <a:p>
            <a:r>
              <a:rPr lang="en-US" smtClean="0"/>
              <a:t>Click to edit Master title style</a:t>
            </a:r>
            <a:endParaRPr lang="en-US"/>
          </a:p>
        </p:txBody>
      </p:sp>
      <p:sp>
        <p:nvSpPr>
          <p:cNvPr id="3" name="Picture Placeholder 2"/>
          <p:cNvSpPr>
            <a:spLocks noGrp="1"/>
          </p:cNvSpPr>
          <p:nvPr>
            <p:ph type="pic" idx="1"/>
          </p:nvPr>
        </p:nvSpPr>
        <p:spPr>
          <a:xfrm>
            <a:off x="1523445" y="898737"/>
            <a:ext cx="4663440" cy="6035040"/>
          </a:xfrm>
        </p:spPr>
        <p:txBody>
          <a:bodyPr/>
          <a:lstStyle>
            <a:lvl1pPr marL="0" indent="0">
              <a:buNone/>
              <a:defRPr sz="4000"/>
            </a:lvl1pPr>
            <a:lvl2pPr marL="575158" indent="0">
              <a:buNone/>
              <a:defRPr sz="3500"/>
            </a:lvl2pPr>
            <a:lvl3pPr marL="1150315" indent="0">
              <a:buNone/>
              <a:defRPr sz="3000"/>
            </a:lvl3pPr>
            <a:lvl4pPr marL="1725473" indent="0">
              <a:buNone/>
              <a:defRPr sz="2500"/>
            </a:lvl4pPr>
            <a:lvl5pPr marL="2300630" indent="0">
              <a:buNone/>
              <a:defRPr sz="2500"/>
            </a:lvl5pPr>
            <a:lvl6pPr marL="2875788" indent="0">
              <a:buNone/>
              <a:defRPr sz="2500"/>
            </a:lvl6pPr>
            <a:lvl7pPr marL="3450946" indent="0">
              <a:buNone/>
              <a:defRPr sz="2500"/>
            </a:lvl7pPr>
            <a:lvl8pPr marL="4026103" indent="0">
              <a:buNone/>
              <a:defRPr sz="2500"/>
            </a:lvl8pPr>
            <a:lvl9pPr marL="4601261" indent="0">
              <a:buNone/>
              <a:defRPr sz="25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800"/>
            </a:lvl1pPr>
            <a:lvl2pPr marL="575158" indent="0">
              <a:buNone/>
              <a:defRPr sz="1500"/>
            </a:lvl2pPr>
            <a:lvl3pPr marL="1150315" indent="0">
              <a:buNone/>
              <a:defRPr sz="1300"/>
            </a:lvl3pPr>
            <a:lvl4pPr marL="1725473" indent="0">
              <a:buNone/>
              <a:defRPr sz="1100"/>
            </a:lvl4pPr>
            <a:lvl5pPr marL="2300630" indent="0">
              <a:buNone/>
              <a:defRPr sz="1100"/>
            </a:lvl5pPr>
            <a:lvl6pPr marL="2875788" indent="0">
              <a:buNone/>
              <a:defRPr sz="1100"/>
            </a:lvl6pPr>
            <a:lvl7pPr marL="3450946" indent="0">
              <a:buNone/>
              <a:defRPr sz="1100"/>
            </a:lvl7pPr>
            <a:lvl8pPr marL="4026103" indent="0">
              <a:buNone/>
              <a:defRPr sz="1100"/>
            </a:lvl8pPr>
            <a:lvl9pPr marL="4601261"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D799F-4A67-3B4C-832E-1A8E93D7CE05}" type="datetimeFigureOut">
              <a:rPr lang="en-US" smtClean="0"/>
              <a:t>4/5/18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6F6E6-551D-6B42-87F1-A632CD625DFB}" type="slidenum">
              <a:rPr lang="en-US" smtClean="0"/>
              <a:t>‹#›</a:t>
            </a:fld>
            <a:endParaRPr lang="en-US"/>
          </a:p>
        </p:txBody>
      </p:sp>
    </p:spTree>
    <p:extLst>
      <p:ext uri="{BB962C8B-B14F-4D97-AF65-F5344CB8AC3E}">
        <p14:creationId xmlns:p14="http://schemas.microsoft.com/office/powerpoint/2010/main" val="24518760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3"/>
            <a:ext cx="6995160" cy="1676400"/>
          </a:xfrm>
          <a:prstGeom prst="rect">
            <a:avLst/>
          </a:prstGeom>
        </p:spPr>
        <p:txBody>
          <a:bodyPr vert="horz" lIns="115032" tIns="57516" rIns="115032" bIns="5751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88620" y="2346960"/>
            <a:ext cx="6995160" cy="6638080"/>
          </a:xfrm>
          <a:prstGeom prst="rect">
            <a:avLst/>
          </a:prstGeom>
        </p:spPr>
        <p:txBody>
          <a:bodyPr vert="horz" lIns="115032" tIns="57516" rIns="115032" bIns="575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88620" y="9322648"/>
            <a:ext cx="1813560" cy="535517"/>
          </a:xfrm>
          <a:prstGeom prst="rect">
            <a:avLst/>
          </a:prstGeom>
        </p:spPr>
        <p:txBody>
          <a:bodyPr vert="horz" lIns="115032" tIns="57516" rIns="115032" bIns="57516" rtlCol="0" anchor="ctr"/>
          <a:lstStyle>
            <a:lvl1pPr algn="l">
              <a:defRPr sz="1500">
                <a:solidFill>
                  <a:schemeClr val="tx1">
                    <a:tint val="75000"/>
                  </a:schemeClr>
                </a:solidFill>
              </a:defRPr>
            </a:lvl1pPr>
          </a:lstStyle>
          <a:p>
            <a:fld id="{CF2D799F-4A67-3B4C-832E-1A8E93D7CE05}" type="datetimeFigureOut">
              <a:rPr lang="en-US" smtClean="0"/>
              <a:t>4/5/18</a:t>
            </a:fld>
            <a:endParaRPr lang="en-US"/>
          </a:p>
        </p:txBody>
      </p:sp>
      <p:sp>
        <p:nvSpPr>
          <p:cNvPr id="5" name="Footer Placeholder 4"/>
          <p:cNvSpPr>
            <a:spLocks noGrp="1"/>
          </p:cNvSpPr>
          <p:nvPr>
            <p:ph type="ftr" sz="quarter" idx="3"/>
          </p:nvPr>
        </p:nvSpPr>
        <p:spPr>
          <a:xfrm>
            <a:off x="2655570" y="9322648"/>
            <a:ext cx="2461260" cy="535517"/>
          </a:xfrm>
          <a:prstGeom prst="rect">
            <a:avLst/>
          </a:prstGeom>
        </p:spPr>
        <p:txBody>
          <a:bodyPr vert="horz" lIns="115032" tIns="57516" rIns="115032" bIns="57516" rtlCol="0" anchor="ctr"/>
          <a:lstStyle>
            <a:lvl1pPr algn="ctr">
              <a:defRPr sz="1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8"/>
            <a:ext cx="1813560" cy="535517"/>
          </a:xfrm>
          <a:prstGeom prst="rect">
            <a:avLst/>
          </a:prstGeom>
        </p:spPr>
        <p:txBody>
          <a:bodyPr vert="horz" lIns="115032" tIns="57516" rIns="115032" bIns="57516" rtlCol="0" anchor="ctr"/>
          <a:lstStyle>
            <a:lvl1pPr algn="r">
              <a:defRPr sz="1500">
                <a:solidFill>
                  <a:schemeClr val="tx1">
                    <a:tint val="75000"/>
                  </a:schemeClr>
                </a:solidFill>
              </a:defRPr>
            </a:lvl1pPr>
          </a:lstStyle>
          <a:p>
            <a:fld id="{5E46F6E6-551D-6B42-87F1-A632CD625DFB}" type="slidenum">
              <a:rPr lang="en-US" smtClean="0"/>
              <a:t>‹#›</a:t>
            </a:fld>
            <a:endParaRPr lang="en-US"/>
          </a:p>
        </p:txBody>
      </p:sp>
    </p:spTree>
    <p:extLst>
      <p:ext uri="{BB962C8B-B14F-4D97-AF65-F5344CB8AC3E}">
        <p14:creationId xmlns:p14="http://schemas.microsoft.com/office/powerpoint/2010/main" val="1515279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75158" rtl="0" eaLnBrk="1" latinLnBrk="0" hangingPunct="1">
        <a:spcBef>
          <a:spcPct val="0"/>
        </a:spcBef>
        <a:buNone/>
        <a:defRPr sz="5500" kern="1200">
          <a:solidFill>
            <a:schemeClr val="tx1"/>
          </a:solidFill>
          <a:latin typeface="+mj-lt"/>
          <a:ea typeface="+mj-ea"/>
          <a:cs typeface="+mj-cs"/>
        </a:defRPr>
      </a:lvl1pPr>
    </p:titleStyle>
    <p:bodyStyle>
      <a:lvl1pPr marL="431368" indent="-431368" algn="l" defTabSz="575158" rtl="0" eaLnBrk="1" latinLnBrk="0" hangingPunct="1">
        <a:spcBef>
          <a:spcPct val="20000"/>
        </a:spcBef>
        <a:buFont typeface="Arial"/>
        <a:buChar char="•"/>
        <a:defRPr sz="4000" kern="1200">
          <a:solidFill>
            <a:schemeClr val="tx1"/>
          </a:solidFill>
          <a:latin typeface="+mn-lt"/>
          <a:ea typeface="+mn-ea"/>
          <a:cs typeface="+mn-cs"/>
        </a:defRPr>
      </a:lvl1pPr>
      <a:lvl2pPr marL="934631" indent="-359474" algn="l" defTabSz="575158" rtl="0" eaLnBrk="1" latinLnBrk="0" hangingPunct="1">
        <a:spcBef>
          <a:spcPct val="20000"/>
        </a:spcBef>
        <a:buFont typeface="Arial"/>
        <a:buChar char="–"/>
        <a:defRPr sz="3500" kern="1200">
          <a:solidFill>
            <a:schemeClr val="tx1"/>
          </a:solidFill>
          <a:latin typeface="+mn-lt"/>
          <a:ea typeface="+mn-ea"/>
          <a:cs typeface="+mn-cs"/>
        </a:defRPr>
      </a:lvl2pPr>
      <a:lvl3pPr marL="1437894" indent="-287579" algn="l" defTabSz="575158" rtl="0" eaLnBrk="1" latinLnBrk="0" hangingPunct="1">
        <a:spcBef>
          <a:spcPct val="20000"/>
        </a:spcBef>
        <a:buFont typeface="Arial"/>
        <a:buChar char="•"/>
        <a:defRPr sz="3000" kern="1200">
          <a:solidFill>
            <a:schemeClr val="tx1"/>
          </a:solidFill>
          <a:latin typeface="+mn-lt"/>
          <a:ea typeface="+mn-ea"/>
          <a:cs typeface="+mn-cs"/>
        </a:defRPr>
      </a:lvl3pPr>
      <a:lvl4pPr marL="2013052" indent="-287579" algn="l" defTabSz="575158" rtl="0" eaLnBrk="1" latinLnBrk="0" hangingPunct="1">
        <a:spcBef>
          <a:spcPct val="20000"/>
        </a:spcBef>
        <a:buFont typeface="Arial"/>
        <a:buChar char="–"/>
        <a:defRPr sz="2500" kern="1200">
          <a:solidFill>
            <a:schemeClr val="tx1"/>
          </a:solidFill>
          <a:latin typeface="+mn-lt"/>
          <a:ea typeface="+mn-ea"/>
          <a:cs typeface="+mn-cs"/>
        </a:defRPr>
      </a:lvl4pPr>
      <a:lvl5pPr marL="2588209" indent="-287579" algn="l" defTabSz="575158" rtl="0" eaLnBrk="1" latinLnBrk="0" hangingPunct="1">
        <a:spcBef>
          <a:spcPct val="20000"/>
        </a:spcBef>
        <a:buFont typeface="Arial"/>
        <a:buChar char="»"/>
        <a:defRPr sz="2500" kern="1200">
          <a:solidFill>
            <a:schemeClr val="tx1"/>
          </a:solidFill>
          <a:latin typeface="+mn-lt"/>
          <a:ea typeface="+mn-ea"/>
          <a:cs typeface="+mn-cs"/>
        </a:defRPr>
      </a:lvl5pPr>
      <a:lvl6pPr marL="3163367" indent="-287579" algn="l" defTabSz="575158" rtl="0" eaLnBrk="1" latinLnBrk="0" hangingPunct="1">
        <a:spcBef>
          <a:spcPct val="20000"/>
        </a:spcBef>
        <a:buFont typeface="Arial"/>
        <a:buChar char="•"/>
        <a:defRPr sz="2500" kern="1200">
          <a:solidFill>
            <a:schemeClr val="tx1"/>
          </a:solidFill>
          <a:latin typeface="+mn-lt"/>
          <a:ea typeface="+mn-ea"/>
          <a:cs typeface="+mn-cs"/>
        </a:defRPr>
      </a:lvl6pPr>
      <a:lvl7pPr marL="3738524" indent="-287579" algn="l" defTabSz="575158" rtl="0" eaLnBrk="1" latinLnBrk="0" hangingPunct="1">
        <a:spcBef>
          <a:spcPct val="20000"/>
        </a:spcBef>
        <a:buFont typeface="Arial"/>
        <a:buChar char="•"/>
        <a:defRPr sz="2500" kern="1200">
          <a:solidFill>
            <a:schemeClr val="tx1"/>
          </a:solidFill>
          <a:latin typeface="+mn-lt"/>
          <a:ea typeface="+mn-ea"/>
          <a:cs typeface="+mn-cs"/>
        </a:defRPr>
      </a:lvl7pPr>
      <a:lvl8pPr marL="4313682" indent="-287579" algn="l" defTabSz="575158" rtl="0" eaLnBrk="1" latinLnBrk="0" hangingPunct="1">
        <a:spcBef>
          <a:spcPct val="20000"/>
        </a:spcBef>
        <a:buFont typeface="Arial"/>
        <a:buChar char="•"/>
        <a:defRPr sz="2500" kern="1200">
          <a:solidFill>
            <a:schemeClr val="tx1"/>
          </a:solidFill>
          <a:latin typeface="+mn-lt"/>
          <a:ea typeface="+mn-ea"/>
          <a:cs typeface="+mn-cs"/>
        </a:defRPr>
      </a:lvl8pPr>
      <a:lvl9pPr marL="4888840" indent="-287579" algn="l" defTabSz="575158" rtl="0" eaLnBrk="1" latinLnBrk="0" hangingPunct="1">
        <a:spcBef>
          <a:spcPct val="20000"/>
        </a:spcBef>
        <a:buFont typeface="Arial"/>
        <a:buChar char="•"/>
        <a:defRPr sz="2500" kern="1200">
          <a:solidFill>
            <a:schemeClr val="tx1"/>
          </a:solidFill>
          <a:latin typeface="+mn-lt"/>
          <a:ea typeface="+mn-ea"/>
          <a:cs typeface="+mn-cs"/>
        </a:defRPr>
      </a:lvl9pPr>
    </p:bodyStyle>
    <p:otherStyle>
      <a:defPPr>
        <a:defRPr lang="en-US"/>
      </a:defPPr>
      <a:lvl1pPr marL="0" algn="l" defTabSz="575158" rtl="0" eaLnBrk="1" latinLnBrk="0" hangingPunct="1">
        <a:defRPr sz="2300" kern="1200">
          <a:solidFill>
            <a:schemeClr val="tx1"/>
          </a:solidFill>
          <a:latin typeface="+mn-lt"/>
          <a:ea typeface="+mn-ea"/>
          <a:cs typeface="+mn-cs"/>
        </a:defRPr>
      </a:lvl1pPr>
      <a:lvl2pPr marL="575158" algn="l" defTabSz="575158" rtl="0" eaLnBrk="1" latinLnBrk="0" hangingPunct="1">
        <a:defRPr sz="2300" kern="1200">
          <a:solidFill>
            <a:schemeClr val="tx1"/>
          </a:solidFill>
          <a:latin typeface="+mn-lt"/>
          <a:ea typeface="+mn-ea"/>
          <a:cs typeface="+mn-cs"/>
        </a:defRPr>
      </a:lvl2pPr>
      <a:lvl3pPr marL="1150315" algn="l" defTabSz="575158" rtl="0" eaLnBrk="1" latinLnBrk="0" hangingPunct="1">
        <a:defRPr sz="2300" kern="1200">
          <a:solidFill>
            <a:schemeClr val="tx1"/>
          </a:solidFill>
          <a:latin typeface="+mn-lt"/>
          <a:ea typeface="+mn-ea"/>
          <a:cs typeface="+mn-cs"/>
        </a:defRPr>
      </a:lvl3pPr>
      <a:lvl4pPr marL="1725473" algn="l" defTabSz="575158" rtl="0" eaLnBrk="1" latinLnBrk="0" hangingPunct="1">
        <a:defRPr sz="2300" kern="1200">
          <a:solidFill>
            <a:schemeClr val="tx1"/>
          </a:solidFill>
          <a:latin typeface="+mn-lt"/>
          <a:ea typeface="+mn-ea"/>
          <a:cs typeface="+mn-cs"/>
        </a:defRPr>
      </a:lvl4pPr>
      <a:lvl5pPr marL="2300630" algn="l" defTabSz="575158" rtl="0" eaLnBrk="1" latinLnBrk="0" hangingPunct="1">
        <a:defRPr sz="2300" kern="1200">
          <a:solidFill>
            <a:schemeClr val="tx1"/>
          </a:solidFill>
          <a:latin typeface="+mn-lt"/>
          <a:ea typeface="+mn-ea"/>
          <a:cs typeface="+mn-cs"/>
        </a:defRPr>
      </a:lvl5pPr>
      <a:lvl6pPr marL="2875788" algn="l" defTabSz="575158" rtl="0" eaLnBrk="1" latinLnBrk="0" hangingPunct="1">
        <a:defRPr sz="2300" kern="1200">
          <a:solidFill>
            <a:schemeClr val="tx1"/>
          </a:solidFill>
          <a:latin typeface="+mn-lt"/>
          <a:ea typeface="+mn-ea"/>
          <a:cs typeface="+mn-cs"/>
        </a:defRPr>
      </a:lvl6pPr>
      <a:lvl7pPr marL="3450946" algn="l" defTabSz="575158" rtl="0" eaLnBrk="1" latinLnBrk="0" hangingPunct="1">
        <a:defRPr sz="2300" kern="1200">
          <a:solidFill>
            <a:schemeClr val="tx1"/>
          </a:solidFill>
          <a:latin typeface="+mn-lt"/>
          <a:ea typeface="+mn-ea"/>
          <a:cs typeface="+mn-cs"/>
        </a:defRPr>
      </a:lvl7pPr>
      <a:lvl8pPr marL="4026103" algn="l" defTabSz="575158" rtl="0" eaLnBrk="1" latinLnBrk="0" hangingPunct="1">
        <a:defRPr sz="2300" kern="1200">
          <a:solidFill>
            <a:schemeClr val="tx1"/>
          </a:solidFill>
          <a:latin typeface="+mn-lt"/>
          <a:ea typeface="+mn-ea"/>
          <a:cs typeface="+mn-cs"/>
        </a:defRPr>
      </a:lvl8pPr>
      <a:lvl9pPr marL="4601261" algn="l" defTabSz="575158"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28420" y="944272"/>
            <a:ext cx="5731079" cy="731708"/>
          </a:xfrm>
          <a:prstGeom prst="rect">
            <a:avLst/>
          </a:prstGeom>
          <a:noFill/>
        </p:spPr>
        <p:txBody>
          <a:bodyPr wrap="square" lIns="115032" tIns="57516" rIns="115032" bIns="57516" rtlCol="0">
            <a:spAutoFit/>
          </a:bodyPr>
          <a:lstStyle/>
          <a:p>
            <a:pPr algn="ctr"/>
            <a:r>
              <a:rPr lang="en-US" sz="2000" b="1" dirty="0" smtClean="0">
                <a:latin typeface="Times"/>
                <a:cs typeface="Times"/>
              </a:rPr>
              <a:t>Enter a short title for your tour group here, occupying two lines</a:t>
            </a:r>
            <a:endParaRPr lang="en-US" sz="2000" b="1" dirty="0">
              <a:latin typeface="Times"/>
              <a:cs typeface="Times"/>
            </a:endParaRPr>
          </a:p>
        </p:txBody>
      </p:sp>
      <p:sp>
        <p:nvSpPr>
          <p:cNvPr id="5" name="Rectangle 4"/>
          <p:cNvSpPr/>
          <p:nvPr/>
        </p:nvSpPr>
        <p:spPr>
          <a:xfrm>
            <a:off x="925848" y="917659"/>
            <a:ext cx="5940166" cy="822615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1619007" y="1964525"/>
            <a:ext cx="4552828" cy="3035219"/>
          </a:xfrm>
          <a:prstGeom prst="rect">
            <a:avLst/>
          </a:pr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1696018" y="1976669"/>
            <a:ext cx="4416207" cy="461665"/>
          </a:xfrm>
          <a:prstGeom prst="rect">
            <a:avLst/>
          </a:prstGeom>
          <a:noFill/>
        </p:spPr>
        <p:txBody>
          <a:bodyPr wrap="square" rtlCol="0">
            <a:spAutoFit/>
          </a:bodyPr>
          <a:lstStyle/>
          <a:p>
            <a:pPr algn="ctr"/>
            <a:r>
              <a:rPr lang="en-US" sz="1200" dirty="0" smtClean="0">
                <a:solidFill>
                  <a:srgbClr val="FF0000"/>
                </a:solidFill>
              </a:rPr>
              <a:t>Insert a photo of your group. Please crop the photo to the correct size and move it behind the border.</a:t>
            </a:r>
            <a:endParaRPr lang="en-US" sz="1200" dirty="0">
              <a:solidFill>
                <a:srgbClr val="FF0000"/>
              </a:solidFill>
            </a:endParaRPr>
          </a:p>
        </p:txBody>
      </p:sp>
      <p:sp>
        <p:nvSpPr>
          <p:cNvPr id="9" name="TextBox 8"/>
          <p:cNvSpPr txBox="1"/>
          <p:nvPr/>
        </p:nvSpPr>
        <p:spPr>
          <a:xfrm>
            <a:off x="1028420" y="5013913"/>
            <a:ext cx="5731079" cy="1015663"/>
          </a:xfrm>
          <a:prstGeom prst="rect">
            <a:avLst/>
          </a:prstGeom>
          <a:noFill/>
        </p:spPr>
        <p:txBody>
          <a:bodyPr wrap="square" rtlCol="0">
            <a:spAutoFit/>
          </a:bodyPr>
          <a:lstStyle/>
          <a:p>
            <a:pPr algn="ctr"/>
            <a:r>
              <a:rPr lang="en-US" sz="1200" dirty="0" smtClean="0">
                <a:latin typeface="Calibri"/>
                <a:cs typeface="Calibri"/>
              </a:rPr>
              <a:t>Use this space to describe your interests in several sentences. In language suitable for a general audience, describe what you are studying, why you want to visit the CCF, and what you hope to learn during your visit. Use first-person language. If this is a class with students, state that here and let us know the experience level of the students. You can occupy as many as five lines to fill this space.</a:t>
            </a:r>
            <a:endParaRPr lang="en-US" sz="1200" dirty="0">
              <a:latin typeface="Calibri"/>
              <a:cs typeface="Calibri"/>
            </a:endParaRPr>
          </a:p>
        </p:txBody>
      </p:sp>
      <p:sp>
        <p:nvSpPr>
          <p:cNvPr id="14" name="TextBox 13"/>
          <p:cNvSpPr txBox="1"/>
          <p:nvPr/>
        </p:nvSpPr>
        <p:spPr>
          <a:xfrm>
            <a:off x="1028420" y="6502340"/>
            <a:ext cx="5731079" cy="2492990"/>
          </a:xfrm>
          <a:prstGeom prst="rect">
            <a:avLst/>
          </a:prstGeom>
          <a:noFill/>
        </p:spPr>
        <p:txBody>
          <a:bodyPr wrap="square" rtlCol="0">
            <a:spAutoFit/>
          </a:bodyPr>
          <a:lstStyle/>
          <a:p>
            <a:pPr algn="ctr"/>
            <a:r>
              <a:rPr lang="en-US" sz="1200" b="1" dirty="0" smtClean="0">
                <a:latin typeface="Calibri"/>
                <a:cs typeface="Calibri"/>
              </a:rPr>
              <a:t>Names of Participants:</a:t>
            </a:r>
          </a:p>
          <a:p>
            <a:pPr algn="ctr"/>
            <a:r>
              <a:rPr lang="en-US" sz="1200" dirty="0" smtClean="0">
                <a:latin typeface="Calibri"/>
                <a:cs typeface="Calibri"/>
              </a:rPr>
              <a:t>X</a:t>
            </a:r>
          </a:p>
          <a:p>
            <a:pPr algn="ctr"/>
            <a:r>
              <a:rPr lang="en-US" sz="1200" dirty="0" smtClean="0">
                <a:latin typeface="Calibri"/>
                <a:cs typeface="Calibri"/>
              </a:rPr>
              <a:t>X</a:t>
            </a:r>
          </a:p>
          <a:p>
            <a:pPr algn="ctr"/>
            <a:r>
              <a:rPr lang="en-US" sz="1200" dirty="0" smtClean="0">
                <a:latin typeface="Calibri"/>
                <a:cs typeface="Calibri"/>
              </a:rPr>
              <a:t>X</a:t>
            </a:r>
          </a:p>
          <a:p>
            <a:pPr algn="ctr"/>
            <a:r>
              <a:rPr lang="en-US" sz="1200" dirty="0" smtClean="0">
                <a:latin typeface="Calibri"/>
                <a:cs typeface="Calibri"/>
              </a:rPr>
              <a:t>X</a:t>
            </a:r>
          </a:p>
          <a:p>
            <a:pPr algn="ctr"/>
            <a:r>
              <a:rPr lang="en-US" sz="1200" dirty="0" smtClean="0">
                <a:latin typeface="Calibri"/>
                <a:cs typeface="Calibri"/>
              </a:rPr>
              <a:t>X</a:t>
            </a:r>
          </a:p>
          <a:p>
            <a:pPr algn="ctr"/>
            <a:r>
              <a:rPr lang="en-US" sz="1200" dirty="0" smtClean="0">
                <a:latin typeface="Calibri"/>
                <a:cs typeface="Calibri"/>
              </a:rPr>
              <a:t>X</a:t>
            </a:r>
          </a:p>
          <a:p>
            <a:pPr algn="ctr"/>
            <a:r>
              <a:rPr lang="en-US" sz="1200" dirty="0" smtClean="0">
                <a:latin typeface="Calibri"/>
                <a:cs typeface="Calibri"/>
              </a:rPr>
              <a:t>X</a:t>
            </a:r>
          </a:p>
          <a:p>
            <a:pPr algn="ctr"/>
            <a:r>
              <a:rPr lang="en-US" sz="1200" dirty="0" smtClean="0">
                <a:latin typeface="Calibri"/>
                <a:cs typeface="Calibri"/>
              </a:rPr>
              <a:t>X</a:t>
            </a:r>
          </a:p>
          <a:p>
            <a:pPr algn="ctr"/>
            <a:r>
              <a:rPr lang="en-US" sz="1200" dirty="0" smtClean="0">
                <a:latin typeface="Calibri"/>
                <a:cs typeface="Calibri"/>
              </a:rPr>
              <a:t>X</a:t>
            </a:r>
          </a:p>
          <a:p>
            <a:pPr algn="ctr"/>
            <a:r>
              <a:rPr lang="en-US" sz="1200" dirty="0" smtClean="0">
                <a:latin typeface="Calibri"/>
                <a:cs typeface="Calibri"/>
              </a:rPr>
              <a:t>X</a:t>
            </a:r>
          </a:p>
          <a:p>
            <a:pPr algn="ctr"/>
            <a:r>
              <a:rPr lang="en-US" sz="1200" dirty="0" smtClean="0">
                <a:latin typeface="Calibri"/>
                <a:cs typeface="Calibri"/>
              </a:rPr>
              <a:t>X</a:t>
            </a:r>
          </a:p>
          <a:p>
            <a:pPr algn="ctr"/>
            <a:r>
              <a:rPr lang="en-US" sz="1200" dirty="0">
                <a:latin typeface="Calibri"/>
                <a:cs typeface="Calibri"/>
              </a:rPr>
              <a:t>X</a:t>
            </a:r>
          </a:p>
        </p:txBody>
      </p:sp>
      <p:sp>
        <p:nvSpPr>
          <p:cNvPr id="16" name="TextBox 15"/>
          <p:cNvSpPr txBox="1"/>
          <p:nvPr/>
        </p:nvSpPr>
        <p:spPr>
          <a:xfrm>
            <a:off x="1032619" y="1598770"/>
            <a:ext cx="5731079" cy="276999"/>
          </a:xfrm>
          <a:prstGeom prst="rect">
            <a:avLst/>
          </a:prstGeom>
          <a:noFill/>
        </p:spPr>
        <p:txBody>
          <a:bodyPr wrap="square" rtlCol="0">
            <a:spAutoFit/>
          </a:bodyPr>
          <a:lstStyle/>
          <a:p>
            <a:pPr algn="ctr"/>
            <a:r>
              <a:rPr lang="en-US" sz="1200" i="1" dirty="0" smtClean="0">
                <a:latin typeface="Calibri"/>
                <a:cs typeface="Calibri"/>
              </a:rPr>
              <a:t>Enter the name(s) of your institution(s)</a:t>
            </a:r>
            <a:endParaRPr lang="en-US" sz="1200" i="1" dirty="0">
              <a:latin typeface="Calibri"/>
              <a:cs typeface="Calibri"/>
            </a:endParaRPr>
          </a:p>
        </p:txBody>
      </p:sp>
      <p:sp>
        <p:nvSpPr>
          <p:cNvPr id="17" name="TextBox 16"/>
          <p:cNvSpPr txBox="1"/>
          <p:nvPr/>
        </p:nvSpPr>
        <p:spPr>
          <a:xfrm>
            <a:off x="-5184729" y="1278344"/>
            <a:ext cx="4835498" cy="6832641"/>
          </a:xfrm>
          <a:prstGeom prst="rect">
            <a:avLst/>
          </a:prstGeom>
          <a:noFill/>
        </p:spPr>
        <p:txBody>
          <a:bodyPr wrap="square" rtlCol="0">
            <a:spAutoFit/>
          </a:bodyPr>
          <a:lstStyle/>
          <a:p>
            <a:pPr algn="ctr"/>
            <a:r>
              <a:rPr lang="en-US" sz="2400" b="1" u="sng" dirty="0" smtClean="0">
                <a:solidFill>
                  <a:srgbClr val="0000FF"/>
                </a:solidFill>
                <a:latin typeface="Calibri"/>
                <a:cs typeface="Calibri"/>
              </a:rPr>
              <a:t>Instructions:</a:t>
            </a:r>
          </a:p>
          <a:p>
            <a:pPr algn="ctr"/>
            <a:endParaRPr lang="en-US" sz="1800" dirty="0">
              <a:solidFill>
                <a:srgbClr val="0000FF"/>
              </a:solidFill>
              <a:latin typeface="Calibri"/>
              <a:cs typeface="Calibri"/>
            </a:endParaRPr>
          </a:p>
          <a:p>
            <a:pPr algn="ctr"/>
            <a:r>
              <a:rPr lang="en-US" sz="1800" b="1" dirty="0" smtClean="0">
                <a:solidFill>
                  <a:srgbClr val="0000FF"/>
                </a:solidFill>
                <a:latin typeface="Calibri"/>
                <a:cs typeface="Calibri"/>
              </a:rPr>
              <a:t>Before arriving at the CCF</a:t>
            </a:r>
            <a:r>
              <a:rPr lang="en-US" sz="1800" dirty="0" smtClean="0">
                <a:solidFill>
                  <a:srgbClr val="0000FF"/>
                </a:solidFill>
                <a:latin typeface="Calibri"/>
                <a:cs typeface="Calibri"/>
              </a:rPr>
              <a:t>, please fill in this template about your project. This will help us get to know you and your work. We will also use these pages to introduce you to the Geology Department, to put together a “guest book” of lab visitors, to post on our website, and to share with NSF.</a:t>
            </a:r>
          </a:p>
          <a:p>
            <a:pPr algn="ctr"/>
            <a:endParaRPr lang="en-US" sz="1800" dirty="0">
              <a:solidFill>
                <a:srgbClr val="0000FF"/>
              </a:solidFill>
              <a:latin typeface="Calibri"/>
              <a:cs typeface="Calibri"/>
            </a:endParaRPr>
          </a:p>
          <a:p>
            <a:pPr algn="ctr"/>
            <a:r>
              <a:rPr lang="en-US" sz="1800" dirty="0" smtClean="0">
                <a:solidFill>
                  <a:srgbClr val="0000FF"/>
                </a:solidFill>
                <a:latin typeface="Calibri"/>
                <a:cs typeface="Calibri"/>
              </a:rPr>
              <a:t>We have created this template so that all project descriptions are formatted the same way and can be compiled into a coherent document. </a:t>
            </a:r>
            <a:r>
              <a:rPr lang="en-US" sz="1800" dirty="0" smtClean="0">
                <a:solidFill>
                  <a:srgbClr val="FF0000"/>
                </a:solidFill>
                <a:latin typeface="Calibri"/>
                <a:cs typeface="Calibri"/>
              </a:rPr>
              <a:t>Accordingly, please do not move, reshape, or resize any of the elements here and do not alter the font sizes.</a:t>
            </a:r>
          </a:p>
          <a:p>
            <a:pPr algn="ctr"/>
            <a:endParaRPr lang="en-US" sz="1800" dirty="0">
              <a:solidFill>
                <a:srgbClr val="0000FF"/>
              </a:solidFill>
              <a:latin typeface="Calibri"/>
              <a:cs typeface="Calibri"/>
            </a:endParaRPr>
          </a:p>
          <a:p>
            <a:pPr algn="ctr"/>
            <a:r>
              <a:rPr lang="en-US" sz="1800" b="1" u="sng" dirty="0" smtClean="0">
                <a:solidFill>
                  <a:srgbClr val="0000FF"/>
                </a:solidFill>
                <a:latin typeface="Calibri"/>
                <a:cs typeface="Calibri"/>
              </a:rPr>
              <a:t>Please cap your file size to 2MB</a:t>
            </a:r>
            <a:r>
              <a:rPr lang="en-US" sz="1800" b="1" dirty="0" smtClean="0">
                <a:solidFill>
                  <a:srgbClr val="0000FF"/>
                </a:solidFill>
                <a:latin typeface="Calibri"/>
                <a:cs typeface="Calibri"/>
              </a:rPr>
              <a:t>. </a:t>
            </a:r>
            <a:r>
              <a:rPr lang="en-US" sz="1800" dirty="0" smtClean="0">
                <a:solidFill>
                  <a:srgbClr val="0000FF"/>
                </a:solidFill>
                <a:latin typeface="Calibri"/>
                <a:cs typeface="Calibri"/>
              </a:rPr>
              <a:t>If your photos are too large, you can easily down-sample the whole file by going to </a:t>
            </a:r>
            <a:r>
              <a:rPr lang="en-US" sz="1800" dirty="0" smtClean="0">
                <a:solidFill>
                  <a:srgbClr val="0000FF"/>
                </a:solidFill>
              </a:rPr>
              <a:t>“File </a:t>
            </a:r>
            <a:r>
              <a:rPr lang="en-US" sz="1800" dirty="0">
                <a:solidFill>
                  <a:srgbClr val="0000FF"/>
                </a:solidFill>
              </a:rPr>
              <a:t>-&gt; </a:t>
            </a:r>
            <a:r>
              <a:rPr lang="en-US" sz="1800" dirty="0" smtClean="0">
                <a:solidFill>
                  <a:srgbClr val="0000FF"/>
                </a:solidFill>
              </a:rPr>
              <a:t>Reduce File Size </a:t>
            </a:r>
            <a:r>
              <a:rPr lang="en-US" sz="1800" dirty="0">
                <a:solidFill>
                  <a:srgbClr val="0000FF"/>
                </a:solidFill>
              </a:rPr>
              <a:t>-&gt; </a:t>
            </a:r>
            <a:r>
              <a:rPr lang="en-US" sz="1800" dirty="0" smtClean="0">
                <a:solidFill>
                  <a:srgbClr val="0000FF"/>
                </a:solidFill>
              </a:rPr>
              <a:t>Best </a:t>
            </a:r>
            <a:r>
              <a:rPr lang="en-US" sz="1800" dirty="0">
                <a:solidFill>
                  <a:srgbClr val="0000FF"/>
                </a:solidFill>
              </a:rPr>
              <a:t>for Viewing on screen 150 </a:t>
            </a:r>
            <a:r>
              <a:rPr lang="en-US" sz="1800" dirty="0" smtClean="0">
                <a:solidFill>
                  <a:srgbClr val="0000FF"/>
                </a:solidFill>
              </a:rPr>
              <a:t>dpi”.</a:t>
            </a:r>
            <a:endParaRPr lang="en-US" sz="1800" dirty="0" smtClean="0">
              <a:solidFill>
                <a:srgbClr val="0000FF"/>
              </a:solidFill>
              <a:latin typeface="Calibri"/>
              <a:cs typeface="Calibri"/>
            </a:endParaRPr>
          </a:p>
          <a:p>
            <a:pPr algn="ctr"/>
            <a:endParaRPr lang="en-US" sz="1800" dirty="0">
              <a:solidFill>
                <a:srgbClr val="0000FF"/>
              </a:solidFill>
              <a:latin typeface="Calibri"/>
              <a:cs typeface="Calibri"/>
            </a:endParaRPr>
          </a:p>
          <a:p>
            <a:pPr algn="ctr"/>
            <a:r>
              <a:rPr lang="en-US" sz="1800" dirty="0" smtClean="0">
                <a:solidFill>
                  <a:srgbClr val="0000FF"/>
                </a:solidFill>
                <a:latin typeface="Calibri"/>
                <a:cs typeface="Calibri"/>
              </a:rPr>
              <a:t>Thank you for taking the time to do this. We are looking forward to hosting you.</a:t>
            </a:r>
            <a:endParaRPr lang="en-US" sz="1800" dirty="0">
              <a:solidFill>
                <a:srgbClr val="0000FF"/>
              </a:solidFill>
              <a:latin typeface="Calibri"/>
              <a:cs typeface="Calibri"/>
            </a:endParaRPr>
          </a:p>
        </p:txBody>
      </p:sp>
      <p:sp>
        <p:nvSpPr>
          <p:cNvPr id="12" name="TextBox 11"/>
          <p:cNvSpPr txBox="1"/>
          <p:nvPr/>
        </p:nvSpPr>
        <p:spPr>
          <a:xfrm>
            <a:off x="1028420" y="5963246"/>
            <a:ext cx="5731079" cy="523220"/>
          </a:xfrm>
          <a:prstGeom prst="rect">
            <a:avLst/>
          </a:prstGeom>
          <a:noFill/>
        </p:spPr>
        <p:txBody>
          <a:bodyPr wrap="square" rtlCol="0">
            <a:spAutoFit/>
          </a:bodyPr>
          <a:lstStyle/>
          <a:p>
            <a:pPr algn="ctr"/>
            <a:r>
              <a:rPr lang="en-US" sz="1400" b="1" dirty="0" smtClean="0"/>
              <a:t>Group Tour</a:t>
            </a:r>
            <a:endParaRPr lang="en-US" sz="1400" dirty="0" smtClean="0"/>
          </a:p>
          <a:p>
            <a:pPr algn="ctr"/>
            <a:r>
              <a:rPr lang="en-US" sz="1400" b="1" dirty="0" smtClean="0"/>
              <a:t>Visit date: </a:t>
            </a:r>
            <a:r>
              <a:rPr lang="en-US" sz="1400" dirty="0" smtClean="0"/>
              <a:t>Month Day 20XX</a:t>
            </a:r>
          </a:p>
        </p:txBody>
      </p:sp>
    </p:spTree>
    <p:extLst>
      <p:ext uri="{BB962C8B-B14F-4D97-AF65-F5344CB8AC3E}">
        <p14:creationId xmlns:p14="http://schemas.microsoft.com/office/powerpoint/2010/main" val="2532061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477</TotalTime>
  <Words>333</Words>
  <Application>Microsoft Macintosh PowerPoint</Application>
  <PresentationFormat>Custom</PresentationFormat>
  <Paragraphs>28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Dartmouth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Corbett</dc:creator>
  <cp:lastModifiedBy>Lee Corbett</cp:lastModifiedBy>
  <cp:revision>13</cp:revision>
  <dcterms:created xsi:type="dcterms:W3CDTF">2018-01-12T13:55:57Z</dcterms:created>
  <dcterms:modified xsi:type="dcterms:W3CDTF">2018-04-05T13:50:11Z</dcterms:modified>
</cp:coreProperties>
</file>