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7" r:id="rId3"/>
    <p:sldId id="260" r:id="rId4"/>
    <p:sldId id="274" r:id="rId5"/>
    <p:sldId id="276" r:id="rId6"/>
    <p:sldId id="257" r:id="rId7"/>
    <p:sldId id="268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19681"/>
  <ax:ocxPr ax:name="_cy" ax:value="14182"/>
  <ax:ocxPr ax:name="FlashVars" ax:value=""/>
  <ax:ocxPr ax:name="Movie" ax:value="http://www.youtube.com/v/_0jyKabLHVc"/>
  <ax:ocxPr ax:name="Src" ax:value="http://www.youtube.com/v/_0jyKabLHVc"/>
  <ax:ocxPr ax:name="WMode" ax:value="Window"/>
  <ax:ocxPr ax:name="Play" ax:value="0"/>
  <ax:ocxPr ax:name="Loop" ax:value="0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8DB487B6-9B14-42A6-86FE-EF48E4D61CF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vm.edu/~awool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Sept 2, 2009</a:t>
            </a:r>
            <a:br>
              <a:rPr lang="en-US" dirty="0" smtClean="0"/>
            </a:br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 How to use the online syllabus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err="1" smtClean="0"/>
              <a:t>Mankiw’s</a:t>
            </a:r>
            <a:r>
              <a:rPr lang="en-US" dirty="0" smtClean="0"/>
              <a:t> 10 basic principles  of economics (start)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Syllabus at 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http://www.uvm.edu/~awoolf/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228600"/>
            <a:ext cx="7848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1.  People Face Tradeoffs, or You Can’t Always Get What You Want</a:t>
            </a:r>
            <a:endParaRPr lang="en-US" sz="3200" b="1" dirty="0"/>
          </a:p>
        </p:txBody>
      </p:sp>
    </p:spTree>
    <p:controls>
      <p:control spid="3074" name="ShockwaveFlash1" r:id="rId2" imgW="7085160" imgH="510552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Tradeoffs:  Which To Use?</a:t>
            </a:r>
            <a:endParaRPr lang="en-US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62200"/>
            <a:ext cx="365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133600"/>
            <a:ext cx="3505200" cy="3691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This?</a:t>
            </a:r>
            <a:endParaRPr lang="en-US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447800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 Principles of Economics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Cost of Something is What You Give Up To Get It: </a:t>
            </a:r>
            <a:r>
              <a:rPr lang="en-US" b="1" i="1" dirty="0" smtClean="0"/>
              <a:t>Opportunity Cost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Rational People Think at the Margin—a little bit more, or a little bit less—and consider costs and benefits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People Respond to Incentives—Price is a </a:t>
            </a:r>
            <a:r>
              <a:rPr lang="en-US" dirty="0"/>
              <a:t>P</a:t>
            </a:r>
            <a:r>
              <a:rPr lang="en-US" dirty="0" smtClean="0"/>
              <a:t>owerful Incentive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Incentives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1295400"/>
            <a:ext cx="4800600" cy="4525963"/>
          </a:xfrm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46125" y="5980113"/>
            <a:ext cx="447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Shipping Convicts to Australia, Late 1700s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Australian Baby Bonus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May 11, 2004 announce $2,000 (US) Baby Bonus starting July 1, 2004</a:t>
            </a:r>
          </a:p>
          <a:p>
            <a:r>
              <a:rPr lang="en-US"/>
              <a:t>June 30, 2004  500 babies born</a:t>
            </a:r>
          </a:p>
          <a:p>
            <a:r>
              <a:rPr lang="en-US"/>
              <a:t>July 1, 2004   1005 babies born</a:t>
            </a:r>
          </a:p>
          <a:p>
            <a:r>
              <a:rPr lang="en-US"/>
              <a:t>July 2, 2004	928 babies born</a:t>
            </a:r>
          </a:p>
          <a:p>
            <a:r>
              <a:rPr lang="en-US"/>
              <a:t>Babies born in early July  are heavier than those born in late June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1642</TotalTime>
  <Words>143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Sept 2, 2009 Today’s Lecture</vt:lpstr>
      <vt:lpstr>Slide 2</vt:lpstr>
      <vt:lpstr>Slide 3</vt:lpstr>
      <vt:lpstr>Tradeoffs:  Which To Use?</vt:lpstr>
      <vt:lpstr>Or This?</vt:lpstr>
      <vt:lpstr>10 Principles of Economics</vt:lpstr>
      <vt:lpstr>Incentives</vt:lpstr>
      <vt:lpstr>Australian Baby Bonus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Economics?  From a famous economics student:</dc:title>
  <dc:creator>Art Woolf</dc:creator>
  <cp:lastModifiedBy>Art Woolf</cp:lastModifiedBy>
  <cp:revision>9</cp:revision>
  <dcterms:created xsi:type="dcterms:W3CDTF">2009-08-31T19:27:40Z</dcterms:created>
  <dcterms:modified xsi:type="dcterms:W3CDTF">2009-09-04T12:56:11Z</dcterms:modified>
</cp:coreProperties>
</file>