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32"/>
  </p:notesMasterIdLst>
  <p:handoutMasterIdLst>
    <p:handoutMasterId r:id="rId33"/>
  </p:handoutMasterIdLst>
  <p:sldIdLst>
    <p:sldId id="294" r:id="rId6"/>
    <p:sldId id="262" r:id="rId7"/>
    <p:sldId id="362" r:id="rId8"/>
    <p:sldId id="335" r:id="rId9"/>
    <p:sldId id="303" r:id="rId10"/>
    <p:sldId id="352" r:id="rId11"/>
    <p:sldId id="353" r:id="rId12"/>
    <p:sldId id="358" r:id="rId13"/>
    <p:sldId id="360" r:id="rId14"/>
    <p:sldId id="333" r:id="rId15"/>
    <p:sldId id="334" r:id="rId16"/>
    <p:sldId id="361" r:id="rId17"/>
    <p:sldId id="354" r:id="rId18"/>
    <p:sldId id="319" r:id="rId19"/>
    <p:sldId id="320" r:id="rId20"/>
    <p:sldId id="321" r:id="rId21"/>
    <p:sldId id="322" r:id="rId22"/>
    <p:sldId id="296" r:id="rId23"/>
    <p:sldId id="260" r:id="rId24"/>
    <p:sldId id="279" r:id="rId25"/>
    <p:sldId id="310" r:id="rId26"/>
    <p:sldId id="311" r:id="rId27"/>
    <p:sldId id="301" r:id="rId28"/>
    <p:sldId id="302" r:id="rId29"/>
    <p:sldId id="355" r:id="rId30"/>
    <p:sldId id="295" r:id="rId3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5439" autoAdjust="0"/>
  </p:normalViewPr>
  <p:slideViewPr>
    <p:cSldViewPr snapToGrid="0" snapToObjects="1">
      <p:cViewPr varScale="1">
        <p:scale>
          <a:sx n="73" d="100"/>
          <a:sy n="73" d="100"/>
        </p:scale>
        <p:origin x="1320" y="6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0" d="100"/>
          <a:sy n="90" d="100"/>
        </p:scale>
        <p:origin x="-37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785C67-5394-A14E-9A38-B1667207FCF3}" type="datetimeFigureOut">
              <a:rPr lang="en-US" smtClean="0"/>
              <a:t>2/20/2018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6BE2B2-A04B-D142-8F57-BBA693DF6177}" type="slidenum">
              <a:rPr lang="en-US" smtClean="0"/>
              <a:t>‹#›</a:t>
            </a:fld>
            <a:endParaRPr lang="en-US"/>
          </a:p>
        </p:txBody>
      </p:sp>
    </p:spTree>
    <p:extLst>
      <p:ext uri="{BB962C8B-B14F-4D97-AF65-F5344CB8AC3E}">
        <p14:creationId xmlns:p14="http://schemas.microsoft.com/office/powerpoint/2010/main" val="2997140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8D5380-084A-9F41-A79B-DCB69A5DCB27}" type="datetimeFigureOut">
              <a:rPr lang="en-US" smtClean="0"/>
              <a:t>2/20/2018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A6FF21-C933-034E-8A18-3B504A3A00D6}" type="slidenum">
              <a:rPr lang="en-US" smtClean="0"/>
              <a:t>‹#›</a:t>
            </a:fld>
            <a:endParaRPr lang="en-US"/>
          </a:p>
        </p:txBody>
      </p:sp>
    </p:spTree>
    <p:extLst>
      <p:ext uri="{BB962C8B-B14F-4D97-AF65-F5344CB8AC3E}">
        <p14:creationId xmlns:p14="http://schemas.microsoft.com/office/powerpoint/2010/main" val="423594923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A6FF21-C933-034E-8A18-3B504A3A00D6}" type="slidenum">
              <a:rPr lang="en-US" smtClean="0"/>
              <a:t>1</a:t>
            </a:fld>
            <a:endParaRPr lang="en-US"/>
          </a:p>
        </p:txBody>
      </p:sp>
    </p:spTree>
    <p:extLst>
      <p:ext uri="{BB962C8B-B14F-4D97-AF65-F5344CB8AC3E}">
        <p14:creationId xmlns:p14="http://schemas.microsoft.com/office/powerpoint/2010/main" val="19417093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8" name="Rectangle 7"/>
          <p:cNvSpPr/>
          <p:nvPr userDrawn="1"/>
        </p:nvSpPr>
        <p:spPr>
          <a:xfrm>
            <a:off x="0" y="654538"/>
            <a:ext cx="5808133" cy="3815862"/>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0" y="654537"/>
            <a:ext cx="5808133" cy="3815863"/>
          </a:xfrm>
        </p:spPr>
        <p:txBody>
          <a:bodyPr lIns="457200" tIns="457200" rIns="457200" bIns="457200" anchor="ctr" anchorCtr="0">
            <a:normAutofit/>
          </a:bodyPr>
          <a:lstStyle>
            <a:lvl1pPr>
              <a:lnSpc>
                <a:spcPct val="80000"/>
              </a:lnSpc>
              <a:defRPr sz="5500" cap="all"/>
            </a:lvl1pPr>
          </a:lstStyle>
          <a:p>
            <a:r>
              <a:rPr lang="en-US" dirty="0"/>
              <a:t>CLICK TO EDIT MASTER TITLE STYLE</a:t>
            </a:r>
          </a:p>
        </p:txBody>
      </p:sp>
      <p:sp>
        <p:nvSpPr>
          <p:cNvPr id="10" name="Text Placeholder 9"/>
          <p:cNvSpPr>
            <a:spLocks noGrp="1"/>
          </p:cNvSpPr>
          <p:nvPr>
            <p:ph type="body" sz="quarter" idx="13" hasCustomPrompt="1"/>
          </p:nvPr>
        </p:nvSpPr>
        <p:spPr>
          <a:xfrm>
            <a:off x="0" y="4777613"/>
            <a:ext cx="2875280" cy="365887"/>
          </a:xfrm>
          <a:solidFill>
            <a:srgbClr val="00558C"/>
          </a:solidFill>
          <a:ln>
            <a:noFill/>
          </a:ln>
        </p:spPr>
        <p:txBody>
          <a:bodyPr lIns="457200" rIns="457200" anchor="ctr">
            <a:normAutofit/>
          </a:bodyPr>
          <a:lstStyle>
            <a:lvl1pPr marL="0" indent="0">
              <a:buFont typeface="Arial"/>
              <a:buNone/>
              <a:defRPr sz="1200" b="1" baseline="0">
                <a:solidFill>
                  <a:srgbClr val="FFFFFF"/>
                </a:solidFill>
              </a:defRPr>
            </a:lvl1pPr>
          </a:lstStyle>
          <a:p>
            <a:pPr lvl="0"/>
            <a:r>
              <a:rPr lang="en-US" dirty="0"/>
              <a:t>AUTHOR NAME  XX.XX.XX</a:t>
            </a:r>
          </a:p>
        </p:txBody>
      </p:sp>
      <p:pic>
        <p:nvPicPr>
          <p:cNvPr id="14" name="Picture 13" descr="YELLOW-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846384" y="335240"/>
            <a:ext cx="4233672" cy="638595"/>
          </a:xfrm>
          <a:prstGeom prst="rect">
            <a:avLst/>
          </a:prstGeom>
        </p:spPr>
      </p:pic>
      <p:pic>
        <p:nvPicPr>
          <p:cNvPr id="4" name="Picture 3" descr="Huron-Logo_2_v0_alt_hrzntl.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530222" y="412248"/>
            <a:ext cx="2193823" cy="506366"/>
          </a:xfrm>
          <a:prstGeom prst="rect">
            <a:avLst/>
          </a:prstGeom>
        </p:spPr>
      </p:pic>
      <p:sp>
        <p:nvSpPr>
          <p:cNvPr id="15" name="Footer Placeholder 4"/>
          <p:cNvSpPr>
            <a:spLocks noGrp="1"/>
          </p:cNvSpPr>
          <p:nvPr>
            <p:ph type="ftr" sz="quarter" idx="3"/>
          </p:nvPr>
        </p:nvSpPr>
        <p:spPr>
          <a:xfrm>
            <a:off x="5808133" y="4779170"/>
            <a:ext cx="3335867" cy="363124"/>
          </a:xfrm>
          <a:prstGeom prst="rect">
            <a:avLst/>
          </a:prstGeom>
          <a:solidFill>
            <a:schemeClr val="bg2"/>
          </a:solidFill>
        </p:spPr>
        <p:txBody>
          <a:bodyPr anchor="ctr"/>
          <a:lstStyle>
            <a:lvl1pPr algn="ctr">
              <a:lnSpc>
                <a:spcPct val="100000"/>
              </a:lnSpc>
              <a:defRPr sz="600" b="0" baseline="0">
                <a:solidFill>
                  <a:schemeClr val="tx1"/>
                </a:solidFill>
                <a:latin typeface="Arial"/>
                <a:cs typeface="Arial"/>
              </a:defRPr>
            </a:lvl1pPr>
          </a:lstStyle>
          <a:p>
            <a:r>
              <a:rPr lang="en-US"/>
              <a:t>© 2017 HURON CONSULTING GROUP INC. AND AFFILIATES. ALL RIGHTS RESERVED.</a:t>
            </a:r>
            <a:endParaRPr lang="en-US" dirty="0"/>
          </a:p>
        </p:txBody>
      </p:sp>
    </p:spTree>
    <p:extLst>
      <p:ext uri="{BB962C8B-B14F-4D97-AF65-F5344CB8AC3E}">
        <p14:creationId xmlns:p14="http://schemas.microsoft.com/office/powerpoint/2010/main" val="645779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s Title + Content + Logo">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pic>
        <p:nvPicPr>
          <p:cNvPr id="8" name="Picture 7" descr="Huron-Logo_CMYK_hero_vert_060716.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567314" y="4806609"/>
            <a:ext cx="1143000" cy="238760"/>
          </a:xfrm>
          <a:prstGeom prst="rect">
            <a:avLst/>
          </a:prstGeom>
        </p:spPr>
      </p:pic>
      <p:sp>
        <p:nvSpPr>
          <p:cNvPr id="9" name="Text Placeholder 3"/>
          <p:cNvSpPr>
            <a:spLocks noGrp="1"/>
          </p:cNvSpPr>
          <p:nvPr>
            <p:ph type="body" sz="quarter" idx="14"/>
          </p:nvPr>
        </p:nvSpPr>
        <p:spPr>
          <a:xfrm>
            <a:off x="431800" y="2060575"/>
            <a:ext cx="8278813" cy="2389188"/>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3" name="Text Placeholder 8"/>
          <p:cNvSpPr>
            <a:spLocks noGrp="1"/>
          </p:cNvSpPr>
          <p:nvPr>
            <p:ph type="body" sz="quarter" idx="16" hasCustomPrompt="1"/>
          </p:nvPr>
        </p:nvSpPr>
        <p:spPr>
          <a:xfrm>
            <a:off x="3739896" y="4779963"/>
            <a:ext cx="3419855"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397313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ocess Slide + Image">
    <p:spTree>
      <p:nvGrpSpPr>
        <p:cNvPr id="1" name=""/>
        <p:cNvGrpSpPr/>
        <p:nvPr/>
      </p:nvGrpSpPr>
      <p:grpSpPr>
        <a:xfrm>
          <a:off x="0" y="0"/>
          <a:ext cx="0" cy="0"/>
          <a:chOff x="0" y="0"/>
          <a:chExt cx="0" cy="0"/>
        </a:xfrm>
      </p:grpSpPr>
      <p:sp>
        <p:nvSpPr>
          <p:cNvPr id="18" name="Picture Placeholder 4"/>
          <p:cNvSpPr>
            <a:spLocks noGrp="1"/>
          </p:cNvSpPr>
          <p:nvPr>
            <p:ph type="pic" sz="quarter" idx="15" hasCustomPrompt="1"/>
          </p:nvPr>
        </p:nvSpPr>
        <p:spPr>
          <a:xfrm>
            <a:off x="1" y="0"/>
            <a:ext cx="9144000" cy="1116843"/>
          </a:xfrm>
          <a:solidFill>
            <a:schemeClr val="accent1">
              <a:lumMod val="40000"/>
              <a:lumOff val="60000"/>
            </a:schemeClr>
          </a:solidFill>
        </p:spPr>
        <p:txBody>
          <a:bodyPr anchor="ctr">
            <a:normAutofit/>
          </a:bodyPr>
          <a:lstStyle>
            <a:lvl1pPr marL="0" indent="0" algn="ctr">
              <a:buNone/>
              <a:defRPr sz="1400" b="1" baseline="0"/>
            </a:lvl1pPr>
          </a:lstStyle>
          <a:p>
            <a:r>
              <a:rPr lang="en-US" dirty="0"/>
              <a:t>IMAGE PLACEHOLDER</a:t>
            </a:r>
          </a:p>
        </p:txBody>
      </p:sp>
      <p:sp>
        <p:nvSpPr>
          <p:cNvPr id="2" name="Title 1"/>
          <p:cNvSpPr>
            <a:spLocks noGrp="1"/>
          </p:cNvSpPr>
          <p:nvPr>
            <p:ph type="title" hasCustomPrompt="1"/>
          </p:nvPr>
        </p:nvSpPr>
        <p:spPr>
          <a:xfrm>
            <a:off x="6196353" y="1416539"/>
            <a:ext cx="2513960" cy="2886592"/>
          </a:xfrm>
        </p:spPr>
        <p:txBody>
          <a:bodyPr anchor="t">
            <a:noAutofit/>
          </a:bodyPr>
          <a:lstStyle>
            <a:lvl1pPr algn="r">
              <a:lnSpc>
                <a:spcPct val="80000"/>
              </a:lnSpc>
              <a:defRPr sz="5500"/>
            </a:lvl1pPr>
          </a:lstStyle>
          <a:p>
            <a:r>
              <a:rPr lang="en-US" dirty="0"/>
              <a:t>Title </a:t>
            </a:r>
            <a:br>
              <a:rPr lang="en-US" dirty="0"/>
            </a:br>
            <a:r>
              <a:rPr lang="en-US" dirty="0"/>
              <a:t>here</a:t>
            </a:r>
          </a:p>
        </p:txBody>
      </p:sp>
      <p:pic>
        <p:nvPicPr>
          <p:cNvPr id="9" name="Picture 8" descr="CORAL-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4076" y="4780376"/>
            <a:ext cx="3389924" cy="364330"/>
          </a:xfrm>
          <a:prstGeom prst="rect">
            <a:avLst/>
          </a:prstGeom>
        </p:spPr>
      </p:pic>
      <p:sp>
        <p:nvSpPr>
          <p:cNvPr id="11" name="Text Placeholder 8"/>
          <p:cNvSpPr>
            <a:spLocks noGrp="1"/>
          </p:cNvSpPr>
          <p:nvPr>
            <p:ph type="body" sz="quarter" idx="16" hasCustomPrompt="1"/>
          </p:nvPr>
        </p:nvSpPr>
        <p:spPr>
          <a:xfrm>
            <a:off x="3739897" y="4779963"/>
            <a:ext cx="2014180"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4257724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ocess Slide - No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pic>
        <p:nvPicPr>
          <p:cNvPr id="9" name="Picture 8" descr="CORAL-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4076" y="4780376"/>
            <a:ext cx="3389924" cy="364330"/>
          </a:xfrm>
          <a:prstGeom prst="rect">
            <a:avLst/>
          </a:prstGeom>
        </p:spPr>
      </p:pic>
      <p:sp>
        <p:nvSpPr>
          <p:cNvPr id="11" name="Text Placeholder 8"/>
          <p:cNvSpPr>
            <a:spLocks noGrp="1"/>
          </p:cNvSpPr>
          <p:nvPr>
            <p:ph type="body" sz="quarter" idx="16" hasCustomPrompt="1"/>
          </p:nvPr>
        </p:nvSpPr>
        <p:spPr>
          <a:xfrm>
            <a:off x="3739897" y="4779963"/>
            <a:ext cx="2014180"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3373714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Quote + Image">
    <p:bg>
      <p:bgPr>
        <a:solidFill>
          <a:schemeClr val="accent1"/>
        </a:solidFill>
        <a:effectLst/>
      </p:bgPr>
    </p:bg>
    <p:spTree>
      <p:nvGrpSpPr>
        <p:cNvPr id="1" name=""/>
        <p:cNvGrpSpPr/>
        <p:nvPr/>
      </p:nvGrpSpPr>
      <p:grpSpPr>
        <a:xfrm>
          <a:off x="0" y="0"/>
          <a:ext cx="0" cy="0"/>
          <a:chOff x="0" y="0"/>
          <a:chExt cx="0" cy="0"/>
        </a:xfrm>
      </p:grpSpPr>
      <p:pic>
        <p:nvPicPr>
          <p:cNvPr id="2" name="Picture 1" descr="QUOTE-White.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 y="0"/>
            <a:ext cx="1547993" cy="1386918"/>
          </a:xfrm>
          <a:prstGeom prst="rect">
            <a:avLst/>
          </a:prstGeom>
        </p:spPr>
      </p:pic>
      <p:pic>
        <p:nvPicPr>
          <p:cNvPr id="14" name="Picture 13" descr="QUOTE-White.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flipV="1">
            <a:off x="7596007" y="3756582"/>
            <a:ext cx="1547993" cy="1386918"/>
          </a:xfrm>
          <a:prstGeom prst="rect">
            <a:avLst/>
          </a:prstGeom>
        </p:spPr>
      </p:pic>
      <p:pic>
        <p:nvPicPr>
          <p:cNvPr id="12" name="Picture 11" descr="CORAL-Diagonal.png"/>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5529385" y="0"/>
            <a:ext cx="3614615" cy="586154"/>
          </a:xfrm>
          <a:prstGeom prst="rect">
            <a:avLst/>
          </a:prstGeom>
        </p:spPr>
      </p:pic>
      <p:sp>
        <p:nvSpPr>
          <p:cNvPr id="13" name="Rectangle 12"/>
          <p:cNvSpPr/>
          <p:nvPr userDrawn="1"/>
        </p:nvSpPr>
        <p:spPr>
          <a:xfrm>
            <a:off x="1690077" y="586154"/>
            <a:ext cx="7453923" cy="2742476"/>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itle 1"/>
          <p:cNvSpPr>
            <a:spLocks noGrp="1"/>
          </p:cNvSpPr>
          <p:nvPr>
            <p:ph type="title" hasCustomPrompt="1"/>
          </p:nvPr>
        </p:nvSpPr>
        <p:spPr>
          <a:xfrm>
            <a:off x="1690077" y="599465"/>
            <a:ext cx="7453922" cy="2729165"/>
          </a:xfrm>
        </p:spPr>
        <p:txBody>
          <a:bodyPr lIns="274320" tIns="274320" rIns="274320" bIns="274320">
            <a:normAutofit/>
          </a:bodyPr>
          <a:lstStyle>
            <a:lvl1pPr>
              <a:lnSpc>
                <a:spcPct val="80000"/>
              </a:lnSpc>
              <a:defRPr sz="5500"/>
            </a:lvl1pPr>
          </a:lstStyle>
          <a:p>
            <a:r>
              <a:rPr lang="en-US" dirty="0"/>
              <a:t>CLICK TO EDIT MASTER TITLE STYLE</a:t>
            </a:r>
          </a:p>
        </p:txBody>
      </p:sp>
    </p:spTree>
    <p:extLst>
      <p:ext uri="{BB962C8B-B14F-4D97-AF65-F5344CB8AC3E}">
        <p14:creationId xmlns:p14="http://schemas.microsoft.com/office/powerpoint/2010/main" val="3247021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 No Image">
    <p:spTree>
      <p:nvGrpSpPr>
        <p:cNvPr id="1" name=""/>
        <p:cNvGrpSpPr/>
        <p:nvPr/>
      </p:nvGrpSpPr>
      <p:grpSpPr>
        <a:xfrm>
          <a:off x="0" y="0"/>
          <a:ext cx="0" cy="0"/>
          <a:chOff x="0" y="0"/>
          <a:chExt cx="0" cy="0"/>
        </a:xfrm>
      </p:grpSpPr>
      <p:pic>
        <p:nvPicPr>
          <p:cNvPr id="9" name="Picture 8" descr="QUOTE.png"/>
          <p:cNvPicPr>
            <a:picLocks noChangeAspect="1"/>
          </p:cNvPicPr>
          <p:nvPr userDrawn="1"/>
        </p:nvPicPr>
        <p:blipFill rotWithShape="1">
          <a:blip r:embed="rId2" cstate="email">
            <a:extLst>
              <a:ext uri="{28A0092B-C50C-407E-A947-70E740481C1C}">
                <a14:useLocalDpi xmlns:a14="http://schemas.microsoft.com/office/drawing/2010/main"/>
              </a:ext>
            </a:extLst>
          </a:blip>
          <a:srcRect l="13627" t="19322"/>
          <a:stretch/>
        </p:blipFill>
        <p:spPr>
          <a:xfrm>
            <a:off x="-1" y="0"/>
            <a:ext cx="1547993" cy="1386918"/>
          </a:xfrm>
          <a:prstGeom prst="rect">
            <a:avLst/>
          </a:prstGeom>
        </p:spPr>
      </p:pic>
      <p:pic>
        <p:nvPicPr>
          <p:cNvPr id="10" name="Picture 9" descr="QUOTE.png"/>
          <p:cNvPicPr>
            <a:picLocks noChangeAspect="1"/>
          </p:cNvPicPr>
          <p:nvPr userDrawn="1"/>
        </p:nvPicPr>
        <p:blipFill rotWithShape="1">
          <a:blip r:embed="rId2" cstate="email">
            <a:extLst>
              <a:ext uri="{28A0092B-C50C-407E-A947-70E740481C1C}">
                <a14:useLocalDpi xmlns:a14="http://schemas.microsoft.com/office/drawing/2010/main"/>
              </a:ext>
            </a:extLst>
          </a:blip>
          <a:srcRect l="13627" t="19322"/>
          <a:stretch/>
        </p:blipFill>
        <p:spPr>
          <a:xfrm flipH="1" flipV="1">
            <a:off x="7596007" y="3756582"/>
            <a:ext cx="1547993" cy="1386918"/>
          </a:xfrm>
          <a:prstGeom prst="rect">
            <a:avLst/>
          </a:prstGeom>
        </p:spPr>
      </p:pic>
      <p:sp>
        <p:nvSpPr>
          <p:cNvPr id="11" name="Title 1"/>
          <p:cNvSpPr>
            <a:spLocks noGrp="1"/>
          </p:cNvSpPr>
          <p:nvPr>
            <p:ph type="title" hasCustomPrompt="1"/>
          </p:nvPr>
        </p:nvSpPr>
        <p:spPr>
          <a:xfrm>
            <a:off x="840154" y="1392941"/>
            <a:ext cx="7453923" cy="2363641"/>
          </a:xfrm>
        </p:spPr>
        <p:txBody>
          <a:bodyPr lIns="91440" tIns="274320" bIns="274320">
            <a:normAutofit/>
          </a:bodyPr>
          <a:lstStyle>
            <a:lvl1pPr>
              <a:lnSpc>
                <a:spcPct val="80000"/>
              </a:lnSpc>
              <a:defRPr sz="5500"/>
            </a:lvl1pPr>
          </a:lstStyle>
          <a:p>
            <a:r>
              <a:rPr lang="en-US" dirty="0"/>
              <a:t>CLICK TO EDIT MASTER TITLE STYLE</a:t>
            </a:r>
          </a:p>
        </p:txBody>
      </p:sp>
      <p:pic>
        <p:nvPicPr>
          <p:cNvPr id="12" name="Picture 11" descr="CORAL-Diagonal.png"/>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5529385" y="0"/>
            <a:ext cx="3614615" cy="586154"/>
          </a:xfrm>
          <a:prstGeom prst="rect">
            <a:avLst/>
          </a:prstGeom>
        </p:spPr>
      </p:pic>
    </p:spTree>
    <p:extLst>
      <p:ext uri="{BB962C8B-B14F-4D97-AF65-F5344CB8AC3E}">
        <p14:creationId xmlns:p14="http://schemas.microsoft.com/office/powerpoint/2010/main" val="715046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Divider Slide">
    <p:bg>
      <p:bgPr>
        <a:solidFill>
          <a:schemeClr val="accent2"/>
        </a:solidFill>
        <a:effectLst/>
      </p:bgPr>
    </p:bg>
    <p:spTree>
      <p:nvGrpSpPr>
        <p:cNvPr id="1" name=""/>
        <p:cNvGrpSpPr/>
        <p:nvPr/>
      </p:nvGrpSpPr>
      <p:grpSpPr>
        <a:xfrm>
          <a:off x="0" y="0"/>
          <a:ext cx="0" cy="0"/>
          <a:chOff x="0" y="0"/>
          <a:chExt cx="0" cy="0"/>
        </a:xfrm>
      </p:grpSpPr>
      <p:sp>
        <p:nvSpPr>
          <p:cNvPr id="11" name="Rectangle 10"/>
          <p:cNvSpPr/>
          <p:nvPr userDrawn="1"/>
        </p:nvSpPr>
        <p:spPr>
          <a:xfrm>
            <a:off x="0" y="908538"/>
            <a:ext cx="9144000" cy="3262924"/>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itle 1"/>
          <p:cNvSpPr>
            <a:spLocks noGrp="1"/>
          </p:cNvSpPr>
          <p:nvPr>
            <p:ph type="ctrTitle" hasCustomPrompt="1"/>
          </p:nvPr>
        </p:nvSpPr>
        <p:spPr>
          <a:xfrm>
            <a:off x="0" y="1944688"/>
            <a:ext cx="9144000" cy="2226775"/>
          </a:xfrm>
        </p:spPr>
        <p:txBody>
          <a:bodyPr lIns="457200" tIns="274320" rIns="457200" bIns="274320">
            <a:normAutofit/>
          </a:bodyPr>
          <a:lstStyle>
            <a:lvl1pPr>
              <a:lnSpc>
                <a:spcPts val="5500"/>
              </a:lnSpc>
              <a:spcAft>
                <a:spcPts val="1200"/>
              </a:spcAft>
              <a:defRPr sz="5500"/>
            </a:lvl1pPr>
          </a:lstStyle>
          <a:p>
            <a:r>
              <a:rPr lang="en-US" dirty="0"/>
              <a:t>CLICK TO EDIT MASTER TITLE STYLE</a:t>
            </a:r>
          </a:p>
        </p:txBody>
      </p:sp>
      <p:sp>
        <p:nvSpPr>
          <p:cNvPr id="5" name="Rectangle 4"/>
          <p:cNvSpPr/>
          <p:nvPr userDrawn="1"/>
        </p:nvSpPr>
        <p:spPr>
          <a:xfrm>
            <a:off x="488463" y="1854264"/>
            <a:ext cx="1000837" cy="9042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Text Placeholder 6"/>
          <p:cNvSpPr>
            <a:spLocks noGrp="1"/>
          </p:cNvSpPr>
          <p:nvPr>
            <p:ph type="body" sz="quarter" idx="11" hasCustomPrompt="1"/>
          </p:nvPr>
        </p:nvSpPr>
        <p:spPr>
          <a:xfrm>
            <a:off x="488950" y="935956"/>
            <a:ext cx="1000125" cy="918919"/>
          </a:xfrm>
        </p:spPr>
        <p:txBody>
          <a:bodyPr>
            <a:noAutofit/>
          </a:bodyPr>
          <a:lstStyle>
            <a:lvl1pPr marL="0" indent="0" algn="ctr">
              <a:buNone/>
              <a:defRPr sz="5500" b="1">
                <a:solidFill>
                  <a:srgbClr val="69C5F4"/>
                </a:solidFill>
                <a:latin typeface="Arial Narrow"/>
                <a:cs typeface="Arial Narrow"/>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a:t>
            </a:r>
          </a:p>
        </p:txBody>
      </p:sp>
    </p:spTree>
    <p:extLst>
      <p:ext uri="{BB962C8B-B14F-4D97-AF65-F5344CB8AC3E}">
        <p14:creationId xmlns:p14="http://schemas.microsoft.com/office/powerpoint/2010/main" val="3848958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Bar Chart + Image">
    <p:bg>
      <p:bgPr>
        <a:solidFill>
          <a:schemeClr val="accent1"/>
        </a:solidFill>
        <a:effectLst/>
      </p:bgPr>
    </p:bg>
    <p:spTree>
      <p:nvGrpSpPr>
        <p:cNvPr id="1" name=""/>
        <p:cNvGrpSpPr/>
        <p:nvPr/>
      </p:nvGrpSpPr>
      <p:grpSpPr>
        <a:xfrm>
          <a:off x="0" y="0"/>
          <a:ext cx="0" cy="0"/>
          <a:chOff x="0" y="0"/>
          <a:chExt cx="0" cy="0"/>
        </a:xfrm>
      </p:grpSpPr>
      <p:sp>
        <p:nvSpPr>
          <p:cNvPr id="11" name="Rectangle 10"/>
          <p:cNvSpPr/>
          <p:nvPr userDrawn="1"/>
        </p:nvSpPr>
        <p:spPr>
          <a:xfrm>
            <a:off x="0" y="363124"/>
            <a:ext cx="9144000" cy="1336720"/>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pic>
        <p:nvPicPr>
          <p:cNvPr id="10" name="Picture 9" descr="PRIMARYBLUE-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3389924" cy="363124"/>
          </a:xfrm>
          <a:prstGeom prst="rect">
            <a:avLst/>
          </a:prstGeom>
        </p:spPr>
      </p:pic>
      <p:pic>
        <p:nvPicPr>
          <p:cNvPr id="8" name="Picture 7" descr="Huron-Logo_CMYK_hero_vert_060716_white.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565799" y="4808159"/>
            <a:ext cx="1143000" cy="238760"/>
          </a:xfrm>
          <a:prstGeom prst="rect">
            <a:avLst/>
          </a:prstGeom>
        </p:spPr>
      </p:pic>
      <p:sp>
        <p:nvSpPr>
          <p:cNvPr id="13" name="Text Placeholder 8"/>
          <p:cNvSpPr>
            <a:spLocks noGrp="1"/>
          </p:cNvSpPr>
          <p:nvPr>
            <p:ph type="body" sz="quarter" idx="16" hasCustomPrompt="1"/>
          </p:nvPr>
        </p:nvSpPr>
        <p:spPr>
          <a:xfrm>
            <a:off x="3739896" y="4779963"/>
            <a:ext cx="3227831"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1175090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ar Chart - No Image">
    <p:spTree>
      <p:nvGrpSpPr>
        <p:cNvPr id="1" name=""/>
        <p:cNvGrpSpPr/>
        <p:nvPr/>
      </p:nvGrpSpPr>
      <p:grpSpPr>
        <a:xfrm>
          <a:off x="0" y="0"/>
          <a:ext cx="0" cy="0"/>
          <a:chOff x="0" y="0"/>
          <a:chExt cx="0" cy="0"/>
        </a:xfrm>
      </p:grpSpPr>
      <p:sp>
        <p:nvSpPr>
          <p:cNvPr id="14" name="Picture Placeholder 4"/>
          <p:cNvSpPr>
            <a:spLocks noGrp="1"/>
          </p:cNvSpPr>
          <p:nvPr>
            <p:ph type="pic" sz="quarter" idx="15" hasCustomPrompt="1"/>
          </p:nvPr>
        </p:nvSpPr>
        <p:spPr>
          <a:xfrm>
            <a:off x="7378695" y="1809341"/>
            <a:ext cx="1765305" cy="3334159"/>
          </a:xfrm>
          <a:solidFill>
            <a:schemeClr val="accent1">
              <a:lumMod val="40000"/>
              <a:lumOff val="60000"/>
            </a:schemeClr>
          </a:solidFill>
        </p:spPr>
        <p:txBody>
          <a:bodyPr anchor="ctr">
            <a:normAutofit/>
          </a:bodyPr>
          <a:lstStyle>
            <a:lvl1pPr marL="0" indent="0" algn="ctr">
              <a:buNone/>
              <a:defRPr sz="1400" b="1" baseline="0"/>
            </a:lvl1pPr>
          </a:lstStyle>
          <a:p>
            <a:r>
              <a:rPr lang="en-US" dirty="0"/>
              <a:t>IMAGE PLACEHOLDER</a:t>
            </a:r>
          </a:p>
        </p:txBody>
      </p:sp>
      <p:sp>
        <p:nvSpPr>
          <p:cNvPr id="2" name="Title 1"/>
          <p:cNvSpPr>
            <a:spLocks noGrp="1"/>
          </p:cNvSpPr>
          <p:nvPr>
            <p:ph type="title" hasCustomPrompt="1"/>
          </p:nvPr>
        </p:nvSpPr>
        <p:spPr>
          <a:xfrm>
            <a:off x="431279" y="411131"/>
            <a:ext cx="8279035" cy="1288713"/>
          </a:xfrm>
        </p:spPr>
        <p:txBody>
          <a:bodyPr>
            <a:normAutofit/>
          </a:bodyPr>
          <a:lstStyle>
            <a:lvl1pPr algn="r">
              <a:lnSpc>
                <a:spcPct val="80000"/>
              </a:lnSpc>
              <a:defRPr sz="4500"/>
            </a:lvl1pPr>
          </a:lstStyle>
          <a:p>
            <a:r>
              <a:rPr lang="en-US" dirty="0"/>
              <a:t>CLICK TO EDIT </a:t>
            </a:r>
            <a:br>
              <a:rPr lang="en-US" dirty="0"/>
            </a:br>
            <a:r>
              <a:rPr lang="en-US" dirty="0"/>
              <a:t>MASTER TITLE STYLE</a:t>
            </a:r>
          </a:p>
        </p:txBody>
      </p:sp>
      <p:sp>
        <p:nvSpPr>
          <p:cNvPr id="3" name="Rectangle 2"/>
          <p:cNvSpPr/>
          <p:nvPr userDrawn="1"/>
        </p:nvSpPr>
        <p:spPr>
          <a:xfrm>
            <a:off x="0" y="0"/>
            <a:ext cx="9144000" cy="30658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8"/>
          <p:cNvSpPr>
            <a:spLocks noGrp="1"/>
          </p:cNvSpPr>
          <p:nvPr>
            <p:ph type="body" sz="quarter" idx="16" hasCustomPrompt="1"/>
          </p:nvPr>
        </p:nvSpPr>
        <p:spPr>
          <a:xfrm>
            <a:off x="3739896" y="4779963"/>
            <a:ext cx="3300983"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32014041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Pie Chart - No Image">
    <p:bg>
      <p:bgPr>
        <a:solidFill>
          <a:schemeClr val="accent1"/>
        </a:solidFill>
        <a:effectLst/>
      </p:bgPr>
    </p:bg>
    <p:spTree>
      <p:nvGrpSpPr>
        <p:cNvPr id="1" name=""/>
        <p:cNvGrpSpPr/>
        <p:nvPr/>
      </p:nvGrpSpPr>
      <p:grpSpPr>
        <a:xfrm>
          <a:off x="0" y="0"/>
          <a:ext cx="0" cy="0"/>
          <a:chOff x="0" y="0"/>
          <a:chExt cx="0" cy="0"/>
        </a:xfrm>
      </p:grpSpPr>
      <p:sp>
        <p:nvSpPr>
          <p:cNvPr id="8" name="Rectangle 7"/>
          <p:cNvSpPr/>
          <p:nvPr userDrawn="1"/>
        </p:nvSpPr>
        <p:spPr>
          <a:xfrm>
            <a:off x="4838847" y="431800"/>
            <a:ext cx="4305154" cy="4038600"/>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itle 1"/>
          <p:cNvSpPr>
            <a:spLocks noGrp="1"/>
          </p:cNvSpPr>
          <p:nvPr>
            <p:ph type="title" hasCustomPrompt="1"/>
          </p:nvPr>
        </p:nvSpPr>
        <p:spPr>
          <a:xfrm>
            <a:off x="4838847" y="431799"/>
            <a:ext cx="4305151" cy="2513601"/>
          </a:xfrm>
          <a:prstGeom prst="rect">
            <a:avLst/>
          </a:prstGeom>
        </p:spPr>
        <p:txBody>
          <a:bodyPr lIns="274320" tIns="274320" rIns="274320" bIns="274320">
            <a:noAutofit/>
          </a:bodyPr>
          <a:lstStyle>
            <a:lvl1pPr>
              <a:lnSpc>
                <a:spcPct val="80000"/>
              </a:lnSpc>
              <a:defRPr sz="5500" b="1" i="0" cap="all" baseline="0">
                <a:latin typeface="Arial Narrow" charset="0"/>
                <a:ea typeface="Arial Narrow" charset="0"/>
                <a:cs typeface="Arial Narrow" charset="0"/>
              </a:defRPr>
            </a:lvl1pPr>
          </a:lstStyle>
          <a:p>
            <a:r>
              <a:rPr lang="en-US" dirty="0"/>
              <a:t>INSANELY </a:t>
            </a:r>
            <a:br>
              <a:rPr lang="en-US" dirty="0"/>
            </a:br>
            <a:r>
              <a:rPr lang="en-US" dirty="0"/>
              <a:t>AWESOME </a:t>
            </a:r>
            <a:br>
              <a:rPr lang="en-US" dirty="0"/>
            </a:br>
            <a:r>
              <a:rPr lang="en-US" dirty="0"/>
              <a:t>TITLE HERE</a:t>
            </a:r>
          </a:p>
        </p:txBody>
      </p:sp>
      <p:sp>
        <p:nvSpPr>
          <p:cNvPr id="12" name="Content Placeholder 2"/>
          <p:cNvSpPr>
            <a:spLocks noGrp="1"/>
          </p:cNvSpPr>
          <p:nvPr>
            <p:ph idx="1" hasCustomPrompt="1"/>
          </p:nvPr>
        </p:nvSpPr>
        <p:spPr>
          <a:xfrm>
            <a:off x="4838848" y="2945400"/>
            <a:ext cx="4305150" cy="1525000"/>
          </a:xfrm>
          <a:prstGeom prst="rect">
            <a:avLst/>
          </a:prstGeom>
        </p:spPr>
        <p:txBody>
          <a:bodyPr lIns="274320" tIns="91440" rIns="274320" bIns="91440" anchor="ctr" anchorCtr="0">
            <a:norm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lang="en-US" sz="1200" b="0" i="0" u="none" strike="noStrike" baseline="0" smtClean="0">
                <a:latin typeface="Arial" charset="0"/>
                <a:ea typeface="Arial" charset="0"/>
                <a:cs typeface="Arial"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 Ti. </a:t>
            </a:r>
            <a:r>
              <a:rPr lang="en-US" dirty="0" err="1"/>
              <a:t>Etrunum</a:t>
            </a:r>
            <a:r>
              <a:rPr lang="en-US" dirty="0"/>
              <a:t>. Races </a:t>
            </a:r>
            <a:r>
              <a:rPr lang="en-US" dirty="0" err="1"/>
              <a:t>dem</a:t>
            </a:r>
            <a:r>
              <a:rPr lang="en-US" dirty="0"/>
              <a:t>, sum </a:t>
            </a:r>
            <a:r>
              <a:rPr lang="en-US" dirty="0" err="1"/>
              <a:t>moverum</a:t>
            </a:r>
            <a:r>
              <a:rPr lang="en-US" dirty="0"/>
              <a:t> </a:t>
            </a:r>
            <a:r>
              <a:rPr lang="en-US" dirty="0" err="1"/>
              <a:t>ignoc</a:t>
            </a:r>
            <a:r>
              <a:rPr lang="en-US" dirty="0"/>
              <a:t>, </a:t>
            </a:r>
            <a:r>
              <a:rPr lang="en-US" dirty="0" err="1"/>
              <a:t>octam</a:t>
            </a:r>
            <a:r>
              <a:rPr lang="en-US" dirty="0"/>
              <a:t> </a:t>
            </a:r>
            <a:r>
              <a:rPr lang="en-US" dirty="0" err="1"/>
              <a:t>hicae</a:t>
            </a:r>
            <a:r>
              <a:rPr lang="en-US" dirty="0"/>
              <a:t> </a:t>
            </a:r>
            <a:r>
              <a:rPr lang="en-US" dirty="0" err="1"/>
              <a:t>cultorum</a:t>
            </a:r>
            <a:endParaRPr lang="en-US" dirty="0"/>
          </a:p>
        </p:txBody>
      </p:sp>
      <p:sp>
        <p:nvSpPr>
          <p:cNvPr id="9" name="Text Placeholder 8"/>
          <p:cNvSpPr>
            <a:spLocks noGrp="1"/>
          </p:cNvSpPr>
          <p:nvPr>
            <p:ph type="body" sz="quarter" idx="16" hasCustomPrompt="1"/>
          </p:nvPr>
        </p:nvSpPr>
        <p:spPr>
          <a:xfrm>
            <a:off x="4838846" y="4779963"/>
            <a:ext cx="4305153"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758521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ie Chart - No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38847" y="431799"/>
            <a:ext cx="4305151" cy="2513601"/>
          </a:xfrm>
        </p:spPr>
        <p:txBody>
          <a:bodyPr lIns="274320" tIns="274320" rIns="274320" bIns="274320">
            <a:noAutofit/>
          </a:bodyPr>
          <a:lstStyle>
            <a:lvl1pPr>
              <a:lnSpc>
                <a:spcPct val="80000"/>
              </a:lnSpc>
              <a:defRPr sz="5500" cap="all" baseline="0"/>
            </a:lvl1pPr>
          </a:lstStyle>
          <a:p>
            <a:r>
              <a:rPr lang="en-US" dirty="0"/>
              <a:t>INSANELY </a:t>
            </a:r>
            <a:br>
              <a:rPr lang="en-US" dirty="0"/>
            </a:br>
            <a:r>
              <a:rPr lang="en-US" dirty="0"/>
              <a:t>AWESOME </a:t>
            </a:r>
            <a:br>
              <a:rPr lang="en-US" dirty="0"/>
            </a:br>
            <a:r>
              <a:rPr lang="en-US" dirty="0"/>
              <a:t>TITLE HERE</a:t>
            </a:r>
          </a:p>
        </p:txBody>
      </p:sp>
      <p:sp>
        <p:nvSpPr>
          <p:cNvPr id="6" name="Content Placeholder 2"/>
          <p:cNvSpPr>
            <a:spLocks noGrp="1"/>
          </p:cNvSpPr>
          <p:nvPr>
            <p:ph idx="1" hasCustomPrompt="1"/>
          </p:nvPr>
        </p:nvSpPr>
        <p:spPr>
          <a:xfrm>
            <a:off x="4838848" y="2945400"/>
            <a:ext cx="4305150" cy="1525000"/>
          </a:xfrm>
        </p:spPr>
        <p:txBody>
          <a:bodyPr lIns="274320" tIns="91440" rIns="274320" bIns="91440" anchor="ctr" anchorCtr="0">
            <a:norm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lang="en-US" sz="1200" b="0" i="0" u="none" strike="noStrike" baseline="0" smtClean="0"/>
            </a:lvl1pPr>
            <a:lvl2pPr marL="457200" indent="0">
              <a:buNone/>
              <a:defRPr/>
            </a:lvl2pPr>
            <a:lvl3pPr marL="914400" indent="0">
              <a:buNone/>
              <a:defRPr/>
            </a:lvl3pPr>
            <a:lvl4pPr marL="1371600" indent="0">
              <a:buNone/>
              <a:defRPr/>
            </a:lvl4pPr>
            <a:lvl5pPr marL="1828800" indent="0">
              <a:buNone/>
              <a:defRPr/>
            </a:lvl5pPr>
          </a:lstStyle>
          <a:p>
            <a:pPr lvl="0"/>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 Ti. </a:t>
            </a:r>
            <a:r>
              <a:rPr lang="en-US" dirty="0" err="1"/>
              <a:t>Etrunum</a:t>
            </a:r>
            <a:r>
              <a:rPr lang="en-US" dirty="0"/>
              <a:t>. Races </a:t>
            </a:r>
            <a:r>
              <a:rPr lang="en-US" dirty="0" err="1"/>
              <a:t>dem</a:t>
            </a:r>
            <a:r>
              <a:rPr lang="en-US" dirty="0"/>
              <a:t>, sum </a:t>
            </a:r>
            <a:r>
              <a:rPr lang="en-US" dirty="0" err="1"/>
              <a:t>moverum</a:t>
            </a:r>
            <a:r>
              <a:rPr lang="en-US" dirty="0"/>
              <a:t> </a:t>
            </a:r>
            <a:r>
              <a:rPr lang="en-US" dirty="0" err="1"/>
              <a:t>ignoc</a:t>
            </a:r>
            <a:r>
              <a:rPr lang="en-US" dirty="0"/>
              <a:t>, </a:t>
            </a:r>
            <a:r>
              <a:rPr lang="en-US" dirty="0" err="1"/>
              <a:t>octam</a:t>
            </a:r>
            <a:r>
              <a:rPr lang="en-US" dirty="0"/>
              <a:t> </a:t>
            </a:r>
            <a:r>
              <a:rPr lang="en-US" dirty="0" err="1"/>
              <a:t>hicae</a:t>
            </a:r>
            <a:r>
              <a:rPr lang="en-US" dirty="0"/>
              <a:t> </a:t>
            </a:r>
            <a:r>
              <a:rPr lang="en-US" dirty="0" err="1"/>
              <a:t>cultorum</a:t>
            </a:r>
            <a:endParaRPr lang="en-US" dirty="0"/>
          </a:p>
        </p:txBody>
      </p:sp>
      <p:sp>
        <p:nvSpPr>
          <p:cNvPr id="11" name="Text Placeholder 8"/>
          <p:cNvSpPr>
            <a:spLocks noGrp="1"/>
          </p:cNvSpPr>
          <p:nvPr>
            <p:ph type="body" sz="quarter" idx="16" hasCustomPrompt="1"/>
          </p:nvPr>
        </p:nvSpPr>
        <p:spPr>
          <a:xfrm>
            <a:off x="4838846" y="4779963"/>
            <a:ext cx="4305153"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259413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genda Slide">
    <p:spTree>
      <p:nvGrpSpPr>
        <p:cNvPr id="1" name=""/>
        <p:cNvGrpSpPr/>
        <p:nvPr/>
      </p:nvGrpSpPr>
      <p:grpSpPr>
        <a:xfrm>
          <a:off x="0" y="0"/>
          <a:ext cx="0" cy="0"/>
          <a:chOff x="0" y="0"/>
          <a:chExt cx="0" cy="0"/>
        </a:xfrm>
      </p:grpSpPr>
      <p:sp>
        <p:nvSpPr>
          <p:cNvPr id="10" name="Rectangle 9"/>
          <p:cNvSpPr/>
          <p:nvPr userDrawn="1"/>
        </p:nvSpPr>
        <p:spPr>
          <a:xfrm>
            <a:off x="2663553" y="431800"/>
            <a:ext cx="6480448" cy="4038600"/>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2663553" y="431798"/>
            <a:ext cx="6480447" cy="1114599"/>
          </a:xfrm>
        </p:spPr>
        <p:txBody>
          <a:bodyPr lIns="274320" tIns="274320" rIns="274320" bIns="274320">
            <a:normAutofit/>
          </a:bodyPr>
          <a:lstStyle>
            <a:lvl1pPr>
              <a:lnSpc>
                <a:spcPts val="4000"/>
              </a:lnSpc>
              <a:defRPr sz="4500" cap="all" baseline="0"/>
            </a:lvl1pPr>
          </a:lstStyle>
          <a:p>
            <a:r>
              <a:rPr lang="en-US" dirty="0"/>
              <a:t>AGENDA TITLE HERE</a:t>
            </a:r>
          </a:p>
        </p:txBody>
      </p:sp>
      <p:sp>
        <p:nvSpPr>
          <p:cNvPr id="4" name="Text Placeholder 3"/>
          <p:cNvSpPr>
            <a:spLocks noGrp="1"/>
          </p:cNvSpPr>
          <p:nvPr>
            <p:ph type="body" sz="quarter" idx="13"/>
          </p:nvPr>
        </p:nvSpPr>
        <p:spPr>
          <a:xfrm>
            <a:off x="2663825" y="1546225"/>
            <a:ext cx="6480175" cy="3140075"/>
          </a:xfrm>
        </p:spPr>
        <p:txBody>
          <a:bodyPr/>
          <a:lstStyle/>
          <a:p>
            <a:pPr lvl="0"/>
            <a:r>
              <a:rPr lang="en-US"/>
              <a:t>Edit Master text styles</a:t>
            </a:r>
          </a:p>
        </p:txBody>
      </p:sp>
      <p:pic>
        <p:nvPicPr>
          <p:cNvPr id="8" name="Picture 7" descr="Huron-Logo_CMYK_hero_vert_060716.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567314" y="4806609"/>
            <a:ext cx="1143000" cy="238760"/>
          </a:xfrm>
          <a:prstGeom prst="rect">
            <a:avLst/>
          </a:prstGeom>
        </p:spPr>
      </p:pic>
      <p:sp>
        <p:nvSpPr>
          <p:cNvPr id="9" name="Footer Placeholder 4"/>
          <p:cNvSpPr>
            <a:spLocks noGrp="1"/>
          </p:cNvSpPr>
          <p:nvPr>
            <p:ph type="ftr" sz="quarter" idx="3"/>
          </p:nvPr>
        </p:nvSpPr>
        <p:spPr>
          <a:xfrm>
            <a:off x="431279" y="4779170"/>
            <a:ext cx="3335867" cy="363124"/>
          </a:xfrm>
          <a:prstGeom prst="rect">
            <a:avLst/>
          </a:prstGeom>
          <a:solidFill>
            <a:schemeClr val="bg2"/>
          </a:solidFill>
        </p:spPr>
        <p:txBody>
          <a:bodyPr anchor="ctr"/>
          <a:lstStyle>
            <a:lvl1pPr algn="ctr">
              <a:lnSpc>
                <a:spcPct val="100000"/>
              </a:lnSpc>
              <a:defRPr sz="600" b="0" baseline="0">
                <a:solidFill>
                  <a:schemeClr val="tx1"/>
                </a:solidFill>
                <a:latin typeface="Arial"/>
                <a:cs typeface="Arial"/>
              </a:defRPr>
            </a:lvl1pPr>
          </a:lstStyle>
          <a:p>
            <a:r>
              <a:rPr lang="en-US" dirty="0"/>
              <a:t>© 2018 HURON CONSULTING GROUP INC. AND AFFILIATES. ALL RIGHTS RESERVED.</a:t>
            </a:r>
          </a:p>
        </p:txBody>
      </p:sp>
      <p:sp>
        <p:nvSpPr>
          <p:cNvPr id="13" name="Slide Number Placeholder 6"/>
          <p:cNvSpPr>
            <a:spLocks noGrp="1"/>
          </p:cNvSpPr>
          <p:nvPr>
            <p:ph type="sldNum" sz="quarter" idx="4"/>
          </p:nvPr>
        </p:nvSpPr>
        <p:spPr>
          <a:xfrm>
            <a:off x="0" y="4777964"/>
            <a:ext cx="365760" cy="364330"/>
          </a:xfrm>
          <a:prstGeom prst="rect">
            <a:avLst/>
          </a:prstGeom>
          <a:solidFill>
            <a:srgbClr val="00558C"/>
          </a:solidFill>
          <a:ln>
            <a:noFill/>
          </a:ln>
        </p:spPr>
        <p:txBody>
          <a:bodyPr anchor="ctr"/>
          <a:lstStyle>
            <a:lvl1pPr algn="ctr">
              <a:defRPr sz="1000" b="1">
                <a:solidFill>
                  <a:srgbClr val="FFFFFF"/>
                </a:solidFill>
              </a:defRPr>
            </a:lvl1pPr>
          </a:lstStyle>
          <a:p>
            <a:fld id="{54A4E27D-C14D-0F48-BF11-DDCEA9A61BC3}" type="slidenum">
              <a:rPr lang="en-US" smtClean="0"/>
              <a:pPr/>
              <a:t>‹#›</a:t>
            </a:fld>
            <a:endParaRPr lang="en-US" dirty="0"/>
          </a:p>
        </p:txBody>
      </p:sp>
    </p:spTree>
    <p:extLst>
      <p:ext uri="{BB962C8B-B14F-4D97-AF65-F5344CB8AC3E}">
        <p14:creationId xmlns:p14="http://schemas.microsoft.com/office/powerpoint/2010/main" val="39542813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14" name="Picture Placeholder 4"/>
          <p:cNvSpPr>
            <a:spLocks noGrp="1"/>
          </p:cNvSpPr>
          <p:nvPr>
            <p:ph type="pic" sz="quarter" idx="15" hasCustomPrompt="1"/>
          </p:nvPr>
        </p:nvSpPr>
        <p:spPr>
          <a:xfrm>
            <a:off x="5754077" y="1809341"/>
            <a:ext cx="3389924" cy="2734528"/>
          </a:xfrm>
          <a:solidFill>
            <a:schemeClr val="accent1">
              <a:lumMod val="40000"/>
              <a:lumOff val="60000"/>
            </a:schemeClr>
          </a:solidFill>
        </p:spPr>
        <p:txBody>
          <a:bodyPr anchor="ctr">
            <a:normAutofit/>
          </a:bodyPr>
          <a:lstStyle>
            <a:lvl1pPr marL="0" indent="0" algn="ctr">
              <a:buNone/>
              <a:defRPr sz="1400" b="1" baseline="0"/>
            </a:lvl1pPr>
          </a:lstStyle>
          <a:p>
            <a:r>
              <a:rPr lang="en-US" dirty="0"/>
              <a:t>IMAGE PLACEHOLDER</a:t>
            </a:r>
          </a:p>
        </p:txBody>
      </p:sp>
      <p:sp>
        <p:nvSpPr>
          <p:cNvPr id="2"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pic>
        <p:nvPicPr>
          <p:cNvPr id="9" name="Picture 8" descr="CORAL-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4076" y="4780376"/>
            <a:ext cx="3389924" cy="364330"/>
          </a:xfrm>
          <a:prstGeom prst="rect">
            <a:avLst/>
          </a:prstGeom>
        </p:spPr>
      </p:pic>
      <p:sp>
        <p:nvSpPr>
          <p:cNvPr id="12" name="Rectangle 11"/>
          <p:cNvSpPr/>
          <p:nvPr userDrawn="1"/>
        </p:nvSpPr>
        <p:spPr>
          <a:xfrm>
            <a:off x="0" y="0"/>
            <a:ext cx="9144000" cy="30658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 Placeholder 8"/>
          <p:cNvSpPr>
            <a:spLocks noGrp="1"/>
          </p:cNvSpPr>
          <p:nvPr>
            <p:ph type="body" sz="quarter" idx="16" hasCustomPrompt="1"/>
          </p:nvPr>
        </p:nvSpPr>
        <p:spPr>
          <a:xfrm>
            <a:off x="3739897" y="4779963"/>
            <a:ext cx="2014180"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427415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hort Bio Slide">
    <p:spTree>
      <p:nvGrpSpPr>
        <p:cNvPr id="1" name=""/>
        <p:cNvGrpSpPr/>
        <p:nvPr/>
      </p:nvGrpSpPr>
      <p:grpSpPr>
        <a:xfrm>
          <a:off x="0" y="0"/>
          <a:ext cx="0" cy="0"/>
          <a:chOff x="0" y="0"/>
          <a:chExt cx="0" cy="0"/>
        </a:xfrm>
      </p:grpSpPr>
      <p:sp>
        <p:nvSpPr>
          <p:cNvPr id="11" name="Picture Placeholder 4"/>
          <p:cNvSpPr>
            <a:spLocks noGrp="1"/>
          </p:cNvSpPr>
          <p:nvPr>
            <p:ph type="pic" sz="quarter" idx="15" hasCustomPrompt="1"/>
          </p:nvPr>
        </p:nvSpPr>
        <p:spPr>
          <a:xfrm>
            <a:off x="0" y="0"/>
            <a:ext cx="3286125" cy="5142294"/>
          </a:xfrm>
          <a:prstGeom prst="rect">
            <a:avLst/>
          </a:prstGeom>
          <a:solidFill>
            <a:schemeClr val="accent1">
              <a:lumMod val="40000"/>
              <a:lumOff val="60000"/>
            </a:schemeClr>
          </a:solidFill>
        </p:spPr>
        <p:txBody>
          <a:bodyPr anchor="ctr">
            <a:normAutofit/>
          </a:bodyPr>
          <a:lstStyle>
            <a:lvl1pPr marL="0" indent="0" algn="ctr">
              <a:buNone/>
              <a:defRPr sz="1400" b="1" baseline="0">
                <a:latin typeface="Arial" charset="0"/>
                <a:ea typeface="Arial" charset="0"/>
                <a:cs typeface="Arial" charset="0"/>
              </a:defRPr>
            </a:lvl1pPr>
          </a:lstStyle>
          <a:p>
            <a:r>
              <a:rPr lang="en-US" dirty="0"/>
              <a:t>IMAGE PLACEHOLDER</a:t>
            </a:r>
          </a:p>
        </p:txBody>
      </p:sp>
      <p:sp>
        <p:nvSpPr>
          <p:cNvPr id="2" name="Title 1"/>
          <p:cNvSpPr>
            <a:spLocks noGrp="1"/>
          </p:cNvSpPr>
          <p:nvPr>
            <p:ph type="title" hasCustomPrompt="1"/>
          </p:nvPr>
        </p:nvSpPr>
        <p:spPr>
          <a:xfrm>
            <a:off x="3667906" y="306584"/>
            <a:ext cx="5042407" cy="1478176"/>
          </a:xfrm>
          <a:prstGeom prst="rect">
            <a:avLst/>
          </a:prstGeom>
        </p:spPr>
        <p:txBody>
          <a:bodyPr>
            <a:normAutofit/>
          </a:bodyPr>
          <a:lstStyle>
            <a:lvl1pPr>
              <a:lnSpc>
                <a:spcPct val="80000"/>
              </a:lnSpc>
              <a:defRPr sz="4500" b="1" i="0">
                <a:latin typeface="Arial Narrow" charset="0"/>
                <a:ea typeface="Arial Narrow" charset="0"/>
                <a:cs typeface="Arial Narrow" charset="0"/>
              </a:defRPr>
            </a:lvl1pPr>
          </a:lstStyle>
          <a:p>
            <a:r>
              <a:rPr lang="en-US" dirty="0"/>
              <a:t>CLICK </a:t>
            </a:r>
            <a:br>
              <a:rPr lang="en-US" dirty="0"/>
            </a:br>
            <a:r>
              <a:rPr lang="en-US" dirty="0"/>
              <a:t>TO EDIT</a:t>
            </a:r>
          </a:p>
        </p:txBody>
      </p:sp>
      <p:sp>
        <p:nvSpPr>
          <p:cNvPr id="4" name="Text Placeholder 3"/>
          <p:cNvSpPr>
            <a:spLocks noGrp="1"/>
          </p:cNvSpPr>
          <p:nvPr>
            <p:ph type="body" sz="quarter" idx="14" hasCustomPrompt="1"/>
          </p:nvPr>
        </p:nvSpPr>
        <p:spPr>
          <a:xfrm>
            <a:off x="3667453" y="1784760"/>
            <a:ext cx="5043160" cy="514624"/>
          </a:xfrm>
          <a:prstGeom prst="rect">
            <a:avLst/>
          </a:prstGeom>
        </p:spPr>
        <p:txBody>
          <a:bodyPr anchor="ctr">
            <a:noAutofit/>
          </a:bodyPr>
          <a:lstStyle>
            <a:lvl1pPr marL="0" indent="0">
              <a:buNone/>
              <a:defRPr sz="2000" b="1" cap="all">
                <a:solidFill>
                  <a:schemeClr val="accent2"/>
                </a:solidFill>
                <a:latin typeface="Arial" charset="0"/>
                <a:ea typeface="Arial" charset="0"/>
                <a:cs typeface="Arial"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 </a:t>
            </a:r>
          </a:p>
        </p:txBody>
      </p:sp>
      <p:cxnSp>
        <p:nvCxnSpPr>
          <p:cNvPr id="13" name="Straight Connector 12"/>
          <p:cNvCxnSpPr/>
          <p:nvPr userDrawn="1"/>
        </p:nvCxnSpPr>
        <p:spPr>
          <a:xfrm>
            <a:off x="3667906" y="1784760"/>
            <a:ext cx="5042408" cy="0"/>
          </a:xfrm>
          <a:prstGeom prst="line">
            <a:avLst/>
          </a:prstGeom>
          <a:ln w="6350" cmpd="sng"/>
          <a:effectLst/>
        </p:spPr>
        <p:style>
          <a:lnRef idx="2">
            <a:schemeClr val="accent1"/>
          </a:lnRef>
          <a:fillRef idx="0">
            <a:schemeClr val="accent1"/>
          </a:fillRef>
          <a:effectRef idx="1">
            <a:schemeClr val="accent1"/>
          </a:effectRef>
          <a:fontRef idx="minor">
            <a:schemeClr val="tx1"/>
          </a:fontRef>
        </p:style>
      </p:cxnSp>
      <p:sp>
        <p:nvSpPr>
          <p:cNvPr id="14" name="Content Placeholder 2"/>
          <p:cNvSpPr>
            <a:spLocks noGrp="1"/>
          </p:cNvSpPr>
          <p:nvPr>
            <p:ph idx="1" hasCustomPrompt="1"/>
          </p:nvPr>
        </p:nvSpPr>
        <p:spPr>
          <a:xfrm>
            <a:off x="3667906" y="2299384"/>
            <a:ext cx="5042407" cy="2479785"/>
          </a:xfrm>
          <a:prstGeom prst="rect">
            <a:avLst/>
          </a:prstGeom>
        </p:spPr>
        <p:txBody>
          <a:bodyPr lIns="91440" tIns="182880" rIns="91440" bIns="182880" anchor="t" anchorCtr="0">
            <a:no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lang="en-US" sz="1800" b="0" i="0" u="none" strike="noStrike" baseline="0" smtClean="0">
                <a:solidFill>
                  <a:schemeClr val="tx2"/>
                </a:solidFill>
                <a:latin typeface="Arial" charset="0"/>
                <a:ea typeface="Arial" charset="0"/>
                <a:cs typeface="Arial"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 Ti. </a:t>
            </a:r>
            <a:r>
              <a:rPr lang="en-US" dirty="0" err="1"/>
              <a:t>Etrunum</a:t>
            </a:r>
            <a:r>
              <a:rPr lang="en-US" dirty="0"/>
              <a:t>. Races </a:t>
            </a:r>
            <a:r>
              <a:rPr lang="en-US" dirty="0" err="1"/>
              <a:t>dem</a:t>
            </a:r>
            <a:r>
              <a:rPr lang="en-US" dirty="0"/>
              <a:t>, sum</a:t>
            </a:r>
          </a:p>
          <a:p>
            <a:pPr lvl="0"/>
            <a:endParaRPr lang="en-US" dirty="0"/>
          </a:p>
        </p:txBody>
      </p:sp>
    </p:spTree>
    <p:extLst>
      <p:ext uri="{BB962C8B-B14F-4D97-AF65-F5344CB8AC3E}">
        <p14:creationId xmlns:p14="http://schemas.microsoft.com/office/powerpoint/2010/main" val="527204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ong Bio Slide">
    <p:spTree>
      <p:nvGrpSpPr>
        <p:cNvPr id="1" name=""/>
        <p:cNvGrpSpPr/>
        <p:nvPr/>
      </p:nvGrpSpPr>
      <p:grpSpPr>
        <a:xfrm>
          <a:off x="0" y="0"/>
          <a:ext cx="0" cy="0"/>
          <a:chOff x="0" y="0"/>
          <a:chExt cx="0" cy="0"/>
        </a:xfrm>
      </p:grpSpPr>
      <p:sp>
        <p:nvSpPr>
          <p:cNvPr id="11" name="Picture Placeholder 4"/>
          <p:cNvSpPr>
            <a:spLocks noGrp="1"/>
          </p:cNvSpPr>
          <p:nvPr>
            <p:ph type="pic" sz="quarter" idx="15" hasCustomPrompt="1"/>
          </p:nvPr>
        </p:nvSpPr>
        <p:spPr>
          <a:xfrm>
            <a:off x="431954" y="315045"/>
            <a:ext cx="1756353" cy="2096456"/>
          </a:xfrm>
          <a:solidFill>
            <a:schemeClr val="accent1">
              <a:lumMod val="40000"/>
              <a:lumOff val="60000"/>
            </a:schemeClr>
          </a:solidFill>
        </p:spPr>
        <p:txBody>
          <a:bodyPr anchor="ctr">
            <a:normAutofit/>
          </a:bodyPr>
          <a:lstStyle>
            <a:lvl1pPr marL="0" indent="0" algn="ctr">
              <a:buNone/>
              <a:defRPr sz="1400" b="1" baseline="0"/>
            </a:lvl1pPr>
          </a:lstStyle>
          <a:p>
            <a:r>
              <a:rPr lang="en-US" dirty="0"/>
              <a:t>IMAGE PLACEHOLDER</a:t>
            </a:r>
          </a:p>
        </p:txBody>
      </p:sp>
      <p:sp>
        <p:nvSpPr>
          <p:cNvPr id="2" name="Title 1"/>
          <p:cNvSpPr>
            <a:spLocks noGrp="1"/>
          </p:cNvSpPr>
          <p:nvPr>
            <p:ph type="title" hasCustomPrompt="1"/>
          </p:nvPr>
        </p:nvSpPr>
        <p:spPr>
          <a:xfrm>
            <a:off x="431955" y="2602279"/>
            <a:ext cx="1756353" cy="1287397"/>
          </a:xfrm>
        </p:spPr>
        <p:txBody>
          <a:bodyPr>
            <a:normAutofit/>
          </a:bodyPr>
          <a:lstStyle>
            <a:lvl1pPr>
              <a:lnSpc>
                <a:spcPct val="80000"/>
              </a:lnSpc>
              <a:defRPr sz="2500"/>
            </a:lvl1pPr>
          </a:lstStyle>
          <a:p>
            <a:r>
              <a:rPr lang="en-US" dirty="0"/>
              <a:t>CLICK </a:t>
            </a:r>
            <a:br>
              <a:rPr lang="en-US" dirty="0"/>
            </a:br>
            <a:r>
              <a:rPr lang="en-US" dirty="0"/>
              <a:t>TO EDIT</a:t>
            </a:r>
          </a:p>
        </p:txBody>
      </p:sp>
      <p:sp>
        <p:nvSpPr>
          <p:cNvPr id="4" name="Text Placeholder 3"/>
          <p:cNvSpPr>
            <a:spLocks noGrp="1"/>
          </p:cNvSpPr>
          <p:nvPr>
            <p:ph type="body" sz="quarter" idx="14" hasCustomPrompt="1"/>
          </p:nvPr>
        </p:nvSpPr>
        <p:spPr>
          <a:xfrm>
            <a:off x="431281" y="3889676"/>
            <a:ext cx="1756615" cy="710941"/>
          </a:xfrm>
        </p:spPr>
        <p:txBody>
          <a:bodyPr anchor="ctr">
            <a:noAutofit/>
          </a:bodyPr>
          <a:lstStyle>
            <a:lvl1pPr marL="0" indent="0">
              <a:lnSpc>
                <a:spcPct val="80000"/>
              </a:lnSpc>
              <a:buNone/>
              <a:defRPr sz="1400" b="1" cap="all">
                <a:solidFill>
                  <a:schemeClr val="accent2"/>
                </a:solidFill>
                <a:latin typeface="Arial Narrow"/>
                <a:cs typeface="Arial Narrow"/>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 </a:t>
            </a:r>
          </a:p>
        </p:txBody>
      </p:sp>
      <p:cxnSp>
        <p:nvCxnSpPr>
          <p:cNvPr id="13" name="Straight Connector 12"/>
          <p:cNvCxnSpPr/>
          <p:nvPr userDrawn="1"/>
        </p:nvCxnSpPr>
        <p:spPr>
          <a:xfrm>
            <a:off x="431955" y="3889677"/>
            <a:ext cx="1756353" cy="0"/>
          </a:xfrm>
          <a:prstGeom prst="line">
            <a:avLst/>
          </a:prstGeom>
          <a:ln w="6350" cmpd="sng"/>
          <a:effectLst/>
        </p:spPr>
        <p:style>
          <a:lnRef idx="2">
            <a:schemeClr val="accent1"/>
          </a:lnRef>
          <a:fillRef idx="0">
            <a:schemeClr val="accent1"/>
          </a:fillRef>
          <a:effectRef idx="1">
            <a:schemeClr val="accent1"/>
          </a:effectRef>
          <a:fontRef idx="minor">
            <a:schemeClr val="tx1"/>
          </a:fontRef>
        </p:style>
      </p:cxnSp>
      <p:sp>
        <p:nvSpPr>
          <p:cNvPr id="14" name="Content Placeholder 2"/>
          <p:cNvSpPr>
            <a:spLocks noGrp="1"/>
          </p:cNvSpPr>
          <p:nvPr>
            <p:ph idx="1" hasCustomPrompt="1"/>
          </p:nvPr>
        </p:nvSpPr>
        <p:spPr>
          <a:xfrm>
            <a:off x="2317916" y="315046"/>
            <a:ext cx="6392397" cy="4285571"/>
          </a:xfrm>
        </p:spPr>
        <p:txBody>
          <a:bodyPr lIns="91440" tIns="182880" rIns="91440" bIns="182880" anchor="t" anchorCtr="0">
            <a:noAutofit/>
          </a:bodyPr>
          <a:lstStyle>
            <a:lvl1pPr marL="285750" marR="0" indent="-285750" algn="l" defTabSz="457200" rtl="0" eaLnBrk="1" fontAlgn="auto" latinLnBrk="0" hangingPunct="1">
              <a:lnSpc>
                <a:spcPct val="100000"/>
              </a:lnSpc>
              <a:spcBef>
                <a:spcPts val="0"/>
              </a:spcBef>
              <a:spcAft>
                <a:spcPts val="0"/>
              </a:spcAft>
              <a:buClr>
                <a:schemeClr val="accent1"/>
              </a:buClr>
              <a:buSzTx/>
              <a:buFont typeface="Lucida Grande"/>
              <a:buChar char="+"/>
              <a:tabLst/>
              <a:defRPr lang="en-US" sz="1400" b="0" i="0" u="none" strike="noStrike" baseline="0" smtClean="0"/>
            </a:lvl1pPr>
            <a:lvl2pPr marL="565150" indent="-285750">
              <a:buFont typeface="Lucida Grande"/>
              <a:buChar char="-"/>
              <a:defRPr sz="1400" baseline="0"/>
            </a:lvl2pPr>
            <a:lvl3pPr marL="863600" indent="-285750">
              <a:buFont typeface="Arial"/>
              <a:buChar char="•"/>
              <a:defRPr sz="1400" baseline="0"/>
            </a:lvl3pPr>
            <a:lvl4pPr marL="1195388" indent="-285750">
              <a:buFont typeface="Lucida Grande"/>
              <a:buChar char="-"/>
              <a:defRPr sz="1400"/>
            </a:lvl4pPr>
            <a:lvl5pPr marL="1828800" indent="0">
              <a:buNone/>
              <a:defRPr/>
            </a:lvl5pPr>
          </a:lstStyle>
          <a:p>
            <a:pPr lvl="0"/>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 Ti. </a:t>
            </a:r>
            <a:r>
              <a:rPr lang="en-US" dirty="0" err="1"/>
              <a:t>Etrunum</a:t>
            </a:r>
            <a:r>
              <a:rPr lang="en-US" dirty="0"/>
              <a:t>. Races </a:t>
            </a:r>
            <a:r>
              <a:rPr lang="en-US" dirty="0" err="1"/>
              <a:t>dem</a:t>
            </a:r>
            <a:r>
              <a:rPr lang="en-US" dirty="0"/>
              <a:t>, sum</a:t>
            </a:r>
            <a:br>
              <a:rPr lang="en-US" dirty="0"/>
            </a:br>
            <a:endParaRPr lang="en-US" dirty="0"/>
          </a:p>
          <a:p>
            <a:pPr marL="285750" marR="0" lvl="0" indent="-285750" algn="l" defTabSz="457200" rtl="0" eaLnBrk="1" fontAlgn="auto" latinLnBrk="0" hangingPunct="1">
              <a:lnSpc>
                <a:spcPct val="100000"/>
              </a:lnSpc>
              <a:spcBef>
                <a:spcPts val="0"/>
              </a:spcBef>
              <a:spcAft>
                <a:spcPts val="0"/>
              </a:spcAft>
              <a:buClr>
                <a:schemeClr val="accent1"/>
              </a:buClr>
              <a:buSzTx/>
              <a:buFont typeface="Lucida Grande"/>
              <a:buChar char="+"/>
              <a:tabLst/>
              <a:defRPr/>
            </a:pPr>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 Ti. </a:t>
            </a:r>
            <a:r>
              <a:rPr lang="en-US" dirty="0" err="1"/>
              <a:t>Etrunum</a:t>
            </a:r>
            <a:r>
              <a:rPr lang="en-US" dirty="0"/>
              <a:t>. Races </a:t>
            </a:r>
            <a:r>
              <a:rPr lang="en-US" dirty="0" err="1"/>
              <a:t>dem</a:t>
            </a:r>
            <a:r>
              <a:rPr lang="en-US" dirty="0"/>
              <a:t>, sum</a:t>
            </a:r>
            <a:br>
              <a:rPr lang="en-US" dirty="0"/>
            </a:br>
            <a:endParaRPr lang="en-US" dirty="0"/>
          </a:p>
          <a:p>
            <a:pPr marL="285750" marR="0" lvl="0" indent="-285750" algn="l" defTabSz="457200" rtl="0" eaLnBrk="1" fontAlgn="auto" latinLnBrk="0" hangingPunct="1">
              <a:lnSpc>
                <a:spcPct val="100000"/>
              </a:lnSpc>
              <a:spcBef>
                <a:spcPts val="0"/>
              </a:spcBef>
              <a:spcAft>
                <a:spcPts val="0"/>
              </a:spcAft>
              <a:buClr>
                <a:schemeClr val="accent1"/>
              </a:buClr>
              <a:buSzTx/>
              <a:buFont typeface="Lucida Grande"/>
              <a:buChar char="+"/>
              <a:tabLst/>
              <a:defRPr/>
            </a:pPr>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 Ti. </a:t>
            </a:r>
            <a:r>
              <a:rPr lang="en-US" dirty="0" err="1"/>
              <a:t>Etrunum</a:t>
            </a:r>
            <a:r>
              <a:rPr lang="en-US" dirty="0"/>
              <a:t>. Races </a:t>
            </a:r>
            <a:r>
              <a:rPr lang="en-US" dirty="0" err="1"/>
              <a:t>dem</a:t>
            </a:r>
            <a:r>
              <a:rPr lang="en-US" dirty="0"/>
              <a:t>, sum</a:t>
            </a:r>
          </a:p>
          <a:p>
            <a:pPr lvl="0"/>
            <a:endParaRPr lang="en-US" dirty="0"/>
          </a:p>
          <a:p>
            <a:pPr lvl="0"/>
            <a:endParaRPr lang="en-US" dirty="0"/>
          </a:p>
          <a:p>
            <a:pPr lvl="0"/>
            <a:r>
              <a:rPr lang="en-US" dirty="0"/>
              <a:t>Bullet 1</a:t>
            </a:r>
          </a:p>
          <a:p>
            <a:pPr lvl="1"/>
            <a:r>
              <a:rPr lang="en-US" dirty="0"/>
              <a:t>Bullet 2</a:t>
            </a:r>
          </a:p>
          <a:p>
            <a:pPr lvl="2"/>
            <a:r>
              <a:rPr lang="en-US" dirty="0"/>
              <a:t>Bullet 3</a:t>
            </a:r>
          </a:p>
          <a:p>
            <a:pPr lvl="3"/>
            <a:r>
              <a:rPr lang="en-US" dirty="0"/>
              <a:t>Bullet 4</a:t>
            </a:r>
          </a:p>
        </p:txBody>
      </p:sp>
    </p:spTree>
    <p:extLst>
      <p:ext uri="{BB962C8B-B14F-4D97-AF65-F5344CB8AC3E}">
        <p14:creationId xmlns:p14="http://schemas.microsoft.com/office/powerpoint/2010/main" val="9074081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19" name="Picture Placeholder 4"/>
          <p:cNvSpPr>
            <a:spLocks noGrp="1"/>
          </p:cNvSpPr>
          <p:nvPr>
            <p:ph type="pic" sz="quarter" idx="18" hasCustomPrompt="1"/>
          </p:nvPr>
        </p:nvSpPr>
        <p:spPr>
          <a:xfrm>
            <a:off x="4643486" y="1423428"/>
            <a:ext cx="1960725" cy="2047548"/>
          </a:xfrm>
          <a:solidFill>
            <a:schemeClr val="accent1">
              <a:lumMod val="40000"/>
              <a:lumOff val="60000"/>
            </a:schemeClr>
          </a:solidFill>
        </p:spPr>
        <p:txBody>
          <a:bodyPr anchor="ctr">
            <a:normAutofit/>
          </a:bodyPr>
          <a:lstStyle>
            <a:lvl1pPr marL="0" indent="0" algn="ctr">
              <a:buNone/>
              <a:defRPr sz="1400" b="1" baseline="0"/>
            </a:lvl1pPr>
          </a:lstStyle>
          <a:p>
            <a:r>
              <a:rPr lang="en-US" dirty="0"/>
              <a:t>IMAGE PLACEHOLDER</a:t>
            </a:r>
          </a:p>
        </p:txBody>
      </p:sp>
      <p:sp>
        <p:nvSpPr>
          <p:cNvPr id="18" name="Picture Placeholder 4"/>
          <p:cNvSpPr>
            <a:spLocks noGrp="1"/>
          </p:cNvSpPr>
          <p:nvPr>
            <p:ph type="pic" sz="quarter" idx="17" hasCustomPrompt="1"/>
          </p:nvPr>
        </p:nvSpPr>
        <p:spPr>
          <a:xfrm>
            <a:off x="2537383" y="1423428"/>
            <a:ext cx="1960725" cy="2047548"/>
          </a:xfrm>
          <a:solidFill>
            <a:schemeClr val="accent1">
              <a:lumMod val="40000"/>
              <a:lumOff val="60000"/>
            </a:schemeClr>
          </a:solidFill>
        </p:spPr>
        <p:txBody>
          <a:bodyPr anchor="ctr">
            <a:normAutofit/>
          </a:bodyPr>
          <a:lstStyle>
            <a:lvl1pPr marL="0" indent="0" algn="ctr">
              <a:buNone/>
              <a:defRPr sz="1400" b="1" baseline="0"/>
            </a:lvl1pPr>
          </a:lstStyle>
          <a:p>
            <a:r>
              <a:rPr lang="en-US" dirty="0"/>
              <a:t>IMAGE PLACEHOLDER</a:t>
            </a:r>
          </a:p>
        </p:txBody>
      </p:sp>
      <p:sp>
        <p:nvSpPr>
          <p:cNvPr id="17" name="Picture Placeholder 4"/>
          <p:cNvSpPr>
            <a:spLocks noGrp="1"/>
          </p:cNvSpPr>
          <p:nvPr>
            <p:ph type="pic" sz="quarter" idx="16" hasCustomPrompt="1"/>
          </p:nvPr>
        </p:nvSpPr>
        <p:spPr>
          <a:xfrm>
            <a:off x="6749589" y="1423428"/>
            <a:ext cx="1960725" cy="2047548"/>
          </a:xfrm>
          <a:solidFill>
            <a:schemeClr val="accent1">
              <a:lumMod val="40000"/>
              <a:lumOff val="60000"/>
            </a:schemeClr>
          </a:solidFill>
        </p:spPr>
        <p:txBody>
          <a:bodyPr anchor="ctr">
            <a:normAutofit/>
          </a:bodyPr>
          <a:lstStyle>
            <a:lvl1pPr marL="0" indent="0" algn="ctr">
              <a:buNone/>
              <a:defRPr sz="1400" b="1" baseline="0"/>
            </a:lvl1pPr>
          </a:lstStyle>
          <a:p>
            <a:r>
              <a:rPr lang="en-US" dirty="0"/>
              <a:t>IMAGE PLACEHOLDER</a:t>
            </a:r>
          </a:p>
        </p:txBody>
      </p:sp>
      <p:sp>
        <p:nvSpPr>
          <p:cNvPr id="16" name="Picture Placeholder 4"/>
          <p:cNvSpPr>
            <a:spLocks noGrp="1"/>
          </p:cNvSpPr>
          <p:nvPr>
            <p:ph type="pic" sz="quarter" idx="15" hasCustomPrompt="1"/>
          </p:nvPr>
        </p:nvSpPr>
        <p:spPr>
          <a:xfrm>
            <a:off x="431280" y="1423428"/>
            <a:ext cx="1960725" cy="2047548"/>
          </a:xfrm>
          <a:solidFill>
            <a:schemeClr val="accent1">
              <a:lumMod val="40000"/>
              <a:lumOff val="60000"/>
            </a:schemeClr>
          </a:solidFill>
        </p:spPr>
        <p:txBody>
          <a:bodyPr anchor="ctr">
            <a:normAutofit/>
          </a:bodyPr>
          <a:lstStyle>
            <a:lvl1pPr marL="0" indent="0" algn="ctr">
              <a:buNone/>
              <a:defRPr sz="1400" b="1" baseline="0"/>
            </a:lvl1pPr>
          </a:lstStyle>
          <a:p>
            <a:r>
              <a:rPr lang="en-US" dirty="0"/>
              <a:t>IMAGE PLACEHOLDER</a:t>
            </a:r>
          </a:p>
        </p:txBody>
      </p:sp>
      <p:sp>
        <p:nvSpPr>
          <p:cNvPr id="2" name="Title 1"/>
          <p:cNvSpPr>
            <a:spLocks noGrp="1"/>
          </p:cNvSpPr>
          <p:nvPr>
            <p:ph type="title" hasCustomPrompt="1"/>
          </p:nvPr>
        </p:nvSpPr>
        <p:spPr>
          <a:xfrm>
            <a:off x="431279" y="411132"/>
            <a:ext cx="8279035" cy="1012296"/>
          </a:xfrm>
        </p:spPr>
        <p:txBody>
          <a:bodyPr anchor="ctr">
            <a:normAutofit/>
          </a:bodyPr>
          <a:lstStyle>
            <a:lvl1pPr>
              <a:lnSpc>
                <a:spcPct val="80000"/>
              </a:lnSpc>
              <a:defRPr sz="4500"/>
            </a:lvl1pPr>
          </a:lstStyle>
          <a:p>
            <a:r>
              <a:rPr lang="en-US" dirty="0"/>
              <a:t>CLICK TO EDIT</a:t>
            </a:r>
          </a:p>
        </p:txBody>
      </p:sp>
      <p:sp>
        <p:nvSpPr>
          <p:cNvPr id="12" name="Rectangle 11"/>
          <p:cNvSpPr/>
          <p:nvPr userDrawn="1"/>
        </p:nvSpPr>
        <p:spPr>
          <a:xfrm>
            <a:off x="0" y="0"/>
            <a:ext cx="9144000" cy="306584"/>
          </a:xfrm>
          <a:prstGeom prst="rect">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 name="Straight Connector 23"/>
          <p:cNvCxnSpPr/>
          <p:nvPr userDrawn="1"/>
        </p:nvCxnSpPr>
        <p:spPr>
          <a:xfrm>
            <a:off x="431280" y="3607678"/>
            <a:ext cx="1960725" cy="0"/>
          </a:xfrm>
          <a:prstGeom prst="line">
            <a:avLst/>
          </a:prstGeom>
          <a:ln w="57150" cmpd="sng">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userDrawn="1"/>
        </p:nvCxnSpPr>
        <p:spPr>
          <a:xfrm>
            <a:off x="2537383" y="3607678"/>
            <a:ext cx="1960725" cy="0"/>
          </a:xfrm>
          <a:prstGeom prst="line">
            <a:avLst/>
          </a:prstGeom>
          <a:ln w="57150" cmpd="sng">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a:off x="4639110" y="3607678"/>
            <a:ext cx="1965101" cy="0"/>
          </a:xfrm>
          <a:prstGeom prst="line">
            <a:avLst/>
          </a:prstGeom>
          <a:ln w="57150" cmpd="sng">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userDrawn="1"/>
        </p:nvCxnSpPr>
        <p:spPr>
          <a:xfrm>
            <a:off x="6749589" y="3607678"/>
            <a:ext cx="1960725" cy="0"/>
          </a:xfrm>
          <a:prstGeom prst="line">
            <a:avLst/>
          </a:prstGeom>
          <a:ln w="571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0" name="Text Placeholder 9"/>
          <p:cNvSpPr>
            <a:spLocks noGrp="1"/>
          </p:cNvSpPr>
          <p:nvPr>
            <p:ph type="body" sz="quarter" idx="19"/>
          </p:nvPr>
        </p:nvSpPr>
        <p:spPr>
          <a:xfrm>
            <a:off x="431800" y="3694113"/>
            <a:ext cx="1960563" cy="203200"/>
          </a:xfrm>
        </p:spPr>
        <p:txBody>
          <a:bodyPr/>
          <a:lstStyle>
            <a:lvl1pPr marL="0" indent="0">
              <a:buNone/>
              <a:defRPr sz="1000" b="1" cap="all" baseline="0">
                <a:solidFill>
                  <a:schemeClr val="tx1"/>
                </a:solidFill>
              </a:defRPr>
            </a:lvl1pPr>
            <a:lvl2pPr marL="457200" indent="0">
              <a:buNone/>
              <a:defRPr/>
            </a:lvl2pPr>
          </a:lstStyle>
          <a:p>
            <a:pPr lvl="0"/>
            <a:r>
              <a:rPr lang="en-US"/>
              <a:t>Edit Master text styles</a:t>
            </a:r>
          </a:p>
        </p:txBody>
      </p:sp>
      <p:sp>
        <p:nvSpPr>
          <p:cNvPr id="29" name="Text Placeholder 28"/>
          <p:cNvSpPr>
            <a:spLocks noGrp="1"/>
          </p:cNvSpPr>
          <p:nvPr>
            <p:ph type="body" sz="quarter" idx="20"/>
          </p:nvPr>
        </p:nvSpPr>
        <p:spPr>
          <a:xfrm>
            <a:off x="431280" y="3897313"/>
            <a:ext cx="1961084" cy="614362"/>
          </a:xfrm>
        </p:spPr>
        <p:txBody>
          <a:bodyPr>
            <a:noAutofit/>
          </a:bodyPr>
          <a:lstStyle>
            <a:lvl1pPr marL="0" indent="0">
              <a:buNone/>
              <a:defRPr sz="1000"/>
            </a:lvl1pPr>
            <a:lvl2pPr>
              <a:defRPr sz="1000"/>
            </a:lvl2pPr>
            <a:lvl3pPr>
              <a:defRPr sz="1000"/>
            </a:lvl3pPr>
            <a:lvl4pPr>
              <a:defRPr sz="1000"/>
            </a:lvl4pPr>
            <a:lvl5pPr>
              <a:defRPr sz="1000"/>
            </a:lvl5pPr>
          </a:lstStyle>
          <a:p>
            <a:pPr lvl="0"/>
            <a:r>
              <a:rPr lang="en-US"/>
              <a:t>Edit Master text styles</a:t>
            </a:r>
          </a:p>
        </p:txBody>
      </p:sp>
      <p:sp>
        <p:nvSpPr>
          <p:cNvPr id="30" name="Text Placeholder 9"/>
          <p:cNvSpPr>
            <a:spLocks noGrp="1"/>
          </p:cNvSpPr>
          <p:nvPr>
            <p:ph type="body" sz="quarter" idx="21"/>
          </p:nvPr>
        </p:nvSpPr>
        <p:spPr>
          <a:xfrm>
            <a:off x="2545284" y="3689468"/>
            <a:ext cx="1960563" cy="203200"/>
          </a:xfrm>
        </p:spPr>
        <p:txBody>
          <a:bodyPr/>
          <a:lstStyle>
            <a:lvl1pPr marL="0" indent="0">
              <a:buNone/>
              <a:defRPr sz="1000" b="1" cap="all" baseline="0">
                <a:solidFill>
                  <a:schemeClr val="tx1"/>
                </a:solidFill>
              </a:defRPr>
            </a:lvl1pPr>
            <a:lvl2pPr marL="457200" indent="0">
              <a:buNone/>
              <a:defRPr/>
            </a:lvl2pPr>
          </a:lstStyle>
          <a:p>
            <a:pPr lvl="0"/>
            <a:r>
              <a:rPr lang="en-US"/>
              <a:t>Edit Master text styles</a:t>
            </a:r>
          </a:p>
        </p:txBody>
      </p:sp>
      <p:sp>
        <p:nvSpPr>
          <p:cNvPr id="31" name="Text Placeholder 28"/>
          <p:cNvSpPr>
            <a:spLocks noGrp="1"/>
          </p:cNvSpPr>
          <p:nvPr>
            <p:ph type="body" sz="quarter" idx="22"/>
          </p:nvPr>
        </p:nvSpPr>
        <p:spPr>
          <a:xfrm>
            <a:off x="2544764" y="3892668"/>
            <a:ext cx="1961084" cy="614362"/>
          </a:xfrm>
        </p:spPr>
        <p:txBody>
          <a:bodyPr>
            <a:noAutofit/>
          </a:bodyPr>
          <a:lstStyle>
            <a:lvl1pPr marL="0" indent="0">
              <a:buNone/>
              <a:defRPr sz="1000"/>
            </a:lvl1pPr>
            <a:lvl2pPr>
              <a:defRPr sz="1000"/>
            </a:lvl2pPr>
            <a:lvl3pPr>
              <a:defRPr sz="1000"/>
            </a:lvl3pPr>
            <a:lvl4pPr>
              <a:defRPr sz="1000"/>
            </a:lvl4pPr>
            <a:lvl5pPr>
              <a:defRPr sz="1000"/>
            </a:lvl5pPr>
          </a:lstStyle>
          <a:p>
            <a:pPr lvl="0"/>
            <a:r>
              <a:rPr lang="en-US"/>
              <a:t>Edit Master text styles</a:t>
            </a:r>
          </a:p>
        </p:txBody>
      </p:sp>
      <p:sp>
        <p:nvSpPr>
          <p:cNvPr id="32" name="Text Placeholder 9"/>
          <p:cNvSpPr>
            <a:spLocks noGrp="1"/>
          </p:cNvSpPr>
          <p:nvPr>
            <p:ph type="body" sz="quarter" idx="23"/>
          </p:nvPr>
        </p:nvSpPr>
        <p:spPr>
          <a:xfrm>
            <a:off x="4650681" y="3684823"/>
            <a:ext cx="1960563" cy="203200"/>
          </a:xfrm>
        </p:spPr>
        <p:txBody>
          <a:bodyPr/>
          <a:lstStyle>
            <a:lvl1pPr marL="0" indent="0">
              <a:buNone/>
              <a:defRPr sz="1000" b="1" cap="all" baseline="0">
                <a:solidFill>
                  <a:schemeClr val="tx1"/>
                </a:solidFill>
              </a:defRPr>
            </a:lvl1pPr>
            <a:lvl2pPr marL="457200" indent="0">
              <a:buNone/>
              <a:defRPr/>
            </a:lvl2pPr>
          </a:lstStyle>
          <a:p>
            <a:pPr lvl="0"/>
            <a:r>
              <a:rPr lang="en-US"/>
              <a:t>Edit Master text styles</a:t>
            </a:r>
          </a:p>
        </p:txBody>
      </p:sp>
      <p:sp>
        <p:nvSpPr>
          <p:cNvPr id="33" name="Text Placeholder 28"/>
          <p:cNvSpPr>
            <a:spLocks noGrp="1"/>
          </p:cNvSpPr>
          <p:nvPr>
            <p:ph type="body" sz="quarter" idx="24"/>
          </p:nvPr>
        </p:nvSpPr>
        <p:spPr>
          <a:xfrm>
            <a:off x="4650161" y="3888023"/>
            <a:ext cx="1961084" cy="614362"/>
          </a:xfrm>
        </p:spPr>
        <p:txBody>
          <a:bodyPr>
            <a:noAutofit/>
          </a:bodyPr>
          <a:lstStyle>
            <a:lvl1pPr marL="0" indent="0">
              <a:buNone/>
              <a:defRPr sz="1000"/>
            </a:lvl1pPr>
            <a:lvl2pPr>
              <a:defRPr sz="1000"/>
            </a:lvl2pPr>
            <a:lvl3pPr>
              <a:defRPr sz="1000"/>
            </a:lvl3pPr>
            <a:lvl4pPr>
              <a:defRPr sz="1000"/>
            </a:lvl4pPr>
            <a:lvl5pPr>
              <a:defRPr sz="1000"/>
            </a:lvl5pPr>
          </a:lstStyle>
          <a:p>
            <a:pPr lvl="0"/>
            <a:r>
              <a:rPr lang="en-US"/>
              <a:t>Edit Master text styles</a:t>
            </a:r>
          </a:p>
        </p:txBody>
      </p:sp>
      <p:sp>
        <p:nvSpPr>
          <p:cNvPr id="34" name="Text Placeholder 9"/>
          <p:cNvSpPr>
            <a:spLocks noGrp="1"/>
          </p:cNvSpPr>
          <p:nvPr>
            <p:ph type="body" sz="quarter" idx="25"/>
          </p:nvPr>
        </p:nvSpPr>
        <p:spPr>
          <a:xfrm>
            <a:off x="6756783" y="3680765"/>
            <a:ext cx="1960563" cy="203200"/>
          </a:xfrm>
        </p:spPr>
        <p:txBody>
          <a:bodyPr/>
          <a:lstStyle>
            <a:lvl1pPr marL="0" indent="0">
              <a:buNone/>
              <a:defRPr sz="1000" b="1" cap="all" baseline="0">
                <a:solidFill>
                  <a:schemeClr val="tx1"/>
                </a:solidFill>
              </a:defRPr>
            </a:lvl1pPr>
            <a:lvl2pPr marL="457200" indent="0">
              <a:buNone/>
              <a:defRPr/>
            </a:lvl2pPr>
          </a:lstStyle>
          <a:p>
            <a:pPr lvl="0"/>
            <a:r>
              <a:rPr lang="en-US"/>
              <a:t>Edit Master text styles</a:t>
            </a:r>
          </a:p>
        </p:txBody>
      </p:sp>
      <p:sp>
        <p:nvSpPr>
          <p:cNvPr id="35" name="Text Placeholder 28"/>
          <p:cNvSpPr>
            <a:spLocks noGrp="1"/>
          </p:cNvSpPr>
          <p:nvPr>
            <p:ph type="body" sz="quarter" idx="26"/>
          </p:nvPr>
        </p:nvSpPr>
        <p:spPr>
          <a:xfrm>
            <a:off x="6756263" y="3883965"/>
            <a:ext cx="1961084" cy="614362"/>
          </a:xfrm>
        </p:spPr>
        <p:txBody>
          <a:bodyPr>
            <a:noAutofit/>
          </a:bodyPr>
          <a:lstStyle>
            <a:lvl1pPr marL="0" indent="0">
              <a:buNone/>
              <a:defRPr sz="1000"/>
            </a:lvl1pPr>
            <a:lvl2pPr>
              <a:defRPr sz="1000"/>
            </a:lvl2pPr>
            <a:lvl3pPr>
              <a:defRPr sz="1000"/>
            </a:lvl3pPr>
            <a:lvl4pPr>
              <a:defRPr sz="1000"/>
            </a:lvl4pPr>
            <a:lvl5pPr>
              <a:defRPr sz="1000"/>
            </a:lvl5pPr>
          </a:lstStyle>
          <a:p>
            <a:pPr lvl="0"/>
            <a:r>
              <a:rPr lang="en-US"/>
              <a:t>Edit Master text styles</a:t>
            </a:r>
          </a:p>
        </p:txBody>
      </p:sp>
    </p:spTree>
    <p:extLst>
      <p:ext uri="{BB962C8B-B14F-4D97-AF65-F5344CB8AC3E}">
        <p14:creationId xmlns:p14="http://schemas.microsoft.com/office/powerpoint/2010/main" val="40568111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spTree>
    <p:extLst>
      <p:ext uri="{BB962C8B-B14F-4D97-AF65-F5344CB8AC3E}">
        <p14:creationId xmlns:p14="http://schemas.microsoft.com/office/powerpoint/2010/main" val="15624779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43371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_Questions Slide">
    <p:bg>
      <p:bgPr>
        <a:solidFill>
          <a:schemeClr val="accent1"/>
        </a:solidFill>
        <a:effectLst/>
      </p:bgPr>
    </p:bg>
    <p:spTree>
      <p:nvGrpSpPr>
        <p:cNvPr id="1" name=""/>
        <p:cNvGrpSpPr/>
        <p:nvPr/>
      </p:nvGrpSpPr>
      <p:grpSpPr>
        <a:xfrm>
          <a:off x="0" y="0"/>
          <a:ext cx="0" cy="0"/>
          <a:chOff x="0" y="0"/>
          <a:chExt cx="0" cy="0"/>
        </a:xfrm>
      </p:grpSpPr>
      <p:sp>
        <p:nvSpPr>
          <p:cNvPr id="9" name="Rectangle 8"/>
          <p:cNvSpPr/>
          <p:nvPr userDrawn="1"/>
        </p:nvSpPr>
        <p:spPr>
          <a:xfrm>
            <a:off x="1" y="692757"/>
            <a:ext cx="9144000" cy="2548991"/>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a:p>
        </p:txBody>
      </p:sp>
      <p:sp>
        <p:nvSpPr>
          <p:cNvPr id="10" name="Title 1"/>
          <p:cNvSpPr>
            <a:spLocks noGrp="1"/>
          </p:cNvSpPr>
          <p:nvPr>
            <p:ph type="ctrTitle" hasCustomPrompt="1"/>
          </p:nvPr>
        </p:nvSpPr>
        <p:spPr>
          <a:xfrm>
            <a:off x="1" y="692757"/>
            <a:ext cx="9144000" cy="2548991"/>
          </a:xfrm>
          <a:prstGeom prst="rect">
            <a:avLst/>
          </a:prstGeom>
        </p:spPr>
        <p:txBody>
          <a:bodyPr lIns="457200" tIns="457200" rIns="457200" bIns="457200" anchor="ctr" anchorCtr="0">
            <a:noAutofit/>
          </a:bodyPr>
          <a:lstStyle>
            <a:lvl1pPr algn="l">
              <a:lnSpc>
                <a:spcPct val="80000"/>
              </a:lnSpc>
              <a:defRPr sz="8500" b="1" i="0" cap="all">
                <a:latin typeface="Arial Narrow" charset="0"/>
                <a:ea typeface="Arial Narrow" charset="0"/>
                <a:cs typeface="Arial Narrow" charset="0"/>
              </a:defRPr>
            </a:lvl1pPr>
          </a:lstStyle>
          <a:p>
            <a:r>
              <a:rPr lang="en-US" dirty="0"/>
              <a:t>Questions?</a:t>
            </a:r>
          </a:p>
        </p:txBody>
      </p:sp>
      <p:pic>
        <p:nvPicPr>
          <p:cNvPr id="12" name="Picture 11" descr="PRIMARYBLUE-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911141" y="2744384"/>
            <a:ext cx="4232860" cy="1127950"/>
          </a:xfrm>
          <a:prstGeom prst="rect">
            <a:avLst/>
          </a:prstGeom>
        </p:spPr>
      </p:pic>
      <p:pic>
        <p:nvPicPr>
          <p:cNvPr id="8" name="Picture 7" descr="Huron-Logo_CMYK_hero_vert_060716_white.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565799" y="4808159"/>
            <a:ext cx="1143000" cy="238760"/>
          </a:xfrm>
          <a:prstGeom prst="rect">
            <a:avLst/>
          </a:prstGeom>
        </p:spPr>
      </p:pic>
    </p:spTree>
    <p:extLst>
      <p:ext uri="{BB962C8B-B14F-4D97-AF65-F5344CB8AC3E}">
        <p14:creationId xmlns:p14="http://schemas.microsoft.com/office/powerpoint/2010/main" val="20753804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1_Thank You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722191" y="2616916"/>
            <a:ext cx="5421809" cy="1708113"/>
          </a:xfrm>
          <a:prstGeom prst="rect">
            <a:avLst/>
          </a:prstGeom>
        </p:spPr>
        <p:txBody>
          <a:bodyPr lIns="457200" tIns="457200" rIns="457200" bIns="457200" anchor="ctr" anchorCtr="0">
            <a:noAutofit/>
          </a:bodyPr>
          <a:lstStyle>
            <a:lvl1pPr algn="l">
              <a:lnSpc>
                <a:spcPct val="80000"/>
              </a:lnSpc>
              <a:defRPr sz="5500" b="1" i="0" cap="all">
                <a:latin typeface="Arial Narrow" charset="0"/>
                <a:ea typeface="Arial Narrow" charset="0"/>
                <a:cs typeface="Arial Narrow" charset="0"/>
              </a:defRPr>
            </a:lvl1pPr>
          </a:lstStyle>
          <a:p>
            <a:r>
              <a:rPr lang="en-US" dirty="0"/>
              <a:t>Thank you</a:t>
            </a:r>
          </a:p>
        </p:txBody>
      </p:sp>
      <p:pic>
        <p:nvPicPr>
          <p:cNvPr id="9" name="Picture 8" descr="CORAL-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382210" y="4106039"/>
            <a:ext cx="3389924" cy="580321"/>
          </a:xfrm>
          <a:prstGeom prst="rect">
            <a:avLst/>
          </a:prstGeom>
        </p:spPr>
      </p:pic>
      <p:pic>
        <p:nvPicPr>
          <p:cNvPr id="5" name="Picture 4" descr="Huron-Logo_2_v0_alt_hrzntl.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530222" y="412248"/>
            <a:ext cx="2193823" cy="506366"/>
          </a:xfrm>
          <a:prstGeom prst="rect">
            <a:avLst/>
          </a:prstGeom>
        </p:spPr>
      </p:pic>
    </p:spTree>
    <p:extLst>
      <p:ext uri="{BB962C8B-B14F-4D97-AF65-F5344CB8AC3E}">
        <p14:creationId xmlns:p14="http://schemas.microsoft.com/office/powerpoint/2010/main" val="1108491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Agenda Slide">
    <p:bg>
      <p:bgPr>
        <a:solidFill>
          <a:schemeClr val="tx1"/>
        </a:solidFill>
        <a:effectLst/>
      </p:bgPr>
    </p:bg>
    <p:spTree>
      <p:nvGrpSpPr>
        <p:cNvPr id="1" name=""/>
        <p:cNvGrpSpPr/>
        <p:nvPr/>
      </p:nvGrpSpPr>
      <p:grpSpPr>
        <a:xfrm>
          <a:off x="0" y="0"/>
          <a:ext cx="0" cy="0"/>
          <a:chOff x="0" y="0"/>
          <a:chExt cx="0" cy="0"/>
        </a:xfrm>
      </p:grpSpPr>
      <p:sp>
        <p:nvSpPr>
          <p:cNvPr id="10" name="Rectangle 9"/>
          <p:cNvSpPr/>
          <p:nvPr userDrawn="1"/>
        </p:nvSpPr>
        <p:spPr>
          <a:xfrm>
            <a:off x="2663553" y="431800"/>
            <a:ext cx="6480448" cy="4038600"/>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2663553" y="431798"/>
            <a:ext cx="6480447" cy="1114599"/>
          </a:xfrm>
        </p:spPr>
        <p:txBody>
          <a:bodyPr lIns="274320" tIns="274320" rIns="274320" bIns="274320">
            <a:normAutofit/>
          </a:bodyPr>
          <a:lstStyle>
            <a:lvl1pPr>
              <a:lnSpc>
                <a:spcPts val="4000"/>
              </a:lnSpc>
              <a:defRPr sz="4500" cap="all" baseline="0"/>
            </a:lvl1pPr>
          </a:lstStyle>
          <a:p>
            <a:r>
              <a:rPr lang="en-US" dirty="0"/>
              <a:t>AGENDA TITLE HERE</a:t>
            </a:r>
          </a:p>
        </p:txBody>
      </p:sp>
      <p:pic>
        <p:nvPicPr>
          <p:cNvPr id="8" name="Picture 7" descr="Huron-Logo_CMYK_hero_vert_060716_whit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565799" y="4808159"/>
            <a:ext cx="1143000" cy="238760"/>
          </a:xfrm>
          <a:prstGeom prst="rect">
            <a:avLst/>
          </a:prstGeom>
        </p:spPr>
      </p:pic>
    </p:spTree>
    <p:extLst>
      <p:ext uri="{BB962C8B-B14F-4D97-AF65-F5344CB8AC3E}">
        <p14:creationId xmlns:p14="http://schemas.microsoft.com/office/powerpoint/2010/main" val="1056483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Content + Imag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email">
            <a:extLst>
              <a:ext uri="{28A0092B-C50C-407E-A947-70E740481C1C}">
                <a14:useLocalDpi xmlns:a14="http://schemas.microsoft.com/office/drawing/2010/main"/>
              </a:ext>
            </a:extLst>
          </a:blip>
          <a:srcRect b="-298"/>
          <a:stretch/>
        </p:blipFill>
        <p:spPr>
          <a:xfrm>
            <a:off x="0" y="-162560"/>
            <a:ext cx="9143680" cy="5496560"/>
          </a:xfrm>
          <a:prstGeom prst="rect">
            <a:avLst/>
          </a:prstGeom>
        </p:spPr>
      </p:pic>
      <p:sp>
        <p:nvSpPr>
          <p:cNvPr id="10" name="Rectangle 9"/>
          <p:cNvSpPr/>
          <p:nvPr userDrawn="1"/>
        </p:nvSpPr>
        <p:spPr>
          <a:xfrm>
            <a:off x="3919248" y="431800"/>
            <a:ext cx="5224753" cy="4038600"/>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919248" y="431799"/>
            <a:ext cx="5224751" cy="2513601"/>
          </a:xfrm>
        </p:spPr>
        <p:txBody>
          <a:bodyPr lIns="274320" tIns="274320" rIns="274320" bIns="274320">
            <a:noAutofit/>
          </a:bodyPr>
          <a:lstStyle>
            <a:lvl1pPr>
              <a:lnSpc>
                <a:spcPct val="80000"/>
              </a:lnSpc>
              <a:defRPr sz="5500" cap="all" baseline="0"/>
            </a:lvl1pPr>
          </a:lstStyle>
          <a:p>
            <a:r>
              <a:rPr lang="en-US" dirty="0"/>
              <a:t>INSANELY </a:t>
            </a:r>
            <a:br>
              <a:rPr lang="en-US" dirty="0"/>
            </a:br>
            <a:r>
              <a:rPr lang="en-US" dirty="0"/>
              <a:t>AWESOME </a:t>
            </a:r>
            <a:br>
              <a:rPr lang="en-US" dirty="0"/>
            </a:br>
            <a:r>
              <a:rPr lang="en-US" dirty="0"/>
              <a:t>TITLE HERE</a:t>
            </a:r>
          </a:p>
        </p:txBody>
      </p:sp>
      <p:sp>
        <p:nvSpPr>
          <p:cNvPr id="6" name="Content Placeholder 2"/>
          <p:cNvSpPr>
            <a:spLocks noGrp="1"/>
          </p:cNvSpPr>
          <p:nvPr>
            <p:ph idx="1" hasCustomPrompt="1"/>
          </p:nvPr>
        </p:nvSpPr>
        <p:spPr>
          <a:xfrm>
            <a:off x="3919249" y="2945400"/>
            <a:ext cx="5224750" cy="1525000"/>
          </a:xfrm>
        </p:spPr>
        <p:txBody>
          <a:bodyPr lIns="274320" tIns="91440" rIns="274320" bIns="91440" anchor="ctr" anchorCtr="0">
            <a:no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lang="en-US" sz="1800" b="0" i="0" u="none" strike="noStrike" baseline="0" smtClean="0"/>
            </a:lvl1pPr>
            <a:lvl2pPr marL="457200" indent="0">
              <a:buNone/>
              <a:defRPr/>
            </a:lvl2pPr>
            <a:lvl3pPr marL="914400" indent="0">
              <a:buNone/>
              <a:defRPr/>
            </a:lvl3pPr>
            <a:lvl4pPr marL="1371600" indent="0">
              <a:buNone/>
              <a:defRPr/>
            </a:lvl4pPr>
            <a:lvl5pPr marL="1828800" indent="0">
              <a:buNone/>
              <a:defRPr/>
            </a:lvl5pPr>
          </a:lstStyle>
          <a:p>
            <a:pPr lvl="0"/>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a:t>
            </a:r>
          </a:p>
        </p:txBody>
      </p:sp>
      <p:pic>
        <p:nvPicPr>
          <p:cNvPr id="11" name="Picture 10" descr="PRIMARYBLUE-Diagonal.png"/>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5754076" y="4780376"/>
            <a:ext cx="3389924" cy="363124"/>
          </a:xfrm>
          <a:prstGeom prst="rect">
            <a:avLst/>
          </a:prstGeom>
        </p:spPr>
      </p:pic>
    </p:spTree>
    <p:extLst>
      <p:ext uri="{BB962C8B-B14F-4D97-AF65-F5344CB8AC3E}">
        <p14:creationId xmlns:p14="http://schemas.microsoft.com/office/powerpoint/2010/main" val="304488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Title + Content + Image">
    <p:spTree>
      <p:nvGrpSpPr>
        <p:cNvPr id="1" name=""/>
        <p:cNvGrpSpPr/>
        <p:nvPr/>
      </p:nvGrpSpPr>
      <p:grpSpPr>
        <a:xfrm>
          <a:off x="0" y="0"/>
          <a:ext cx="0" cy="0"/>
          <a:chOff x="0" y="0"/>
          <a:chExt cx="0" cy="0"/>
        </a:xfrm>
      </p:grpSpPr>
      <p:sp>
        <p:nvSpPr>
          <p:cNvPr id="10" name="Rectangle 9"/>
          <p:cNvSpPr/>
          <p:nvPr userDrawn="1"/>
        </p:nvSpPr>
        <p:spPr>
          <a:xfrm>
            <a:off x="3919248" y="431800"/>
            <a:ext cx="5224753" cy="4038600"/>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919248" y="431799"/>
            <a:ext cx="5224751" cy="2513601"/>
          </a:xfrm>
        </p:spPr>
        <p:txBody>
          <a:bodyPr lIns="274320" tIns="274320" rIns="274320" bIns="274320">
            <a:noAutofit/>
          </a:bodyPr>
          <a:lstStyle>
            <a:lvl1pPr>
              <a:lnSpc>
                <a:spcPct val="80000"/>
              </a:lnSpc>
              <a:defRPr sz="5500" cap="all" baseline="0"/>
            </a:lvl1pPr>
          </a:lstStyle>
          <a:p>
            <a:r>
              <a:rPr lang="en-US" dirty="0"/>
              <a:t>INSANELY </a:t>
            </a:r>
            <a:br>
              <a:rPr lang="en-US" dirty="0"/>
            </a:br>
            <a:r>
              <a:rPr lang="en-US" dirty="0"/>
              <a:t>AWESOME </a:t>
            </a:r>
            <a:br>
              <a:rPr lang="en-US" dirty="0"/>
            </a:br>
            <a:r>
              <a:rPr lang="en-US" dirty="0"/>
              <a:t>TITLE HERE</a:t>
            </a:r>
          </a:p>
        </p:txBody>
      </p:sp>
      <p:pic>
        <p:nvPicPr>
          <p:cNvPr id="11" name="Picture 10" descr="PRIMARYBLUE-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4076" y="4780376"/>
            <a:ext cx="3389924" cy="363124"/>
          </a:xfrm>
          <a:prstGeom prst="rect">
            <a:avLst/>
          </a:prstGeom>
        </p:spPr>
      </p:pic>
      <p:sp>
        <p:nvSpPr>
          <p:cNvPr id="4" name="Text Placeholder 3"/>
          <p:cNvSpPr>
            <a:spLocks noGrp="1"/>
          </p:cNvSpPr>
          <p:nvPr>
            <p:ph type="body" sz="quarter" idx="14"/>
          </p:nvPr>
        </p:nvSpPr>
        <p:spPr>
          <a:xfrm>
            <a:off x="3919538" y="2944813"/>
            <a:ext cx="5224462" cy="1693862"/>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5" name="Text Placeholder 8"/>
          <p:cNvSpPr>
            <a:spLocks noGrp="1"/>
          </p:cNvSpPr>
          <p:nvPr>
            <p:ph type="body" sz="quarter" idx="16" hasCustomPrompt="1"/>
          </p:nvPr>
        </p:nvSpPr>
        <p:spPr>
          <a:xfrm>
            <a:off x="3739897" y="4779963"/>
            <a:ext cx="2014180"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922620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Content - No Imag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31279" y="2061307"/>
            <a:ext cx="8279035" cy="2388773"/>
          </a:xfrm>
        </p:spPr>
        <p:txBody>
          <a:bodyPr>
            <a:no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lang="en-US" sz="1800" b="0" i="0" u="none" strike="noStrike" baseline="0" smtClean="0"/>
            </a:lvl1pPr>
            <a:lvl2pPr marL="457200" indent="0">
              <a:buNone/>
              <a:defRPr/>
            </a:lvl2pPr>
            <a:lvl3pPr marL="914400" indent="0">
              <a:buNone/>
              <a:defRPr/>
            </a:lvl3pPr>
            <a:lvl4pPr marL="1371600" indent="0">
              <a:buNone/>
              <a:defRPr/>
            </a:lvl4pPr>
            <a:lvl5pPr marL="1828800" indent="0">
              <a:buNone/>
              <a:defRPr/>
            </a:lvl5pPr>
          </a:lstStyle>
          <a:p>
            <a:pPr lvl="0"/>
            <a:r>
              <a:rPr lang="en-US" dirty="0"/>
              <a:t>La dolor ant fugit </a:t>
            </a:r>
            <a:r>
              <a:rPr lang="en-US" dirty="0" err="1"/>
              <a:t>quas</a:t>
            </a:r>
            <a:r>
              <a:rPr lang="en-US" dirty="0"/>
              <a:t> </a:t>
            </a:r>
            <a:r>
              <a:rPr lang="en-US" dirty="0" err="1"/>
              <a:t>molut</a:t>
            </a:r>
            <a:r>
              <a:rPr lang="en-US" dirty="0"/>
              <a:t> qui </a:t>
            </a:r>
            <a:r>
              <a:rPr lang="en-US" dirty="0" err="1"/>
              <a:t>voluptas</a:t>
            </a:r>
            <a:r>
              <a:rPr lang="en-US" dirty="0"/>
              <a:t> </a:t>
            </a:r>
            <a:r>
              <a:rPr lang="en-US" dirty="0" err="1"/>
              <a:t>magnia</a:t>
            </a:r>
            <a:r>
              <a:rPr lang="en-US" dirty="0"/>
              <a:t> </a:t>
            </a:r>
            <a:r>
              <a:rPr lang="en-US" dirty="0" err="1"/>
              <a:t>dolupta</a:t>
            </a:r>
            <a:r>
              <a:rPr lang="en-US" dirty="0"/>
              <a:t> </a:t>
            </a:r>
            <a:r>
              <a:rPr lang="en-US" dirty="0" err="1"/>
              <a:t>tusciant</a:t>
            </a:r>
            <a:r>
              <a:rPr lang="en-US" dirty="0"/>
              <a:t>, </a:t>
            </a:r>
            <a:r>
              <a:rPr lang="en-US" dirty="0" err="1"/>
              <a:t>ulpa</a:t>
            </a:r>
            <a:r>
              <a:rPr lang="en-US" dirty="0"/>
              <a:t> qui </a:t>
            </a:r>
            <a:r>
              <a:rPr lang="en-US" dirty="0" err="1"/>
              <a:t>beriae</a:t>
            </a:r>
            <a:r>
              <a:rPr lang="en-US" dirty="0"/>
              <a:t> </a:t>
            </a:r>
            <a:r>
              <a:rPr lang="en-US" dirty="0" err="1"/>
              <a:t>sae</a:t>
            </a:r>
            <a:r>
              <a:rPr lang="en-US" dirty="0"/>
              <a:t> </a:t>
            </a:r>
            <a:r>
              <a:rPr lang="en-US" dirty="0" err="1"/>
              <a:t>vit</a:t>
            </a:r>
            <a:r>
              <a:rPr lang="en-US" dirty="0"/>
              <a:t> </a:t>
            </a:r>
            <a:r>
              <a:rPr lang="en-US" dirty="0" err="1"/>
              <a:t>omnisi</a:t>
            </a:r>
            <a:r>
              <a:rPr lang="en-US" dirty="0"/>
              <a:t> </a:t>
            </a:r>
            <a:r>
              <a:rPr lang="en-US" dirty="0" err="1"/>
              <a:t>vel</a:t>
            </a:r>
            <a:r>
              <a:rPr lang="en-US" dirty="0"/>
              <a:t> min re dent </a:t>
            </a:r>
            <a:r>
              <a:rPr lang="en-US" dirty="0" err="1"/>
              <a:t>fuga</a:t>
            </a:r>
            <a:r>
              <a:rPr lang="en-US" dirty="0"/>
              <a:t>. </a:t>
            </a:r>
            <a:r>
              <a:rPr lang="en-US" dirty="0" err="1"/>
              <a:t>Equatur</a:t>
            </a:r>
            <a:r>
              <a:rPr lang="en-US" dirty="0"/>
              <a:t>? </a:t>
            </a:r>
            <a:r>
              <a:rPr lang="en-US" dirty="0" err="1"/>
              <a:t>Quide</a:t>
            </a:r>
            <a:r>
              <a:rPr lang="en-US" dirty="0"/>
              <a:t> </a:t>
            </a:r>
            <a:r>
              <a:rPr lang="en-US" dirty="0" err="1"/>
              <a:t>mo</a:t>
            </a:r>
            <a:r>
              <a:rPr lang="en-US" dirty="0"/>
              <a:t> </a:t>
            </a:r>
            <a:r>
              <a:rPr lang="en-US" dirty="0" err="1"/>
              <a:t>volenis</a:t>
            </a:r>
            <a:r>
              <a:rPr lang="en-US" dirty="0"/>
              <a:t> cum qui </a:t>
            </a:r>
            <a:r>
              <a:rPr lang="en-US" dirty="0" err="1"/>
              <a:t>denduciis</a:t>
            </a:r>
            <a:r>
              <a:rPr lang="en-US" dirty="0"/>
              <a:t> </a:t>
            </a:r>
            <a:r>
              <a:rPr lang="en-US" dirty="0" err="1"/>
              <a:t>earum</a:t>
            </a:r>
            <a:r>
              <a:rPr lang="en-US" dirty="0"/>
              <a:t> el </a:t>
            </a:r>
            <a:r>
              <a:rPr lang="en-US" dirty="0" err="1"/>
              <a:t>molenitem</a:t>
            </a:r>
            <a:r>
              <a:rPr lang="en-US" dirty="0"/>
              <a:t> </a:t>
            </a:r>
            <a:r>
              <a:rPr lang="en-US" dirty="0" err="1"/>
              <a:t>sed</a:t>
            </a:r>
            <a:r>
              <a:rPr lang="en-US" dirty="0"/>
              <a:t> eat.</a:t>
            </a:r>
          </a:p>
          <a:p>
            <a:pPr lvl="0"/>
            <a:endParaRPr lang="en-US" dirty="0"/>
          </a:p>
          <a:p>
            <a:pPr lvl="0"/>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 Ti. </a:t>
            </a:r>
            <a:r>
              <a:rPr lang="en-US" dirty="0" err="1"/>
              <a:t>Etrunum</a:t>
            </a:r>
            <a:r>
              <a:rPr lang="en-US" dirty="0"/>
              <a:t>. Races </a:t>
            </a:r>
            <a:r>
              <a:rPr lang="en-US" dirty="0" err="1"/>
              <a:t>dem</a:t>
            </a:r>
            <a:r>
              <a:rPr lang="en-US" dirty="0"/>
              <a:t>, sum </a:t>
            </a:r>
            <a:r>
              <a:rPr lang="en-US" dirty="0" err="1"/>
              <a:t>moverum</a:t>
            </a:r>
            <a:r>
              <a:rPr lang="en-US" dirty="0"/>
              <a:t> </a:t>
            </a:r>
            <a:r>
              <a:rPr lang="en-US" dirty="0" err="1"/>
              <a:t>ignoc</a:t>
            </a:r>
            <a:r>
              <a:rPr lang="en-US" dirty="0"/>
              <a:t>, </a:t>
            </a:r>
            <a:r>
              <a:rPr lang="en-US" dirty="0" err="1"/>
              <a:t>octam</a:t>
            </a:r>
            <a:r>
              <a:rPr lang="en-US" dirty="0"/>
              <a:t> </a:t>
            </a:r>
            <a:r>
              <a:rPr lang="en-US" dirty="0" err="1"/>
              <a:t>hicae</a:t>
            </a:r>
            <a:r>
              <a:rPr lang="en-US" dirty="0"/>
              <a:t> </a:t>
            </a:r>
            <a:r>
              <a:rPr lang="en-US" dirty="0" err="1"/>
              <a:t>cultorum</a:t>
            </a:r>
            <a:r>
              <a:rPr lang="en-US" dirty="0"/>
              <a:t> </a:t>
            </a:r>
            <a:r>
              <a:rPr lang="en-US" dirty="0" err="1"/>
              <a:t>Romperbitua</a:t>
            </a:r>
            <a:r>
              <a:rPr lang="en-US" dirty="0"/>
              <a:t> </a:t>
            </a:r>
            <a:r>
              <a:rPr lang="en-US" dirty="0" err="1"/>
              <a:t>pernia</a:t>
            </a:r>
            <a:r>
              <a:rPr lang="en-US" dirty="0"/>
              <a:t>?</a:t>
            </a:r>
          </a:p>
        </p:txBody>
      </p:sp>
      <p:pic>
        <p:nvPicPr>
          <p:cNvPr id="15" name="Picture 14" descr="PRIMARYBLUE-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4076" y="4780376"/>
            <a:ext cx="3389924" cy="363124"/>
          </a:xfrm>
          <a:prstGeom prst="rect">
            <a:avLst/>
          </a:prstGeom>
        </p:spPr>
      </p:pic>
      <p:sp>
        <p:nvSpPr>
          <p:cNvPr id="17"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sp>
        <p:nvSpPr>
          <p:cNvPr id="10" name="Text Placeholder 8"/>
          <p:cNvSpPr>
            <a:spLocks noGrp="1"/>
          </p:cNvSpPr>
          <p:nvPr>
            <p:ph type="body" sz="quarter" idx="16" hasCustomPrompt="1"/>
          </p:nvPr>
        </p:nvSpPr>
        <p:spPr>
          <a:xfrm>
            <a:off x="3739897" y="4779963"/>
            <a:ext cx="2014180"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1787342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s Title + Content - No Image">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431800" y="2060575"/>
            <a:ext cx="8278813" cy="2389188"/>
          </a:xfrm>
        </p:spPr>
        <p:txBody>
          <a:bodyPr/>
          <a:lstStyle/>
          <a:p>
            <a:pPr lvl="0"/>
            <a:r>
              <a:rPr lang="en-US"/>
              <a:t>Edit Master text styles</a:t>
            </a:r>
          </a:p>
          <a:p>
            <a:pPr lvl="1"/>
            <a:r>
              <a:rPr lang="en-US"/>
              <a:t>Second level</a:t>
            </a:r>
          </a:p>
          <a:p>
            <a:pPr lvl="2"/>
            <a:r>
              <a:rPr lang="en-US"/>
              <a:t>Third level</a:t>
            </a:r>
          </a:p>
          <a:p>
            <a:pPr lvl="3"/>
            <a:r>
              <a:rPr lang="en-US"/>
              <a:t>Fourth level</a:t>
            </a:r>
          </a:p>
        </p:txBody>
      </p:sp>
      <p:pic>
        <p:nvPicPr>
          <p:cNvPr id="15" name="Picture 14" descr="PRIMARYBLUE-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4076" y="4780376"/>
            <a:ext cx="3389924" cy="363124"/>
          </a:xfrm>
          <a:prstGeom prst="rect">
            <a:avLst/>
          </a:prstGeom>
        </p:spPr>
      </p:pic>
      <p:sp>
        <p:nvSpPr>
          <p:cNvPr id="17"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sp>
        <p:nvSpPr>
          <p:cNvPr id="10" name="Text Placeholder 8"/>
          <p:cNvSpPr>
            <a:spLocks noGrp="1"/>
          </p:cNvSpPr>
          <p:nvPr>
            <p:ph type="body" sz="quarter" idx="16" hasCustomPrompt="1"/>
          </p:nvPr>
        </p:nvSpPr>
        <p:spPr>
          <a:xfrm>
            <a:off x="3739897" y="4779963"/>
            <a:ext cx="2014180"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426985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Content + Sub-Header">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279" y="2299384"/>
            <a:ext cx="8279035" cy="2150696"/>
          </a:xfrm>
        </p:spPr>
        <p:txBody>
          <a:bodyPr>
            <a:noAutofit/>
          </a:bodyPr>
          <a:lstStyle>
            <a:lvl1pPr marL="342900" marR="0" indent="-342900" algn="l" defTabSz="457200" rtl="0" eaLnBrk="1" fontAlgn="auto" latinLnBrk="0" hangingPunct="1">
              <a:lnSpc>
                <a:spcPct val="100000"/>
              </a:lnSpc>
              <a:spcBef>
                <a:spcPct val="20000"/>
              </a:spcBef>
              <a:spcAft>
                <a:spcPts val="0"/>
              </a:spcAft>
              <a:buClr>
                <a:srgbClr val="69C5F4"/>
              </a:buClr>
              <a:buSzTx/>
              <a:buFont typeface="Lucida Grande"/>
              <a:buChar char="+"/>
              <a:tabLst/>
              <a:defRPr lang="en-US" sz="1800" b="0" i="0" u="none" strike="noStrike" baseline="0" smtClean="0"/>
            </a:lvl1pPr>
            <a:lvl2pPr marL="742950" marR="0" indent="-285750" algn="l" defTabSz="457200" rtl="0" eaLnBrk="1" fontAlgn="auto" latinLnBrk="0" hangingPunct="1">
              <a:lnSpc>
                <a:spcPct val="100000"/>
              </a:lnSpc>
              <a:spcBef>
                <a:spcPct val="20000"/>
              </a:spcBef>
              <a:spcAft>
                <a:spcPts val="0"/>
              </a:spcAft>
              <a:buClr>
                <a:srgbClr val="69C5F4"/>
              </a:buClr>
              <a:buSzTx/>
              <a:buFont typeface="Arial"/>
              <a:buChar char="–"/>
              <a:tabLst/>
              <a:defRPr/>
            </a:lvl2pPr>
            <a:lvl3pPr marL="1081088" marR="0" indent="-228600" algn="l" defTabSz="457200" rtl="0" eaLnBrk="1" fontAlgn="auto" latinLnBrk="0" hangingPunct="1">
              <a:lnSpc>
                <a:spcPct val="100000"/>
              </a:lnSpc>
              <a:spcBef>
                <a:spcPct val="20000"/>
              </a:spcBef>
              <a:spcAft>
                <a:spcPts val="0"/>
              </a:spcAft>
              <a:buClr>
                <a:srgbClr val="69C5F4"/>
              </a:buClr>
              <a:buSzTx/>
              <a:buFont typeface="Arial"/>
              <a:buChar char="•"/>
              <a:tabLst/>
              <a:defRPr/>
            </a:lvl3pPr>
            <a:lvl4pPr marL="1427163" marR="0" indent="-228600" algn="l" defTabSz="457200" rtl="0" eaLnBrk="1" fontAlgn="auto" latinLnBrk="0" hangingPunct="1">
              <a:lnSpc>
                <a:spcPct val="100000"/>
              </a:lnSpc>
              <a:spcBef>
                <a:spcPct val="20000"/>
              </a:spcBef>
              <a:spcAft>
                <a:spcPts val="0"/>
              </a:spcAft>
              <a:buClr>
                <a:srgbClr val="69C5F4"/>
              </a:buClr>
              <a:buSzTx/>
              <a:buFont typeface="Arial"/>
              <a:buChar char="–"/>
              <a:tabLst/>
              <a:defRPr/>
            </a:lvl4pPr>
            <a:lvl5pPr marL="1828800" indent="0">
              <a:buNone/>
              <a:defRPr/>
            </a:lvl5pPr>
          </a:lstStyle>
          <a:p>
            <a:pPr marL="342900" marR="0" lvl="0" indent="-342900" algn="l" defTabSz="457200" rtl="0" eaLnBrk="1" fontAlgn="auto" latinLnBrk="0" hangingPunct="1">
              <a:lnSpc>
                <a:spcPct val="100000"/>
              </a:lnSpc>
              <a:spcBef>
                <a:spcPct val="20000"/>
              </a:spcBef>
              <a:spcAft>
                <a:spcPts val="0"/>
              </a:spcAft>
              <a:buClr>
                <a:srgbClr val="69C5F4"/>
              </a:buClr>
              <a:buSzTx/>
              <a:buFont typeface="Lucida Grande"/>
              <a:buChar char="+"/>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Edit Master text styles</a:t>
            </a:r>
          </a:p>
          <a:p>
            <a:pPr marL="342900" marR="0" lvl="1" indent="-342900" algn="l" defTabSz="457200" rtl="0" eaLnBrk="1" fontAlgn="auto" latinLnBrk="0" hangingPunct="1">
              <a:lnSpc>
                <a:spcPct val="100000"/>
              </a:lnSpc>
              <a:spcBef>
                <a:spcPct val="20000"/>
              </a:spcBef>
              <a:spcAft>
                <a:spcPts val="0"/>
              </a:spcAft>
              <a:buClr>
                <a:srgbClr val="69C5F4"/>
              </a:buClr>
              <a:buSzTx/>
              <a:buFont typeface="Lucida Grande"/>
              <a:buChar char="+"/>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Second level</a:t>
            </a:r>
          </a:p>
          <a:p>
            <a:pPr marL="342900" marR="0" lvl="2" indent="-342900" algn="l" defTabSz="457200" rtl="0" eaLnBrk="1" fontAlgn="auto" latinLnBrk="0" hangingPunct="1">
              <a:lnSpc>
                <a:spcPct val="100000"/>
              </a:lnSpc>
              <a:spcBef>
                <a:spcPct val="20000"/>
              </a:spcBef>
              <a:spcAft>
                <a:spcPts val="0"/>
              </a:spcAft>
              <a:buClr>
                <a:srgbClr val="69C5F4"/>
              </a:buClr>
              <a:buSzTx/>
              <a:buFont typeface="Lucida Grande"/>
              <a:buChar char="+"/>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Third level</a:t>
            </a:r>
          </a:p>
          <a:p>
            <a:pPr marL="342900" marR="0" lvl="3" indent="-342900" algn="l" defTabSz="457200" rtl="0" eaLnBrk="1" fontAlgn="auto" latinLnBrk="0" hangingPunct="1">
              <a:lnSpc>
                <a:spcPct val="100000"/>
              </a:lnSpc>
              <a:spcBef>
                <a:spcPct val="20000"/>
              </a:spcBef>
              <a:spcAft>
                <a:spcPts val="0"/>
              </a:spcAft>
              <a:buClr>
                <a:srgbClr val="69C5F4"/>
              </a:buClr>
              <a:buSzTx/>
              <a:buFont typeface="Lucida Grande"/>
              <a:buChar char="+"/>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Fourth level</a:t>
            </a:r>
          </a:p>
        </p:txBody>
      </p:sp>
      <p:pic>
        <p:nvPicPr>
          <p:cNvPr id="15" name="Picture 14" descr="PRIMARYBLUE-Diagonal.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4076" y="4780376"/>
            <a:ext cx="3389924" cy="363124"/>
          </a:xfrm>
          <a:prstGeom prst="rect">
            <a:avLst/>
          </a:prstGeom>
        </p:spPr>
      </p:pic>
      <p:sp>
        <p:nvSpPr>
          <p:cNvPr id="17"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sp>
        <p:nvSpPr>
          <p:cNvPr id="8" name="Text Placeholder 3"/>
          <p:cNvSpPr>
            <a:spLocks noGrp="1"/>
          </p:cNvSpPr>
          <p:nvPr>
            <p:ph type="body" sz="quarter" idx="14" hasCustomPrompt="1"/>
          </p:nvPr>
        </p:nvSpPr>
        <p:spPr>
          <a:xfrm>
            <a:off x="431280" y="1784760"/>
            <a:ext cx="8279333" cy="514624"/>
          </a:xfrm>
        </p:spPr>
        <p:txBody>
          <a:bodyPr anchor="ctr">
            <a:noAutofit/>
          </a:bodyPr>
          <a:lstStyle>
            <a:lvl1pPr marL="0" indent="0">
              <a:buNone/>
              <a:defRPr sz="2000" b="1" cap="all">
                <a:solidFill>
                  <a:schemeClr val="accent2"/>
                </a:solidFill>
                <a:latin typeface="Arial Narrow"/>
                <a:cs typeface="Arial Narrow"/>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 </a:t>
            </a:r>
          </a:p>
        </p:txBody>
      </p:sp>
      <p:cxnSp>
        <p:nvCxnSpPr>
          <p:cNvPr id="9" name="Straight Connector 8"/>
          <p:cNvCxnSpPr/>
          <p:nvPr userDrawn="1"/>
        </p:nvCxnSpPr>
        <p:spPr>
          <a:xfrm>
            <a:off x="432216" y="1784760"/>
            <a:ext cx="8278098" cy="0"/>
          </a:xfrm>
          <a:prstGeom prst="line">
            <a:avLst/>
          </a:prstGeom>
          <a:ln w="6350" cmpd="sng"/>
          <a:effectLst/>
        </p:spPr>
        <p:style>
          <a:lnRef idx="2">
            <a:schemeClr val="accent1"/>
          </a:lnRef>
          <a:fillRef idx="0">
            <a:schemeClr val="accent1"/>
          </a:fillRef>
          <a:effectRef idx="1">
            <a:schemeClr val="accent1"/>
          </a:effectRef>
          <a:fontRef idx="minor">
            <a:schemeClr val="tx1"/>
          </a:fontRef>
        </p:style>
      </p:cxnSp>
      <p:sp>
        <p:nvSpPr>
          <p:cNvPr id="13" name="Text Placeholder 8"/>
          <p:cNvSpPr>
            <a:spLocks noGrp="1"/>
          </p:cNvSpPr>
          <p:nvPr>
            <p:ph type="body" sz="quarter" idx="16" hasCustomPrompt="1"/>
          </p:nvPr>
        </p:nvSpPr>
        <p:spPr>
          <a:xfrm>
            <a:off x="3739897" y="4779963"/>
            <a:ext cx="2014180"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375182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Content + Log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31279" y="2061307"/>
            <a:ext cx="8279035" cy="2388773"/>
          </a:xfrm>
        </p:spPr>
        <p:txBody>
          <a:bodyPr>
            <a:no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lang="en-US" sz="1800" b="0" i="0" u="none" strike="noStrike" baseline="0" smtClean="0"/>
            </a:lvl1pPr>
            <a:lvl2pPr marL="457200" indent="0">
              <a:buNone/>
              <a:defRPr/>
            </a:lvl2pPr>
            <a:lvl3pPr marL="914400" indent="0">
              <a:buNone/>
              <a:defRPr/>
            </a:lvl3pPr>
            <a:lvl4pPr marL="1371600" indent="0">
              <a:buNone/>
              <a:defRPr/>
            </a:lvl4pPr>
            <a:lvl5pPr marL="1828800" indent="0">
              <a:buNone/>
              <a:defRPr/>
            </a:lvl5pPr>
          </a:lstStyle>
          <a:p>
            <a:pPr lvl="0"/>
            <a:r>
              <a:rPr lang="en-US" dirty="0"/>
              <a:t>La dolor ant fugit </a:t>
            </a:r>
            <a:r>
              <a:rPr lang="en-US" dirty="0" err="1"/>
              <a:t>quas</a:t>
            </a:r>
            <a:r>
              <a:rPr lang="en-US" dirty="0"/>
              <a:t> </a:t>
            </a:r>
            <a:r>
              <a:rPr lang="en-US" dirty="0" err="1"/>
              <a:t>molut</a:t>
            </a:r>
            <a:r>
              <a:rPr lang="en-US" dirty="0"/>
              <a:t> qui </a:t>
            </a:r>
            <a:r>
              <a:rPr lang="en-US" dirty="0" err="1"/>
              <a:t>voluptas</a:t>
            </a:r>
            <a:r>
              <a:rPr lang="en-US" dirty="0"/>
              <a:t> </a:t>
            </a:r>
            <a:r>
              <a:rPr lang="en-US" dirty="0" err="1"/>
              <a:t>magnia</a:t>
            </a:r>
            <a:r>
              <a:rPr lang="en-US" dirty="0"/>
              <a:t> </a:t>
            </a:r>
            <a:r>
              <a:rPr lang="en-US" dirty="0" err="1"/>
              <a:t>dolupta</a:t>
            </a:r>
            <a:r>
              <a:rPr lang="en-US" dirty="0"/>
              <a:t> </a:t>
            </a:r>
            <a:r>
              <a:rPr lang="en-US" dirty="0" err="1"/>
              <a:t>tusciant</a:t>
            </a:r>
            <a:r>
              <a:rPr lang="en-US" dirty="0"/>
              <a:t>, </a:t>
            </a:r>
            <a:r>
              <a:rPr lang="en-US" dirty="0" err="1"/>
              <a:t>ulpa</a:t>
            </a:r>
            <a:r>
              <a:rPr lang="en-US" dirty="0"/>
              <a:t> qui </a:t>
            </a:r>
            <a:r>
              <a:rPr lang="en-US" dirty="0" err="1"/>
              <a:t>beriae</a:t>
            </a:r>
            <a:r>
              <a:rPr lang="en-US" dirty="0"/>
              <a:t> </a:t>
            </a:r>
            <a:r>
              <a:rPr lang="en-US" dirty="0" err="1"/>
              <a:t>sae</a:t>
            </a:r>
            <a:r>
              <a:rPr lang="en-US" dirty="0"/>
              <a:t> </a:t>
            </a:r>
            <a:r>
              <a:rPr lang="en-US" dirty="0" err="1"/>
              <a:t>vit</a:t>
            </a:r>
            <a:r>
              <a:rPr lang="en-US" dirty="0"/>
              <a:t> </a:t>
            </a:r>
            <a:r>
              <a:rPr lang="en-US" dirty="0" err="1"/>
              <a:t>omnisi</a:t>
            </a:r>
            <a:r>
              <a:rPr lang="en-US" dirty="0"/>
              <a:t> </a:t>
            </a:r>
            <a:r>
              <a:rPr lang="en-US" dirty="0" err="1"/>
              <a:t>vel</a:t>
            </a:r>
            <a:r>
              <a:rPr lang="en-US" dirty="0"/>
              <a:t> min re dent </a:t>
            </a:r>
            <a:r>
              <a:rPr lang="en-US" dirty="0" err="1"/>
              <a:t>fuga</a:t>
            </a:r>
            <a:r>
              <a:rPr lang="en-US" dirty="0"/>
              <a:t>. </a:t>
            </a:r>
            <a:r>
              <a:rPr lang="en-US" dirty="0" err="1"/>
              <a:t>Equatur</a:t>
            </a:r>
            <a:r>
              <a:rPr lang="en-US" dirty="0"/>
              <a:t>? </a:t>
            </a:r>
            <a:r>
              <a:rPr lang="en-US" dirty="0" err="1"/>
              <a:t>Quide</a:t>
            </a:r>
            <a:r>
              <a:rPr lang="en-US" dirty="0"/>
              <a:t> </a:t>
            </a:r>
            <a:r>
              <a:rPr lang="en-US" dirty="0" err="1"/>
              <a:t>mo</a:t>
            </a:r>
            <a:r>
              <a:rPr lang="en-US" dirty="0"/>
              <a:t> </a:t>
            </a:r>
            <a:r>
              <a:rPr lang="en-US" dirty="0" err="1"/>
              <a:t>volenis</a:t>
            </a:r>
            <a:r>
              <a:rPr lang="en-US" dirty="0"/>
              <a:t> cum qui </a:t>
            </a:r>
            <a:r>
              <a:rPr lang="en-US" dirty="0" err="1"/>
              <a:t>denduciis</a:t>
            </a:r>
            <a:r>
              <a:rPr lang="en-US" dirty="0"/>
              <a:t> </a:t>
            </a:r>
            <a:r>
              <a:rPr lang="en-US" dirty="0" err="1"/>
              <a:t>earum</a:t>
            </a:r>
            <a:r>
              <a:rPr lang="en-US" dirty="0"/>
              <a:t> el </a:t>
            </a:r>
            <a:r>
              <a:rPr lang="en-US" dirty="0" err="1"/>
              <a:t>molenitem</a:t>
            </a:r>
            <a:r>
              <a:rPr lang="en-US" dirty="0"/>
              <a:t> </a:t>
            </a:r>
            <a:r>
              <a:rPr lang="en-US" dirty="0" err="1"/>
              <a:t>sed</a:t>
            </a:r>
            <a:r>
              <a:rPr lang="en-US" dirty="0"/>
              <a:t> eat.</a:t>
            </a:r>
          </a:p>
          <a:p>
            <a:pPr lvl="0"/>
            <a:endParaRPr lang="en-US" dirty="0"/>
          </a:p>
          <a:p>
            <a:pPr lvl="0"/>
            <a:r>
              <a:rPr lang="en-US" dirty="0"/>
              <a:t>On </a:t>
            </a:r>
            <a:r>
              <a:rPr lang="en-US" dirty="0" err="1"/>
              <a:t>deateri</a:t>
            </a:r>
            <a:r>
              <a:rPr lang="en-US" dirty="0"/>
              <a:t> taste credit </a:t>
            </a:r>
            <a:r>
              <a:rPr lang="en-US" dirty="0" err="1"/>
              <a:t>viverides</a:t>
            </a:r>
            <a:r>
              <a:rPr lang="en-US" dirty="0"/>
              <a:t> </a:t>
            </a:r>
            <a:r>
              <a:rPr lang="en-US" dirty="0" err="1"/>
              <a:t>orum</a:t>
            </a:r>
            <a:r>
              <a:rPr lang="en-US" dirty="0"/>
              <a:t>, </a:t>
            </a:r>
            <a:r>
              <a:rPr lang="en-US" dirty="0" err="1"/>
              <a:t>dem</a:t>
            </a:r>
            <a:r>
              <a:rPr lang="en-US" dirty="0"/>
              <a:t> </a:t>
            </a:r>
            <a:r>
              <a:rPr lang="en-US" dirty="0" err="1"/>
              <a:t>ora</a:t>
            </a:r>
            <a:r>
              <a:rPr lang="en-US" dirty="0"/>
              <a:t> de in </a:t>
            </a:r>
            <a:r>
              <a:rPr lang="en-US" dirty="0" err="1"/>
              <a:t>Etraturat</a:t>
            </a:r>
            <a:r>
              <a:rPr lang="en-US" dirty="0"/>
              <a:t>. Tum </a:t>
            </a:r>
            <a:r>
              <a:rPr lang="en-US" dirty="0" err="1"/>
              <a:t>cate</a:t>
            </a:r>
            <a:r>
              <a:rPr lang="en-US" dirty="0"/>
              <a:t> </a:t>
            </a:r>
            <a:r>
              <a:rPr lang="en-US" dirty="0" err="1"/>
              <a:t>terficiissum</a:t>
            </a:r>
            <a:r>
              <a:rPr lang="en-US" dirty="0"/>
              <a:t> re, </a:t>
            </a:r>
            <a:r>
              <a:rPr lang="en-US" dirty="0" err="1"/>
              <a:t>mulvis</a:t>
            </a:r>
            <a:r>
              <a:rPr lang="en-US" dirty="0"/>
              <a:t> ex mere, se </a:t>
            </a:r>
            <a:r>
              <a:rPr lang="en-US" dirty="0" err="1"/>
              <a:t>prorte</a:t>
            </a:r>
            <a:r>
              <a:rPr lang="en-US" dirty="0"/>
              <a:t>, </a:t>
            </a:r>
            <a:r>
              <a:rPr lang="en-US" dirty="0" err="1"/>
              <a:t>Patilib</a:t>
            </a:r>
            <a:r>
              <a:rPr lang="en-US" dirty="0"/>
              <a:t> </a:t>
            </a:r>
            <a:r>
              <a:rPr lang="en-US" dirty="0" err="1"/>
              <a:t>ulicondit</a:t>
            </a:r>
            <a:r>
              <a:rPr lang="en-US" dirty="0"/>
              <a:t>, </a:t>
            </a:r>
            <a:r>
              <a:rPr lang="en-US" dirty="0" err="1"/>
              <a:t>misti</a:t>
            </a:r>
            <a:r>
              <a:rPr lang="en-US" dirty="0"/>
              <a:t>, </a:t>
            </a:r>
            <a:r>
              <a:rPr lang="en-US" dirty="0" err="1"/>
              <a:t>nostrudam</a:t>
            </a:r>
            <a:r>
              <a:rPr lang="en-US" dirty="0"/>
              <a:t> in </a:t>
            </a:r>
            <a:r>
              <a:rPr lang="en-US" dirty="0" err="1"/>
              <a:t>vili</a:t>
            </a:r>
            <a:r>
              <a:rPr lang="en-US" dirty="0"/>
              <a:t> </a:t>
            </a:r>
            <a:r>
              <a:rPr lang="en-US" dirty="0" err="1"/>
              <a:t>pris</a:t>
            </a:r>
            <a:r>
              <a:rPr lang="en-US" dirty="0"/>
              <a:t>; non </a:t>
            </a:r>
            <a:r>
              <a:rPr lang="en-US" dirty="0" err="1"/>
              <a:t>tre</a:t>
            </a:r>
            <a:r>
              <a:rPr lang="en-US" dirty="0"/>
              <a:t> cum </a:t>
            </a:r>
            <a:r>
              <a:rPr lang="en-US" dirty="0" err="1"/>
              <a:t>culum</a:t>
            </a:r>
            <a:r>
              <a:rPr lang="en-US" dirty="0"/>
              <a:t> ta, </a:t>
            </a:r>
            <a:r>
              <a:rPr lang="en-US" dirty="0" err="1"/>
              <a:t>simis</a:t>
            </a:r>
            <a:r>
              <a:rPr lang="en-US" dirty="0"/>
              <a:t> </a:t>
            </a:r>
            <a:r>
              <a:rPr lang="en-US" dirty="0" err="1"/>
              <a:t>cupio</a:t>
            </a:r>
            <a:r>
              <a:rPr lang="en-US" dirty="0"/>
              <a:t>, Ti. </a:t>
            </a:r>
            <a:r>
              <a:rPr lang="en-US" dirty="0" err="1"/>
              <a:t>Etrunum</a:t>
            </a:r>
            <a:r>
              <a:rPr lang="en-US" dirty="0"/>
              <a:t>. Races </a:t>
            </a:r>
            <a:r>
              <a:rPr lang="en-US" dirty="0" err="1"/>
              <a:t>dem</a:t>
            </a:r>
            <a:r>
              <a:rPr lang="en-US" dirty="0"/>
              <a:t>, sum </a:t>
            </a:r>
            <a:r>
              <a:rPr lang="en-US" dirty="0" err="1"/>
              <a:t>moverum</a:t>
            </a:r>
            <a:r>
              <a:rPr lang="en-US" dirty="0"/>
              <a:t> </a:t>
            </a:r>
            <a:r>
              <a:rPr lang="en-US" dirty="0" err="1"/>
              <a:t>ignoc</a:t>
            </a:r>
            <a:r>
              <a:rPr lang="en-US" dirty="0"/>
              <a:t>, </a:t>
            </a:r>
            <a:r>
              <a:rPr lang="en-US" dirty="0" err="1"/>
              <a:t>octam</a:t>
            </a:r>
            <a:r>
              <a:rPr lang="en-US" dirty="0"/>
              <a:t> </a:t>
            </a:r>
            <a:r>
              <a:rPr lang="en-US" dirty="0" err="1"/>
              <a:t>hicae</a:t>
            </a:r>
            <a:r>
              <a:rPr lang="en-US" dirty="0"/>
              <a:t> </a:t>
            </a:r>
            <a:r>
              <a:rPr lang="en-US" dirty="0" err="1"/>
              <a:t>cultorum</a:t>
            </a:r>
            <a:r>
              <a:rPr lang="en-US" dirty="0"/>
              <a:t> </a:t>
            </a:r>
            <a:r>
              <a:rPr lang="en-US" dirty="0" err="1"/>
              <a:t>Romperbitua</a:t>
            </a:r>
            <a:r>
              <a:rPr lang="en-US" dirty="0"/>
              <a:t> </a:t>
            </a:r>
            <a:r>
              <a:rPr lang="en-US" dirty="0" err="1"/>
              <a:t>pernia</a:t>
            </a:r>
            <a:r>
              <a:rPr lang="en-US" dirty="0"/>
              <a:t>?</a:t>
            </a:r>
          </a:p>
        </p:txBody>
      </p:sp>
      <p:sp>
        <p:nvSpPr>
          <p:cNvPr id="17" name="Title 1"/>
          <p:cNvSpPr>
            <a:spLocks noGrp="1"/>
          </p:cNvSpPr>
          <p:nvPr>
            <p:ph type="title" hasCustomPrompt="1"/>
          </p:nvPr>
        </p:nvSpPr>
        <p:spPr>
          <a:xfrm>
            <a:off x="431279" y="411131"/>
            <a:ext cx="8279035" cy="1288713"/>
          </a:xfrm>
        </p:spPr>
        <p:txBody>
          <a:bodyPr>
            <a:normAutofit/>
          </a:bodyPr>
          <a:lstStyle>
            <a:lvl1pPr>
              <a:lnSpc>
                <a:spcPct val="80000"/>
              </a:lnSpc>
              <a:defRPr sz="4500"/>
            </a:lvl1pPr>
          </a:lstStyle>
          <a:p>
            <a:r>
              <a:rPr lang="en-US" dirty="0"/>
              <a:t>CLICK TO EDIT MASTER TITLE STYLE</a:t>
            </a:r>
          </a:p>
        </p:txBody>
      </p:sp>
      <p:pic>
        <p:nvPicPr>
          <p:cNvPr id="8" name="Picture 7" descr="Huron-Logo_CMYK_hero_vert_060716.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567314" y="4806609"/>
            <a:ext cx="1143000" cy="238760"/>
          </a:xfrm>
          <a:prstGeom prst="rect">
            <a:avLst/>
          </a:prstGeom>
        </p:spPr>
      </p:pic>
      <p:sp>
        <p:nvSpPr>
          <p:cNvPr id="11" name="Text Placeholder 8"/>
          <p:cNvSpPr>
            <a:spLocks noGrp="1"/>
          </p:cNvSpPr>
          <p:nvPr>
            <p:ph type="body" sz="quarter" idx="16" hasCustomPrompt="1"/>
          </p:nvPr>
        </p:nvSpPr>
        <p:spPr>
          <a:xfrm>
            <a:off x="3739897" y="4779963"/>
            <a:ext cx="3429000" cy="363537"/>
          </a:xfrm>
        </p:spPr>
        <p:txBody>
          <a:bodyPr/>
          <a:lstStyle>
            <a:lvl1pPr marL="0" indent="0">
              <a:spcBef>
                <a:spcPts val="0"/>
              </a:spcBef>
              <a:buNone/>
              <a:defRPr sz="600"/>
            </a:lvl1pPr>
            <a:lvl2pPr marL="231775" indent="0">
              <a:buNone/>
              <a:defRPr/>
            </a:lvl2pPr>
            <a:lvl3pPr marL="455613" indent="0">
              <a:buNone/>
              <a:defRPr/>
            </a:lvl3pPr>
            <a:lvl4pPr marL="688975" indent="0">
              <a:buNone/>
              <a:defRPr/>
            </a:lvl4pPr>
            <a:lvl5pPr marL="1828800" indent="0">
              <a:buNone/>
              <a:defRPr/>
            </a:lvl5pPr>
          </a:lstStyle>
          <a:p>
            <a:pPr lvl="0"/>
            <a:r>
              <a:rPr lang="en-US" dirty="0"/>
              <a:t>1  Footnote goes here</a:t>
            </a:r>
          </a:p>
          <a:p>
            <a:pPr lvl="0"/>
            <a:r>
              <a:rPr lang="en-US" dirty="0"/>
              <a:t>2  Footnote goes here</a:t>
            </a:r>
          </a:p>
          <a:p>
            <a:pPr lvl="0"/>
            <a:r>
              <a:rPr lang="en-US" dirty="0"/>
              <a:t>3  Footnote goes here</a:t>
            </a:r>
          </a:p>
        </p:txBody>
      </p:sp>
    </p:spTree>
    <p:extLst>
      <p:ext uri="{BB962C8B-B14F-4D97-AF65-F5344CB8AC3E}">
        <p14:creationId xmlns:p14="http://schemas.microsoft.com/office/powerpoint/2010/main" val="378280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1279" y="205979"/>
            <a:ext cx="8279035" cy="857250"/>
          </a:xfrm>
          <a:prstGeom prst="rect">
            <a:avLst/>
          </a:prstGeom>
        </p:spPr>
        <p:txBody>
          <a:bodyPr vert="horz" lIns="91440" tIns="45720" rIns="91440" bIns="45720" rtlCol="0" anchor="ctr">
            <a:normAutofit/>
          </a:bodyPr>
          <a:lstStyle/>
          <a:p>
            <a:r>
              <a:rPr lang="en-US" dirty="0"/>
              <a:t>TITLE HERE</a:t>
            </a:r>
          </a:p>
        </p:txBody>
      </p:sp>
      <p:sp>
        <p:nvSpPr>
          <p:cNvPr id="3" name="Text Placeholder 2"/>
          <p:cNvSpPr>
            <a:spLocks noGrp="1"/>
          </p:cNvSpPr>
          <p:nvPr>
            <p:ph type="body" idx="1"/>
          </p:nvPr>
        </p:nvSpPr>
        <p:spPr>
          <a:xfrm>
            <a:off x="431279" y="1200151"/>
            <a:ext cx="8279035"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Rectangle 8"/>
          <p:cNvSpPr/>
          <p:nvPr userDrawn="1"/>
        </p:nvSpPr>
        <p:spPr>
          <a:xfrm>
            <a:off x="0" y="4788314"/>
            <a:ext cx="365760" cy="363124"/>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ysClr val="windowText" lastClr="000000"/>
              </a:solidFill>
              <a:effectLst/>
              <a:uLnTx/>
              <a:uFillTx/>
            </a:endParaRPr>
          </a:p>
        </p:txBody>
      </p:sp>
      <p:sp>
        <p:nvSpPr>
          <p:cNvPr id="10" name="TextBox 9"/>
          <p:cNvSpPr txBox="1"/>
          <p:nvPr userDrawn="1"/>
        </p:nvSpPr>
        <p:spPr>
          <a:xfrm>
            <a:off x="8163" y="4860681"/>
            <a:ext cx="365760" cy="246221"/>
          </a:xfrm>
          <a:prstGeom prst="rect">
            <a:avLst/>
          </a:prstGeom>
          <a:noFill/>
        </p:spPr>
        <p:txBody>
          <a:bodyPr wrap="square" lIns="0" rtlCol="0" anchor="ctr" anchorCtr="1">
            <a:spAutoFit/>
          </a:bodyPr>
          <a:lstStyle/>
          <a:p>
            <a:pPr marL="57150" marR="0" lvl="0" indent="0" algn="l" defTabSz="914400" eaLnBrk="1" fontAlgn="auto" latinLnBrk="0" hangingPunct="1">
              <a:lnSpc>
                <a:spcPct val="100000"/>
              </a:lnSpc>
              <a:spcBef>
                <a:spcPts val="0"/>
              </a:spcBef>
              <a:spcAft>
                <a:spcPts val="0"/>
              </a:spcAft>
              <a:buClrTx/>
              <a:buSzTx/>
              <a:buFontTx/>
              <a:buNone/>
              <a:tabLst/>
              <a:defRPr/>
            </a:pPr>
            <a:fld id="{EF629292-F4F9-46A6-9603-79CF190149B7}" type="slidenum">
              <a:rPr kumimoji="0" lang="en-US" sz="1000" b="1" i="0" u="none" strike="noStrike" kern="0" cap="none" spc="0" normalizeH="0" baseline="0" noProof="0" smtClean="0">
                <a:ln>
                  <a:noFill/>
                </a:ln>
                <a:solidFill>
                  <a:schemeClr val="bg1"/>
                </a:solidFill>
                <a:effectLst/>
                <a:uLnTx/>
                <a:uFillTx/>
              </a:rPr>
              <a:pPr marL="57150" marR="0" lvl="0" indent="0" algn="l" defTabSz="914400" eaLnBrk="1" fontAlgn="auto" latinLnBrk="0" hangingPunct="1">
                <a:lnSpc>
                  <a:spcPct val="100000"/>
                </a:lnSpc>
                <a:spcBef>
                  <a:spcPts val="0"/>
                </a:spcBef>
                <a:spcAft>
                  <a:spcPts val="0"/>
                </a:spcAft>
                <a:buClrTx/>
                <a:buSzTx/>
                <a:buFontTx/>
                <a:buNone/>
                <a:tabLst/>
                <a:defRPr/>
              </a:pPr>
              <a:t>‹#›</a:t>
            </a:fld>
            <a:endParaRPr kumimoji="0" lang="en-US" sz="1000" b="1" i="0" u="none" strike="noStrike" kern="0" cap="none" spc="0" normalizeH="0" baseline="0" noProof="0" dirty="0">
              <a:ln>
                <a:noFill/>
              </a:ln>
              <a:solidFill>
                <a:schemeClr val="bg1"/>
              </a:solidFill>
              <a:effectLst/>
              <a:uLnTx/>
              <a:uFillTx/>
            </a:endParaRPr>
          </a:p>
        </p:txBody>
      </p:sp>
      <p:grpSp>
        <p:nvGrpSpPr>
          <p:cNvPr id="11" name="Group 10"/>
          <p:cNvGrpSpPr/>
          <p:nvPr userDrawn="1"/>
        </p:nvGrpSpPr>
        <p:grpSpPr>
          <a:xfrm>
            <a:off x="422909" y="4788314"/>
            <a:ext cx="3355407" cy="363124"/>
            <a:chOff x="422909" y="6494876"/>
            <a:chExt cx="3355407" cy="363124"/>
          </a:xfrm>
        </p:grpSpPr>
        <p:sp>
          <p:nvSpPr>
            <p:cNvPr id="12" name="Rectangle 11"/>
            <p:cNvSpPr/>
            <p:nvPr userDrawn="1"/>
          </p:nvSpPr>
          <p:spPr>
            <a:xfrm>
              <a:off x="422909" y="6494876"/>
              <a:ext cx="3252107" cy="36312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3" name="TextBox 12"/>
            <p:cNvSpPr txBox="1"/>
            <p:nvPr userDrawn="1"/>
          </p:nvSpPr>
          <p:spPr>
            <a:xfrm>
              <a:off x="422910" y="6606940"/>
              <a:ext cx="3355406" cy="18466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schemeClr val="tx1"/>
                  </a:solidFill>
                  <a:effectLst/>
                  <a:uLnTx/>
                  <a:uFillTx/>
                </a:rPr>
                <a:t>© 2018 HURON CONSULTING GROUP INC. AND AFFILIATES. ALL RIGHTS RESERVED. </a:t>
              </a:r>
            </a:p>
          </p:txBody>
        </p:sp>
      </p:grpSp>
    </p:spTree>
    <p:extLst>
      <p:ext uri="{BB962C8B-B14F-4D97-AF65-F5344CB8AC3E}">
        <p14:creationId xmlns:p14="http://schemas.microsoft.com/office/powerpoint/2010/main" val="794531927"/>
      </p:ext>
    </p:extLst>
  </p:cSld>
  <p:clrMap bg1="lt1" tx1="dk1" bg2="lt2" tx2="dk2" accent1="accent1" accent2="accent2" accent3="accent3" accent4="accent4" accent5="accent5" accent6="accent6" hlink="hlink" folHlink="folHlink"/>
  <p:sldLayoutIdLst>
    <p:sldLayoutId id="2147483686" r:id="rId1"/>
    <p:sldLayoutId id="2147483679" r:id="rId2"/>
    <p:sldLayoutId id="2147483680" r:id="rId3"/>
    <p:sldLayoutId id="2147483662" r:id="rId4"/>
    <p:sldLayoutId id="2147483678" r:id="rId5"/>
    <p:sldLayoutId id="2147483650" r:id="rId6"/>
    <p:sldLayoutId id="2147483688" r:id="rId7"/>
    <p:sldLayoutId id="2147483673" r:id="rId8"/>
    <p:sldLayoutId id="2147483674" r:id="rId9"/>
    <p:sldLayoutId id="2147483689" r:id="rId10"/>
    <p:sldLayoutId id="2147483660" r:id="rId11"/>
    <p:sldLayoutId id="2147483663" r:id="rId12"/>
    <p:sldLayoutId id="2147483681" r:id="rId13"/>
    <p:sldLayoutId id="2147483651" r:id="rId14"/>
    <p:sldLayoutId id="2147483682" r:id="rId15"/>
    <p:sldLayoutId id="2147483685" r:id="rId16"/>
    <p:sldLayoutId id="2147483666" r:id="rId17"/>
    <p:sldLayoutId id="2147483668" r:id="rId18"/>
    <p:sldLayoutId id="2147483683" r:id="rId19"/>
    <p:sldLayoutId id="2147483669" r:id="rId20"/>
    <p:sldLayoutId id="2147483670" r:id="rId21"/>
    <p:sldLayoutId id="2147483676" r:id="rId22"/>
    <p:sldLayoutId id="2147483672" r:id="rId23"/>
    <p:sldLayoutId id="2147483654" r:id="rId24"/>
    <p:sldLayoutId id="2147483655" r:id="rId25"/>
    <p:sldLayoutId id="2147483684" r:id="rId26"/>
    <p:sldLayoutId id="2147483691" r:id="rId27"/>
  </p:sldLayoutIdLst>
  <p:hf sldNum="0" hdr="0" dt="0"/>
  <p:txStyles>
    <p:titleStyle>
      <a:lvl1pPr algn="l" defTabSz="457200" rtl="0" eaLnBrk="1" latinLnBrk="0" hangingPunct="1">
        <a:spcBef>
          <a:spcPct val="0"/>
        </a:spcBef>
        <a:buNone/>
        <a:defRPr sz="4400" b="1" kern="1200" cap="all">
          <a:solidFill>
            <a:schemeClr val="tx1"/>
          </a:solidFill>
          <a:latin typeface="Arial Narrow"/>
          <a:ea typeface="+mj-ea"/>
          <a:cs typeface="Arial Narrow"/>
        </a:defRPr>
      </a:lvl1pPr>
    </p:titleStyle>
    <p:bodyStyle>
      <a:lvl1pPr marL="342900" indent="-342900" algn="l" defTabSz="457200" rtl="0" eaLnBrk="1" latinLnBrk="0" hangingPunct="1">
        <a:spcBef>
          <a:spcPct val="20000"/>
        </a:spcBef>
        <a:buClr>
          <a:schemeClr val="accent1"/>
        </a:buClr>
        <a:buFont typeface="Lucida Grande"/>
        <a:buChar char="+"/>
        <a:defRPr sz="1800" kern="1200">
          <a:solidFill>
            <a:schemeClr val="tx2"/>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1800" kern="1200">
          <a:solidFill>
            <a:schemeClr val="tx2"/>
          </a:solidFill>
          <a:latin typeface="+mn-lt"/>
          <a:ea typeface="+mn-ea"/>
          <a:cs typeface="+mn-cs"/>
        </a:defRPr>
      </a:lvl2pPr>
      <a:lvl3pPr marL="1081088" indent="-228600" algn="l" defTabSz="457200" rtl="0" eaLnBrk="1" latinLnBrk="0" hangingPunct="1">
        <a:spcBef>
          <a:spcPct val="20000"/>
        </a:spcBef>
        <a:buClr>
          <a:schemeClr val="accent1"/>
        </a:buClr>
        <a:buFont typeface="Arial"/>
        <a:buChar char="•"/>
        <a:defRPr sz="1800" kern="1200">
          <a:solidFill>
            <a:schemeClr val="tx2"/>
          </a:solidFill>
          <a:latin typeface="+mn-lt"/>
          <a:ea typeface="+mn-ea"/>
          <a:cs typeface="+mn-cs"/>
        </a:defRPr>
      </a:lvl3pPr>
      <a:lvl4pPr marL="1427163" indent="-228600" algn="l" defTabSz="457200" rtl="0" eaLnBrk="1" latinLnBrk="0" hangingPunct="1">
        <a:spcBef>
          <a:spcPct val="20000"/>
        </a:spcBef>
        <a:buClr>
          <a:schemeClr val="accent1"/>
        </a:buClr>
        <a:buFont typeface="Arial"/>
        <a:buChar char="–"/>
        <a:defRPr sz="1800" kern="1200">
          <a:solidFill>
            <a:schemeClr val="tx2"/>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jpeg"/><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Huron Decks\Image Library\Sized for PPT\Abstract\iStock_80482381_50.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rot="5400000" flipH="1">
            <a:off x="2000850" y="-1999650"/>
            <a:ext cx="5142297" cy="914400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 y="654538"/>
            <a:ext cx="5808135" cy="3815862"/>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0" y="654537"/>
            <a:ext cx="5808133" cy="3815863"/>
          </a:xfrm>
          <a:prstGeom prst="rect">
            <a:avLst/>
          </a:prstGeom>
        </p:spPr>
        <p:txBody>
          <a:bodyPr vert="horz" lIns="457200" tIns="457200" rIns="457200" bIns="457200" rtlCol="0" anchor="ctr" anchorCtr="0">
            <a:normAutofit/>
          </a:bodyPr>
          <a:lstStyle>
            <a:lvl1pPr algn="l" defTabSz="457200" rtl="0" eaLnBrk="1" latinLnBrk="0" hangingPunct="1">
              <a:lnSpc>
                <a:spcPct val="80000"/>
              </a:lnSpc>
              <a:spcBef>
                <a:spcPct val="0"/>
              </a:spcBef>
              <a:buNone/>
              <a:defRPr sz="5500" b="1" kern="1200" cap="all">
                <a:solidFill>
                  <a:schemeClr val="tx1"/>
                </a:solidFill>
                <a:latin typeface="Arial Narrow"/>
                <a:ea typeface="+mj-ea"/>
                <a:cs typeface="Arial Narrow"/>
              </a:defRPr>
            </a:lvl1pPr>
          </a:lstStyle>
          <a:p>
            <a:r>
              <a:rPr lang="en-US" dirty="0"/>
              <a:t>Huron kickoff</a:t>
            </a:r>
            <a:br>
              <a:rPr lang="en-US" dirty="0"/>
            </a:br>
            <a:r>
              <a:rPr lang="en-US" dirty="0">
                <a:solidFill>
                  <a:schemeClr val="accent2"/>
                </a:solidFill>
              </a:rPr>
              <a:t>University of </a:t>
            </a:r>
            <a:r>
              <a:rPr lang="en-US" dirty="0" err="1">
                <a:solidFill>
                  <a:schemeClr val="accent2"/>
                </a:solidFill>
              </a:rPr>
              <a:t>vermont</a:t>
            </a:r>
            <a:endParaRPr lang="en-US" dirty="0"/>
          </a:p>
        </p:txBody>
      </p:sp>
      <p:pic>
        <p:nvPicPr>
          <p:cNvPr id="10" name="Picture 9" descr="YELLOW-Diagonal.png"/>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846384" y="335240"/>
            <a:ext cx="4233672" cy="638595"/>
          </a:xfrm>
          <a:prstGeom prst="rect">
            <a:avLst/>
          </a:prstGeom>
        </p:spPr>
      </p:pic>
      <p:pic>
        <p:nvPicPr>
          <p:cNvPr id="11" name="Picture 10" descr="Huron-Logo_2_v0_alt_hrzntl.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530222" y="412248"/>
            <a:ext cx="2193823" cy="506366"/>
          </a:xfrm>
          <a:prstGeom prst="rect">
            <a:avLst/>
          </a:prstGeom>
        </p:spPr>
      </p:pic>
      <p:sp>
        <p:nvSpPr>
          <p:cNvPr id="12" name="Footer Placeholder 4"/>
          <p:cNvSpPr txBox="1">
            <a:spLocks/>
          </p:cNvSpPr>
          <p:nvPr/>
        </p:nvSpPr>
        <p:spPr>
          <a:xfrm>
            <a:off x="5808132" y="4779170"/>
            <a:ext cx="3335867" cy="363124"/>
          </a:xfrm>
          <a:prstGeom prst="rect">
            <a:avLst/>
          </a:prstGeom>
          <a:solidFill>
            <a:schemeClr val="bg2"/>
          </a:solidFill>
        </p:spPr>
        <p:txBody>
          <a:bodyPr anchor="ctr"/>
          <a:lstStyle>
            <a:defPPr>
              <a:defRPr lang="en-US"/>
            </a:defPPr>
            <a:lvl1pPr marL="0" algn="ctr" defTabSz="457200" rtl="0" eaLnBrk="1" latinLnBrk="0" hangingPunct="1">
              <a:lnSpc>
                <a:spcPct val="100000"/>
              </a:lnSpc>
              <a:defRPr sz="600" b="0" kern="1200" baseline="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 2016 HURON CONSULTING GROUP INC. </a:t>
            </a:r>
            <a:r>
              <a:rPr lang="en-US" dirty="0"/>
              <a:t>AND AFFILIATES. ALL RIGHTS RESERVED.</a:t>
            </a:r>
          </a:p>
        </p:txBody>
      </p:sp>
      <p:sp>
        <p:nvSpPr>
          <p:cNvPr id="2" name="Footer Placeholder 1"/>
          <p:cNvSpPr>
            <a:spLocks noGrp="1"/>
          </p:cNvSpPr>
          <p:nvPr>
            <p:ph type="ftr" sz="quarter" idx="3"/>
          </p:nvPr>
        </p:nvSpPr>
        <p:spPr/>
        <p:txBody>
          <a:bodyPr/>
          <a:lstStyle/>
          <a:p>
            <a:r>
              <a:rPr lang="en-US" dirty="0"/>
              <a:t>© 2018 HURON CONSULTING GROUP INC. AND AFFILIATES. ALL RIGHTS RESERVED.</a:t>
            </a:r>
          </a:p>
        </p:txBody>
      </p:sp>
      <p:sp>
        <p:nvSpPr>
          <p:cNvPr id="13" name="Text Placeholder 5"/>
          <p:cNvSpPr>
            <a:spLocks noGrp="1"/>
          </p:cNvSpPr>
          <p:nvPr>
            <p:ph type="body" sz="quarter" idx="13"/>
          </p:nvPr>
        </p:nvSpPr>
        <p:spPr>
          <a:xfrm>
            <a:off x="0" y="4777613"/>
            <a:ext cx="2033752" cy="365887"/>
          </a:xfrm>
        </p:spPr>
        <p:txBody>
          <a:bodyPr>
            <a:normAutofit/>
          </a:bodyPr>
          <a:lstStyle/>
          <a:p>
            <a:r>
              <a:rPr lang="en-US" sz="1000" dirty="0"/>
              <a:t>February 20, 2018</a:t>
            </a:r>
          </a:p>
        </p:txBody>
      </p:sp>
    </p:spTree>
    <p:extLst>
      <p:ext uri="{BB962C8B-B14F-4D97-AF65-F5344CB8AC3E}">
        <p14:creationId xmlns:p14="http://schemas.microsoft.com/office/powerpoint/2010/main" val="1407140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57" y="91718"/>
            <a:ext cx="8279035" cy="935549"/>
          </a:xfrm>
        </p:spPr>
        <p:txBody>
          <a:bodyPr>
            <a:normAutofit fontScale="90000"/>
          </a:bodyPr>
          <a:lstStyle/>
          <a:p>
            <a:r>
              <a:rPr lang="en-US" sz="4400" dirty="0"/>
              <a:t>Roles/responsibilities</a:t>
            </a:r>
            <a:br>
              <a:rPr lang="en-US" sz="4400" dirty="0"/>
            </a:br>
            <a:endParaRPr lang="en-US" sz="4400"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301437093"/>
              </p:ext>
            </p:extLst>
          </p:nvPr>
        </p:nvGraphicFramePr>
        <p:xfrm>
          <a:off x="540705" y="1233947"/>
          <a:ext cx="7720209" cy="3571240"/>
        </p:xfrm>
        <a:graphic>
          <a:graphicData uri="http://schemas.openxmlformats.org/drawingml/2006/table">
            <a:tbl>
              <a:tblPr firstRow="1" bandRow="1">
                <a:tableStyleId>{5940675A-B579-460E-94D1-54222C63F5DA}</a:tableStyleId>
              </a:tblPr>
              <a:tblGrid>
                <a:gridCol w="2107194">
                  <a:extLst>
                    <a:ext uri="{9D8B030D-6E8A-4147-A177-3AD203B41FA5}">
                      <a16:colId xmlns:a16="http://schemas.microsoft.com/office/drawing/2014/main" val="2478962471"/>
                    </a:ext>
                  </a:extLst>
                </a:gridCol>
                <a:gridCol w="3039612">
                  <a:extLst>
                    <a:ext uri="{9D8B030D-6E8A-4147-A177-3AD203B41FA5}">
                      <a16:colId xmlns:a16="http://schemas.microsoft.com/office/drawing/2014/main" val="1197858095"/>
                    </a:ext>
                  </a:extLst>
                </a:gridCol>
                <a:gridCol w="2573403">
                  <a:extLst>
                    <a:ext uri="{9D8B030D-6E8A-4147-A177-3AD203B41FA5}">
                      <a16:colId xmlns:a16="http://schemas.microsoft.com/office/drawing/2014/main" val="574367568"/>
                    </a:ext>
                  </a:extLst>
                </a:gridCol>
              </a:tblGrid>
              <a:tr h="370840">
                <a:tc>
                  <a:txBody>
                    <a:bodyPr/>
                    <a:lstStyle/>
                    <a:p>
                      <a:pPr algn="ctr"/>
                      <a:r>
                        <a:rPr lang="en-US" sz="1200" dirty="0"/>
                        <a:t>Role</a:t>
                      </a:r>
                    </a:p>
                  </a:txBody>
                  <a:tcPr>
                    <a:solidFill>
                      <a:schemeClr val="bg2">
                        <a:lumMod val="60000"/>
                        <a:lumOff val="40000"/>
                      </a:schemeClr>
                    </a:solidFill>
                  </a:tcPr>
                </a:tc>
                <a:tc>
                  <a:txBody>
                    <a:bodyPr/>
                    <a:lstStyle/>
                    <a:p>
                      <a:pPr algn="ctr"/>
                      <a:r>
                        <a:rPr lang="en-US" sz="1200" dirty="0"/>
                        <a:t>Description</a:t>
                      </a:r>
                    </a:p>
                  </a:txBody>
                  <a:tcPr>
                    <a:solidFill>
                      <a:schemeClr val="bg2">
                        <a:lumMod val="60000"/>
                        <a:lumOff val="40000"/>
                      </a:schemeClr>
                    </a:solidFill>
                  </a:tcPr>
                </a:tc>
                <a:tc>
                  <a:txBody>
                    <a:bodyPr/>
                    <a:lstStyle/>
                    <a:p>
                      <a:pPr algn="ctr"/>
                      <a:r>
                        <a:rPr lang="en-US" sz="1200" dirty="0"/>
                        <a:t>Name(s)</a:t>
                      </a:r>
                    </a:p>
                  </a:txBody>
                  <a:tcPr>
                    <a:solidFill>
                      <a:schemeClr val="bg2">
                        <a:lumMod val="60000"/>
                        <a:lumOff val="40000"/>
                      </a:schemeClr>
                    </a:solidFill>
                  </a:tcPr>
                </a:tc>
                <a:extLst>
                  <a:ext uri="{0D108BD9-81ED-4DB2-BD59-A6C34878D82A}">
                    <a16:rowId xmlns:a16="http://schemas.microsoft.com/office/drawing/2014/main" val="1916100750"/>
                  </a:ext>
                </a:extLst>
              </a:tr>
              <a:tr h="370840">
                <a:tc>
                  <a:txBody>
                    <a:bodyPr/>
                    <a:lstStyle/>
                    <a:p>
                      <a:r>
                        <a:rPr lang="en-US" sz="1200" dirty="0"/>
                        <a:t>Executive Sponsors</a:t>
                      </a:r>
                    </a:p>
                  </a:txBody>
                  <a:tcPr/>
                </a:tc>
                <a:tc>
                  <a:txBody>
                    <a:bodyPr/>
                    <a:lstStyle/>
                    <a:p>
                      <a:r>
                        <a:rPr lang="en-US" sz="1200" dirty="0"/>
                        <a:t>Provides organizational support for the project and team members and act as an advisor and ultimate decision maker if necessary</a:t>
                      </a:r>
                    </a:p>
                  </a:txBody>
                  <a:tcPr/>
                </a:tc>
                <a:tc>
                  <a:txBody>
                    <a:bodyPr/>
                    <a:lstStyle/>
                    <a:p>
                      <a:r>
                        <a:rPr lang="en-US" sz="1200" dirty="0"/>
                        <a:t>Dr. Richard Galbraith</a:t>
                      </a:r>
                    </a:p>
                    <a:p>
                      <a:r>
                        <a:rPr lang="en-US" sz="1200" dirty="0"/>
                        <a:t>Brian </a:t>
                      </a:r>
                      <a:r>
                        <a:rPr lang="en-US" sz="1200" dirty="0" err="1"/>
                        <a:t>Prindle</a:t>
                      </a:r>
                      <a:endParaRPr lang="en-US" sz="1200" dirty="0"/>
                    </a:p>
                    <a:p>
                      <a:endParaRPr lang="en-US" sz="1200" dirty="0"/>
                    </a:p>
                  </a:txBody>
                  <a:tcPr/>
                </a:tc>
                <a:extLst>
                  <a:ext uri="{0D108BD9-81ED-4DB2-BD59-A6C34878D82A}">
                    <a16:rowId xmlns:a16="http://schemas.microsoft.com/office/drawing/2014/main" val="1380905075"/>
                  </a:ext>
                </a:extLst>
              </a:tr>
              <a:tr h="370840">
                <a:tc>
                  <a:txBody>
                    <a:bodyPr/>
                    <a:lstStyle/>
                    <a:p>
                      <a:r>
                        <a:rPr lang="en-US" sz="1200" dirty="0"/>
                        <a:t>Project Manager/Business Analyst</a:t>
                      </a:r>
                    </a:p>
                  </a:txBody>
                  <a:tcPr/>
                </a:tc>
                <a:tc>
                  <a:txBody>
                    <a:bodyPr/>
                    <a:lstStyle/>
                    <a:p>
                      <a:r>
                        <a:rPr lang="en-US" sz="1200" dirty="0"/>
                        <a:t>Develop project plan, manage project deliverables and tasks, communicate project status, manage risks, escalating issues to project sponsor as necessary, ensure project is completed in budget, on time, and within scope</a:t>
                      </a:r>
                    </a:p>
                  </a:txBody>
                  <a:tcPr/>
                </a:tc>
                <a:tc>
                  <a:txBody>
                    <a:bodyPr/>
                    <a:lstStyle/>
                    <a:p>
                      <a:r>
                        <a:rPr lang="en-US" sz="1200" dirty="0"/>
                        <a:t>Lynn Tracy (UVM)</a:t>
                      </a:r>
                    </a:p>
                    <a:p>
                      <a:r>
                        <a:rPr lang="en-US" sz="1200" dirty="0"/>
                        <a:t>Jared Eicher (Huron)</a:t>
                      </a:r>
                    </a:p>
                  </a:txBody>
                  <a:tcPr/>
                </a:tc>
                <a:extLst>
                  <a:ext uri="{0D108BD9-81ED-4DB2-BD59-A6C34878D82A}">
                    <a16:rowId xmlns:a16="http://schemas.microsoft.com/office/drawing/2014/main" val="1516697855"/>
                  </a:ext>
                </a:extLst>
              </a:tr>
              <a:tr h="370840">
                <a:tc>
                  <a:txBody>
                    <a:bodyPr/>
                    <a:lstStyle/>
                    <a:p>
                      <a:r>
                        <a:rPr lang="en-US" sz="1200" dirty="0"/>
                        <a:t>Business Office Team</a:t>
                      </a:r>
                    </a:p>
                  </a:txBody>
                  <a:tcPr/>
                </a:tc>
                <a:tc>
                  <a:txBody>
                    <a:bodyPr/>
                    <a:lstStyle/>
                    <a:p>
                      <a:r>
                        <a:rPr lang="en-US" sz="1200" dirty="0"/>
                        <a:t>Provide UVM input into the decision making for business process, system configurations, and general requirements.  Direct change management activities and communications across the research community and stakeholders.</a:t>
                      </a:r>
                    </a:p>
                  </a:txBody>
                  <a:tcPr/>
                </a:tc>
                <a:tc>
                  <a:txBody>
                    <a:bodyPr/>
                    <a:lstStyle/>
                    <a:p>
                      <a:r>
                        <a:rPr lang="en-US" sz="1200" dirty="0"/>
                        <a:t>Donna Silver (IRB, IACUC, IBC)</a:t>
                      </a:r>
                    </a:p>
                    <a:p>
                      <a:r>
                        <a:rPr lang="en-US" sz="1200" dirty="0"/>
                        <a:t>Sonja Stern (Grants)</a:t>
                      </a:r>
                    </a:p>
                    <a:p>
                      <a:r>
                        <a:rPr lang="en-US" sz="1200" dirty="0"/>
                        <a:t>Victoria Jones (COI)</a:t>
                      </a:r>
                    </a:p>
                    <a:p>
                      <a:endParaRPr lang="en-US" sz="1200" dirty="0"/>
                    </a:p>
                  </a:txBody>
                  <a:tcPr/>
                </a:tc>
                <a:extLst>
                  <a:ext uri="{0D108BD9-81ED-4DB2-BD59-A6C34878D82A}">
                    <a16:rowId xmlns:a16="http://schemas.microsoft.com/office/drawing/2014/main" val="1691986613"/>
                  </a:ext>
                </a:extLst>
              </a:tr>
            </a:tbl>
          </a:graphicData>
        </a:graphic>
      </p:graphicFrame>
    </p:spTree>
    <p:extLst>
      <p:ext uri="{BB962C8B-B14F-4D97-AF65-F5344CB8AC3E}">
        <p14:creationId xmlns:p14="http://schemas.microsoft.com/office/powerpoint/2010/main" val="1839156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57" y="385016"/>
            <a:ext cx="8279035" cy="935549"/>
          </a:xfrm>
        </p:spPr>
        <p:txBody>
          <a:bodyPr>
            <a:normAutofit fontScale="90000"/>
          </a:bodyPr>
          <a:lstStyle/>
          <a:p>
            <a:r>
              <a:rPr lang="en-US" sz="4400" dirty="0"/>
              <a:t>Roles/responsibilities</a:t>
            </a:r>
            <a:br>
              <a:rPr lang="en-US" sz="4400" dirty="0"/>
            </a:br>
            <a:endParaRPr lang="en-US" sz="4400"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354785828"/>
              </p:ext>
            </p:extLst>
          </p:nvPr>
        </p:nvGraphicFramePr>
        <p:xfrm>
          <a:off x="537411" y="1208895"/>
          <a:ext cx="7868652" cy="3114040"/>
        </p:xfrm>
        <a:graphic>
          <a:graphicData uri="http://schemas.openxmlformats.org/drawingml/2006/table">
            <a:tbl>
              <a:tblPr firstRow="1" bandRow="1">
                <a:tableStyleId>{5940675A-B579-460E-94D1-54222C63F5DA}</a:tableStyleId>
              </a:tblPr>
              <a:tblGrid>
                <a:gridCol w="1988663">
                  <a:extLst>
                    <a:ext uri="{9D8B030D-6E8A-4147-A177-3AD203B41FA5}">
                      <a16:colId xmlns:a16="http://schemas.microsoft.com/office/drawing/2014/main" val="2478962471"/>
                    </a:ext>
                  </a:extLst>
                </a:gridCol>
                <a:gridCol w="3461065">
                  <a:extLst>
                    <a:ext uri="{9D8B030D-6E8A-4147-A177-3AD203B41FA5}">
                      <a16:colId xmlns:a16="http://schemas.microsoft.com/office/drawing/2014/main" val="1197858095"/>
                    </a:ext>
                  </a:extLst>
                </a:gridCol>
                <a:gridCol w="2418924">
                  <a:extLst>
                    <a:ext uri="{9D8B030D-6E8A-4147-A177-3AD203B41FA5}">
                      <a16:colId xmlns:a16="http://schemas.microsoft.com/office/drawing/2014/main" val="574367568"/>
                    </a:ext>
                  </a:extLst>
                </a:gridCol>
              </a:tblGrid>
              <a:tr h="370840">
                <a:tc>
                  <a:txBody>
                    <a:bodyPr/>
                    <a:lstStyle/>
                    <a:p>
                      <a:pPr algn="ctr"/>
                      <a:r>
                        <a:rPr lang="en-US" sz="1200" dirty="0"/>
                        <a:t>Role</a:t>
                      </a:r>
                    </a:p>
                  </a:txBody>
                  <a:tcPr>
                    <a:solidFill>
                      <a:schemeClr val="bg2">
                        <a:lumMod val="60000"/>
                        <a:lumOff val="40000"/>
                      </a:schemeClr>
                    </a:solidFill>
                  </a:tcPr>
                </a:tc>
                <a:tc>
                  <a:txBody>
                    <a:bodyPr/>
                    <a:lstStyle/>
                    <a:p>
                      <a:pPr algn="ctr"/>
                      <a:r>
                        <a:rPr lang="en-US" sz="1200" dirty="0"/>
                        <a:t>Description</a:t>
                      </a:r>
                    </a:p>
                  </a:txBody>
                  <a:tcPr>
                    <a:solidFill>
                      <a:schemeClr val="bg2">
                        <a:lumMod val="60000"/>
                        <a:lumOff val="40000"/>
                      </a:schemeClr>
                    </a:solidFill>
                  </a:tcPr>
                </a:tc>
                <a:tc>
                  <a:txBody>
                    <a:bodyPr/>
                    <a:lstStyle/>
                    <a:p>
                      <a:pPr algn="ctr"/>
                      <a:r>
                        <a:rPr lang="en-US" sz="1200" dirty="0"/>
                        <a:t>Name(s)</a:t>
                      </a:r>
                    </a:p>
                  </a:txBody>
                  <a:tcPr>
                    <a:solidFill>
                      <a:schemeClr val="bg2">
                        <a:lumMod val="60000"/>
                        <a:lumOff val="40000"/>
                      </a:schemeClr>
                    </a:solidFill>
                  </a:tcPr>
                </a:tc>
                <a:extLst>
                  <a:ext uri="{0D108BD9-81ED-4DB2-BD59-A6C34878D82A}">
                    <a16:rowId xmlns:a16="http://schemas.microsoft.com/office/drawing/2014/main" val="1916100750"/>
                  </a:ext>
                </a:extLst>
              </a:tr>
              <a:tr h="370840">
                <a:tc>
                  <a:txBody>
                    <a:bodyPr/>
                    <a:lstStyle/>
                    <a:p>
                      <a:r>
                        <a:rPr lang="en-US" sz="1200" dirty="0"/>
                        <a:t>Technical Lead</a:t>
                      </a:r>
                    </a:p>
                  </a:txBody>
                  <a:tcPr/>
                </a:tc>
                <a:tc>
                  <a:txBody>
                    <a:bodyPr/>
                    <a:lstStyle/>
                    <a:p>
                      <a:r>
                        <a:rPr lang="en-US" sz="1200" dirty="0"/>
                        <a:t>Provide technical expertise in all phases of system development, ensure technical standards are followed, and develop interfaces, customizations, and reports as needed.</a:t>
                      </a:r>
                    </a:p>
                  </a:txBody>
                  <a:tcPr/>
                </a:tc>
                <a:tc>
                  <a:txBody>
                    <a:bodyPr/>
                    <a:lstStyle/>
                    <a:p>
                      <a:r>
                        <a:rPr lang="en-US" sz="1200" dirty="0"/>
                        <a:t>Huron Resource</a:t>
                      </a:r>
                    </a:p>
                  </a:txBody>
                  <a:tcPr/>
                </a:tc>
                <a:extLst>
                  <a:ext uri="{0D108BD9-81ED-4DB2-BD59-A6C34878D82A}">
                    <a16:rowId xmlns:a16="http://schemas.microsoft.com/office/drawing/2014/main" val="368434652"/>
                  </a:ext>
                </a:extLst>
              </a:tr>
              <a:tr h="370840">
                <a:tc>
                  <a:txBody>
                    <a:bodyPr/>
                    <a:lstStyle/>
                    <a:p>
                      <a:r>
                        <a:rPr lang="en-US" sz="1200" dirty="0"/>
                        <a:t>Technical Resource</a:t>
                      </a:r>
                    </a:p>
                  </a:txBody>
                  <a:tcPr/>
                </a:tc>
                <a:tc>
                  <a:txBody>
                    <a:bodyPr/>
                    <a:lstStyle/>
                    <a:p>
                      <a:r>
                        <a:rPr lang="en-US" sz="1200" dirty="0"/>
                        <a:t>Conduct system configurations, data loads, data conversions and unit testing.</a:t>
                      </a:r>
                    </a:p>
                  </a:txBody>
                  <a:tcPr/>
                </a:tc>
                <a:tc>
                  <a:txBody>
                    <a:bodyPr/>
                    <a:lstStyle/>
                    <a:p>
                      <a:r>
                        <a:rPr lang="en-US" sz="1200" dirty="0"/>
                        <a:t>Huron Resource</a:t>
                      </a:r>
                    </a:p>
                  </a:txBody>
                  <a:tcPr/>
                </a:tc>
                <a:extLst>
                  <a:ext uri="{0D108BD9-81ED-4DB2-BD59-A6C34878D82A}">
                    <a16:rowId xmlns:a16="http://schemas.microsoft.com/office/drawing/2014/main" val="1418847223"/>
                  </a:ext>
                </a:extLst>
              </a:tr>
              <a:tr h="370840">
                <a:tc>
                  <a:txBody>
                    <a:bodyPr/>
                    <a:lstStyle/>
                    <a:p>
                      <a:r>
                        <a:rPr lang="en-US" sz="1200" dirty="0"/>
                        <a:t>Technical Integration and Data Conversion Support</a:t>
                      </a:r>
                    </a:p>
                  </a:txBody>
                  <a:tcPr/>
                </a:tc>
                <a:tc>
                  <a:txBody>
                    <a:bodyPr/>
                    <a:lstStyle/>
                    <a:p>
                      <a:r>
                        <a:rPr lang="en-US" sz="1200" dirty="0"/>
                        <a:t>Provide expertise necessary to produce data files for integration between </a:t>
                      </a:r>
                      <a:r>
                        <a:rPr lang="en-US" sz="1200" dirty="0" err="1"/>
                        <a:t>InfoEd</a:t>
                      </a:r>
                      <a:r>
                        <a:rPr lang="en-US" sz="1200" dirty="0"/>
                        <a:t> and Huron as well as data files for the data conversion of legacy modules into Huron.</a:t>
                      </a:r>
                    </a:p>
                  </a:txBody>
                  <a:tcPr/>
                </a:tc>
                <a:tc>
                  <a:txBody>
                    <a:bodyPr/>
                    <a:lstStyle/>
                    <a:p>
                      <a:r>
                        <a:rPr lang="en-US" sz="1200" dirty="0"/>
                        <a:t>UVM Resources</a:t>
                      </a:r>
                    </a:p>
                  </a:txBody>
                  <a:tcPr/>
                </a:tc>
                <a:extLst>
                  <a:ext uri="{0D108BD9-81ED-4DB2-BD59-A6C34878D82A}">
                    <a16:rowId xmlns:a16="http://schemas.microsoft.com/office/drawing/2014/main" val="3335433921"/>
                  </a:ext>
                </a:extLst>
              </a:tr>
              <a:tr h="370840">
                <a:tc>
                  <a:txBody>
                    <a:bodyPr/>
                    <a:lstStyle/>
                    <a:p>
                      <a:r>
                        <a:rPr lang="en-US" sz="1200" dirty="0"/>
                        <a:t>Trainer</a:t>
                      </a:r>
                    </a:p>
                  </a:txBody>
                  <a:tcPr/>
                </a:tc>
                <a:tc>
                  <a:txBody>
                    <a:bodyPr/>
                    <a:lstStyle/>
                    <a:p>
                      <a:r>
                        <a:rPr lang="en-US" sz="1200" dirty="0"/>
                        <a:t>Develop end-user training materials, provide initial end-user training, and continue to provide training as needed.</a:t>
                      </a:r>
                    </a:p>
                  </a:txBody>
                  <a:tcPr/>
                </a:tc>
                <a:tc>
                  <a:txBody>
                    <a:bodyPr/>
                    <a:lstStyle/>
                    <a:p>
                      <a:r>
                        <a:rPr lang="en-US" sz="1200" dirty="0"/>
                        <a:t>UVM and Huron </a:t>
                      </a:r>
                    </a:p>
                  </a:txBody>
                  <a:tcPr/>
                </a:tc>
                <a:extLst>
                  <a:ext uri="{0D108BD9-81ED-4DB2-BD59-A6C34878D82A}">
                    <a16:rowId xmlns:a16="http://schemas.microsoft.com/office/drawing/2014/main" val="4236488772"/>
                  </a:ext>
                </a:extLst>
              </a:tr>
            </a:tbl>
          </a:graphicData>
        </a:graphic>
      </p:graphicFrame>
    </p:spTree>
    <p:extLst>
      <p:ext uri="{BB962C8B-B14F-4D97-AF65-F5344CB8AC3E}">
        <p14:creationId xmlns:p14="http://schemas.microsoft.com/office/powerpoint/2010/main" val="2924118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279" y="229977"/>
            <a:ext cx="8279035" cy="1288713"/>
          </a:xfrm>
        </p:spPr>
        <p:txBody>
          <a:bodyPr/>
          <a:lstStyle/>
          <a:p>
            <a:r>
              <a:rPr lang="en-US" dirty="0"/>
              <a:t>Deliverables/major tasks</a:t>
            </a:r>
            <a:endParaRPr lang="en-US" dirty="0">
              <a:solidFill>
                <a:schemeClr val="accent2"/>
              </a:solidFill>
            </a:endParaRPr>
          </a:p>
        </p:txBody>
      </p:sp>
      <p:sp>
        <p:nvSpPr>
          <p:cNvPr id="3" name="Content Placeholder 2"/>
          <p:cNvSpPr>
            <a:spLocks noGrp="1"/>
          </p:cNvSpPr>
          <p:nvPr>
            <p:ph type="body" sz="quarter" idx="14"/>
          </p:nvPr>
        </p:nvSpPr>
        <p:spPr>
          <a:xfrm>
            <a:off x="431800" y="1699844"/>
            <a:ext cx="8278813" cy="2749919"/>
          </a:xfrm>
        </p:spPr>
        <p:txBody>
          <a:bodyPr>
            <a:normAutofit/>
          </a:bodyPr>
          <a:lstStyle/>
          <a:p>
            <a:pPr lvl="0"/>
            <a:r>
              <a:rPr lang="en-US" sz="1600" dirty="0"/>
              <a:t>Project Schedule</a:t>
            </a:r>
          </a:p>
          <a:p>
            <a:pPr lvl="0"/>
            <a:r>
              <a:rPr lang="en-US" sz="1600" dirty="0"/>
              <a:t>Training Strategy</a:t>
            </a:r>
          </a:p>
          <a:p>
            <a:pPr lvl="0"/>
            <a:r>
              <a:rPr lang="en-US" sz="1600" dirty="0"/>
              <a:t>Testing Plan</a:t>
            </a:r>
          </a:p>
          <a:p>
            <a:pPr lvl="0"/>
            <a:r>
              <a:rPr lang="en-US" sz="1600" dirty="0"/>
              <a:t>Communication Strategy</a:t>
            </a:r>
          </a:p>
          <a:p>
            <a:pPr lvl="0"/>
            <a:r>
              <a:rPr lang="en-US" sz="1600" dirty="0"/>
              <a:t>Updated business documentation</a:t>
            </a:r>
          </a:p>
          <a:p>
            <a:pPr lvl="0"/>
            <a:r>
              <a:rPr lang="en-US" sz="1600" dirty="0"/>
              <a:t>Data Conversion Strategy</a:t>
            </a:r>
          </a:p>
          <a:p>
            <a:pPr lvl="0"/>
            <a:r>
              <a:rPr lang="en-US" sz="1600" dirty="0"/>
              <a:t>Post Production Support Plan</a:t>
            </a:r>
          </a:p>
          <a:p>
            <a:pPr lvl="0"/>
            <a:endParaRPr lang="en-US" sz="1600" dirty="0"/>
          </a:p>
          <a:p>
            <a:pPr lvl="0"/>
            <a:endParaRPr lang="en-US" sz="1600" dirty="0"/>
          </a:p>
        </p:txBody>
      </p:sp>
    </p:spTree>
    <p:extLst>
      <p:ext uri="{BB962C8B-B14F-4D97-AF65-F5344CB8AC3E}">
        <p14:creationId xmlns:p14="http://schemas.microsoft.com/office/powerpoint/2010/main" val="940472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279" y="411131"/>
            <a:ext cx="8279035" cy="801443"/>
          </a:xfrm>
        </p:spPr>
        <p:txBody>
          <a:bodyPr>
            <a:normAutofit fontScale="90000"/>
          </a:bodyPr>
          <a:lstStyle/>
          <a:p>
            <a:r>
              <a:rPr lang="en-US" dirty="0"/>
              <a:t>methodology</a:t>
            </a:r>
            <a:br>
              <a:rPr lang="en-US" dirty="0"/>
            </a:br>
            <a:endParaRPr lang="en-US" dirty="0">
              <a:solidFill>
                <a:schemeClr val="accent2"/>
              </a:solidFill>
            </a:endParaRPr>
          </a:p>
        </p:txBody>
      </p:sp>
      <p:sp>
        <p:nvSpPr>
          <p:cNvPr id="4" name="Text Placeholder 3"/>
          <p:cNvSpPr>
            <a:spLocks noGrp="1"/>
          </p:cNvSpPr>
          <p:nvPr>
            <p:ph type="body" sz="quarter" idx="14"/>
          </p:nvPr>
        </p:nvSpPr>
        <p:spPr/>
        <p:txBody>
          <a:bodyPr/>
          <a:lstStyle/>
          <a:p>
            <a:endParaRPr lang="en-US" dirty="0"/>
          </a:p>
        </p:txBody>
      </p:sp>
      <p:pic>
        <p:nvPicPr>
          <p:cNvPr id="5" name="Content Placeholder 7"/>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431801" y="952502"/>
            <a:ext cx="8278812" cy="3679134"/>
          </a:xfrm>
          <a:prstGeom prst="rect">
            <a:avLst/>
          </a:prstGeom>
          <a:noFill/>
          <a:ln w="28575">
            <a:noFill/>
          </a:ln>
          <a:effectLst/>
          <a:extLst/>
        </p:spPr>
      </p:pic>
    </p:spTree>
    <p:extLst>
      <p:ext uri="{BB962C8B-B14F-4D97-AF65-F5344CB8AC3E}">
        <p14:creationId xmlns:p14="http://schemas.microsoft.com/office/powerpoint/2010/main" val="2139761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9248" y="1101836"/>
            <a:ext cx="5224751" cy="2513601"/>
          </a:xfrm>
        </p:spPr>
        <p:txBody>
          <a:bodyPr>
            <a:normAutofit fontScale="90000"/>
          </a:bodyPr>
          <a:lstStyle/>
          <a:p>
            <a:r>
              <a:rPr lang="en-US" dirty="0"/>
              <a:t>Why onboarding?</a:t>
            </a:r>
            <a:br>
              <a:rPr lang="en-US" dirty="0"/>
            </a:br>
            <a:r>
              <a:rPr lang="en-US" dirty="0">
                <a:solidFill>
                  <a:srgbClr val="F26458"/>
                </a:solidFill>
              </a:rPr>
              <a:t>Purpose, activities &amp; audience</a:t>
            </a:r>
          </a:p>
        </p:txBody>
      </p:sp>
      <p:sp>
        <p:nvSpPr>
          <p:cNvPr id="6" name="Text Placeholder 5"/>
          <p:cNvSpPr>
            <a:spLocks noGrp="1"/>
          </p:cNvSpPr>
          <p:nvPr>
            <p:ph type="body" sz="quarter" idx="4294967295"/>
          </p:nvPr>
        </p:nvSpPr>
        <p:spPr>
          <a:xfrm>
            <a:off x="3919248" y="4779963"/>
            <a:ext cx="1834828" cy="363537"/>
          </a:xfrm>
        </p:spPr>
        <p:txBody>
          <a:bodyPr>
            <a:normAutofit fontScale="40000" lnSpcReduction="20000"/>
          </a:bodyPr>
          <a:lstStyle/>
          <a:p>
            <a:pPr marL="0" indent="0">
              <a:buNone/>
            </a:pPr>
            <a:r>
              <a:rPr lang="en-US" dirty="0"/>
              <a:t>Footnote goes here, delete if not needed</a:t>
            </a:r>
          </a:p>
          <a:p>
            <a:pPr marL="0" indent="0">
              <a:buNone/>
            </a:pPr>
            <a:r>
              <a:rPr lang="en-US" dirty="0"/>
              <a:t>Footnote goes here, delete if not needed</a:t>
            </a:r>
          </a:p>
        </p:txBody>
      </p:sp>
    </p:spTree>
    <p:extLst>
      <p:ext uri="{BB962C8B-B14F-4D97-AF65-F5344CB8AC3E}">
        <p14:creationId xmlns:p14="http://schemas.microsoft.com/office/powerpoint/2010/main" val="2833631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279" y="411131"/>
            <a:ext cx="8279035" cy="1288713"/>
          </a:xfrm>
        </p:spPr>
        <p:txBody>
          <a:bodyPr/>
          <a:lstStyle/>
          <a:p>
            <a:r>
              <a:rPr lang="en-US" dirty="0"/>
              <a:t>Why onboarding?</a:t>
            </a:r>
            <a:br>
              <a:rPr lang="en-US" dirty="0"/>
            </a:br>
            <a:r>
              <a:rPr lang="en-US" dirty="0">
                <a:solidFill>
                  <a:schemeClr val="accent2"/>
                </a:solidFill>
              </a:rPr>
              <a:t>purpose</a:t>
            </a:r>
          </a:p>
        </p:txBody>
      </p:sp>
      <p:sp>
        <p:nvSpPr>
          <p:cNvPr id="3" name="Content Placeholder 2"/>
          <p:cNvSpPr>
            <a:spLocks noGrp="1"/>
          </p:cNvSpPr>
          <p:nvPr>
            <p:ph type="body" sz="quarter" idx="14"/>
          </p:nvPr>
        </p:nvSpPr>
        <p:spPr>
          <a:xfrm>
            <a:off x="431800" y="1699844"/>
            <a:ext cx="8278813" cy="2749919"/>
          </a:xfrm>
        </p:spPr>
        <p:txBody>
          <a:bodyPr>
            <a:normAutofit lnSpcReduction="10000"/>
          </a:bodyPr>
          <a:lstStyle/>
          <a:p>
            <a:pPr lvl="0"/>
            <a:r>
              <a:rPr lang="en-US" sz="1600" dirty="0"/>
              <a:t>The purpose of onboarding is for those who will be shaping the design of the system to fully understand how Huron IRB works and what changes to the site would cause additional maintenance to keep the implementation on the upgrade path. </a:t>
            </a:r>
          </a:p>
          <a:p>
            <a:pPr lvl="1"/>
            <a:r>
              <a:rPr lang="en-US" sz="1600" dirty="0"/>
              <a:t>Out of onboarding the core team will:</a:t>
            </a:r>
          </a:p>
          <a:p>
            <a:pPr lvl="2"/>
            <a:r>
              <a:rPr lang="en-US" sz="1600" dirty="0"/>
              <a:t>Be trained on the Huron IRB solution</a:t>
            </a:r>
          </a:p>
          <a:p>
            <a:pPr lvl="2"/>
            <a:r>
              <a:rPr lang="en-US" sz="1600" dirty="0"/>
              <a:t>Be able to communicate the value of the project to the institution</a:t>
            </a:r>
          </a:p>
          <a:p>
            <a:pPr lvl="2"/>
            <a:r>
              <a:rPr lang="en-US" sz="1600" dirty="0"/>
              <a:t>Identify the strategy for Protocols/Modifications/Continuing Reviews/RNIs into Huron</a:t>
            </a:r>
          </a:p>
          <a:p>
            <a:pPr lvl="2"/>
            <a:r>
              <a:rPr lang="en-US" sz="1600" dirty="0"/>
              <a:t>Identify desired changes to be made to the site in time for go live</a:t>
            </a:r>
          </a:p>
          <a:p>
            <a:pPr lvl="2"/>
            <a:r>
              <a:rPr lang="en-US" sz="1600" dirty="0"/>
              <a:t>Identify business processes to be updated to support the new system</a:t>
            </a:r>
          </a:p>
        </p:txBody>
      </p:sp>
    </p:spTree>
    <p:extLst>
      <p:ext uri="{BB962C8B-B14F-4D97-AF65-F5344CB8AC3E}">
        <p14:creationId xmlns:p14="http://schemas.microsoft.com/office/powerpoint/2010/main" val="1364402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1600" dirty="0"/>
              <a:t>Demos</a:t>
            </a:r>
          </a:p>
          <a:p>
            <a:pPr lvl="1"/>
            <a:r>
              <a:rPr lang="en-US" sz="1600" dirty="0"/>
              <a:t>Hands on simulations: Taking institutional examples of protocols and driving them through the solution to further identify strengths and gaps within the system.</a:t>
            </a:r>
          </a:p>
          <a:p>
            <a:pPr lvl="1"/>
            <a:r>
              <a:rPr lang="en-US" sz="1600" dirty="0"/>
              <a:t>Fit gap analysis</a:t>
            </a:r>
          </a:p>
          <a:p>
            <a:pPr lvl="1"/>
            <a:r>
              <a:rPr lang="en-US" sz="1600" dirty="0"/>
              <a:t>Project schedule</a:t>
            </a:r>
          </a:p>
          <a:p>
            <a:pPr lvl="1"/>
            <a:r>
              <a:rPr lang="en-US" sz="1600" dirty="0"/>
              <a:t>Responsibility matrix</a:t>
            </a:r>
          </a:p>
          <a:p>
            <a:pPr lvl="1"/>
            <a:r>
              <a:rPr lang="en-US" sz="1600" dirty="0"/>
              <a:t>Communication Plan</a:t>
            </a:r>
          </a:p>
        </p:txBody>
      </p:sp>
      <p:sp>
        <p:nvSpPr>
          <p:cNvPr id="4" name="Title 3"/>
          <p:cNvSpPr>
            <a:spLocks noGrp="1"/>
          </p:cNvSpPr>
          <p:nvPr>
            <p:ph type="title"/>
          </p:nvPr>
        </p:nvSpPr>
        <p:spPr/>
        <p:txBody>
          <a:bodyPr/>
          <a:lstStyle/>
          <a:p>
            <a:r>
              <a:rPr lang="en-US" dirty="0"/>
              <a:t>why onboarding?</a:t>
            </a:r>
            <a:br>
              <a:rPr lang="en-US" dirty="0"/>
            </a:br>
            <a:r>
              <a:rPr lang="en-US" dirty="0">
                <a:solidFill>
                  <a:schemeClr val="accent3"/>
                </a:solidFill>
              </a:rPr>
              <a:t>Key activities</a:t>
            </a:r>
          </a:p>
        </p:txBody>
      </p:sp>
      <p:sp>
        <p:nvSpPr>
          <p:cNvPr id="7" name="Text Placeholder 6"/>
          <p:cNvSpPr>
            <a:spLocks noGrp="1"/>
          </p:cNvSpPr>
          <p:nvPr>
            <p:ph type="body" sz="quarter" idx="14"/>
          </p:nvPr>
        </p:nvSpPr>
        <p:spPr/>
        <p:txBody>
          <a:bodyPr/>
          <a:lstStyle/>
          <a:p>
            <a:r>
              <a:rPr lang="en-US" sz="2000" dirty="0"/>
              <a:t>Key activities during onboarding include:</a:t>
            </a:r>
          </a:p>
        </p:txBody>
      </p:sp>
    </p:spTree>
    <p:extLst>
      <p:ext uri="{BB962C8B-B14F-4D97-AF65-F5344CB8AC3E}">
        <p14:creationId xmlns:p14="http://schemas.microsoft.com/office/powerpoint/2010/main" val="1163442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b="1" dirty="0"/>
              <a:t>Core team</a:t>
            </a:r>
            <a:r>
              <a:rPr lang="en-US" sz="1600" dirty="0"/>
              <a:t>: Attend all sessions, ask questions and identify necessary technical and business process changes</a:t>
            </a:r>
          </a:p>
          <a:p>
            <a:r>
              <a:rPr lang="en-US" sz="1600" b="1" dirty="0"/>
              <a:t>Business Office Team</a:t>
            </a:r>
            <a:r>
              <a:rPr lang="en-US" sz="1600" dirty="0"/>
              <a:t>: Attend sessions, ask questions and provide feedback</a:t>
            </a:r>
          </a:p>
          <a:p>
            <a:r>
              <a:rPr lang="en-US" sz="1600" b="1" dirty="0"/>
              <a:t>Huron Implementation Team</a:t>
            </a:r>
            <a:r>
              <a:rPr lang="en-US" sz="1600" dirty="0"/>
              <a:t>: Guide the core team in requirements collection, collect information required to complete planning for implementation</a:t>
            </a:r>
          </a:p>
        </p:txBody>
      </p:sp>
      <p:sp>
        <p:nvSpPr>
          <p:cNvPr id="4" name="Title 3"/>
          <p:cNvSpPr>
            <a:spLocks noGrp="1"/>
          </p:cNvSpPr>
          <p:nvPr>
            <p:ph type="title"/>
          </p:nvPr>
        </p:nvSpPr>
        <p:spPr/>
        <p:txBody>
          <a:bodyPr/>
          <a:lstStyle/>
          <a:p>
            <a:r>
              <a:rPr lang="en-US" dirty="0"/>
              <a:t>why onboarding?</a:t>
            </a:r>
            <a:br>
              <a:rPr lang="en-US" dirty="0"/>
            </a:br>
            <a:r>
              <a:rPr lang="en-US" dirty="0">
                <a:solidFill>
                  <a:schemeClr val="accent3"/>
                </a:solidFill>
              </a:rPr>
              <a:t>Who needs to be involved?</a:t>
            </a:r>
          </a:p>
        </p:txBody>
      </p:sp>
      <p:sp>
        <p:nvSpPr>
          <p:cNvPr id="7" name="Text Placeholder 6"/>
          <p:cNvSpPr>
            <a:spLocks noGrp="1"/>
          </p:cNvSpPr>
          <p:nvPr>
            <p:ph type="body" sz="quarter" idx="14"/>
          </p:nvPr>
        </p:nvSpPr>
        <p:spPr/>
        <p:txBody>
          <a:bodyPr/>
          <a:lstStyle/>
          <a:p>
            <a:r>
              <a:rPr lang="en-US" sz="2000" dirty="0"/>
              <a:t>Key roles and responsibilities:</a:t>
            </a:r>
          </a:p>
        </p:txBody>
      </p:sp>
    </p:spTree>
    <p:extLst>
      <p:ext uri="{BB962C8B-B14F-4D97-AF65-F5344CB8AC3E}">
        <p14:creationId xmlns:p14="http://schemas.microsoft.com/office/powerpoint/2010/main" val="1048148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Onboarding plan</a:t>
            </a:r>
            <a:br>
              <a:rPr lang="en-US" dirty="0"/>
            </a:br>
            <a:r>
              <a:rPr lang="en-US" dirty="0">
                <a:solidFill>
                  <a:srgbClr val="F26458"/>
                </a:solidFill>
              </a:rPr>
              <a:t>weekly agenda</a:t>
            </a:r>
          </a:p>
        </p:txBody>
      </p:sp>
      <p:sp>
        <p:nvSpPr>
          <p:cNvPr id="5" name="Content Placeholder 4"/>
          <p:cNvSpPr>
            <a:spLocks noGrp="1"/>
          </p:cNvSpPr>
          <p:nvPr>
            <p:ph idx="1"/>
          </p:nvPr>
        </p:nvSpPr>
        <p:spPr/>
        <p:txBody>
          <a:bodyPr/>
          <a:lstStyle/>
          <a:p>
            <a:r>
              <a:rPr lang="en-US" dirty="0"/>
              <a:t>Week-to-week review of the plan/milestones during onboarding.</a:t>
            </a:r>
          </a:p>
        </p:txBody>
      </p:sp>
      <p:sp>
        <p:nvSpPr>
          <p:cNvPr id="6" name="Text Placeholder 5"/>
          <p:cNvSpPr>
            <a:spLocks noGrp="1"/>
          </p:cNvSpPr>
          <p:nvPr>
            <p:ph type="body" sz="quarter" idx="4294967295"/>
          </p:nvPr>
        </p:nvSpPr>
        <p:spPr>
          <a:xfrm>
            <a:off x="3919248" y="4779963"/>
            <a:ext cx="1834828" cy="363537"/>
          </a:xfrm>
        </p:spPr>
        <p:txBody>
          <a:bodyPr>
            <a:normAutofit fontScale="40000" lnSpcReduction="20000"/>
          </a:bodyPr>
          <a:lstStyle/>
          <a:p>
            <a:pPr marL="0" indent="0">
              <a:buNone/>
            </a:pPr>
            <a:r>
              <a:rPr lang="en-US" dirty="0"/>
              <a:t>Footnote goes here, delete if not needed</a:t>
            </a:r>
          </a:p>
          <a:p>
            <a:pPr marL="0" indent="0">
              <a:buNone/>
            </a:pPr>
            <a:r>
              <a:rPr lang="en-US" dirty="0"/>
              <a:t>Footnote goes here, delete if not needed</a:t>
            </a:r>
          </a:p>
        </p:txBody>
      </p:sp>
    </p:spTree>
    <p:extLst>
      <p:ext uri="{BB962C8B-B14F-4D97-AF65-F5344CB8AC3E}">
        <p14:creationId xmlns:p14="http://schemas.microsoft.com/office/powerpoint/2010/main" val="3285392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lstStyle/>
          <a:p>
            <a:r>
              <a:rPr lang="en-US" dirty="0"/>
              <a:t>The 5-week plan</a:t>
            </a:r>
            <a:endParaRPr lang="en-US" dirty="0">
              <a:solidFill>
                <a:schemeClr val="accent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429624718"/>
              </p:ext>
            </p:extLst>
          </p:nvPr>
        </p:nvGraphicFramePr>
        <p:xfrm>
          <a:off x="431278" y="1416539"/>
          <a:ext cx="8279035" cy="3057770"/>
        </p:xfrm>
        <a:graphic>
          <a:graphicData uri="http://schemas.openxmlformats.org/drawingml/2006/table">
            <a:tbl>
              <a:tblPr firstRow="1" bandRow="1">
                <a:tableStyleId>{5C22544A-7EE6-4342-B048-85BDC9FD1C3A}</a:tableStyleId>
              </a:tblPr>
              <a:tblGrid>
                <a:gridCol w="838722">
                  <a:extLst>
                    <a:ext uri="{9D8B030D-6E8A-4147-A177-3AD203B41FA5}">
                      <a16:colId xmlns:a16="http://schemas.microsoft.com/office/drawing/2014/main" val="20000"/>
                    </a:ext>
                  </a:extLst>
                </a:gridCol>
                <a:gridCol w="3319179">
                  <a:extLst>
                    <a:ext uri="{9D8B030D-6E8A-4147-A177-3AD203B41FA5}">
                      <a16:colId xmlns:a16="http://schemas.microsoft.com/office/drawing/2014/main" val="20001"/>
                    </a:ext>
                  </a:extLst>
                </a:gridCol>
                <a:gridCol w="822975">
                  <a:extLst>
                    <a:ext uri="{9D8B030D-6E8A-4147-A177-3AD203B41FA5}">
                      <a16:colId xmlns:a16="http://schemas.microsoft.com/office/drawing/2014/main" val="20002"/>
                    </a:ext>
                  </a:extLst>
                </a:gridCol>
                <a:gridCol w="3298159">
                  <a:extLst>
                    <a:ext uri="{9D8B030D-6E8A-4147-A177-3AD203B41FA5}">
                      <a16:colId xmlns:a16="http://schemas.microsoft.com/office/drawing/2014/main" val="20003"/>
                    </a:ext>
                  </a:extLst>
                </a:gridCol>
              </a:tblGrid>
              <a:tr h="896480">
                <a:tc>
                  <a:txBody>
                    <a:bodyPr/>
                    <a:lstStyle/>
                    <a:p>
                      <a:pPr algn="ctr"/>
                      <a:r>
                        <a:rPr lang="en-US" sz="4000">
                          <a:solidFill>
                            <a:srgbClr val="00558C"/>
                          </a:solidFill>
                        </a:rPr>
                        <a:t>1</a:t>
                      </a:r>
                      <a:endParaRPr lang="en-US" sz="4000" dirty="0">
                        <a:solidFill>
                          <a:srgbClr val="00558C"/>
                        </a:solidFill>
                      </a:endParaRPr>
                    </a:p>
                  </a:txBody>
                  <a:tcPr anchor="ctr">
                    <a:lnL w="12700" cap="flat" cmpd="sng" algn="ctr">
                      <a:noFill/>
                      <a:prstDash val="solid"/>
                      <a:round/>
                      <a:headEnd type="none" w="med" len="med"/>
                      <a:tailEnd type="none" w="med" len="med"/>
                    </a:lnL>
                    <a:lnR w="57150" cap="flat" cmpd="sng" algn="ctr">
                      <a:solidFill>
                        <a:srgbClr val="E8BF4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lang="en-US" sz="1800" b="0" dirty="0">
                          <a:solidFill>
                            <a:srgbClr val="000000"/>
                          </a:solidFill>
                          <a:latin typeface="Arial"/>
                          <a:cs typeface="Arial"/>
                        </a:rPr>
                        <a:t>Intros &amp; Overview</a:t>
                      </a:r>
                    </a:p>
                    <a:p>
                      <a:r>
                        <a:rPr lang="en-US" sz="1800" b="0" dirty="0">
                          <a:solidFill>
                            <a:srgbClr val="000000"/>
                          </a:solidFill>
                          <a:latin typeface="Arial"/>
                          <a:cs typeface="Arial"/>
                        </a:rPr>
                        <a:t>IRB 8.1 Demo</a:t>
                      </a:r>
                    </a:p>
                  </a:txBody>
                  <a:tcPr marL="182880" marR="182880" anchor="ctr">
                    <a:lnL w="57150" cap="flat" cmpd="sng" algn="ctr">
                      <a:solidFill>
                        <a:srgbClr val="E8BF4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558C"/>
                          </a:solidFill>
                          <a:effectLst/>
                          <a:uLnTx/>
                          <a:uFillTx/>
                          <a:latin typeface="+mn-lt"/>
                          <a:ea typeface="+mn-ea"/>
                          <a:cs typeface="+mn-cs"/>
                        </a:rPr>
                        <a:t>4</a:t>
                      </a:r>
                      <a:endParaRPr kumimoji="0" lang="en-US" sz="4000" b="1" i="0" u="none" strike="noStrike" kern="1200" cap="none" spc="0" normalizeH="0" baseline="0" noProof="0" dirty="0">
                        <a:ln>
                          <a:noFill/>
                        </a:ln>
                        <a:solidFill>
                          <a:srgbClr val="00558C"/>
                        </a:solidFill>
                        <a:effectLst/>
                        <a:uLnTx/>
                        <a:uFillTx/>
                        <a:latin typeface="+mn-lt"/>
                        <a:ea typeface="+mn-ea"/>
                        <a:cs typeface="+mn-cs"/>
                      </a:endParaRPr>
                    </a:p>
                  </a:txBody>
                  <a:tcPr anchor="ctr">
                    <a:lnL w="12700" cap="flat" cmpd="sng" algn="ctr">
                      <a:noFill/>
                      <a:prstDash val="solid"/>
                      <a:round/>
                      <a:headEnd type="none" w="med" len="med"/>
                      <a:tailEnd type="none" w="med" len="med"/>
                    </a:lnL>
                    <a:lnR w="57150" cap="flat" cmpd="sng" algn="ctr">
                      <a:solidFill>
                        <a:srgbClr val="E8BF4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Arial"/>
                        </a:rPr>
                        <a:t>Requirements Analysis</a:t>
                      </a:r>
                    </a:p>
                  </a:txBody>
                  <a:tcPr marL="182880" marR="182880" anchor="ctr">
                    <a:lnL w="57150" cap="flat" cmpd="sng" algn="ctr">
                      <a:solidFill>
                        <a:srgbClr val="E8BF4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0"/>
                  </a:ext>
                </a:extLst>
              </a:tr>
              <a:tr h="184165">
                <a:tc>
                  <a:txBody>
                    <a:bodyPr/>
                    <a:lstStyle/>
                    <a:p>
                      <a:pPr algn="ctr"/>
                      <a:endParaRPr lang="en-US" sz="500" dirty="0">
                        <a:solidFill>
                          <a:srgbClr val="00558C"/>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sz="500" dirty="0">
                        <a:solidFill>
                          <a:srgbClr val="000000"/>
                        </a:solidFill>
                      </a:endParaRPr>
                    </a:p>
                  </a:txBody>
                  <a:tcPr marL="182880" marR="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500" b="1" i="0" u="none" strike="noStrike" kern="1200" cap="none" spc="0" normalizeH="0" baseline="0" noProof="0" dirty="0">
                        <a:ln>
                          <a:noFill/>
                        </a:ln>
                        <a:solidFill>
                          <a:srgbClr val="00558C"/>
                        </a:solidFill>
                        <a:effectLst/>
                        <a:uLnTx/>
                        <a:uFillTx/>
                        <a:latin typeface="+mn-lt"/>
                        <a:ea typeface="+mn-ea"/>
                        <a:cs typeface="+mn-cs"/>
                      </a:endParaRPr>
                    </a:p>
                  </a:txBody>
                  <a:tcPr anchor="ctr">
                    <a:lnL w="127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sz="500" dirty="0">
                        <a:solidFill>
                          <a:srgbClr val="000000"/>
                        </a:solidFill>
                      </a:endParaRPr>
                    </a:p>
                  </a:txBody>
                  <a:tcPr marL="182880" marR="182880" anchor="ctr">
                    <a:lnL w="762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1"/>
                  </a:ext>
                </a:extLst>
              </a:tr>
              <a:tr h="89648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558C"/>
                          </a:solidFill>
                          <a:effectLst/>
                          <a:uLnTx/>
                          <a:uFillTx/>
                          <a:latin typeface="+mn-lt"/>
                          <a:ea typeface="+mn-ea"/>
                          <a:cs typeface="+mn-cs"/>
                        </a:rPr>
                        <a:t>2</a:t>
                      </a:r>
                      <a:endParaRPr kumimoji="0" lang="en-US" sz="4000" b="1" i="0" u="none" strike="noStrike" kern="1200" cap="none" spc="0" normalizeH="0" baseline="0" noProof="0" dirty="0">
                        <a:ln>
                          <a:noFill/>
                        </a:ln>
                        <a:solidFill>
                          <a:srgbClr val="00558C"/>
                        </a:solidFill>
                        <a:effectLst/>
                        <a:uLnTx/>
                        <a:uFillTx/>
                        <a:latin typeface="+mn-lt"/>
                        <a:ea typeface="+mn-ea"/>
                        <a:cs typeface="+mn-cs"/>
                      </a:endParaRPr>
                    </a:p>
                  </a:txBody>
                  <a:tcPr anchor="ctr">
                    <a:lnL w="12700" cap="flat" cmpd="sng" algn="ctr">
                      <a:noFill/>
                      <a:prstDash val="solid"/>
                      <a:round/>
                      <a:headEnd type="none" w="med" len="med"/>
                      <a:tailEnd type="none" w="med" len="med"/>
                    </a:lnL>
                    <a:lnR w="57150" cap="flat" cmpd="sng" algn="ctr">
                      <a:solidFill>
                        <a:srgbClr val="E8BF4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dirty="0">
                          <a:solidFill>
                            <a:srgbClr val="000000"/>
                          </a:solidFill>
                        </a:rPr>
                        <a:t>Core Team Simulations</a:t>
                      </a:r>
                    </a:p>
                  </a:txBody>
                  <a:tcPr marL="182880" marR="182880" anchor="ctr">
                    <a:lnL w="57150" cap="flat" cmpd="sng" algn="ctr">
                      <a:solidFill>
                        <a:srgbClr val="E8BF4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558C"/>
                          </a:solidFill>
                          <a:effectLst/>
                          <a:uLnTx/>
                          <a:uFillTx/>
                          <a:latin typeface="+mn-lt"/>
                          <a:ea typeface="+mn-ea"/>
                          <a:cs typeface="+mn-cs"/>
                        </a:rPr>
                        <a:t>5</a:t>
                      </a:r>
                      <a:endParaRPr kumimoji="0" lang="en-US" sz="4000" b="1" i="0" u="none" strike="noStrike" kern="1200" cap="none" spc="0" normalizeH="0" baseline="0" noProof="0" dirty="0">
                        <a:ln>
                          <a:noFill/>
                        </a:ln>
                        <a:solidFill>
                          <a:srgbClr val="00558C"/>
                        </a:solidFill>
                        <a:effectLst/>
                        <a:uLnTx/>
                        <a:uFillTx/>
                        <a:latin typeface="+mn-lt"/>
                        <a:ea typeface="+mn-ea"/>
                        <a:cs typeface="+mn-cs"/>
                      </a:endParaRPr>
                    </a:p>
                  </a:txBody>
                  <a:tcPr anchor="ctr">
                    <a:lnL w="12700" cap="flat" cmpd="sng" algn="ctr">
                      <a:noFill/>
                      <a:prstDash val="solid"/>
                      <a:round/>
                      <a:headEnd type="none" w="med" len="med"/>
                      <a:tailEnd type="none" w="med" len="med"/>
                    </a:lnL>
                    <a:lnR w="57150" cap="flat" cmpd="sng" algn="ctr">
                      <a:solidFill>
                        <a:srgbClr val="E8BF4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Creation of Deliverables</a:t>
                      </a:r>
                    </a:p>
                  </a:txBody>
                  <a:tcPr marL="182880" marR="182880" anchor="ctr">
                    <a:lnL w="57150" cap="flat" cmpd="sng" algn="ctr">
                      <a:solidFill>
                        <a:srgbClr val="E8BF4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18416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500" b="1" i="0" u="none" strike="noStrike" kern="1200" cap="none" spc="0" normalizeH="0" baseline="0" noProof="0" dirty="0">
                        <a:ln>
                          <a:noFill/>
                        </a:ln>
                        <a:solidFill>
                          <a:srgbClr val="00558C"/>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sz="500" dirty="0">
                        <a:solidFill>
                          <a:srgbClr val="000000"/>
                        </a:solidFill>
                      </a:endParaRPr>
                    </a:p>
                  </a:txBody>
                  <a:tcPr marL="182880" marR="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500" b="1" i="0" u="none" strike="noStrike" kern="1200" cap="none" spc="0" normalizeH="0" baseline="0" noProof="0" dirty="0">
                        <a:ln>
                          <a:noFill/>
                        </a:ln>
                        <a:solidFill>
                          <a:srgbClr val="00558C"/>
                        </a:solidFill>
                        <a:effectLst/>
                        <a:uLnTx/>
                        <a:uFillTx/>
                        <a:latin typeface="+mn-lt"/>
                        <a:ea typeface="+mn-ea"/>
                        <a:cs typeface="+mn-cs"/>
                      </a:endParaRPr>
                    </a:p>
                  </a:txBody>
                  <a:tcPr anchor="ctr">
                    <a:lnL w="127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sz="500" dirty="0">
                        <a:solidFill>
                          <a:srgbClr val="000000"/>
                        </a:solidFill>
                      </a:endParaRPr>
                    </a:p>
                  </a:txBody>
                  <a:tcPr marL="182880" marR="182880" anchor="ctr">
                    <a:lnL w="762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3"/>
                  </a:ext>
                </a:extLst>
              </a:tr>
              <a:tr h="89648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558C"/>
                          </a:solidFill>
                          <a:effectLst/>
                          <a:uLnTx/>
                          <a:uFillTx/>
                          <a:latin typeface="+mn-lt"/>
                          <a:ea typeface="+mn-ea"/>
                          <a:cs typeface="+mn-cs"/>
                        </a:rPr>
                        <a:t>3</a:t>
                      </a:r>
                    </a:p>
                  </a:txBody>
                  <a:tcPr anchor="ctr">
                    <a:lnL w="12700" cap="flat" cmpd="sng" algn="ctr">
                      <a:noFill/>
                      <a:prstDash val="solid"/>
                      <a:round/>
                      <a:headEnd type="none" w="med" len="med"/>
                      <a:tailEnd type="none" w="med" len="med"/>
                    </a:lnL>
                    <a:lnR w="57150" cap="flat" cmpd="sng" algn="ctr">
                      <a:solidFill>
                        <a:srgbClr val="E8BF4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dirty="0">
                          <a:solidFill>
                            <a:srgbClr val="000000"/>
                          </a:solidFill>
                        </a:rPr>
                        <a:t>Client Artifacts</a:t>
                      </a:r>
                    </a:p>
                  </a:txBody>
                  <a:tcPr marL="182880" marR="182880" anchor="ctr">
                    <a:lnL w="57150" cap="flat" cmpd="sng" algn="ctr">
                      <a:solidFill>
                        <a:srgbClr val="E8BF4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a:p>
                  </a:txBody>
                  <a:tcPr anchor="ctr">
                    <a:lnL w="12700" cap="flat" cmpd="sng" algn="ctr">
                      <a:noFill/>
                      <a:prstDash val="solid"/>
                      <a:round/>
                      <a:headEnd type="none" w="med" len="med"/>
                      <a:tailEnd type="none" w="med" len="med"/>
                    </a:lnL>
                    <a:lnR w="57150" cap="flat" cmpd="sng" algn="ctr">
                      <a:solidFill>
                        <a:srgbClr val="E8BF4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dirty="0"/>
                    </a:p>
                  </a:txBody>
                  <a:tcPr marL="182880" marR="182880" anchor="ctr">
                    <a:lnL w="57150" cap="flat" cmpd="sng" algn="ctr">
                      <a:solidFill>
                        <a:srgbClr val="E8BF4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0918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Team introductions</a:t>
            </a:r>
            <a:br>
              <a:rPr lang="en-US" dirty="0"/>
            </a:br>
            <a:r>
              <a:rPr lang="en-US" dirty="0">
                <a:solidFill>
                  <a:srgbClr val="F26458"/>
                </a:solidFill>
              </a:rPr>
              <a:t>the </a:t>
            </a:r>
            <a:r>
              <a:rPr lang="en-US" dirty="0" err="1">
                <a:solidFill>
                  <a:srgbClr val="F26458"/>
                </a:solidFill>
              </a:rPr>
              <a:t>huron</a:t>
            </a:r>
            <a:r>
              <a:rPr lang="en-US" dirty="0">
                <a:solidFill>
                  <a:srgbClr val="F26458"/>
                </a:solidFill>
              </a:rPr>
              <a:t> team</a:t>
            </a:r>
          </a:p>
        </p:txBody>
      </p:sp>
    </p:spTree>
    <p:extLst>
      <p:ext uri="{BB962C8B-B14F-4D97-AF65-F5344CB8AC3E}">
        <p14:creationId xmlns:p14="http://schemas.microsoft.com/office/powerpoint/2010/main" val="1252826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Intros, overview &amp; demo</a:t>
            </a:r>
            <a:br>
              <a:rPr lang="en-US" dirty="0"/>
            </a:br>
            <a:r>
              <a:rPr lang="en-US" dirty="0">
                <a:solidFill>
                  <a:schemeClr val="accent2"/>
                </a:solidFill>
              </a:rPr>
              <a:t>week 1</a:t>
            </a:r>
          </a:p>
        </p:txBody>
      </p:sp>
      <p:sp>
        <p:nvSpPr>
          <p:cNvPr id="3" name="Content Placeholder 2"/>
          <p:cNvSpPr>
            <a:spLocks noGrp="1"/>
          </p:cNvSpPr>
          <p:nvPr>
            <p:ph type="body" sz="quarter" idx="14"/>
          </p:nvPr>
        </p:nvSpPr>
        <p:spPr>
          <a:xfrm>
            <a:off x="431800" y="1915510"/>
            <a:ext cx="8278813" cy="2534253"/>
          </a:xfrm>
        </p:spPr>
        <p:txBody>
          <a:bodyPr>
            <a:normAutofit lnSpcReduction="10000"/>
          </a:bodyPr>
          <a:lstStyle/>
          <a:p>
            <a:r>
              <a:rPr lang="en-US" dirty="0"/>
              <a:t>Introduce the Huron team and get acquainted with the UVM team</a:t>
            </a:r>
          </a:p>
          <a:p>
            <a:r>
              <a:rPr lang="en-US" dirty="0"/>
              <a:t>Review responsibilities</a:t>
            </a:r>
          </a:p>
          <a:p>
            <a:r>
              <a:rPr lang="en-US" dirty="0"/>
              <a:t>Set expectations, goals, and review SOW</a:t>
            </a:r>
          </a:p>
          <a:p>
            <a:r>
              <a:rPr lang="en-US" dirty="0"/>
              <a:t>Introduce basic concepts in Huron (definitions, roles, terminology, design concept, workflow overview, etc.)</a:t>
            </a:r>
          </a:p>
          <a:p>
            <a:r>
              <a:rPr lang="en-US" dirty="0"/>
              <a:t>Begin gap analysis deliverable</a:t>
            </a:r>
          </a:p>
          <a:p>
            <a:r>
              <a:rPr lang="en-US" dirty="0"/>
              <a:t>IRB 8.1 walk-through demo</a:t>
            </a:r>
          </a:p>
          <a:p>
            <a:r>
              <a:rPr lang="en-US" dirty="0"/>
              <a:t>Assign Week 1 Homework to UVM team</a:t>
            </a:r>
          </a:p>
        </p:txBody>
      </p:sp>
    </p:spTree>
    <p:extLst>
      <p:ext uri="{BB962C8B-B14F-4D97-AF65-F5344CB8AC3E}">
        <p14:creationId xmlns:p14="http://schemas.microsoft.com/office/powerpoint/2010/main" val="1958959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team simulations</a:t>
            </a:r>
            <a:br>
              <a:rPr lang="en-US" dirty="0"/>
            </a:br>
            <a:r>
              <a:rPr lang="en-US" dirty="0">
                <a:solidFill>
                  <a:schemeClr val="accent2"/>
                </a:solidFill>
              </a:rPr>
              <a:t>week 2</a:t>
            </a:r>
          </a:p>
        </p:txBody>
      </p:sp>
      <p:sp>
        <p:nvSpPr>
          <p:cNvPr id="3" name="Content Placeholder 2"/>
          <p:cNvSpPr>
            <a:spLocks noGrp="1"/>
          </p:cNvSpPr>
          <p:nvPr>
            <p:ph type="body" sz="quarter" idx="14"/>
          </p:nvPr>
        </p:nvSpPr>
        <p:spPr>
          <a:xfrm>
            <a:off x="431800" y="1883979"/>
            <a:ext cx="8278813" cy="2743200"/>
          </a:xfrm>
        </p:spPr>
        <p:txBody>
          <a:bodyPr>
            <a:normAutofit lnSpcReduction="10000"/>
          </a:bodyPr>
          <a:lstStyle/>
          <a:p>
            <a:r>
              <a:rPr lang="en-US" dirty="0"/>
              <a:t>Review Week 1 homework; discuss concepts/solutions</a:t>
            </a:r>
          </a:p>
          <a:p>
            <a:r>
              <a:rPr lang="en-US" dirty="0"/>
              <a:t>Core team leads demo sessions with client-specific data</a:t>
            </a:r>
          </a:p>
          <a:p>
            <a:r>
              <a:rPr lang="en-US" dirty="0"/>
              <a:t>Discussion data conversion strategy</a:t>
            </a:r>
          </a:p>
          <a:p>
            <a:r>
              <a:rPr lang="en-US" dirty="0"/>
              <a:t>Identify individuals (“Champions”) who can have some involvement in project</a:t>
            </a:r>
          </a:p>
          <a:p>
            <a:r>
              <a:rPr lang="en-US" dirty="0"/>
              <a:t>Provide overview of rollout plan </a:t>
            </a:r>
          </a:p>
          <a:p>
            <a:r>
              <a:rPr lang="en-US" dirty="0"/>
              <a:t>Ensure proper communication is instilled with core team regarding SOW expectations, goals, success metrics, etc.</a:t>
            </a:r>
          </a:p>
          <a:p>
            <a:r>
              <a:rPr lang="en-US" dirty="0"/>
              <a:t>Assign Week 2 homework</a:t>
            </a:r>
          </a:p>
          <a:p>
            <a:endParaRPr lang="en-US" dirty="0"/>
          </a:p>
        </p:txBody>
      </p:sp>
    </p:spTree>
    <p:extLst>
      <p:ext uri="{BB962C8B-B14F-4D97-AF65-F5344CB8AC3E}">
        <p14:creationId xmlns:p14="http://schemas.microsoft.com/office/powerpoint/2010/main" val="2081738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artifacts</a:t>
            </a:r>
            <a:br>
              <a:rPr lang="en-US" dirty="0"/>
            </a:br>
            <a:r>
              <a:rPr lang="en-US" dirty="0">
                <a:solidFill>
                  <a:schemeClr val="accent2"/>
                </a:solidFill>
              </a:rPr>
              <a:t>week 3</a:t>
            </a:r>
          </a:p>
        </p:txBody>
      </p:sp>
      <p:sp>
        <p:nvSpPr>
          <p:cNvPr id="3" name="Content Placeholder 2"/>
          <p:cNvSpPr>
            <a:spLocks noGrp="1"/>
          </p:cNvSpPr>
          <p:nvPr>
            <p:ph type="body" sz="quarter" idx="14"/>
          </p:nvPr>
        </p:nvSpPr>
        <p:spPr>
          <a:xfrm>
            <a:off x="431800" y="1883979"/>
            <a:ext cx="8278813" cy="2743200"/>
          </a:xfrm>
        </p:spPr>
        <p:txBody>
          <a:bodyPr>
            <a:normAutofit/>
          </a:bodyPr>
          <a:lstStyle/>
          <a:p>
            <a:r>
              <a:rPr lang="en-US" dirty="0"/>
              <a:t>Review Week 2 homework; discuss concepts/solutions</a:t>
            </a:r>
          </a:p>
          <a:p>
            <a:r>
              <a:rPr lang="en-US" dirty="0"/>
              <a:t>User role mapping analysis (mapping UVM roles to Huron roles)</a:t>
            </a:r>
          </a:p>
          <a:p>
            <a:pPr lvl="1"/>
            <a:r>
              <a:rPr lang="en-US" dirty="0"/>
              <a:t>Identifying bottlenecks and isolating unique roles for Huron</a:t>
            </a:r>
          </a:p>
          <a:p>
            <a:r>
              <a:rPr lang="en-US" dirty="0"/>
              <a:t>Develop strategy for managing master list data, settings, and review plan for customizations</a:t>
            </a:r>
          </a:p>
          <a:p>
            <a:r>
              <a:rPr lang="en-US" dirty="0"/>
              <a:t>Create communication plan and review with core team</a:t>
            </a:r>
          </a:p>
          <a:p>
            <a:r>
              <a:rPr lang="en-US" dirty="0"/>
              <a:t>Assign 2-3 homework assignments to the core team based on business office team session agenda</a:t>
            </a:r>
          </a:p>
          <a:p>
            <a:endParaRPr lang="en-US" dirty="0"/>
          </a:p>
        </p:txBody>
      </p:sp>
    </p:spTree>
    <p:extLst>
      <p:ext uri="{BB962C8B-B14F-4D97-AF65-F5344CB8AC3E}">
        <p14:creationId xmlns:p14="http://schemas.microsoft.com/office/powerpoint/2010/main" val="1691753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analysis</a:t>
            </a:r>
            <a:br>
              <a:rPr lang="en-US" dirty="0"/>
            </a:br>
            <a:r>
              <a:rPr lang="en-US" dirty="0">
                <a:solidFill>
                  <a:schemeClr val="accent2"/>
                </a:solidFill>
              </a:rPr>
              <a:t>week 4</a:t>
            </a:r>
          </a:p>
        </p:txBody>
      </p:sp>
      <p:sp>
        <p:nvSpPr>
          <p:cNvPr id="3" name="Content Placeholder 2"/>
          <p:cNvSpPr>
            <a:spLocks noGrp="1"/>
          </p:cNvSpPr>
          <p:nvPr>
            <p:ph type="body" sz="quarter" idx="14"/>
          </p:nvPr>
        </p:nvSpPr>
        <p:spPr>
          <a:xfrm>
            <a:off x="500693" y="1762517"/>
            <a:ext cx="8278813" cy="2596539"/>
          </a:xfrm>
        </p:spPr>
        <p:txBody>
          <a:bodyPr>
            <a:normAutofit/>
          </a:bodyPr>
          <a:lstStyle/>
          <a:p>
            <a:r>
              <a:rPr lang="en-US" dirty="0"/>
              <a:t>Detailed walkthrough of IRB for Requirements Analysis</a:t>
            </a:r>
          </a:p>
          <a:p>
            <a:r>
              <a:rPr lang="en-US" dirty="0"/>
              <a:t>Review the requirements planned for implementation based on Business Office Team feedback and what is configurable vs customizable, and what have workarounds</a:t>
            </a:r>
          </a:p>
          <a:p>
            <a:r>
              <a:rPr lang="en-US" dirty="0"/>
              <a:t>Map Legacy Data to Huron IRB</a:t>
            </a:r>
          </a:p>
          <a:p>
            <a:r>
              <a:rPr lang="en-US" dirty="0"/>
              <a:t>Determine Client Values for IRB Data Lists</a:t>
            </a:r>
          </a:p>
          <a:p>
            <a:r>
              <a:rPr lang="en-US" dirty="0"/>
              <a:t>Identify Standard Reports</a:t>
            </a:r>
          </a:p>
          <a:p>
            <a:endParaRPr lang="en-US" dirty="0"/>
          </a:p>
          <a:p>
            <a:pPr marL="0" indent="0">
              <a:buNone/>
            </a:pPr>
            <a:endParaRPr lang="en-US" dirty="0"/>
          </a:p>
        </p:txBody>
      </p:sp>
    </p:spTree>
    <p:extLst>
      <p:ext uri="{BB962C8B-B14F-4D97-AF65-F5344CB8AC3E}">
        <p14:creationId xmlns:p14="http://schemas.microsoft.com/office/powerpoint/2010/main" val="2196188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deliverables</a:t>
            </a:r>
            <a:br>
              <a:rPr lang="en-US" dirty="0"/>
            </a:br>
            <a:r>
              <a:rPr lang="en-US" dirty="0">
                <a:solidFill>
                  <a:schemeClr val="accent2"/>
                </a:solidFill>
              </a:rPr>
              <a:t>week 5</a:t>
            </a:r>
          </a:p>
        </p:txBody>
      </p:sp>
      <p:sp>
        <p:nvSpPr>
          <p:cNvPr id="3" name="Content Placeholder 2"/>
          <p:cNvSpPr>
            <a:spLocks noGrp="1"/>
          </p:cNvSpPr>
          <p:nvPr>
            <p:ph type="body" sz="quarter" idx="14"/>
          </p:nvPr>
        </p:nvSpPr>
        <p:spPr/>
        <p:txBody>
          <a:bodyPr>
            <a:normAutofit/>
          </a:bodyPr>
          <a:lstStyle/>
          <a:p>
            <a:r>
              <a:rPr lang="en-US" dirty="0"/>
              <a:t>Identify Huron IRB standard configuration tasks</a:t>
            </a:r>
          </a:p>
          <a:p>
            <a:r>
              <a:rPr lang="en-US" dirty="0"/>
              <a:t>Establish criteria for formal change control process</a:t>
            </a:r>
          </a:p>
          <a:p>
            <a:r>
              <a:rPr lang="en-US" dirty="0"/>
              <a:t>Finalize conversion strategy</a:t>
            </a:r>
          </a:p>
          <a:p>
            <a:r>
              <a:rPr lang="en-US" dirty="0"/>
              <a:t>Finalize implementation project schedule</a:t>
            </a:r>
          </a:p>
          <a:p>
            <a:r>
              <a:rPr lang="en-US" dirty="0"/>
              <a:t>Determine success criteria for this project (both at go-live and at steady state)</a:t>
            </a:r>
          </a:p>
          <a:p>
            <a:pPr marL="0" indent="0">
              <a:buNone/>
            </a:pPr>
            <a:endParaRPr lang="en-US" dirty="0"/>
          </a:p>
        </p:txBody>
      </p:sp>
    </p:spTree>
    <p:extLst>
      <p:ext uri="{BB962C8B-B14F-4D97-AF65-F5344CB8AC3E}">
        <p14:creationId xmlns:p14="http://schemas.microsoft.com/office/powerpoint/2010/main" val="3552463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279" y="411131"/>
            <a:ext cx="8279035" cy="642417"/>
          </a:xfrm>
        </p:spPr>
        <p:txBody>
          <a:bodyPr/>
          <a:lstStyle/>
          <a:p>
            <a:r>
              <a:rPr lang="en-US" dirty="0"/>
              <a:t>Documentation/resources</a:t>
            </a:r>
            <a:endParaRPr lang="en-US" dirty="0">
              <a:solidFill>
                <a:schemeClr val="accent2"/>
              </a:solidFill>
            </a:endParaRPr>
          </a:p>
        </p:txBody>
      </p:sp>
      <p:sp>
        <p:nvSpPr>
          <p:cNvPr id="3" name="Content Placeholder 2"/>
          <p:cNvSpPr>
            <a:spLocks noGrp="1"/>
          </p:cNvSpPr>
          <p:nvPr>
            <p:ph type="body" sz="quarter" idx="14"/>
          </p:nvPr>
        </p:nvSpPr>
        <p:spPr>
          <a:xfrm>
            <a:off x="431800" y="1331843"/>
            <a:ext cx="8278813" cy="3117920"/>
          </a:xfrm>
        </p:spPr>
        <p:txBody>
          <a:bodyPr>
            <a:normAutofit fontScale="92500" lnSpcReduction="20000"/>
          </a:bodyPr>
          <a:lstStyle/>
          <a:p>
            <a:pPr lvl="0"/>
            <a:r>
              <a:rPr lang="en-US" b="1" dirty="0"/>
              <a:t>Click.huronsoftware.com</a:t>
            </a:r>
            <a:r>
              <a:rPr lang="en-US" dirty="0"/>
              <a:t> – Documentation for each release, future release dates, submit customer support issues, etc.</a:t>
            </a:r>
          </a:p>
          <a:p>
            <a:pPr lvl="0"/>
            <a:r>
              <a:rPr lang="en-US" b="1" dirty="0"/>
              <a:t>Huron Training Lab </a:t>
            </a:r>
            <a:r>
              <a:rPr lang="en-US" dirty="0"/>
              <a:t>– online videos and exercises for core project team</a:t>
            </a:r>
          </a:p>
          <a:p>
            <a:pPr lvl="0"/>
            <a:r>
              <a:rPr lang="en-US" b="1" dirty="0"/>
              <a:t>Engage site (Engage.clickcommerce.com/engage) </a:t>
            </a:r>
            <a:r>
              <a:rPr lang="en-US" dirty="0"/>
              <a:t>– site to assign tasks for work, re-assign when work completed and ready for testing </a:t>
            </a:r>
          </a:p>
          <a:p>
            <a:pPr lvl="0"/>
            <a:r>
              <a:rPr lang="en-US" b="1" dirty="0"/>
              <a:t>Huron </a:t>
            </a:r>
            <a:r>
              <a:rPr lang="en-US" b="1" dirty="0" err="1"/>
              <a:t>ListServes</a:t>
            </a:r>
            <a:r>
              <a:rPr lang="en-US" b="1" dirty="0"/>
              <a:t> </a:t>
            </a:r>
            <a:r>
              <a:rPr lang="en-US" dirty="0"/>
              <a:t>– Huron and clients will post to </a:t>
            </a:r>
            <a:r>
              <a:rPr lang="en-US" dirty="0" err="1"/>
              <a:t>listserve</a:t>
            </a:r>
            <a:r>
              <a:rPr lang="en-US" dirty="0"/>
              <a:t> with updates and/or questions to the community.  Important to have at least a couple people on each </a:t>
            </a:r>
            <a:r>
              <a:rPr lang="en-US" dirty="0" err="1"/>
              <a:t>listserve</a:t>
            </a:r>
            <a:r>
              <a:rPr lang="en-US" dirty="0"/>
              <a:t>.</a:t>
            </a:r>
          </a:p>
          <a:p>
            <a:pPr lvl="0"/>
            <a:r>
              <a:rPr lang="en-US" b="1" dirty="0"/>
              <a:t>Monthly Community Calls </a:t>
            </a:r>
            <a:r>
              <a:rPr lang="en-US" dirty="0"/>
              <a:t>– monthly calls for each product to discuss enhancements, issues or other items impacting the direction of the product</a:t>
            </a:r>
          </a:p>
          <a:p>
            <a:pPr lvl="0"/>
            <a:r>
              <a:rPr lang="en-US" b="1" dirty="0"/>
              <a:t>Annual User Group Meeting </a:t>
            </a:r>
            <a:r>
              <a:rPr lang="en-US" dirty="0"/>
              <a:t>– Spring of each year.</a:t>
            </a:r>
          </a:p>
          <a:p>
            <a:pPr lvl="0"/>
            <a:r>
              <a:rPr lang="en-US" b="1" dirty="0"/>
              <a:t>Annual Developer Conference </a:t>
            </a:r>
            <a:r>
              <a:rPr lang="en-US" dirty="0"/>
              <a:t>– varies but typically in later summer/Fall</a:t>
            </a:r>
          </a:p>
          <a:p>
            <a:pPr marL="0" indent="0">
              <a:buNone/>
            </a:pPr>
            <a:endParaRPr lang="en-US" dirty="0"/>
          </a:p>
        </p:txBody>
      </p:sp>
    </p:spTree>
    <p:extLst>
      <p:ext uri="{BB962C8B-B14F-4D97-AF65-F5344CB8AC3E}">
        <p14:creationId xmlns:p14="http://schemas.microsoft.com/office/powerpoint/2010/main" val="3301857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Huron Decks\Image Library\Sized for PPT\Abstract\iStock_80482381_50.jpg"/>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rot="5400000" flipH="1">
            <a:off x="2000850" y="-1999650"/>
            <a:ext cx="5142297" cy="9144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lstStyle/>
          <a:p>
            <a:endParaRPr lang="en-US" dirty="0"/>
          </a:p>
        </p:txBody>
      </p:sp>
      <p:sp>
        <p:nvSpPr>
          <p:cNvPr id="4" name="Rectangle 3"/>
          <p:cNvSpPr/>
          <p:nvPr/>
        </p:nvSpPr>
        <p:spPr>
          <a:xfrm>
            <a:off x="3722191" y="2616916"/>
            <a:ext cx="5421809" cy="1708113"/>
          </a:xfrm>
          <a:prstGeom prst="rect">
            <a:avLst/>
          </a:prstGeom>
          <a:solidFill>
            <a:schemeClr val="bg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a:p>
        </p:txBody>
      </p:sp>
      <p:sp>
        <p:nvSpPr>
          <p:cNvPr id="5" name="Title 1"/>
          <p:cNvSpPr txBox="1">
            <a:spLocks/>
          </p:cNvSpPr>
          <p:nvPr/>
        </p:nvSpPr>
        <p:spPr>
          <a:xfrm>
            <a:off x="3722191" y="2616916"/>
            <a:ext cx="5421809" cy="1708113"/>
          </a:xfrm>
          <a:prstGeom prst="rect">
            <a:avLst/>
          </a:prstGeom>
        </p:spPr>
        <p:txBody>
          <a:bodyPr vert="horz" lIns="457200" tIns="457200" rIns="457200" bIns="457200" rtlCol="0" anchor="ctr" anchorCtr="0">
            <a:noAutofit/>
          </a:bodyPr>
          <a:lstStyle>
            <a:lvl1pPr algn="l" defTabSz="457200" rtl="0" eaLnBrk="1" latinLnBrk="0" hangingPunct="1">
              <a:lnSpc>
                <a:spcPct val="80000"/>
              </a:lnSpc>
              <a:spcBef>
                <a:spcPct val="0"/>
              </a:spcBef>
              <a:buNone/>
              <a:defRPr sz="5500" b="1" kern="1200" cap="all">
                <a:solidFill>
                  <a:schemeClr val="tx1"/>
                </a:solidFill>
                <a:latin typeface="Arial Narrow"/>
                <a:ea typeface="+mj-ea"/>
                <a:cs typeface="Arial Narrow"/>
              </a:defRPr>
            </a:lvl1pPr>
          </a:lstStyle>
          <a:p>
            <a:r>
              <a:rPr lang="en-US"/>
              <a:t>Thank you</a:t>
            </a:r>
            <a:endParaRPr lang="en-US" dirty="0"/>
          </a:p>
        </p:txBody>
      </p:sp>
      <p:pic>
        <p:nvPicPr>
          <p:cNvPr id="6" name="Picture 5" descr="CORAL-Diagonal.png"/>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82210" y="4106039"/>
            <a:ext cx="3389924" cy="580321"/>
          </a:xfrm>
          <a:prstGeom prst="rect">
            <a:avLst/>
          </a:prstGeom>
        </p:spPr>
      </p:pic>
    </p:spTree>
    <p:extLst>
      <p:ext uri="{BB962C8B-B14F-4D97-AF65-F5344CB8AC3E}">
        <p14:creationId xmlns:p14="http://schemas.microsoft.com/office/powerpoint/2010/main" val="141300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pPr defTabSz="914378"/>
            <a:endParaRPr lang="en-US" kern="0" dirty="0"/>
          </a:p>
        </p:txBody>
      </p:sp>
      <p:sp>
        <p:nvSpPr>
          <p:cNvPr id="2" name="Title 1"/>
          <p:cNvSpPr>
            <a:spLocks noGrp="1"/>
          </p:cNvSpPr>
          <p:nvPr>
            <p:ph type="title"/>
          </p:nvPr>
        </p:nvSpPr>
        <p:spPr>
          <a:xfrm>
            <a:off x="431279" y="62815"/>
            <a:ext cx="8279035" cy="862096"/>
          </a:xfrm>
        </p:spPr>
        <p:txBody>
          <a:bodyPr/>
          <a:lstStyle/>
          <a:p>
            <a:r>
              <a:rPr lang="en-US" dirty="0">
                <a:solidFill>
                  <a:schemeClr val="accent2"/>
                </a:solidFill>
              </a:rPr>
              <a:t>Introductions</a:t>
            </a:r>
          </a:p>
        </p:txBody>
      </p:sp>
      <p:sp>
        <p:nvSpPr>
          <p:cNvPr id="6" name="Footer Placeholder 4"/>
          <p:cNvSpPr>
            <a:spLocks noGrp="1"/>
          </p:cNvSpPr>
          <p:nvPr>
            <p:ph type="ftr" sz="quarter" idx="3"/>
          </p:nvPr>
        </p:nvSpPr>
        <p:spPr>
          <a:xfrm>
            <a:off x="455994" y="4779171"/>
            <a:ext cx="3335867" cy="363124"/>
          </a:xfrm>
          <a:prstGeom prst="rect">
            <a:avLst/>
          </a:prstGeom>
          <a:solidFill>
            <a:schemeClr val="bg2"/>
          </a:solidFill>
        </p:spPr>
        <p:txBody>
          <a:bodyPr anchor="ctr"/>
          <a:lstStyle>
            <a:lvl1pPr algn="ctr">
              <a:lnSpc>
                <a:spcPct val="100000"/>
              </a:lnSpc>
              <a:defRPr sz="600" b="0" baseline="0">
                <a:solidFill>
                  <a:schemeClr val="tx1"/>
                </a:solidFill>
                <a:latin typeface="Arial"/>
                <a:cs typeface="Arial"/>
              </a:defRPr>
            </a:lvl1pPr>
          </a:lstStyle>
          <a:p>
            <a:pPr defTabSz="914378"/>
            <a:r>
              <a:rPr lang="en-US" kern="0"/>
              <a:t>© 2017 HURON CONSULTING GROUP INC. AND AFFILIATES. ALL RIGHTS RESERVED.</a:t>
            </a:r>
          </a:p>
        </p:txBody>
      </p:sp>
      <p:graphicFrame>
        <p:nvGraphicFramePr>
          <p:cNvPr id="7" name="Table 6"/>
          <p:cNvGraphicFramePr>
            <a:graphicFrameLocks noGrp="1"/>
          </p:cNvGraphicFramePr>
          <p:nvPr>
            <p:extLst>
              <p:ext uri="{D42A27DB-BD31-4B8C-83A1-F6EECF244321}">
                <p14:modId xmlns:p14="http://schemas.microsoft.com/office/powerpoint/2010/main" val="3134146037"/>
              </p:ext>
            </p:extLst>
          </p:nvPr>
        </p:nvGraphicFramePr>
        <p:xfrm>
          <a:off x="431279" y="833482"/>
          <a:ext cx="8187203" cy="3914159"/>
        </p:xfrm>
        <a:graphic>
          <a:graphicData uri="http://schemas.openxmlformats.org/drawingml/2006/table">
            <a:tbl>
              <a:tblPr firstRow="1" firstCol="1" bandRow="1"/>
              <a:tblGrid>
                <a:gridCol w="1190404">
                  <a:extLst>
                    <a:ext uri="{9D8B030D-6E8A-4147-A177-3AD203B41FA5}">
                      <a16:colId xmlns:a16="http://schemas.microsoft.com/office/drawing/2014/main" val="20000"/>
                    </a:ext>
                  </a:extLst>
                </a:gridCol>
                <a:gridCol w="2418351">
                  <a:extLst>
                    <a:ext uri="{9D8B030D-6E8A-4147-A177-3AD203B41FA5}">
                      <a16:colId xmlns:a16="http://schemas.microsoft.com/office/drawing/2014/main" val="20001"/>
                    </a:ext>
                  </a:extLst>
                </a:gridCol>
                <a:gridCol w="2712699">
                  <a:extLst>
                    <a:ext uri="{9D8B030D-6E8A-4147-A177-3AD203B41FA5}">
                      <a16:colId xmlns:a16="http://schemas.microsoft.com/office/drawing/2014/main" val="20002"/>
                    </a:ext>
                  </a:extLst>
                </a:gridCol>
                <a:gridCol w="960969">
                  <a:extLst>
                    <a:ext uri="{9D8B030D-6E8A-4147-A177-3AD203B41FA5}">
                      <a16:colId xmlns:a16="http://schemas.microsoft.com/office/drawing/2014/main" val="20003"/>
                    </a:ext>
                  </a:extLst>
                </a:gridCol>
                <a:gridCol w="904780">
                  <a:extLst>
                    <a:ext uri="{9D8B030D-6E8A-4147-A177-3AD203B41FA5}">
                      <a16:colId xmlns:a16="http://schemas.microsoft.com/office/drawing/2014/main" val="20004"/>
                    </a:ext>
                  </a:extLst>
                </a:gridCol>
              </a:tblGrid>
              <a:tr h="346321">
                <a:tc gridSpan="4">
                  <a:txBody>
                    <a:bodyPr/>
                    <a:lstStyle/>
                    <a:p>
                      <a:pPr marL="0" marR="0" algn="ctr">
                        <a:lnSpc>
                          <a:spcPts val="1800"/>
                        </a:lnSpc>
                        <a:spcBef>
                          <a:spcPts val="0"/>
                        </a:spcBef>
                        <a:spcAft>
                          <a:spcPts val="0"/>
                        </a:spcAft>
                      </a:pPr>
                      <a:r>
                        <a:rPr lang="en-US" sz="700" b="1" dirty="0">
                          <a:solidFill>
                            <a:srgbClr val="FFFFFF"/>
                          </a:solidFill>
                          <a:effectLst/>
                          <a:latin typeface="Arial"/>
                          <a:ea typeface="Times New Roman"/>
                          <a:cs typeface="Times New Roman"/>
                        </a:rPr>
                        <a:t>Project Team</a:t>
                      </a:r>
                      <a:endParaRPr lang="en-US" sz="800" dirty="0">
                        <a:effectLst/>
                        <a:latin typeface="Calibri"/>
                        <a:ea typeface="Calibri"/>
                        <a:cs typeface="Times New Roman"/>
                      </a:endParaRPr>
                    </a:p>
                  </a:txBody>
                  <a:tcPr marL="44834" marR="44834" marT="0" marB="0">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ts val="1800"/>
                        </a:lnSpc>
                        <a:spcBef>
                          <a:spcPts val="0"/>
                        </a:spcBef>
                        <a:spcAft>
                          <a:spcPts val="0"/>
                        </a:spcAft>
                      </a:pPr>
                      <a:r>
                        <a:rPr lang="en-US" sz="700" b="1" dirty="0">
                          <a:solidFill>
                            <a:srgbClr val="FFFFFF"/>
                          </a:solidFill>
                          <a:effectLst/>
                          <a:latin typeface="Arial"/>
                          <a:ea typeface="Times New Roman"/>
                          <a:cs typeface="Times New Roman"/>
                        </a:rPr>
                        <a:t> </a:t>
                      </a:r>
                      <a:endParaRPr lang="en-US" sz="800" dirty="0">
                        <a:effectLst/>
                        <a:latin typeface="Calibri"/>
                        <a:ea typeface="Calibri"/>
                        <a:cs typeface="Times New Roman"/>
                      </a:endParaRPr>
                    </a:p>
                  </a:txBody>
                  <a:tcPr marL="44834" marR="44834"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346321">
                <a:tc gridSpan="4">
                  <a:txBody>
                    <a:bodyPr/>
                    <a:lstStyle/>
                    <a:p>
                      <a:pPr marL="0" marR="0">
                        <a:lnSpc>
                          <a:spcPts val="1800"/>
                        </a:lnSpc>
                        <a:spcBef>
                          <a:spcPts val="0"/>
                        </a:spcBef>
                        <a:spcAft>
                          <a:spcPts val="0"/>
                        </a:spcAft>
                      </a:pPr>
                      <a:r>
                        <a:rPr lang="en-US" sz="1200" b="1" dirty="0">
                          <a:solidFill>
                            <a:srgbClr val="000000"/>
                          </a:solidFill>
                          <a:effectLst/>
                          <a:latin typeface="Arial"/>
                          <a:ea typeface="Times New Roman"/>
                          <a:cs typeface="Times New Roman"/>
                        </a:rPr>
                        <a:t>Huron</a:t>
                      </a:r>
                      <a:endParaRPr lang="en-US" sz="1200" dirty="0">
                        <a:effectLst/>
                        <a:latin typeface="Calibri"/>
                        <a:ea typeface="Calibri"/>
                        <a:cs typeface="Times New Roman"/>
                      </a:endParaRPr>
                    </a:p>
                  </a:txBody>
                  <a:tcPr marL="44834" marR="44834" marT="0" marB="0">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ts val="1800"/>
                        </a:lnSpc>
                        <a:spcBef>
                          <a:spcPts val="0"/>
                        </a:spcBef>
                        <a:spcAft>
                          <a:spcPts val="0"/>
                        </a:spcAft>
                      </a:pPr>
                      <a:r>
                        <a:rPr lang="en-US" sz="700" dirty="0">
                          <a:solidFill>
                            <a:srgbClr val="000000"/>
                          </a:solidFill>
                          <a:effectLst/>
                          <a:latin typeface="Arial"/>
                          <a:ea typeface="Times New Roman"/>
                          <a:cs typeface="Times New Roman"/>
                        </a:rPr>
                        <a:t> </a:t>
                      </a:r>
                      <a:endParaRPr lang="en-US" sz="800" dirty="0">
                        <a:effectLst/>
                        <a:latin typeface="Calibri"/>
                        <a:ea typeface="Calibri"/>
                        <a:cs typeface="Times New Roman"/>
                      </a:endParaRPr>
                    </a:p>
                  </a:txBody>
                  <a:tcPr marL="44834" marR="44834"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621071">
                <a:tc>
                  <a:txBody>
                    <a:bodyPr/>
                    <a:lstStyle/>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Jared Eicher</a:t>
                      </a:r>
                      <a:endParaRPr lang="en-US" sz="1200" b="0" u="none" dirty="0">
                        <a:effectLst/>
                        <a:latin typeface="+mn-lt"/>
                        <a:ea typeface="Calibri"/>
                        <a:cs typeface="Times New Roman"/>
                      </a:endParaRPr>
                    </a:p>
                  </a:txBody>
                  <a:tcPr marL="44834" marR="44834" marT="0" marB="0">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Project Manager (Albany, NY)</a:t>
                      </a:r>
                      <a:endParaRPr lang="en-US" sz="1200" b="0" u="none" dirty="0">
                        <a:effectLst/>
                        <a:latin typeface="+mn-lt"/>
                        <a:ea typeface="Calibri"/>
                        <a:cs typeface="Times New Roman"/>
                      </a:endParaRPr>
                    </a:p>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Main Contact </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200" b="0" u="none" strike="noStrike" dirty="0">
                          <a:solidFill>
                            <a:srgbClr val="000000"/>
                          </a:solidFill>
                          <a:effectLst/>
                          <a:latin typeface="+mn-lt"/>
                          <a:ea typeface="Times New Roman"/>
                          <a:cs typeface="Times New Roman"/>
                        </a:rPr>
                        <a:t>jeicher@huronconsultinggroup.com</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ts val="1800"/>
                        </a:lnSpc>
                        <a:spcBef>
                          <a:spcPts val="0"/>
                        </a:spcBef>
                        <a:spcAft>
                          <a:spcPts val="0"/>
                        </a:spcAft>
                      </a:pPr>
                      <a:r>
                        <a:rPr lang="en-US" sz="1200" b="0" u="none" dirty="0">
                          <a:solidFill>
                            <a:srgbClr val="000000"/>
                          </a:solidFill>
                          <a:effectLst/>
                          <a:latin typeface="+mn-lt"/>
                          <a:ea typeface="Times New Roman"/>
                          <a:cs typeface="Times New Roman"/>
                        </a:rPr>
                        <a:t>(312) 515-0853</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ts val="1800"/>
                        </a:lnSpc>
                        <a:spcBef>
                          <a:spcPts val="0"/>
                        </a:spcBef>
                        <a:spcAft>
                          <a:spcPts val="0"/>
                        </a:spcAft>
                      </a:pPr>
                      <a:r>
                        <a:rPr lang="en-US" sz="1200" b="0" u="none">
                          <a:solidFill>
                            <a:srgbClr val="000000"/>
                          </a:solidFill>
                          <a:effectLst/>
                          <a:latin typeface="+mn-lt"/>
                          <a:ea typeface="Times New Roman"/>
                          <a:cs typeface="Times New Roman"/>
                        </a:rPr>
                        <a:t>Core Team</a:t>
                      </a:r>
                      <a:endParaRPr lang="en-US" sz="1200" b="0" u="none">
                        <a:effectLst/>
                        <a:latin typeface="+mn-lt"/>
                        <a:ea typeface="Calibri"/>
                        <a:cs typeface="Times New Roman"/>
                      </a:endParaRPr>
                    </a:p>
                  </a:txBody>
                  <a:tcPr marL="44834" marR="44834"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0002"/>
                  </a:ext>
                </a:extLst>
              </a:tr>
              <a:tr h="859148">
                <a:tc>
                  <a:txBody>
                    <a:bodyPr/>
                    <a:lstStyle/>
                    <a:p>
                      <a:pPr marL="0" marR="0">
                        <a:lnSpc>
                          <a:spcPct val="115000"/>
                        </a:lnSpc>
                        <a:spcBef>
                          <a:spcPts val="600"/>
                        </a:spcBef>
                        <a:spcAft>
                          <a:spcPts val="600"/>
                        </a:spcAft>
                      </a:pPr>
                      <a:r>
                        <a:rPr lang="en-US" sz="1200" b="0" u="none">
                          <a:solidFill>
                            <a:srgbClr val="000000"/>
                          </a:solidFill>
                          <a:effectLst/>
                          <a:latin typeface="+mn-lt"/>
                          <a:ea typeface="Calibri"/>
                          <a:cs typeface="Times New Roman"/>
                        </a:rPr>
                        <a:t>Tony Haber</a:t>
                      </a:r>
                      <a:endParaRPr lang="en-US" sz="1200" b="0" u="none">
                        <a:effectLst/>
                        <a:latin typeface="+mn-lt"/>
                        <a:ea typeface="Calibri"/>
                        <a:cs typeface="Times New Roman"/>
                      </a:endParaRPr>
                    </a:p>
                  </a:txBody>
                  <a:tcPr marL="44834" marR="44834" marT="0" marB="0">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Delivery Director (Portland, OR)</a:t>
                      </a:r>
                      <a:endParaRPr lang="en-US" sz="1200" b="0" u="none" dirty="0">
                        <a:effectLst/>
                        <a:latin typeface="+mn-lt"/>
                        <a:ea typeface="Calibri"/>
                        <a:cs typeface="Times New Roman"/>
                      </a:endParaRPr>
                    </a:p>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Account Manager &amp; Escalation Contact.  </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200" b="0" u="none" strike="noStrike" dirty="0">
                          <a:solidFill>
                            <a:srgbClr val="000000"/>
                          </a:solidFill>
                          <a:effectLst/>
                          <a:latin typeface="+mn-lt"/>
                          <a:ea typeface="Times New Roman"/>
                          <a:cs typeface="Times New Roman"/>
                        </a:rPr>
                        <a:t>thaber@huronconsultinggroup.com</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ts val="1800"/>
                        </a:lnSpc>
                        <a:spcBef>
                          <a:spcPts val="0"/>
                        </a:spcBef>
                        <a:spcAft>
                          <a:spcPts val="0"/>
                        </a:spcAft>
                      </a:pPr>
                      <a:r>
                        <a:rPr lang="en-US" sz="1200" b="0" u="none">
                          <a:solidFill>
                            <a:srgbClr val="000000"/>
                          </a:solidFill>
                          <a:effectLst/>
                          <a:latin typeface="+mn-lt"/>
                          <a:ea typeface="Times New Roman"/>
                          <a:cs typeface="Times New Roman"/>
                        </a:rPr>
                        <a:t>(503) 748-3926</a:t>
                      </a:r>
                      <a:endParaRPr lang="en-US" sz="1200" b="0" u="none">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ts val="1800"/>
                        </a:lnSpc>
                        <a:spcBef>
                          <a:spcPts val="0"/>
                        </a:spcBef>
                        <a:spcAft>
                          <a:spcPts val="0"/>
                        </a:spcAft>
                      </a:pPr>
                      <a:r>
                        <a:rPr lang="en-US" sz="1200" b="0" u="none">
                          <a:solidFill>
                            <a:srgbClr val="000000"/>
                          </a:solidFill>
                          <a:effectLst/>
                          <a:latin typeface="+mn-lt"/>
                          <a:ea typeface="Times New Roman"/>
                          <a:cs typeface="Times New Roman"/>
                        </a:rPr>
                        <a:t>Steering Team</a:t>
                      </a:r>
                      <a:endParaRPr lang="en-US" sz="1200" b="0" u="none">
                        <a:effectLst/>
                        <a:latin typeface="+mn-lt"/>
                        <a:ea typeface="Calibri"/>
                        <a:cs typeface="Times New Roman"/>
                      </a:endParaRPr>
                    </a:p>
                  </a:txBody>
                  <a:tcPr marL="44834" marR="44834"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0003"/>
                  </a:ext>
                </a:extLst>
              </a:tr>
              <a:tr h="859148">
                <a:tc>
                  <a:txBody>
                    <a:bodyPr/>
                    <a:lstStyle/>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Jonathan Hunter</a:t>
                      </a:r>
                      <a:endParaRPr lang="en-US" sz="1200" b="0" u="none" dirty="0">
                        <a:effectLst/>
                        <a:latin typeface="+mn-lt"/>
                        <a:ea typeface="Calibri"/>
                        <a:cs typeface="Times New Roman"/>
                      </a:endParaRPr>
                    </a:p>
                  </a:txBody>
                  <a:tcPr marL="44834" marR="44834" marT="0" marB="0">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Manager (Houston, TX)</a:t>
                      </a:r>
                    </a:p>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Focusing on IRB Regulations and HRPP Evaluation and Accreditation</a:t>
                      </a: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200" b="0" u="none" strike="noStrike" dirty="0">
                          <a:solidFill>
                            <a:srgbClr val="000000"/>
                          </a:solidFill>
                          <a:effectLst/>
                          <a:latin typeface="+mn-lt"/>
                          <a:ea typeface="Times New Roman"/>
                          <a:cs typeface="Times New Roman"/>
                        </a:rPr>
                        <a:t>jhunter@huronconsultinggroup.com</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ts val="1800"/>
                        </a:lnSpc>
                        <a:spcBef>
                          <a:spcPts val="0"/>
                        </a:spcBef>
                        <a:spcAft>
                          <a:spcPts val="0"/>
                        </a:spcAft>
                      </a:pPr>
                      <a:r>
                        <a:rPr lang="en-US" sz="1200" b="0" u="none" dirty="0">
                          <a:solidFill>
                            <a:srgbClr val="000000"/>
                          </a:solidFill>
                          <a:effectLst/>
                          <a:latin typeface="+mn-lt"/>
                          <a:ea typeface="Times New Roman"/>
                          <a:cs typeface="Times New Roman"/>
                        </a:rPr>
                        <a:t>(202) 821-5997</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ts val="1800"/>
                        </a:lnSpc>
                        <a:spcBef>
                          <a:spcPts val="0"/>
                        </a:spcBef>
                        <a:spcAft>
                          <a:spcPts val="0"/>
                        </a:spcAft>
                      </a:pPr>
                      <a:r>
                        <a:rPr lang="en-US" sz="1200" b="0" u="none" dirty="0">
                          <a:solidFill>
                            <a:srgbClr val="000000"/>
                          </a:solidFill>
                          <a:effectLst/>
                          <a:latin typeface="+mn-lt"/>
                          <a:ea typeface="Times New Roman"/>
                          <a:cs typeface="Times New Roman"/>
                        </a:rPr>
                        <a:t>Advisor as needed</a:t>
                      </a:r>
                      <a:endParaRPr lang="en-US" sz="1200" b="0" u="none" dirty="0">
                        <a:effectLst/>
                        <a:latin typeface="+mn-lt"/>
                        <a:ea typeface="Calibri"/>
                        <a:cs typeface="Times New Roman"/>
                      </a:endParaRPr>
                    </a:p>
                  </a:txBody>
                  <a:tcPr marL="44834" marR="44834"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0007"/>
                  </a:ext>
                </a:extLst>
              </a:tr>
              <a:tr h="738169">
                <a:tc>
                  <a:txBody>
                    <a:bodyPr/>
                    <a:lstStyle/>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Philip Infurna</a:t>
                      </a:r>
                      <a:endParaRPr lang="en-US" sz="1200" b="0" u="none" dirty="0">
                        <a:effectLst/>
                        <a:latin typeface="+mn-lt"/>
                        <a:ea typeface="Calibri"/>
                        <a:cs typeface="Times New Roman"/>
                      </a:endParaRPr>
                    </a:p>
                  </a:txBody>
                  <a:tcPr marL="44834" marR="44834" marT="0" marB="0">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Managing Director (Boston, MA)</a:t>
                      </a:r>
                      <a:endParaRPr lang="en-US" sz="1200" b="0" u="none" dirty="0">
                        <a:effectLst/>
                        <a:latin typeface="+mn-lt"/>
                        <a:ea typeface="Calibri"/>
                        <a:cs typeface="Times New Roman"/>
                      </a:endParaRPr>
                    </a:p>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Highest Escalation Contact.   Provides high level oversight.</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600"/>
                        </a:spcBef>
                        <a:spcAft>
                          <a:spcPts val="600"/>
                        </a:spcAft>
                      </a:pPr>
                      <a:r>
                        <a:rPr lang="en-US" sz="1200" b="0" u="none" dirty="0">
                          <a:solidFill>
                            <a:srgbClr val="000000"/>
                          </a:solidFill>
                          <a:effectLst/>
                          <a:latin typeface="+mn-lt"/>
                          <a:ea typeface="Times New Roman"/>
                          <a:cs typeface="Times New Roman"/>
                        </a:rPr>
                        <a:t>pinfurna@huronconsultinggroup.com</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ts val="1800"/>
                        </a:lnSpc>
                        <a:spcBef>
                          <a:spcPts val="0"/>
                        </a:spcBef>
                        <a:spcAft>
                          <a:spcPts val="0"/>
                        </a:spcAft>
                      </a:pPr>
                      <a:r>
                        <a:rPr lang="en-US" sz="1200" b="0" u="none" dirty="0">
                          <a:solidFill>
                            <a:srgbClr val="000000"/>
                          </a:solidFill>
                          <a:effectLst/>
                          <a:latin typeface="+mn-lt"/>
                          <a:ea typeface="Times New Roman"/>
                          <a:cs typeface="Times New Roman"/>
                        </a:rPr>
                        <a:t>(617) 959-7962</a:t>
                      </a:r>
                      <a:endParaRPr lang="en-US" sz="1200" b="0" u="none" dirty="0">
                        <a:effectLst/>
                        <a:latin typeface="+mn-lt"/>
                        <a:ea typeface="Calibri"/>
                        <a:cs typeface="Times New Roman"/>
                      </a:endParaRPr>
                    </a:p>
                  </a:txBody>
                  <a:tcPr marL="44834" marR="44834"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ts val="1800"/>
                        </a:lnSpc>
                        <a:spcBef>
                          <a:spcPts val="0"/>
                        </a:spcBef>
                        <a:spcAft>
                          <a:spcPts val="0"/>
                        </a:spcAft>
                      </a:pPr>
                      <a:r>
                        <a:rPr lang="en-US" sz="1200" b="0" u="none" dirty="0">
                          <a:solidFill>
                            <a:srgbClr val="000000"/>
                          </a:solidFill>
                          <a:effectLst/>
                          <a:latin typeface="+mn-lt"/>
                          <a:ea typeface="Times New Roman"/>
                          <a:cs typeface="Times New Roman"/>
                        </a:rPr>
                        <a:t>Advisor</a:t>
                      </a:r>
                      <a:endParaRPr lang="en-US" sz="1200" b="0" u="none" dirty="0">
                        <a:effectLst/>
                        <a:latin typeface="+mn-lt"/>
                        <a:ea typeface="Calibri"/>
                        <a:cs typeface="Times New Roman"/>
                      </a:endParaRPr>
                    </a:p>
                  </a:txBody>
                  <a:tcPr marL="44834" marR="44834"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847796274"/>
                  </a:ext>
                </a:extLst>
              </a:tr>
            </a:tbl>
          </a:graphicData>
        </a:graphic>
      </p:graphicFrame>
    </p:spTree>
    <p:extLst>
      <p:ext uri="{BB962C8B-B14F-4D97-AF65-F5344CB8AC3E}">
        <p14:creationId xmlns:p14="http://schemas.microsoft.com/office/powerpoint/2010/main" val="16662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279" y="120082"/>
            <a:ext cx="8279035" cy="582097"/>
          </a:xfrm>
        </p:spPr>
        <p:txBody>
          <a:bodyPr>
            <a:normAutofit fontScale="90000"/>
          </a:bodyPr>
          <a:lstStyle/>
          <a:p>
            <a:r>
              <a:rPr lang="en-US" dirty="0"/>
              <a:t>Today’s agenda</a:t>
            </a:r>
          </a:p>
        </p:txBody>
      </p:sp>
      <p:pic>
        <p:nvPicPr>
          <p:cNvPr id="3" name="Picture 2"/>
          <p:cNvPicPr>
            <a:picLocks noChangeAspect="1"/>
          </p:cNvPicPr>
          <p:nvPr/>
        </p:nvPicPr>
        <p:blipFill>
          <a:blip r:embed="rId2"/>
          <a:stretch>
            <a:fillRect/>
          </a:stretch>
        </p:blipFill>
        <p:spPr>
          <a:xfrm>
            <a:off x="1143000" y="702179"/>
            <a:ext cx="6858000" cy="4027476"/>
          </a:xfrm>
          <a:prstGeom prst="rect">
            <a:avLst/>
          </a:prstGeom>
        </p:spPr>
      </p:pic>
    </p:spTree>
    <p:extLst>
      <p:ext uri="{BB962C8B-B14F-4D97-AF65-F5344CB8AC3E}">
        <p14:creationId xmlns:p14="http://schemas.microsoft.com/office/powerpoint/2010/main" val="1089306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 review</a:t>
            </a:r>
            <a:br>
              <a:rPr lang="en-US" dirty="0"/>
            </a:br>
            <a:r>
              <a:rPr lang="en-US" dirty="0">
                <a:solidFill>
                  <a:srgbClr val="F26458"/>
                </a:solidFill>
              </a:rPr>
              <a:t>scope &amp; criteria</a:t>
            </a:r>
          </a:p>
        </p:txBody>
      </p:sp>
      <p:sp>
        <p:nvSpPr>
          <p:cNvPr id="5" name="Content Placeholder 4"/>
          <p:cNvSpPr>
            <a:spLocks noGrp="1"/>
          </p:cNvSpPr>
          <p:nvPr>
            <p:ph idx="1"/>
          </p:nvPr>
        </p:nvSpPr>
        <p:spPr/>
        <p:txBody>
          <a:bodyPr/>
          <a:lstStyle/>
          <a:p>
            <a:r>
              <a:rPr lang="en-US" dirty="0"/>
              <a:t>Review of SOW goals, scope, criteria and goals/expectations.</a:t>
            </a:r>
          </a:p>
        </p:txBody>
      </p:sp>
      <p:sp>
        <p:nvSpPr>
          <p:cNvPr id="6" name="Text Placeholder 5"/>
          <p:cNvSpPr>
            <a:spLocks noGrp="1"/>
          </p:cNvSpPr>
          <p:nvPr>
            <p:ph type="body" sz="quarter" idx="4294967295"/>
          </p:nvPr>
        </p:nvSpPr>
        <p:spPr>
          <a:xfrm>
            <a:off x="3919248" y="4779963"/>
            <a:ext cx="1834828" cy="363537"/>
          </a:xfrm>
        </p:spPr>
        <p:txBody>
          <a:bodyPr>
            <a:normAutofit fontScale="40000" lnSpcReduction="20000"/>
          </a:bodyPr>
          <a:lstStyle/>
          <a:p>
            <a:pPr marL="0" indent="0">
              <a:buNone/>
            </a:pPr>
            <a:r>
              <a:rPr lang="en-US" dirty="0"/>
              <a:t>Footnote goes here, delete if not needed</a:t>
            </a:r>
          </a:p>
          <a:p>
            <a:pPr marL="0" indent="0">
              <a:buNone/>
            </a:pPr>
            <a:r>
              <a:rPr lang="en-US" dirty="0"/>
              <a:t>Footnote goes here, delete if not needed</a:t>
            </a:r>
          </a:p>
        </p:txBody>
      </p:sp>
    </p:spTree>
    <p:extLst>
      <p:ext uri="{BB962C8B-B14F-4D97-AF65-F5344CB8AC3E}">
        <p14:creationId xmlns:p14="http://schemas.microsoft.com/office/powerpoint/2010/main" val="75386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57" y="91718"/>
            <a:ext cx="8279035" cy="1023231"/>
          </a:xfrm>
        </p:spPr>
        <p:txBody>
          <a:bodyPr>
            <a:normAutofit fontScale="90000"/>
          </a:bodyPr>
          <a:lstStyle/>
          <a:p>
            <a:r>
              <a:rPr lang="en-US" sz="4400" dirty="0"/>
              <a:t>Program schedule</a:t>
            </a:r>
            <a:br>
              <a:rPr lang="en-US" sz="4400" dirty="0"/>
            </a:br>
            <a:r>
              <a:rPr lang="en-US" sz="4400" dirty="0">
                <a:solidFill>
                  <a:schemeClr val="accent2"/>
                </a:solidFill>
              </a:rPr>
              <a:t>2018-2020</a:t>
            </a:r>
          </a:p>
        </p:txBody>
      </p:sp>
      <p:pic>
        <p:nvPicPr>
          <p:cNvPr id="6" name="Picture 5"/>
          <p:cNvPicPr>
            <a:picLocks noChangeAspect="1"/>
          </p:cNvPicPr>
          <p:nvPr/>
        </p:nvPicPr>
        <p:blipFill>
          <a:blip r:embed="rId2"/>
          <a:stretch>
            <a:fillRect/>
          </a:stretch>
        </p:blipFill>
        <p:spPr>
          <a:xfrm>
            <a:off x="333375" y="1035170"/>
            <a:ext cx="8477250" cy="3640346"/>
          </a:xfrm>
          <a:prstGeom prst="rect">
            <a:avLst/>
          </a:prstGeom>
        </p:spPr>
      </p:pic>
      <p:sp>
        <p:nvSpPr>
          <p:cNvPr id="3" name="Content Placeholder 2"/>
          <p:cNvSpPr>
            <a:spLocks noGrp="1"/>
          </p:cNvSpPr>
          <p:nvPr>
            <p:ph type="body" sz="quarter" idx="14"/>
          </p:nvPr>
        </p:nvSpPr>
        <p:spPr>
          <a:xfrm>
            <a:off x="431279" y="1114949"/>
            <a:ext cx="8278813" cy="3118848"/>
          </a:xfrm>
        </p:spPr>
        <p:txBody>
          <a:bodyPr>
            <a:normAutofit/>
          </a:bodyPr>
          <a:lstStyle/>
          <a:p>
            <a:pPr marL="0" indent="0">
              <a:buNone/>
            </a:pPr>
            <a:endParaRPr lang="en-US" dirty="0"/>
          </a:p>
        </p:txBody>
      </p:sp>
    </p:spTree>
    <p:extLst>
      <p:ext uri="{BB962C8B-B14F-4D97-AF65-F5344CB8AC3E}">
        <p14:creationId xmlns:p14="http://schemas.microsoft.com/office/powerpoint/2010/main" val="3039679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57" y="91718"/>
            <a:ext cx="8279035" cy="1023231"/>
          </a:xfrm>
        </p:spPr>
        <p:txBody>
          <a:bodyPr>
            <a:normAutofit fontScale="90000"/>
          </a:bodyPr>
          <a:lstStyle/>
          <a:p>
            <a:r>
              <a:rPr lang="en-US" sz="4400" dirty="0"/>
              <a:t>GOALS/objectives</a:t>
            </a:r>
            <a:br>
              <a:rPr lang="en-US" sz="4400" dirty="0"/>
            </a:br>
            <a:r>
              <a:rPr lang="en-US" sz="4400" dirty="0">
                <a:solidFill>
                  <a:schemeClr val="accent2"/>
                </a:solidFill>
              </a:rPr>
              <a:t>as per sow</a:t>
            </a:r>
          </a:p>
        </p:txBody>
      </p:sp>
      <p:sp>
        <p:nvSpPr>
          <p:cNvPr id="3" name="Content Placeholder 2"/>
          <p:cNvSpPr>
            <a:spLocks noGrp="1"/>
          </p:cNvSpPr>
          <p:nvPr>
            <p:ph type="body" sz="quarter" idx="14"/>
          </p:nvPr>
        </p:nvSpPr>
        <p:spPr>
          <a:xfrm>
            <a:off x="431279" y="1114949"/>
            <a:ext cx="8278813" cy="3118848"/>
          </a:xfrm>
        </p:spPr>
        <p:txBody>
          <a:bodyPr>
            <a:normAutofit/>
          </a:bodyPr>
          <a:lstStyle/>
          <a:p>
            <a:pPr lvl="1"/>
            <a:r>
              <a:rPr lang="en-US" dirty="0"/>
              <a:t>Improve Investigator Satisfaction</a:t>
            </a:r>
          </a:p>
          <a:p>
            <a:pPr lvl="1"/>
            <a:r>
              <a:rPr lang="en-US" dirty="0"/>
              <a:t>Improve Staff Satisfaction and Productivity</a:t>
            </a:r>
          </a:p>
          <a:p>
            <a:pPr lvl="1"/>
            <a:r>
              <a:rPr lang="en-US" dirty="0"/>
              <a:t>Increase Transparency and Access to Data</a:t>
            </a:r>
          </a:p>
          <a:p>
            <a:pPr lvl="1"/>
            <a:r>
              <a:rPr lang="en-US" dirty="0"/>
              <a:t>Improve Data Quality</a:t>
            </a:r>
          </a:p>
          <a:p>
            <a:pPr lvl="1"/>
            <a:r>
              <a:rPr lang="en-US" dirty="0"/>
              <a:t>Modernize Technology</a:t>
            </a:r>
          </a:p>
          <a:p>
            <a:pPr lvl="1"/>
            <a:r>
              <a:rPr lang="en-US" dirty="0"/>
              <a:t>Strengthen Compliance</a:t>
            </a:r>
          </a:p>
          <a:p>
            <a:pPr lvl="1"/>
            <a:r>
              <a:rPr lang="en-US" dirty="0"/>
              <a:t>Support Growth</a:t>
            </a:r>
          </a:p>
          <a:p>
            <a:pPr lvl="1"/>
            <a:r>
              <a:rPr lang="en-US" dirty="0"/>
              <a:t>Enhancement Reporting</a:t>
            </a:r>
          </a:p>
          <a:p>
            <a:pPr marL="0" indent="0">
              <a:buNone/>
            </a:pPr>
            <a:endParaRPr lang="en-US" dirty="0"/>
          </a:p>
        </p:txBody>
      </p:sp>
    </p:spTree>
    <p:extLst>
      <p:ext uri="{BB962C8B-B14F-4D97-AF65-F5344CB8AC3E}">
        <p14:creationId xmlns:p14="http://schemas.microsoft.com/office/powerpoint/2010/main" val="1235743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57" y="91718"/>
            <a:ext cx="8279035" cy="1023231"/>
          </a:xfrm>
        </p:spPr>
        <p:txBody>
          <a:bodyPr>
            <a:normAutofit fontScale="90000"/>
          </a:bodyPr>
          <a:lstStyle/>
          <a:p>
            <a:r>
              <a:rPr lang="en-US" sz="4400" dirty="0"/>
              <a:t>SUCCESS METRICS</a:t>
            </a:r>
            <a:br>
              <a:rPr lang="en-US" sz="4400" dirty="0"/>
            </a:br>
            <a:endParaRPr lang="en-US" sz="4400" dirty="0">
              <a:solidFill>
                <a:schemeClr val="accent2"/>
              </a:solidFill>
            </a:endParaRPr>
          </a:p>
        </p:txBody>
      </p:sp>
      <p:sp>
        <p:nvSpPr>
          <p:cNvPr id="3" name="Content Placeholder 2"/>
          <p:cNvSpPr>
            <a:spLocks noGrp="1"/>
          </p:cNvSpPr>
          <p:nvPr>
            <p:ph type="body" sz="quarter" idx="14"/>
          </p:nvPr>
        </p:nvSpPr>
        <p:spPr>
          <a:xfrm>
            <a:off x="431279" y="1114949"/>
            <a:ext cx="8278813" cy="3118848"/>
          </a:xfrm>
        </p:spPr>
        <p:txBody>
          <a:bodyPr>
            <a:normAutofit lnSpcReduction="10000"/>
          </a:bodyPr>
          <a:lstStyle/>
          <a:p>
            <a:r>
              <a:rPr lang="en-US" dirty="0"/>
              <a:t>Project will go-live within allocated budget and timeline</a:t>
            </a:r>
          </a:p>
          <a:p>
            <a:r>
              <a:rPr lang="en-US" dirty="0"/>
              <a:t>All IRB submissions completed in Huron IRB starting by X</a:t>
            </a:r>
          </a:p>
          <a:p>
            <a:r>
              <a:rPr lang="en-US" dirty="0"/>
              <a:t>Completion of all critical &amp; high priority tasks/issues prior to go-live</a:t>
            </a:r>
          </a:p>
          <a:p>
            <a:r>
              <a:rPr lang="en-US" dirty="0"/>
              <a:t>Sunset sub systems and shadow systems in core offices</a:t>
            </a:r>
          </a:p>
          <a:p>
            <a:r>
              <a:rPr lang="en-US" dirty="0"/>
              <a:t>% of people that have attended training and feedback rating</a:t>
            </a:r>
          </a:p>
          <a:p>
            <a:r>
              <a:rPr lang="en-US" dirty="0"/>
              <a:t>Complete periodic feedback sessions during iteration with both research administrators and researchers</a:t>
            </a:r>
          </a:p>
          <a:p>
            <a:endParaRPr lang="en-US" dirty="0"/>
          </a:p>
          <a:p>
            <a:r>
              <a:rPr lang="en-US" dirty="0"/>
              <a:t>What metrics does your office currently have that will allow an “apples to apples” comparison?</a:t>
            </a:r>
          </a:p>
          <a:p>
            <a:endParaRPr lang="en-US" dirty="0"/>
          </a:p>
          <a:p>
            <a:pPr marL="0" indent="0">
              <a:buNone/>
            </a:pPr>
            <a:endParaRPr lang="en-US" dirty="0"/>
          </a:p>
        </p:txBody>
      </p:sp>
    </p:spTree>
    <p:extLst>
      <p:ext uri="{BB962C8B-B14F-4D97-AF65-F5344CB8AC3E}">
        <p14:creationId xmlns:p14="http://schemas.microsoft.com/office/powerpoint/2010/main" val="2550156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57" y="91718"/>
            <a:ext cx="8279035" cy="1023231"/>
          </a:xfrm>
        </p:spPr>
        <p:txBody>
          <a:bodyPr>
            <a:normAutofit/>
          </a:bodyPr>
          <a:lstStyle/>
          <a:p>
            <a:r>
              <a:rPr lang="en-US" sz="4400" dirty="0"/>
              <a:t>Managing scope</a:t>
            </a:r>
            <a:br>
              <a:rPr lang="en-US" sz="4400" dirty="0"/>
            </a:br>
            <a:r>
              <a:rPr lang="en-US" sz="3100" dirty="0">
                <a:solidFill>
                  <a:schemeClr val="accent2"/>
                </a:solidFill>
              </a:rPr>
              <a:t>should always ask the following</a:t>
            </a:r>
          </a:p>
        </p:txBody>
      </p:sp>
      <p:sp>
        <p:nvSpPr>
          <p:cNvPr id="3" name="Content Placeholder 2"/>
          <p:cNvSpPr>
            <a:spLocks noGrp="1"/>
          </p:cNvSpPr>
          <p:nvPr>
            <p:ph type="body" sz="quarter" idx="14"/>
          </p:nvPr>
        </p:nvSpPr>
        <p:spPr>
          <a:xfrm>
            <a:off x="431057" y="1290313"/>
            <a:ext cx="8278813" cy="3331792"/>
          </a:xfrm>
        </p:spPr>
        <p:txBody>
          <a:bodyPr>
            <a:normAutofit/>
          </a:bodyPr>
          <a:lstStyle/>
          <a:p>
            <a:r>
              <a:rPr lang="en-US" dirty="0"/>
              <a:t>Does the feature support our project objectives?</a:t>
            </a:r>
          </a:p>
          <a:p>
            <a:r>
              <a:rPr lang="en-US" dirty="0"/>
              <a:t>What are the risks of adding the feature?</a:t>
            </a:r>
          </a:p>
          <a:p>
            <a:r>
              <a:rPr lang="en-US" dirty="0"/>
              <a:t>How does the feature affect the future upgrade path?</a:t>
            </a:r>
          </a:p>
          <a:p>
            <a:r>
              <a:rPr lang="en-US" dirty="0"/>
              <a:t>Do we have an estimate for the feature?</a:t>
            </a:r>
          </a:p>
          <a:p>
            <a:r>
              <a:rPr lang="en-US" dirty="0"/>
              <a:t>What impact on timeline and testing will the feature have?</a:t>
            </a:r>
          </a:p>
          <a:p>
            <a:r>
              <a:rPr lang="en-US" dirty="0"/>
              <a:t>Does the feature follow best practice considerations?</a:t>
            </a:r>
          </a:p>
          <a:p>
            <a:pPr marL="0" indent="0">
              <a:buNone/>
            </a:pPr>
            <a:endParaRPr lang="en-US" dirty="0"/>
          </a:p>
        </p:txBody>
      </p:sp>
    </p:spTree>
    <p:extLst>
      <p:ext uri="{BB962C8B-B14F-4D97-AF65-F5344CB8AC3E}">
        <p14:creationId xmlns:p14="http://schemas.microsoft.com/office/powerpoint/2010/main" val="3210556673"/>
      </p:ext>
    </p:extLst>
  </p:cSld>
  <p:clrMapOvr>
    <a:masterClrMapping/>
  </p:clrMapOvr>
</p:sld>
</file>

<file path=ppt/theme/theme1.xml><?xml version="1.0" encoding="utf-8"?>
<a:theme xmlns:a="http://schemas.openxmlformats.org/drawingml/2006/main" name="Office Theme">
  <a:themeElements>
    <a:clrScheme name="Executive Template Colors">
      <a:dk1>
        <a:srgbClr val="00558C"/>
      </a:dk1>
      <a:lt1>
        <a:srgbClr val="FFFFFF"/>
      </a:lt1>
      <a:dk2>
        <a:srgbClr val="000000"/>
      </a:dk2>
      <a:lt2>
        <a:srgbClr val="C1C6C8"/>
      </a:lt2>
      <a:accent1>
        <a:srgbClr val="70C4E8"/>
      </a:accent1>
      <a:accent2>
        <a:srgbClr val="F8B920"/>
      </a:accent2>
      <a:accent3>
        <a:srgbClr val="E56953"/>
      </a:accent3>
      <a:accent4>
        <a:srgbClr val="415563"/>
      </a:accent4>
      <a:accent5>
        <a:srgbClr val="6BBBAE"/>
      </a:accent5>
      <a:accent6>
        <a:srgbClr val="DB8633"/>
      </a:accent6>
      <a:hlink>
        <a:srgbClr val="70C4E8"/>
      </a:hlink>
      <a:folHlink>
        <a:srgbClr val="5B4D6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6350" cmpd="sng"/>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xecutive PowerPoint Template - 16x9 (1).pptx" id="{03C2F6A8-1B2F-44CD-BAB6-7639748D44A2}" vid="{E92B485B-848E-4FAB-97B6-9BD310758E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Description0 xmlns="127173e9-2ca6-4648-abc7-3f8ce4db9487">Wide screen and optimized for graphics
Less white space, to limit text on the slides -- promotes takeaways to come from the speaker
Uses: Board / Executive Presentations, Webinars, Industry Speaking events, etc. </Description0>
    <_dlc_DocId xmlns="e497b1db-a13e-4ee7-9197-b96be736c43f">M4D77RYRKRVK-344-1</_dlc_DocId>
    <_dlc_DocIdUrl xmlns="e497b1db-a13e-4ee7-9197-b96be736c43f">
      <Url>https://omega.huronconsultinggroup.com/brand/_layouts/DocIdRedir.aspx?ID=M4D77RYRKRVK-344-1</Url>
      <Description>M4D77RYRKRVK-344-1</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A0931ABAA2E347982A904297AB2762" ma:contentTypeVersion="1" ma:contentTypeDescription="Create a new document." ma:contentTypeScope="" ma:versionID="233c370650afabc13701306ccd178615">
  <xsd:schema xmlns:xsd="http://www.w3.org/2001/XMLSchema" xmlns:xs="http://www.w3.org/2001/XMLSchema" xmlns:p="http://schemas.microsoft.com/office/2006/metadata/properties" xmlns:ns2="e497b1db-a13e-4ee7-9197-b96be736c43f" xmlns:ns3="127173e9-2ca6-4648-abc7-3f8ce4db9487" targetNamespace="http://schemas.microsoft.com/office/2006/metadata/properties" ma:root="true" ma:fieldsID="192720ffab98626fa524aa4b14a0042a" ns2:_="" ns3:_="">
    <xsd:import namespace="e497b1db-a13e-4ee7-9197-b96be736c43f"/>
    <xsd:import namespace="127173e9-2ca6-4648-abc7-3f8ce4db9487"/>
    <xsd:element name="properties">
      <xsd:complexType>
        <xsd:sequence>
          <xsd:element name="documentManagement">
            <xsd:complexType>
              <xsd:all>
                <xsd:element ref="ns2:_dlc_DocId" minOccurs="0"/>
                <xsd:element ref="ns2:_dlc_DocIdUrl" minOccurs="0"/>
                <xsd:element ref="ns2:_dlc_DocIdPersistId" minOccurs="0"/>
                <xsd:element ref="ns3: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97b1db-a13e-4ee7-9197-b96be736c43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27173e9-2ca6-4648-abc7-3f8ce4db9487" elementFormDefault="qualified">
    <xsd:import namespace="http://schemas.microsoft.com/office/2006/documentManagement/types"/>
    <xsd:import namespace="http://schemas.microsoft.com/office/infopath/2007/PartnerControls"/>
    <xsd:element name="Description0" ma:index="11" nillable="true" ma:displayName="Description"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62E77B-3CB9-404F-B9DA-311BAAB0CB17}">
  <ds:schemaRefs>
    <ds:schemaRef ds:uri="http://schemas.microsoft.com/sharepoint/events"/>
  </ds:schemaRefs>
</ds:datastoreItem>
</file>

<file path=customXml/itemProps2.xml><?xml version="1.0" encoding="utf-8"?>
<ds:datastoreItem xmlns:ds="http://schemas.openxmlformats.org/officeDocument/2006/customXml" ds:itemID="{A5B0E698-9477-4D8C-8B62-5BB5231042C4}">
  <ds:schemaRefs>
    <ds:schemaRef ds:uri="127173e9-2ca6-4648-abc7-3f8ce4db9487"/>
    <ds:schemaRef ds:uri="http://purl.org/dc/elements/1.1/"/>
    <ds:schemaRef ds:uri="http://schemas.microsoft.com/office/2006/metadata/properties"/>
    <ds:schemaRef ds:uri="http://schemas.microsoft.com/office/2006/documentManagement/types"/>
    <ds:schemaRef ds:uri="http://schemas.microsoft.com/office/infopath/2007/PartnerControls"/>
    <ds:schemaRef ds:uri="e497b1db-a13e-4ee7-9197-b96be736c43f"/>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DAF8AF92-5DCB-4E9B-B8E2-B97B87D072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97b1db-a13e-4ee7-9197-b96be736c43f"/>
    <ds:schemaRef ds:uri="127173e9-2ca6-4648-abc7-3f8ce4db94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53AB469-F4B6-4047-AB7C-7A5A92DDA5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Executive_2017_Template</Template>
  <TotalTime>10713</TotalTime>
  <Words>1286</Words>
  <Application>Microsoft Office PowerPoint</Application>
  <PresentationFormat>On-screen Show (16:9)</PresentationFormat>
  <Paragraphs>193</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Narrow</vt:lpstr>
      <vt:lpstr>Calibri</vt:lpstr>
      <vt:lpstr>Lucida Grande</vt:lpstr>
      <vt:lpstr>Times New Roman</vt:lpstr>
      <vt:lpstr>Office Theme</vt:lpstr>
      <vt:lpstr>PowerPoint Presentation</vt:lpstr>
      <vt:lpstr>Team introductions the huron team</vt:lpstr>
      <vt:lpstr>Introductions</vt:lpstr>
      <vt:lpstr>Today’s agenda</vt:lpstr>
      <vt:lpstr>Program review scope &amp; criteria</vt:lpstr>
      <vt:lpstr>Program schedule 2018-2020</vt:lpstr>
      <vt:lpstr>GOALS/objectives as per sow</vt:lpstr>
      <vt:lpstr>SUCCESS METRICS </vt:lpstr>
      <vt:lpstr>Managing scope should always ask the following</vt:lpstr>
      <vt:lpstr>Roles/responsibilities </vt:lpstr>
      <vt:lpstr>Roles/responsibilities </vt:lpstr>
      <vt:lpstr>Deliverables/major tasks</vt:lpstr>
      <vt:lpstr>methodology </vt:lpstr>
      <vt:lpstr>Why onboarding? Purpose, activities &amp; audience</vt:lpstr>
      <vt:lpstr>Why onboarding? purpose</vt:lpstr>
      <vt:lpstr>why onboarding? Key activities</vt:lpstr>
      <vt:lpstr>why onboarding? Who needs to be involved?</vt:lpstr>
      <vt:lpstr>Onboarding plan weekly agenda</vt:lpstr>
      <vt:lpstr>The 5-week plan</vt:lpstr>
      <vt:lpstr>Intros, overview &amp; demo week 1</vt:lpstr>
      <vt:lpstr>Core team simulations week 2</vt:lpstr>
      <vt:lpstr>Client artifacts week 3</vt:lpstr>
      <vt:lpstr>Requirements analysis week 4</vt:lpstr>
      <vt:lpstr>Creating deliverables week 5</vt:lpstr>
      <vt:lpstr>Documentation/resources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Arvind Manoharan</dc:creator>
  <cp:lastModifiedBy>Nicholas Thompson</cp:lastModifiedBy>
  <cp:revision>134</cp:revision>
  <dcterms:created xsi:type="dcterms:W3CDTF">2017-03-10T05:58:29Z</dcterms:created>
  <dcterms:modified xsi:type="dcterms:W3CDTF">2018-02-20T18:09:21Z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53767702-4b9f-4d91-ac32-0ec1823d3703</vt:lpwstr>
  </property>
  <property fmtid="{D5CDD505-2E9C-101B-9397-08002B2CF9AE}" pid="3" name="ContentTypeId">
    <vt:lpwstr>0x0101009CA0931ABAA2E347982A904297AB2762</vt:lpwstr>
  </property>
</Properties>
</file>