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257" r:id="rId6"/>
    <p:sldId id="300" r:id="rId7"/>
    <p:sldId id="283" r:id="rId8"/>
    <p:sldId id="294" r:id="rId9"/>
    <p:sldId id="288" r:id="rId10"/>
    <p:sldId id="286" r:id="rId11"/>
    <p:sldId id="287" r:id="rId12"/>
    <p:sldId id="299" r:id="rId13"/>
    <p:sldId id="301" r:id="rId14"/>
    <p:sldId id="293" r:id="rId15"/>
    <p:sldId id="270" r:id="rId16"/>
    <p:sldId id="271" r:id="rId17"/>
    <p:sldId id="280" r:id="rId18"/>
    <p:sldId id="281" r:id="rId19"/>
    <p:sldId id="284" r:id="rId20"/>
    <p:sldId id="295" r:id="rId21"/>
    <p:sldId id="296" r:id="rId22"/>
    <p:sldId id="297" r:id="rId23"/>
    <p:sldId id="298" r:id="rId24"/>
    <p:sldId id="302" r:id="rId25"/>
    <p:sldId id="276" r:id="rId26"/>
    <p:sldId id="277" r:id="rId27"/>
    <p:sldId id="303" r:id="rId28"/>
    <p:sldId id="305" r:id="rId29"/>
    <p:sldId id="308" r:id="rId30"/>
    <p:sldId id="309" r:id="rId31"/>
    <p:sldId id="31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7FE9F0-66AB-469B-B802-A16EB9564340}">
          <p14:sldIdLst>
            <p14:sldId id="256"/>
            <p14:sldId id="257"/>
            <p14:sldId id="300"/>
            <p14:sldId id="283"/>
            <p14:sldId id="294"/>
            <p14:sldId id="288"/>
            <p14:sldId id="286"/>
            <p14:sldId id="287"/>
            <p14:sldId id="299"/>
            <p14:sldId id="301"/>
            <p14:sldId id="293"/>
            <p14:sldId id="270"/>
            <p14:sldId id="271"/>
            <p14:sldId id="280"/>
            <p14:sldId id="281"/>
            <p14:sldId id="284"/>
            <p14:sldId id="295"/>
            <p14:sldId id="296"/>
            <p14:sldId id="297"/>
            <p14:sldId id="298"/>
            <p14:sldId id="302"/>
            <p14:sldId id="276"/>
            <p14:sldId id="277"/>
            <p14:sldId id="303"/>
            <p14:sldId id="305"/>
            <p14:sldId id="308"/>
            <p14:sldId id="309"/>
            <p14:sldId id="310"/>
          </p14:sldIdLst>
        </p14:section>
        <p14:section name="Untitled Section" id="{79E8B6E9-6CD8-4F6A-BF68-A72FF7BD13B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showGuides="1">
      <p:cViewPr varScale="1">
        <p:scale>
          <a:sx n="63" d="100"/>
          <a:sy n="63" d="100"/>
        </p:scale>
        <p:origin x="66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28A47-3054-4AF9-9858-BE7B40B24E93}" type="doc">
      <dgm:prSet loTypeId="urn:microsoft.com/office/officeart/2005/8/layout/bProcess2" loCatId="process" qsTypeId="urn:microsoft.com/office/officeart/2005/8/quickstyle/3d3" qsCatId="3D" csTypeId="urn:microsoft.com/office/officeart/2005/8/colors/colorful1" csCatId="colorful" phldr="1"/>
      <dgm:spPr/>
      <dgm:t>
        <a:bodyPr/>
        <a:lstStyle/>
        <a:p>
          <a:endParaRPr lang="en-US"/>
        </a:p>
      </dgm:t>
    </dgm:pt>
    <dgm:pt modelId="{484B088A-DDFE-41C5-904E-F3B8F0EC55A9}">
      <dgm:prSet phldrT="[Text]"/>
      <dgm:spPr/>
      <dgm:t>
        <a:bodyPr/>
        <a:lstStyle/>
        <a:p>
          <a:r>
            <a:rPr lang="en-US" b="1" dirty="0" smtClean="0"/>
            <a:t>Step 4 Training</a:t>
          </a:r>
          <a:endParaRPr lang="en-US" b="1" dirty="0"/>
        </a:p>
      </dgm:t>
    </dgm:pt>
    <dgm:pt modelId="{5A56B309-276F-4E74-AB55-F3899E45D0E9}" type="parTrans" cxnId="{9DB00ADC-8B0A-47BE-857A-35A9F8F40F52}">
      <dgm:prSet/>
      <dgm:spPr/>
      <dgm:t>
        <a:bodyPr/>
        <a:lstStyle/>
        <a:p>
          <a:endParaRPr lang="en-US"/>
        </a:p>
      </dgm:t>
    </dgm:pt>
    <dgm:pt modelId="{EEB5F63F-BD7E-47D4-970D-567DCBE5326A}" type="sibTrans" cxnId="{9DB00ADC-8B0A-47BE-857A-35A9F8F40F52}">
      <dgm:prSet/>
      <dgm:spPr/>
      <dgm:t>
        <a:bodyPr/>
        <a:lstStyle/>
        <a:p>
          <a:endParaRPr lang="en-US"/>
        </a:p>
      </dgm:t>
    </dgm:pt>
    <dgm:pt modelId="{BF4080B1-E9FE-4541-B1C7-985AA9D00C21}">
      <dgm:prSet phldrT="[Text]"/>
      <dgm:spPr/>
      <dgm:t>
        <a:bodyPr/>
        <a:lstStyle/>
        <a:p>
          <a:r>
            <a:rPr lang="en-US" b="1" dirty="0" smtClean="0"/>
            <a:t>Step 5 Approval Process</a:t>
          </a:r>
          <a:endParaRPr lang="en-US" b="1" dirty="0"/>
        </a:p>
      </dgm:t>
    </dgm:pt>
    <dgm:pt modelId="{10FD5B3D-0957-4F28-81FC-AD973A5F7FFA}" type="parTrans" cxnId="{9EE24FD3-12D4-4D01-BBDA-F75841BD936D}">
      <dgm:prSet/>
      <dgm:spPr/>
      <dgm:t>
        <a:bodyPr/>
        <a:lstStyle/>
        <a:p>
          <a:endParaRPr lang="en-US"/>
        </a:p>
      </dgm:t>
    </dgm:pt>
    <dgm:pt modelId="{A54EE458-97DD-44DE-B3B6-182216154CA6}" type="sibTrans" cxnId="{9EE24FD3-12D4-4D01-BBDA-F75841BD936D}">
      <dgm:prSet/>
      <dgm:spPr/>
      <dgm:t>
        <a:bodyPr/>
        <a:lstStyle/>
        <a:p>
          <a:endParaRPr lang="en-US"/>
        </a:p>
      </dgm:t>
    </dgm:pt>
    <dgm:pt modelId="{DBC7AB5F-9E9A-48B9-A2C1-F875FBE05721}">
      <dgm:prSet phldrT="[Text]"/>
      <dgm:spPr/>
      <dgm:t>
        <a:bodyPr/>
        <a:lstStyle/>
        <a:p>
          <a:r>
            <a:rPr lang="en-US" b="1" dirty="0" smtClean="0"/>
            <a:t>Step 6 After Approval</a:t>
          </a:r>
          <a:endParaRPr lang="en-US" b="1" dirty="0"/>
        </a:p>
      </dgm:t>
    </dgm:pt>
    <dgm:pt modelId="{E78FCFE5-C71D-4EFC-8C00-205BE0D0693F}" type="parTrans" cxnId="{A1C9E0C1-9EC5-4027-96D3-8D87F1836A40}">
      <dgm:prSet/>
      <dgm:spPr/>
      <dgm:t>
        <a:bodyPr/>
        <a:lstStyle/>
        <a:p>
          <a:endParaRPr lang="en-US"/>
        </a:p>
      </dgm:t>
    </dgm:pt>
    <dgm:pt modelId="{A654CA59-6907-4876-AF05-0C0333453231}" type="sibTrans" cxnId="{A1C9E0C1-9EC5-4027-96D3-8D87F1836A40}">
      <dgm:prSet/>
      <dgm:spPr/>
      <dgm:t>
        <a:bodyPr/>
        <a:lstStyle/>
        <a:p>
          <a:endParaRPr lang="en-US"/>
        </a:p>
      </dgm:t>
    </dgm:pt>
    <dgm:pt modelId="{801A6956-FE02-49F7-B6CB-428C0B3990B8}">
      <dgm:prSet/>
      <dgm:spPr/>
      <dgm:t>
        <a:bodyPr/>
        <a:lstStyle/>
        <a:p>
          <a:r>
            <a:rPr lang="en-US" b="1" dirty="0" smtClean="0"/>
            <a:t>Step 3 Submit a Protocol for Review</a:t>
          </a:r>
          <a:endParaRPr lang="en-US" b="1" dirty="0"/>
        </a:p>
      </dgm:t>
    </dgm:pt>
    <dgm:pt modelId="{D0B983FF-5F98-444C-A20B-96F2850D9CA2}" type="parTrans" cxnId="{1DDF8164-0109-4960-9ECD-876AD73EB5CB}">
      <dgm:prSet/>
      <dgm:spPr/>
      <dgm:t>
        <a:bodyPr/>
        <a:lstStyle/>
        <a:p>
          <a:endParaRPr lang="en-US"/>
        </a:p>
      </dgm:t>
    </dgm:pt>
    <dgm:pt modelId="{4A856ADC-566D-41D2-97CA-23F1A3AA1106}" type="sibTrans" cxnId="{1DDF8164-0109-4960-9ECD-876AD73EB5CB}">
      <dgm:prSet/>
      <dgm:spPr/>
      <dgm:t>
        <a:bodyPr/>
        <a:lstStyle/>
        <a:p>
          <a:endParaRPr lang="en-US"/>
        </a:p>
      </dgm:t>
    </dgm:pt>
    <dgm:pt modelId="{949A7CF8-6C77-439F-87B9-75B74A46F15D}">
      <dgm:prSet custT="1"/>
      <dgm:spPr/>
      <dgm:t>
        <a:bodyPr/>
        <a:lstStyle/>
        <a:p>
          <a:r>
            <a:rPr lang="en-US" sz="1000" b="1" dirty="0" smtClean="0"/>
            <a:t>Step 2 Determine level of review. </a:t>
          </a:r>
          <a:endParaRPr lang="en-US" sz="1000" b="1" dirty="0"/>
        </a:p>
      </dgm:t>
    </dgm:pt>
    <dgm:pt modelId="{524A6C4E-20B9-4967-8351-B53B12D7ADFE}" type="parTrans" cxnId="{071DF66C-283B-4680-B582-B099348EB638}">
      <dgm:prSet/>
      <dgm:spPr/>
      <dgm:t>
        <a:bodyPr/>
        <a:lstStyle/>
        <a:p>
          <a:endParaRPr lang="en-US"/>
        </a:p>
      </dgm:t>
    </dgm:pt>
    <dgm:pt modelId="{06EC2E95-B87B-49EA-9A21-2B464EA4D929}" type="sibTrans" cxnId="{071DF66C-283B-4680-B582-B099348EB638}">
      <dgm:prSet/>
      <dgm:spPr/>
      <dgm:t>
        <a:bodyPr/>
        <a:lstStyle/>
        <a:p>
          <a:endParaRPr lang="en-US"/>
        </a:p>
      </dgm:t>
    </dgm:pt>
    <dgm:pt modelId="{6862483E-E698-48C8-8372-62992FCC9000}">
      <dgm:prSet custT="1"/>
      <dgm:spPr/>
      <dgm:t>
        <a:bodyPr/>
        <a:lstStyle/>
        <a:p>
          <a:r>
            <a:rPr lang="en-US" sz="1000" b="1" dirty="0" smtClean="0"/>
            <a:t>Step 1 Determine if activity needs review. </a:t>
          </a:r>
          <a:endParaRPr lang="en-US" sz="1000" b="1" dirty="0"/>
        </a:p>
      </dgm:t>
    </dgm:pt>
    <dgm:pt modelId="{386C0E49-1A0F-44CE-8DB6-BE79F1C38F5B}" type="sibTrans" cxnId="{A2032B41-0633-4B58-B0C3-35C77DE6F7ED}">
      <dgm:prSet/>
      <dgm:spPr/>
      <dgm:t>
        <a:bodyPr/>
        <a:lstStyle/>
        <a:p>
          <a:endParaRPr lang="en-US"/>
        </a:p>
      </dgm:t>
    </dgm:pt>
    <dgm:pt modelId="{A9479125-1BAA-472E-9CC3-B668059B9C6E}" type="parTrans" cxnId="{A2032B41-0633-4B58-B0C3-35C77DE6F7ED}">
      <dgm:prSet/>
      <dgm:spPr/>
      <dgm:t>
        <a:bodyPr/>
        <a:lstStyle/>
        <a:p>
          <a:endParaRPr lang="en-US"/>
        </a:p>
      </dgm:t>
    </dgm:pt>
    <dgm:pt modelId="{6120387C-E1C7-42BF-866A-D9E5A6DF5875}" type="pres">
      <dgm:prSet presAssocID="{C9628A47-3054-4AF9-9858-BE7B40B24E93}" presName="diagram" presStyleCnt="0">
        <dgm:presLayoutVars>
          <dgm:dir/>
          <dgm:resizeHandles/>
        </dgm:presLayoutVars>
      </dgm:prSet>
      <dgm:spPr/>
      <dgm:t>
        <a:bodyPr/>
        <a:lstStyle/>
        <a:p>
          <a:endParaRPr lang="en-US"/>
        </a:p>
      </dgm:t>
    </dgm:pt>
    <dgm:pt modelId="{2ADF9681-1B9A-49A2-A585-85ADA53434DA}" type="pres">
      <dgm:prSet presAssocID="{6862483E-E698-48C8-8372-62992FCC9000}" presName="firstNode" presStyleLbl="node1" presStyleIdx="0" presStyleCnt="6">
        <dgm:presLayoutVars>
          <dgm:bulletEnabled val="1"/>
        </dgm:presLayoutVars>
      </dgm:prSet>
      <dgm:spPr/>
      <dgm:t>
        <a:bodyPr/>
        <a:lstStyle/>
        <a:p>
          <a:endParaRPr lang="en-US"/>
        </a:p>
      </dgm:t>
    </dgm:pt>
    <dgm:pt modelId="{C7E16CC2-56E8-4BCB-93C9-57122B963673}" type="pres">
      <dgm:prSet presAssocID="{386C0E49-1A0F-44CE-8DB6-BE79F1C38F5B}" presName="sibTrans" presStyleLbl="sibTrans2D1" presStyleIdx="0" presStyleCnt="5"/>
      <dgm:spPr/>
      <dgm:t>
        <a:bodyPr/>
        <a:lstStyle/>
        <a:p>
          <a:endParaRPr lang="en-US"/>
        </a:p>
      </dgm:t>
    </dgm:pt>
    <dgm:pt modelId="{27F0CB2A-AD64-466A-8F0D-1E943B66AFBB}" type="pres">
      <dgm:prSet presAssocID="{949A7CF8-6C77-439F-87B9-75B74A46F15D}" presName="middleNode" presStyleCnt="0"/>
      <dgm:spPr/>
      <dgm:t>
        <a:bodyPr/>
        <a:lstStyle/>
        <a:p>
          <a:endParaRPr lang="en-US"/>
        </a:p>
      </dgm:t>
    </dgm:pt>
    <dgm:pt modelId="{2A60347E-7873-4BD2-9815-63974DFA8730}" type="pres">
      <dgm:prSet presAssocID="{949A7CF8-6C77-439F-87B9-75B74A46F15D}" presName="padding" presStyleLbl="node1" presStyleIdx="0" presStyleCnt="6"/>
      <dgm:spPr/>
      <dgm:t>
        <a:bodyPr/>
        <a:lstStyle/>
        <a:p>
          <a:endParaRPr lang="en-US"/>
        </a:p>
      </dgm:t>
    </dgm:pt>
    <dgm:pt modelId="{6D4DADFC-EB0D-439E-A0FA-2B2077A77C42}" type="pres">
      <dgm:prSet presAssocID="{949A7CF8-6C77-439F-87B9-75B74A46F15D}" presName="shape" presStyleLbl="node1" presStyleIdx="1" presStyleCnt="6" custScaleX="123389">
        <dgm:presLayoutVars>
          <dgm:bulletEnabled val="1"/>
        </dgm:presLayoutVars>
      </dgm:prSet>
      <dgm:spPr/>
      <dgm:t>
        <a:bodyPr/>
        <a:lstStyle/>
        <a:p>
          <a:endParaRPr lang="en-US"/>
        </a:p>
      </dgm:t>
    </dgm:pt>
    <dgm:pt modelId="{957F6062-1906-4324-92EA-2698651D30C4}" type="pres">
      <dgm:prSet presAssocID="{06EC2E95-B87B-49EA-9A21-2B464EA4D929}" presName="sibTrans" presStyleLbl="sibTrans2D1" presStyleIdx="1" presStyleCnt="5"/>
      <dgm:spPr/>
      <dgm:t>
        <a:bodyPr/>
        <a:lstStyle/>
        <a:p>
          <a:endParaRPr lang="en-US"/>
        </a:p>
      </dgm:t>
    </dgm:pt>
    <dgm:pt modelId="{50CE2774-B0A0-4DC8-A474-C83839397AE1}" type="pres">
      <dgm:prSet presAssocID="{801A6956-FE02-49F7-B6CB-428C0B3990B8}" presName="middleNode" presStyleCnt="0"/>
      <dgm:spPr/>
      <dgm:t>
        <a:bodyPr/>
        <a:lstStyle/>
        <a:p>
          <a:endParaRPr lang="en-US"/>
        </a:p>
      </dgm:t>
    </dgm:pt>
    <dgm:pt modelId="{CD610828-964C-43D1-A8C5-EE535F5DF29F}" type="pres">
      <dgm:prSet presAssocID="{801A6956-FE02-49F7-B6CB-428C0B3990B8}" presName="padding" presStyleLbl="node1" presStyleIdx="1" presStyleCnt="6"/>
      <dgm:spPr/>
      <dgm:t>
        <a:bodyPr/>
        <a:lstStyle/>
        <a:p>
          <a:endParaRPr lang="en-US"/>
        </a:p>
      </dgm:t>
    </dgm:pt>
    <dgm:pt modelId="{CDC3D8B6-C8F5-4A76-A9D3-E0B231900850}" type="pres">
      <dgm:prSet presAssocID="{801A6956-FE02-49F7-B6CB-428C0B3990B8}" presName="shape" presStyleLbl="node1" presStyleIdx="2" presStyleCnt="6" custScaleX="116078">
        <dgm:presLayoutVars>
          <dgm:bulletEnabled val="1"/>
        </dgm:presLayoutVars>
      </dgm:prSet>
      <dgm:spPr/>
      <dgm:t>
        <a:bodyPr/>
        <a:lstStyle/>
        <a:p>
          <a:endParaRPr lang="en-US"/>
        </a:p>
      </dgm:t>
    </dgm:pt>
    <dgm:pt modelId="{39C6E33E-2F93-427B-9EDE-E71C8C05C934}" type="pres">
      <dgm:prSet presAssocID="{4A856ADC-566D-41D2-97CA-23F1A3AA1106}" presName="sibTrans" presStyleLbl="sibTrans2D1" presStyleIdx="2" presStyleCnt="5"/>
      <dgm:spPr/>
      <dgm:t>
        <a:bodyPr/>
        <a:lstStyle/>
        <a:p>
          <a:endParaRPr lang="en-US"/>
        </a:p>
      </dgm:t>
    </dgm:pt>
    <dgm:pt modelId="{96AD7828-4447-4C5B-A39C-298F8480B36A}" type="pres">
      <dgm:prSet presAssocID="{484B088A-DDFE-41C5-904E-F3B8F0EC55A9}" presName="middleNode" presStyleCnt="0"/>
      <dgm:spPr/>
      <dgm:t>
        <a:bodyPr/>
        <a:lstStyle/>
        <a:p>
          <a:endParaRPr lang="en-US"/>
        </a:p>
      </dgm:t>
    </dgm:pt>
    <dgm:pt modelId="{145163D2-5807-4FAF-866A-634553CBCE4F}" type="pres">
      <dgm:prSet presAssocID="{484B088A-DDFE-41C5-904E-F3B8F0EC55A9}" presName="padding" presStyleLbl="node1" presStyleIdx="2" presStyleCnt="6"/>
      <dgm:spPr/>
      <dgm:t>
        <a:bodyPr/>
        <a:lstStyle/>
        <a:p>
          <a:endParaRPr lang="en-US"/>
        </a:p>
      </dgm:t>
    </dgm:pt>
    <dgm:pt modelId="{AFF50D73-A460-41CC-B4B6-0320AFB4875A}" type="pres">
      <dgm:prSet presAssocID="{484B088A-DDFE-41C5-904E-F3B8F0EC55A9}" presName="shape" presStyleLbl="node1" presStyleIdx="3" presStyleCnt="6">
        <dgm:presLayoutVars>
          <dgm:bulletEnabled val="1"/>
        </dgm:presLayoutVars>
      </dgm:prSet>
      <dgm:spPr/>
      <dgm:t>
        <a:bodyPr/>
        <a:lstStyle/>
        <a:p>
          <a:endParaRPr lang="en-US"/>
        </a:p>
      </dgm:t>
    </dgm:pt>
    <dgm:pt modelId="{A69C4600-03EE-4382-8120-9A971BDDC194}" type="pres">
      <dgm:prSet presAssocID="{EEB5F63F-BD7E-47D4-970D-567DCBE5326A}" presName="sibTrans" presStyleLbl="sibTrans2D1" presStyleIdx="3" presStyleCnt="5"/>
      <dgm:spPr/>
      <dgm:t>
        <a:bodyPr/>
        <a:lstStyle/>
        <a:p>
          <a:endParaRPr lang="en-US"/>
        </a:p>
      </dgm:t>
    </dgm:pt>
    <dgm:pt modelId="{F1D95E6E-9898-49A9-8300-EAB57599B080}" type="pres">
      <dgm:prSet presAssocID="{BF4080B1-E9FE-4541-B1C7-985AA9D00C21}" presName="middleNode" presStyleCnt="0"/>
      <dgm:spPr/>
      <dgm:t>
        <a:bodyPr/>
        <a:lstStyle/>
        <a:p>
          <a:endParaRPr lang="en-US"/>
        </a:p>
      </dgm:t>
    </dgm:pt>
    <dgm:pt modelId="{ED82C2B2-A51D-42FB-94FC-D81BB274F4C0}" type="pres">
      <dgm:prSet presAssocID="{BF4080B1-E9FE-4541-B1C7-985AA9D00C21}" presName="padding" presStyleLbl="node1" presStyleIdx="3" presStyleCnt="6"/>
      <dgm:spPr/>
      <dgm:t>
        <a:bodyPr/>
        <a:lstStyle/>
        <a:p>
          <a:endParaRPr lang="en-US"/>
        </a:p>
      </dgm:t>
    </dgm:pt>
    <dgm:pt modelId="{B2797BF7-5CDB-484E-AA9E-3676AF352602}" type="pres">
      <dgm:prSet presAssocID="{BF4080B1-E9FE-4541-B1C7-985AA9D00C21}" presName="shape" presStyleLbl="node1" presStyleIdx="4" presStyleCnt="6">
        <dgm:presLayoutVars>
          <dgm:bulletEnabled val="1"/>
        </dgm:presLayoutVars>
      </dgm:prSet>
      <dgm:spPr/>
      <dgm:t>
        <a:bodyPr/>
        <a:lstStyle/>
        <a:p>
          <a:endParaRPr lang="en-US"/>
        </a:p>
      </dgm:t>
    </dgm:pt>
    <dgm:pt modelId="{EF3B4CB2-827C-46E6-8230-C7D764F429F0}" type="pres">
      <dgm:prSet presAssocID="{A54EE458-97DD-44DE-B3B6-182216154CA6}" presName="sibTrans" presStyleLbl="sibTrans2D1" presStyleIdx="4" presStyleCnt="5"/>
      <dgm:spPr/>
      <dgm:t>
        <a:bodyPr/>
        <a:lstStyle/>
        <a:p>
          <a:endParaRPr lang="en-US"/>
        </a:p>
      </dgm:t>
    </dgm:pt>
    <dgm:pt modelId="{1230941E-A19E-4E2E-B737-EE214E894253}" type="pres">
      <dgm:prSet presAssocID="{DBC7AB5F-9E9A-48B9-A2C1-F875FBE05721}" presName="lastNode" presStyleLbl="node1" presStyleIdx="5" presStyleCnt="6">
        <dgm:presLayoutVars>
          <dgm:bulletEnabled val="1"/>
        </dgm:presLayoutVars>
      </dgm:prSet>
      <dgm:spPr/>
      <dgm:t>
        <a:bodyPr/>
        <a:lstStyle/>
        <a:p>
          <a:endParaRPr lang="en-US"/>
        </a:p>
      </dgm:t>
    </dgm:pt>
  </dgm:ptLst>
  <dgm:cxnLst>
    <dgm:cxn modelId="{763CC215-D4A4-4264-9384-6ABBD7D8CF7F}" type="presOf" srcId="{801A6956-FE02-49F7-B6CB-428C0B3990B8}" destId="{CDC3D8B6-C8F5-4A76-A9D3-E0B231900850}" srcOrd="0" destOrd="0" presId="urn:microsoft.com/office/officeart/2005/8/layout/bProcess2"/>
    <dgm:cxn modelId="{D3EBA790-EEBC-44F3-8F35-189258721A62}" type="presOf" srcId="{386C0E49-1A0F-44CE-8DB6-BE79F1C38F5B}" destId="{C7E16CC2-56E8-4BCB-93C9-57122B963673}" srcOrd="0" destOrd="0" presId="urn:microsoft.com/office/officeart/2005/8/layout/bProcess2"/>
    <dgm:cxn modelId="{1F71B683-3B0B-41AA-BC55-DEB8D29C7727}" type="presOf" srcId="{EEB5F63F-BD7E-47D4-970D-567DCBE5326A}" destId="{A69C4600-03EE-4382-8120-9A971BDDC194}" srcOrd="0" destOrd="0" presId="urn:microsoft.com/office/officeart/2005/8/layout/bProcess2"/>
    <dgm:cxn modelId="{573F0909-540C-47EC-ABC3-0C2A3FA8C041}" type="presOf" srcId="{484B088A-DDFE-41C5-904E-F3B8F0EC55A9}" destId="{AFF50D73-A460-41CC-B4B6-0320AFB4875A}" srcOrd="0" destOrd="0" presId="urn:microsoft.com/office/officeart/2005/8/layout/bProcess2"/>
    <dgm:cxn modelId="{6E81C7B4-6183-4DE0-9239-6A39104D1BB3}" type="presOf" srcId="{A54EE458-97DD-44DE-B3B6-182216154CA6}" destId="{EF3B4CB2-827C-46E6-8230-C7D764F429F0}" srcOrd="0" destOrd="0" presId="urn:microsoft.com/office/officeart/2005/8/layout/bProcess2"/>
    <dgm:cxn modelId="{DD238699-8710-44A9-B207-DCC1FF3EB272}" type="presOf" srcId="{06EC2E95-B87B-49EA-9A21-2B464EA4D929}" destId="{957F6062-1906-4324-92EA-2698651D30C4}" srcOrd="0" destOrd="0" presId="urn:microsoft.com/office/officeart/2005/8/layout/bProcess2"/>
    <dgm:cxn modelId="{071DF66C-283B-4680-B582-B099348EB638}" srcId="{C9628A47-3054-4AF9-9858-BE7B40B24E93}" destId="{949A7CF8-6C77-439F-87B9-75B74A46F15D}" srcOrd="1" destOrd="0" parTransId="{524A6C4E-20B9-4967-8351-B53B12D7ADFE}" sibTransId="{06EC2E95-B87B-49EA-9A21-2B464EA4D929}"/>
    <dgm:cxn modelId="{9345382E-56F0-435D-8273-99E52E02EDD0}" type="presOf" srcId="{BF4080B1-E9FE-4541-B1C7-985AA9D00C21}" destId="{B2797BF7-5CDB-484E-AA9E-3676AF352602}" srcOrd="0" destOrd="0" presId="urn:microsoft.com/office/officeart/2005/8/layout/bProcess2"/>
    <dgm:cxn modelId="{A2032B41-0633-4B58-B0C3-35C77DE6F7ED}" srcId="{C9628A47-3054-4AF9-9858-BE7B40B24E93}" destId="{6862483E-E698-48C8-8372-62992FCC9000}" srcOrd="0" destOrd="0" parTransId="{A9479125-1BAA-472E-9CC3-B668059B9C6E}" sibTransId="{386C0E49-1A0F-44CE-8DB6-BE79F1C38F5B}"/>
    <dgm:cxn modelId="{1748D1AA-7437-48FE-8C3A-BE657C8509F1}" type="presOf" srcId="{4A856ADC-566D-41D2-97CA-23F1A3AA1106}" destId="{39C6E33E-2F93-427B-9EDE-E71C8C05C934}" srcOrd="0" destOrd="0" presId="urn:microsoft.com/office/officeart/2005/8/layout/bProcess2"/>
    <dgm:cxn modelId="{1DDF8164-0109-4960-9ECD-876AD73EB5CB}" srcId="{C9628A47-3054-4AF9-9858-BE7B40B24E93}" destId="{801A6956-FE02-49F7-B6CB-428C0B3990B8}" srcOrd="2" destOrd="0" parTransId="{D0B983FF-5F98-444C-A20B-96F2850D9CA2}" sibTransId="{4A856ADC-566D-41D2-97CA-23F1A3AA1106}"/>
    <dgm:cxn modelId="{0C3F80DA-6B08-4E86-B911-ABB9CCC80B6C}" type="presOf" srcId="{C9628A47-3054-4AF9-9858-BE7B40B24E93}" destId="{6120387C-E1C7-42BF-866A-D9E5A6DF5875}" srcOrd="0" destOrd="0" presId="urn:microsoft.com/office/officeart/2005/8/layout/bProcess2"/>
    <dgm:cxn modelId="{A1C9E0C1-9EC5-4027-96D3-8D87F1836A40}" srcId="{C9628A47-3054-4AF9-9858-BE7B40B24E93}" destId="{DBC7AB5F-9E9A-48B9-A2C1-F875FBE05721}" srcOrd="5" destOrd="0" parTransId="{E78FCFE5-C71D-4EFC-8C00-205BE0D0693F}" sibTransId="{A654CA59-6907-4876-AF05-0C0333453231}"/>
    <dgm:cxn modelId="{9DB00ADC-8B0A-47BE-857A-35A9F8F40F52}" srcId="{C9628A47-3054-4AF9-9858-BE7B40B24E93}" destId="{484B088A-DDFE-41C5-904E-F3B8F0EC55A9}" srcOrd="3" destOrd="0" parTransId="{5A56B309-276F-4E74-AB55-F3899E45D0E9}" sibTransId="{EEB5F63F-BD7E-47D4-970D-567DCBE5326A}"/>
    <dgm:cxn modelId="{9588432D-9A90-4684-9C7E-C97E230C0CFF}" type="presOf" srcId="{6862483E-E698-48C8-8372-62992FCC9000}" destId="{2ADF9681-1B9A-49A2-A585-85ADA53434DA}" srcOrd="0" destOrd="0" presId="urn:microsoft.com/office/officeart/2005/8/layout/bProcess2"/>
    <dgm:cxn modelId="{D7B651F5-E76D-46BA-9E97-29FFD768FB85}" type="presOf" srcId="{949A7CF8-6C77-439F-87B9-75B74A46F15D}" destId="{6D4DADFC-EB0D-439E-A0FA-2B2077A77C42}" srcOrd="0" destOrd="0" presId="urn:microsoft.com/office/officeart/2005/8/layout/bProcess2"/>
    <dgm:cxn modelId="{622B4FF8-3E3B-4E70-8D2F-6156A788F85A}" type="presOf" srcId="{DBC7AB5F-9E9A-48B9-A2C1-F875FBE05721}" destId="{1230941E-A19E-4E2E-B737-EE214E894253}" srcOrd="0" destOrd="0" presId="urn:microsoft.com/office/officeart/2005/8/layout/bProcess2"/>
    <dgm:cxn modelId="{9EE24FD3-12D4-4D01-BBDA-F75841BD936D}" srcId="{C9628A47-3054-4AF9-9858-BE7B40B24E93}" destId="{BF4080B1-E9FE-4541-B1C7-985AA9D00C21}" srcOrd="4" destOrd="0" parTransId="{10FD5B3D-0957-4F28-81FC-AD973A5F7FFA}" sibTransId="{A54EE458-97DD-44DE-B3B6-182216154CA6}"/>
    <dgm:cxn modelId="{1134D635-FD61-44A9-A821-7321969B7E27}" type="presParOf" srcId="{6120387C-E1C7-42BF-866A-D9E5A6DF5875}" destId="{2ADF9681-1B9A-49A2-A585-85ADA53434DA}" srcOrd="0" destOrd="0" presId="urn:microsoft.com/office/officeart/2005/8/layout/bProcess2"/>
    <dgm:cxn modelId="{E45A8C36-10DE-4651-A51D-D722CC91A059}" type="presParOf" srcId="{6120387C-E1C7-42BF-866A-D9E5A6DF5875}" destId="{C7E16CC2-56E8-4BCB-93C9-57122B963673}" srcOrd="1" destOrd="0" presId="urn:microsoft.com/office/officeart/2005/8/layout/bProcess2"/>
    <dgm:cxn modelId="{9ED6A496-1012-4786-87B0-C079FD3930E5}" type="presParOf" srcId="{6120387C-E1C7-42BF-866A-D9E5A6DF5875}" destId="{27F0CB2A-AD64-466A-8F0D-1E943B66AFBB}" srcOrd="2" destOrd="0" presId="urn:microsoft.com/office/officeart/2005/8/layout/bProcess2"/>
    <dgm:cxn modelId="{E3FBFCFD-4772-4EEF-90AE-6A53F686CA77}" type="presParOf" srcId="{27F0CB2A-AD64-466A-8F0D-1E943B66AFBB}" destId="{2A60347E-7873-4BD2-9815-63974DFA8730}" srcOrd="0" destOrd="0" presId="urn:microsoft.com/office/officeart/2005/8/layout/bProcess2"/>
    <dgm:cxn modelId="{B4E6B0BD-87CB-41B7-874E-0028F06BA2E8}" type="presParOf" srcId="{27F0CB2A-AD64-466A-8F0D-1E943B66AFBB}" destId="{6D4DADFC-EB0D-439E-A0FA-2B2077A77C42}" srcOrd="1" destOrd="0" presId="urn:microsoft.com/office/officeart/2005/8/layout/bProcess2"/>
    <dgm:cxn modelId="{AC4BA718-B93A-46D5-BAE4-F81BFC697511}" type="presParOf" srcId="{6120387C-E1C7-42BF-866A-D9E5A6DF5875}" destId="{957F6062-1906-4324-92EA-2698651D30C4}" srcOrd="3" destOrd="0" presId="urn:microsoft.com/office/officeart/2005/8/layout/bProcess2"/>
    <dgm:cxn modelId="{EA3D84A8-B87F-4353-B73A-E0446EA347FF}" type="presParOf" srcId="{6120387C-E1C7-42BF-866A-D9E5A6DF5875}" destId="{50CE2774-B0A0-4DC8-A474-C83839397AE1}" srcOrd="4" destOrd="0" presId="urn:microsoft.com/office/officeart/2005/8/layout/bProcess2"/>
    <dgm:cxn modelId="{100C8BE6-2C4E-414D-8D4A-FA6CD4B4339E}" type="presParOf" srcId="{50CE2774-B0A0-4DC8-A474-C83839397AE1}" destId="{CD610828-964C-43D1-A8C5-EE535F5DF29F}" srcOrd="0" destOrd="0" presId="urn:microsoft.com/office/officeart/2005/8/layout/bProcess2"/>
    <dgm:cxn modelId="{348FF411-3795-4EF8-BD78-451FD4A40D44}" type="presParOf" srcId="{50CE2774-B0A0-4DC8-A474-C83839397AE1}" destId="{CDC3D8B6-C8F5-4A76-A9D3-E0B231900850}" srcOrd="1" destOrd="0" presId="urn:microsoft.com/office/officeart/2005/8/layout/bProcess2"/>
    <dgm:cxn modelId="{BB7DCEAB-2D47-4663-8E21-BDBD79146F4E}" type="presParOf" srcId="{6120387C-E1C7-42BF-866A-D9E5A6DF5875}" destId="{39C6E33E-2F93-427B-9EDE-E71C8C05C934}" srcOrd="5" destOrd="0" presId="urn:microsoft.com/office/officeart/2005/8/layout/bProcess2"/>
    <dgm:cxn modelId="{DCC15C2D-8579-4825-B7BD-E13BE04FA170}" type="presParOf" srcId="{6120387C-E1C7-42BF-866A-D9E5A6DF5875}" destId="{96AD7828-4447-4C5B-A39C-298F8480B36A}" srcOrd="6" destOrd="0" presId="urn:microsoft.com/office/officeart/2005/8/layout/bProcess2"/>
    <dgm:cxn modelId="{AC9CAF04-FC6A-4F08-BB35-F24373987211}" type="presParOf" srcId="{96AD7828-4447-4C5B-A39C-298F8480B36A}" destId="{145163D2-5807-4FAF-866A-634553CBCE4F}" srcOrd="0" destOrd="0" presId="urn:microsoft.com/office/officeart/2005/8/layout/bProcess2"/>
    <dgm:cxn modelId="{43765BEE-58C7-48D7-9FF7-BA6D804615C0}" type="presParOf" srcId="{96AD7828-4447-4C5B-A39C-298F8480B36A}" destId="{AFF50D73-A460-41CC-B4B6-0320AFB4875A}" srcOrd="1" destOrd="0" presId="urn:microsoft.com/office/officeart/2005/8/layout/bProcess2"/>
    <dgm:cxn modelId="{45F1A1B3-C979-498E-BC9E-1D979F0FB649}" type="presParOf" srcId="{6120387C-E1C7-42BF-866A-D9E5A6DF5875}" destId="{A69C4600-03EE-4382-8120-9A971BDDC194}" srcOrd="7" destOrd="0" presId="urn:microsoft.com/office/officeart/2005/8/layout/bProcess2"/>
    <dgm:cxn modelId="{BA6C5A5B-EF76-4E2D-8945-C4EB90EEC215}" type="presParOf" srcId="{6120387C-E1C7-42BF-866A-D9E5A6DF5875}" destId="{F1D95E6E-9898-49A9-8300-EAB57599B080}" srcOrd="8" destOrd="0" presId="urn:microsoft.com/office/officeart/2005/8/layout/bProcess2"/>
    <dgm:cxn modelId="{42347677-9947-4963-B828-C6FBBD3199F0}" type="presParOf" srcId="{F1D95E6E-9898-49A9-8300-EAB57599B080}" destId="{ED82C2B2-A51D-42FB-94FC-D81BB274F4C0}" srcOrd="0" destOrd="0" presId="urn:microsoft.com/office/officeart/2005/8/layout/bProcess2"/>
    <dgm:cxn modelId="{D4C2FBEC-92BB-429C-8154-E12E74A155D2}" type="presParOf" srcId="{F1D95E6E-9898-49A9-8300-EAB57599B080}" destId="{B2797BF7-5CDB-484E-AA9E-3676AF352602}" srcOrd="1" destOrd="0" presId="urn:microsoft.com/office/officeart/2005/8/layout/bProcess2"/>
    <dgm:cxn modelId="{8ABF8B81-30D3-4BAD-BF64-7949EED95A06}" type="presParOf" srcId="{6120387C-E1C7-42BF-866A-D9E5A6DF5875}" destId="{EF3B4CB2-827C-46E6-8230-C7D764F429F0}" srcOrd="9" destOrd="0" presId="urn:microsoft.com/office/officeart/2005/8/layout/bProcess2"/>
    <dgm:cxn modelId="{DDF8D015-110A-4F9C-AF10-4A6ACD31B244}" type="presParOf" srcId="{6120387C-E1C7-42BF-866A-D9E5A6DF5875}" destId="{1230941E-A19E-4E2E-B737-EE214E894253}" srcOrd="10" destOrd="0" presId="urn:microsoft.com/office/officeart/2005/8/layout/bProcess2"/>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a:ln cmpd="dbl">
      <a:solidFill>
        <a:schemeClr val="accent2">
          <a:lumMod val="75000"/>
        </a:schemeClr>
      </a:solidFill>
      <a:prstDash val="solid"/>
      <a:miter lim="800000"/>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628A47-3054-4AF9-9858-BE7B40B24E93}" type="doc">
      <dgm:prSet loTypeId="urn:microsoft.com/office/officeart/2005/8/layout/process5" loCatId="process" qsTypeId="urn:microsoft.com/office/officeart/2005/8/quickstyle/3d3" qsCatId="3D" csTypeId="urn:microsoft.com/office/officeart/2005/8/colors/accent1_2" csCatId="accent1" phldr="1"/>
      <dgm:spPr/>
      <dgm:t>
        <a:bodyPr/>
        <a:lstStyle/>
        <a:p>
          <a:endParaRPr lang="en-US"/>
        </a:p>
      </dgm:t>
    </dgm:pt>
    <dgm:pt modelId="{484B088A-DDFE-41C5-904E-F3B8F0EC55A9}">
      <dgm:prSet phldrT="[Text]"/>
      <dgm:spPr/>
      <dgm:t>
        <a:bodyPr/>
        <a:lstStyle/>
        <a:p>
          <a:r>
            <a:rPr lang="en-US" b="1" dirty="0" smtClean="0"/>
            <a:t>Step 4 Training</a:t>
          </a:r>
          <a:endParaRPr lang="en-US" b="1" dirty="0"/>
        </a:p>
      </dgm:t>
    </dgm:pt>
    <dgm:pt modelId="{5A56B309-276F-4E74-AB55-F3899E45D0E9}" type="parTrans" cxnId="{9DB00ADC-8B0A-47BE-857A-35A9F8F40F52}">
      <dgm:prSet/>
      <dgm:spPr/>
      <dgm:t>
        <a:bodyPr/>
        <a:lstStyle/>
        <a:p>
          <a:endParaRPr lang="en-US"/>
        </a:p>
      </dgm:t>
    </dgm:pt>
    <dgm:pt modelId="{EEB5F63F-BD7E-47D4-970D-567DCBE5326A}" type="sibTrans" cxnId="{9DB00ADC-8B0A-47BE-857A-35A9F8F40F52}">
      <dgm:prSet/>
      <dgm:spPr/>
      <dgm:t>
        <a:bodyPr/>
        <a:lstStyle/>
        <a:p>
          <a:endParaRPr lang="en-US"/>
        </a:p>
      </dgm:t>
    </dgm:pt>
    <dgm:pt modelId="{BF4080B1-E9FE-4541-B1C7-985AA9D00C21}">
      <dgm:prSet phldrT="[Text]"/>
      <dgm:spPr/>
      <dgm:t>
        <a:bodyPr/>
        <a:lstStyle/>
        <a:p>
          <a:r>
            <a:rPr lang="en-US" b="1" dirty="0" smtClean="0"/>
            <a:t>Step 5 Approval Process</a:t>
          </a:r>
          <a:endParaRPr lang="en-US" b="1" dirty="0"/>
        </a:p>
      </dgm:t>
    </dgm:pt>
    <dgm:pt modelId="{10FD5B3D-0957-4F28-81FC-AD973A5F7FFA}" type="parTrans" cxnId="{9EE24FD3-12D4-4D01-BBDA-F75841BD936D}">
      <dgm:prSet/>
      <dgm:spPr/>
      <dgm:t>
        <a:bodyPr/>
        <a:lstStyle/>
        <a:p>
          <a:endParaRPr lang="en-US"/>
        </a:p>
      </dgm:t>
    </dgm:pt>
    <dgm:pt modelId="{A54EE458-97DD-44DE-B3B6-182216154CA6}" type="sibTrans" cxnId="{9EE24FD3-12D4-4D01-BBDA-F75841BD936D}">
      <dgm:prSet/>
      <dgm:spPr/>
      <dgm:t>
        <a:bodyPr/>
        <a:lstStyle/>
        <a:p>
          <a:endParaRPr lang="en-US"/>
        </a:p>
      </dgm:t>
    </dgm:pt>
    <dgm:pt modelId="{DBC7AB5F-9E9A-48B9-A2C1-F875FBE05721}">
      <dgm:prSet phldrT="[Text]"/>
      <dgm:spPr/>
      <dgm:t>
        <a:bodyPr/>
        <a:lstStyle/>
        <a:p>
          <a:r>
            <a:rPr lang="en-US" b="1" dirty="0" smtClean="0"/>
            <a:t>Step 6 After Approval</a:t>
          </a:r>
          <a:endParaRPr lang="en-US" b="1" dirty="0"/>
        </a:p>
      </dgm:t>
    </dgm:pt>
    <dgm:pt modelId="{E78FCFE5-C71D-4EFC-8C00-205BE0D0693F}" type="parTrans" cxnId="{A1C9E0C1-9EC5-4027-96D3-8D87F1836A40}">
      <dgm:prSet/>
      <dgm:spPr/>
      <dgm:t>
        <a:bodyPr/>
        <a:lstStyle/>
        <a:p>
          <a:endParaRPr lang="en-US"/>
        </a:p>
      </dgm:t>
    </dgm:pt>
    <dgm:pt modelId="{A654CA59-6907-4876-AF05-0C0333453231}" type="sibTrans" cxnId="{A1C9E0C1-9EC5-4027-96D3-8D87F1836A40}">
      <dgm:prSet/>
      <dgm:spPr/>
      <dgm:t>
        <a:bodyPr/>
        <a:lstStyle/>
        <a:p>
          <a:endParaRPr lang="en-US"/>
        </a:p>
      </dgm:t>
    </dgm:pt>
    <dgm:pt modelId="{801A6956-FE02-49F7-B6CB-428C0B3990B8}">
      <dgm:prSet/>
      <dgm:spPr/>
      <dgm:t>
        <a:bodyPr/>
        <a:lstStyle/>
        <a:p>
          <a:r>
            <a:rPr lang="en-US" b="1" dirty="0" smtClean="0"/>
            <a:t>Step 3 Submit a Protocol for Review</a:t>
          </a:r>
          <a:endParaRPr lang="en-US" b="1" dirty="0"/>
        </a:p>
      </dgm:t>
    </dgm:pt>
    <dgm:pt modelId="{D0B983FF-5F98-444C-A20B-96F2850D9CA2}" type="parTrans" cxnId="{1DDF8164-0109-4960-9ECD-876AD73EB5CB}">
      <dgm:prSet/>
      <dgm:spPr/>
      <dgm:t>
        <a:bodyPr/>
        <a:lstStyle/>
        <a:p>
          <a:endParaRPr lang="en-US"/>
        </a:p>
      </dgm:t>
    </dgm:pt>
    <dgm:pt modelId="{4A856ADC-566D-41D2-97CA-23F1A3AA1106}" type="sibTrans" cxnId="{1DDF8164-0109-4960-9ECD-876AD73EB5CB}">
      <dgm:prSet/>
      <dgm:spPr/>
      <dgm:t>
        <a:bodyPr/>
        <a:lstStyle/>
        <a:p>
          <a:endParaRPr lang="en-US"/>
        </a:p>
      </dgm:t>
    </dgm:pt>
    <dgm:pt modelId="{949A7CF8-6C77-439F-87B9-75B74A46F15D}">
      <dgm:prSet custT="1"/>
      <dgm:spPr/>
      <dgm:t>
        <a:bodyPr/>
        <a:lstStyle/>
        <a:p>
          <a:r>
            <a:rPr lang="en-US" sz="1400" b="1" dirty="0" smtClean="0"/>
            <a:t>Step 2 Determine level of review. </a:t>
          </a:r>
          <a:endParaRPr lang="en-US" sz="1400" b="1" dirty="0"/>
        </a:p>
      </dgm:t>
    </dgm:pt>
    <dgm:pt modelId="{524A6C4E-20B9-4967-8351-B53B12D7ADFE}" type="parTrans" cxnId="{071DF66C-283B-4680-B582-B099348EB638}">
      <dgm:prSet/>
      <dgm:spPr/>
      <dgm:t>
        <a:bodyPr/>
        <a:lstStyle/>
        <a:p>
          <a:endParaRPr lang="en-US"/>
        </a:p>
      </dgm:t>
    </dgm:pt>
    <dgm:pt modelId="{06EC2E95-B87B-49EA-9A21-2B464EA4D929}" type="sibTrans" cxnId="{071DF66C-283B-4680-B582-B099348EB638}">
      <dgm:prSet/>
      <dgm:spPr/>
      <dgm:t>
        <a:bodyPr/>
        <a:lstStyle/>
        <a:p>
          <a:endParaRPr lang="en-US"/>
        </a:p>
      </dgm:t>
    </dgm:pt>
    <dgm:pt modelId="{6862483E-E698-48C8-8372-62992FCC9000}">
      <dgm:prSet custT="1"/>
      <dgm:spPr/>
      <dgm:t>
        <a:bodyPr/>
        <a:lstStyle/>
        <a:p>
          <a:r>
            <a:rPr lang="en-US" sz="1000" b="1" dirty="0" smtClean="0"/>
            <a:t>Step 1 Determine if activity needs review. </a:t>
          </a:r>
          <a:endParaRPr lang="en-US" sz="1000" b="1" dirty="0"/>
        </a:p>
      </dgm:t>
    </dgm:pt>
    <dgm:pt modelId="{386C0E49-1A0F-44CE-8DB6-BE79F1C38F5B}" type="sibTrans" cxnId="{A2032B41-0633-4B58-B0C3-35C77DE6F7ED}">
      <dgm:prSet/>
      <dgm:spPr/>
      <dgm:t>
        <a:bodyPr/>
        <a:lstStyle/>
        <a:p>
          <a:endParaRPr lang="en-US"/>
        </a:p>
      </dgm:t>
    </dgm:pt>
    <dgm:pt modelId="{A9479125-1BAA-472E-9CC3-B668059B9C6E}" type="parTrans" cxnId="{A2032B41-0633-4B58-B0C3-35C77DE6F7ED}">
      <dgm:prSet/>
      <dgm:spPr/>
      <dgm:t>
        <a:bodyPr/>
        <a:lstStyle/>
        <a:p>
          <a:endParaRPr lang="en-US"/>
        </a:p>
      </dgm:t>
    </dgm:pt>
    <dgm:pt modelId="{35BBBDFA-295C-4C14-819F-0DF245F3F113}" type="pres">
      <dgm:prSet presAssocID="{C9628A47-3054-4AF9-9858-BE7B40B24E93}" presName="diagram" presStyleCnt="0">
        <dgm:presLayoutVars>
          <dgm:dir/>
          <dgm:resizeHandles val="exact"/>
        </dgm:presLayoutVars>
      </dgm:prSet>
      <dgm:spPr/>
      <dgm:t>
        <a:bodyPr/>
        <a:lstStyle/>
        <a:p>
          <a:endParaRPr lang="en-US"/>
        </a:p>
      </dgm:t>
    </dgm:pt>
    <dgm:pt modelId="{28FC73CB-559D-42EC-8BBD-B6F8A7B1C98F}" type="pres">
      <dgm:prSet presAssocID="{6862483E-E698-48C8-8372-62992FCC9000}" presName="node" presStyleLbl="node1" presStyleIdx="0" presStyleCnt="6" custScaleX="100465" custScaleY="100566" custLinFactNeighborX="-167" custLinFactNeighborY="968">
        <dgm:presLayoutVars>
          <dgm:bulletEnabled val="1"/>
        </dgm:presLayoutVars>
      </dgm:prSet>
      <dgm:spPr/>
      <dgm:t>
        <a:bodyPr/>
        <a:lstStyle/>
        <a:p>
          <a:endParaRPr lang="en-US"/>
        </a:p>
      </dgm:t>
    </dgm:pt>
    <dgm:pt modelId="{844BD209-D8A8-46E6-8017-B6E946E81F93}" type="pres">
      <dgm:prSet presAssocID="{386C0E49-1A0F-44CE-8DB6-BE79F1C38F5B}" presName="sibTrans" presStyleLbl="sibTrans2D1" presStyleIdx="0" presStyleCnt="5"/>
      <dgm:spPr/>
      <dgm:t>
        <a:bodyPr/>
        <a:lstStyle/>
        <a:p>
          <a:endParaRPr lang="en-US"/>
        </a:p>
      </dgm:t>
    </dgm:pt>
    <dgm:pt modelId="{EC6BFFD3-9BC5-44CC-B5CE-F1AEB1D3BF27}" type="pres">
      <dgm:prSet presAssocID="{386C0E49-1A0F-44CE-8DB6-BE79F1C38F5B}" presName="connectorText" presStyleLbl="sibTrans2D1" presStyleIdx="0" presStyleCnt="5"/>
      <dgm:spPr/>
      <dgm:t>
        <a:bodyPr/>
        <a:lstStyle/>
        <a:p>
          <a:endParaRPr lang="en-US"/>
        </a:p>
      </dgm:t>
    </dgm:pt>
    <dgm:pt modelId="{E3CAEF13-B795-4E76-A2ED-47BA9537363C}" type="pres">
      <dgm:prSet presAssocID="{949A7CF8-6C77-439F-87B9-75B74A46F15D}" presName="node" presStyleLbl="node1" presStyleIdx="1" presStyleCnt="6" custScaleX="143552" custScaleY="203885" custLinFactNeighborX="-1549" custLinFactNeighborY="1294">
        <dgm:presLayoutVars>
          <dgm:bulletEnabled val="1"/>
        </dgm:presLayoutVars>
      </dgm:prSet>
      <dgm:spPr/>
      <dgm:t>
        <a:bodyPr/>
        <a:lstStyle/>
        <a:p>
          <a:endParaRPr lang="en-US"/>
        </a:p>
      </dgm:t>
    </dgm:pt>
    <dgm:pt modelId="{80F33236-6362-433C-9DC6-3AC576296D1B}" type="pres">
      <dgm:prSet presAssocID="{06EC2E95-B87B-49EA-9A21-2B464EA4D929}" presName="sibTrans" presStyleLbl="sibTrans2D1" presStyleIdx="1" presStyleCnt="5"/>
      <dgm:spPr/>
      <dgm:t>
        <a:bodyPr/>
        <a:lstStyle/>
        <a:p>
          <a:endParaRPr lang="en-US"/>
        </a:p>
      </dgm:t>
    </dgm:pt>
    <dgm:pt modelId="{6AA66594-337A-4E09-A5C3-AF374A9EF0C9}" type="pres">
      <dgm:prSet presAssocID="{06EC2E95-B87B-49EA-9A21-2B464EA4D929}" presName="connectorText" presStyleLbl="sibTrans2D1" presStyleIdx="1" presStyleCnt="5"/>
      <dgm:spPr/>
      <dgm:t>
        <a:bodyPr/>
        <a:lstStyle/>
        <a:p>
          <a:endParaRPr lang="en-US"/>
        </a:p>
      </dgm:t>
    </dgm:pt>
    <dgm:pt modelId="{39A7199F-ED39-4979-AB3E-0D7080EC85E4}" type="pres">
      <dgm:prSet presAssocID="{801A6956-FE02-49F7-B6CB-428C0B3990B8}" presName="node" presStyleLbl="node1" presStyleIdx="2" presStyleCnt="6">
        <dgm:presLayoutVars>
          <dgm:bulletEnabled val="1"/>
        </dgm:presLayoutVars>
      </dgm:prSet>
      <dgm:spPr/>
      <dgm:t>
        <a:bodyPr/>
        <a:lstStyle/>
        <a:p>
          <a:endParaRPr lang="en-US"/>
        </a:p>
      </dgm:t>
    </dgm:pt>
    <dgm:pt modelId="{CFB905FF-04E9-4B51-96DF-CB4A13CA6048}" type="pres">
      <dgm:prSet presAssocID="{4A856ADC-566D-41D2-97CA-23F1A3AA1106}" presName="sibTrans" presStyleLbl="sibTrans2D1" presStyleIdx="2" presStyleCnt="5"/>
      <dgm:spPr/>
      <dgm:t>
        <a:bodyPr/>
        <a:lstStyle/>
        <a:p>
          <a:endParaRPr lang="en-US"/>
        </a:p>
      </dgm:t>
    </dgm:pt>
    <dgm:pt modelId="{52293966-4247-461A-B653-8A196B5C3F71}" type="pres">
      <dgm:prSet presAssocID="{4A856ADC-566D-41D2-97CA-23F1A3AA1106}" presName="connectorText" presStyleLbl="sibTrans2D1" presStyleIdx="2" presStyleCnt="5"/>
      <dgm:spPr/>
      <dgm:t>
        <a:bodyPr/>
        <a:lstStyle/>
        <a:p>
          <a:endParaRPr lang="en-US"/>
        </a:p>
      </dgm:t>
    </dgm:pt>
    <dgm:pt modelId="{7FF0F5D8-91AB-469C-B871-A71890F42578}" type="pres">
      <dgm:prSet presAssocID="{484B088A-DDFE-41C5-904E-F3B8F0EC55A9}" presName="node" presStyleLbl="node1" presStyleIdx="3" presStyleCnt="6">
        <dgm:presLayoutVars>
          <dgm:bulletEnabled val="1"/>
        </dgm:presLayoutVars>
      </dgm:prSet>
      <dgm:spPr/>
      <dgm:t>
        <a:bodyPr/>
        <a:lstStyle/>
        <a:p>
          <a:endParaRPr lang="en-US"/>
        </a:p>
      </dgm:t>
    </dgm:pt>
    <dgm:pt modelId="{92772FF3-A76C-4593-AA9A-D6CCD3690A05}" type="pres">
      <dgm:prSet presAssocID="{EEB5F63F-BD7E-47D4-970D-567DCBE5326A}" presName="sibTrans" presStyleLbl="sibTrans2D1" presStyleIdx="3" presStyleCnt="5"/>
      <dgm:spPr/>
      <dgm:t>
        <a:bodyPr/>
        <a:lstStyle/>
        <a:p>
          <a:endParaRPr lang="en-US"/>
        </a:p>
      </dgm:t>
    </dgm:pt>
    <dgm:pt modelId="{7CCBEF10-0CF3-45D0-B3DD-E3CBE5ACF919}" type="pres">
      <dgm:prSet presAssocID="{EEB5F63F-BD7E-47D4-970D-567DCBE5326A}" presName="connectorText" presStyleLbl="sibTrans2D1" presStyleIdx="3" presStyleCnt="5"/>
      <dgm:spPr/>
      <dgm:t>
        <a:bodyPr/>
        <a:lstStyle/>
        <a:p>
          <a:endParaRPr lang="en-US"/>
        </a:p>
      </dgm:t>
    </dgm:pt>
    <dgm:pt modelId="{8787B21E-24C2-4E33-ABCC-06239CF6F6AD}" type="pres">
      <dgm:prSet presAssocID="{BF4080B1-E9FE-4541-B1C7-985AA9D00C21}" presName="node" presStyleLbl="node1" presStyleIdx="4" presStyleCnt="6">
        <dgm:presLayoutVars>
          <dgm:bulletEnabled val="1"/>
        </dgm:presLayoutVars>
      </dgm:prSet>
      <dgm:spPr/>
      <dgm:t>
        <a:bodyPr/>
        <a:lstStyle/>
        <a:p>
          <a:endParaRPr lang="en-US"/>
        </a:p>
      </dgm:t>
    </dgm:pt>
    <dgm:pt modelId="{E102409A-AE04-4368-9712-D70E9D7852CA}" type="pres">
      <dgm:prSet presAssocID="{A54EE458-97DD-44DE-B3B6-182216154CA6}" presName="sibTrans" presStyleLbl="sibTrans2D1" presStyleIdx="4" presStyleCnt="5"/>
      <dgm:spPr/>
      <dgm:t>
        <a:bodyPr/>
        <a:lstStyle/>
        <a:p>
          <a:endParaRPr lang="en-US"/>
        </a:p>
      </dgm:t>
    </dgm:pt>
    <dgm:pt modelId="{4485D62B-B1C4-44F9-B2FA-77A45980EFCD}" type="pres">
      <dgm:prSet presAssocID="{A54EE458-97DD-44DE-B3B6-182216154CA6}" presName="connectorText" presStyleLbl="sibTrans2D1" presStyleIdx="4" presStyleCnt="5"/>
      <dgm:spPr/>
      <dgm:t>
        <a:bodyPr/>
        <a:lstStyle/>
        <a:p>
          <a:endParaRPr lang="en-US"/>
        </a:p>
      </dgm:t>
    </dgm:pt>
    <dgm:pt modelId="{38EB07B3-5FCF-425D-9E18-E1002A1C497A}" type="pres">
      <dgm:prSet presAssocID="{DBC7AB5F-9E9A-48B9-A2C1-F875FBE05721}" presName="node" presStyleLbl="node1" presStyleIdx="5" presStyleCnt="6" custLinFactNeighborX="-335" custLinFactNeighborY="-578">
        <dgm:presLayoutVars>
          <dgm:bulletEnabled val="1"/>
        </dgm:presLayoutVars>
      </dgm:prSet>
      <dgm:spPr/>
      <dgm:t>
        <a:bodyPr/>
        <a:lstStyle/>
        <a:p>
          <a:endParaRPr lang="en-US"/>
        </a:p>
      </dgm:t>
    </dgm:pt>
  </dgm:ptLst>
  <dgm:cxnLst>
    <dgm:cxn modelId="{29A2A767-6AD1-4DC8-A0BC-C3DFDD0AA82B}" type="presOf" srcId="{A54EE458-97DD-44DE-B3B6-182216154CA6}" destId="{4485D62B-B1C4-44F9-B2FA-77A45980EFCD}" srcOrd="1" destOrd="0" presId="urn:microsoft.com/office/officeart/2005/8/layout/process5"/>
    <dgm:cxn modelId="{0F68555D-2432-421C-B77C-7CDE773D81FF}" type="presOf" srcId="{4A856ADC-566D-41D2-97CA-23F1A3AA1106}" destId="{CFB905FF-04E9-4B51-96DF-CB4A13CA6048}" srcOrd="0" destOrd="0" presId="urn:microsoft.com/office/officeart/2005/8/layout/process5"/>
    <dgm:cxn modelId="{2B617064-85F2-4B96-BE8B-2E4C73EC8FD8}" type="presOf" srcId="{BF4080B1-E9FE-4541-B1C7-985AA9D00C21}" destId="{8787B21E-24C2-4E33-ABCC-06239CF6F6AD}" srcOrd="0" destOrd="0" presId="urn:microsoft.com/office/officeart/2005/8/layout/process5"/>
    <dgm:cxn modelId="{8105472A-06C8-4F2A-ABEC-A7DC76D66F13}" type="presOf" srcId="{386C0E49-1A0F-44CE-8DB6-BE79F1C38F5B}" destId="{844BD209-D8A8-46E6-8017-B6E946E81F93}" srcOrd="0" destOrd="0" presId="urn:microsoft.com/office/officeart/2005/8/layout/process5"/>
    <dgm:cxn modelId="{24215E88-78D2-481A-9D4E-61340FFA5BB2}" type="presOf" srcId="{386C0E49-1A0F-44CE-8DB6-BE79F1C38F5B}" destId="{EC6BFFD3-9BC5-44CC-B5CE-F1AEB1D3BF27}" srcOrd="1" destOrd="0" presId="urn:microsoft.com/office/officeart/2005/8/layout/process5"/>
    <dgm:cxn modelId="{83944122-44AE-4959-8803-55B6939B37C2}" type="presOf" srcId="{EEB5F63F-BD7E-47D4-970D-567DCBE5326A}" destId="{92772FF3-A76C-4593-AA9A-D6CCD3690A05}" srcOrd="0" destOrd="0" presId="urn:microsoft.com/office/officeart/2005/8/layout/process5"/>
    <dgm:cxn modelId="{96BD2D9C-C9FC-4B51-8A89-0189472AA8F8}" type="presOf" srcId="{C9628A47-3054-4AF9-9858-BE7B40B24E93}" destId="{35BBBDFA-295C-4C14-819F-0DF245F3F113}" srcOrd="0" destOrd="0" presId="urn:microsoft.com/office/officeart/2005/8/layout/process5"/>
    <dgm:cxn modelId="{AA748332-66A2-48F9-AA1F-64043EE5352E}" type="presOf" srcId="{6862483E-E698-48C8-8372-62992FCC9000}" destId="{28FC73CB-559D-42EC-8BBD-B6F8A7B1C98F}" srcOrd="0" destOrd="0" presId="urn:microsoft.com/office/officeart/2005/8/layout/process5"/>
    <dgm:cxn modelId="{C3A9F865-DCB6-4807-915A-456ADC472820}" type="presOf" srcId="{801A6956-FE02-49F7-B6CB-428C0B3990B8}" destId="{39A7199F-ED39-4979-AB3E-0D7080EC85E4}" srcOrd="0" destOrd="0" presId="urn:microsoft.com/office/officeart/2005/8/layout/process5"/>
    <dgm:cxn modelId="{1A143677-125D-478F-91EB-4D92501193CF}" type="presOf" srcId="{A54EE458-97DD-44DE-B3B6-182216154CA6}" destId="{E102409A-AE04-4368-9712-D70E9D7852CA}" srcOrd="0" destOrd="0" presId="urn:microsoft.com/office/officeart/2005/8/layout/process5"/>
    <dgm:cxn modelId="{3E087DD3-91B1-4AB2-92DB-02DD69639954}" type="presOf" srcId="{4A856ADC-566D-41D2-97CA-23F1A3AA1106}" destId="{52293966-4247-461A-B653-8A196B5C3F71}" srcOrd="1" destOrd="0" presId="urn:microsoft.com/office/officeart/2005/8/layout/process5"/>
    <dgm:cxn modelId="{02C30F63-D015-4A42-BD81-C6ED5ABF3D53}" type="presOf" srcId="{06EC2E95-B87B-49EA-9A21-2B464EA4D929}" destId="{6AA66594-337A-4E09-A5C3-AF374A9EF0C9}" srcOrd="1" destOrd="0" presId="urn:microsoft.com/office/officeart/2005/8/layout/process5"/>
    <dgm:cxn modelId="{6BD05A5E-46C6-4E0F-8898-3CFFCF7C913F}" type="presOf" srcId="{EEB5F63F-BD7E-47D4-970D-567DCBE5326A}" destId="{7CCBEF10-0CF3-45D0-B3DD-E3CBE5ACF919}" srcOrd="1" destOrd="0" presId="urn:microsoft.com/office/officeart/2005/8/layout/process5"/>
    <dgm:cxn modelId="{071DF66C-283B-4680-B582-B099348EB638}" srcId="{C9628A47-3054-4AF9-9858-BE7B40B24E93}" destId="{949A7CF8-6C77-439F-87B9-75B74A46F15D}" srcOrd="1" destOrd="0" parTransId="{524A6C4E-20B9-4967-8351-B53B12D7ADFE}" sibTransId="{06EC2E95-B87B-49EA-9A21-2B464EA4D929}"/>
    <dgm:cxn modelId="{CEFF190C-3400-4E01-8573-CEFE745ADA54}" type="presOf" srcId="{06EC2E95-B87B-49EA-9A21-2B464EA4D929}" destId="{80F33236-6362-433C-9DC6-3AC576296D1B}" srcOrd="0" destOrd="0" presId="urn:microsoft.com/office/officeart/2005/8/layout/process5"/>
    <dgm:cxn modelId="{A2032B41-0633-4B58-B0C3-35C77DE6F7ED}" srcId="{C9628A47-3054-4AF9-9858-BE7B40B24E93}" destId="{6862483E-E698-48C8-8372-62992FCC9000}" srcOrd="0" destOrd="0" parTransId="{A9479125-1BAA-472E-9CC3-B668059B9C6E}" sibTransId="{386C0E49-1A0F-44CE-8DB6-BE79F1C38F5B}"/>
    <dgm:cxn modelId="{1DDF8164-0109-4960-9ECD-876AD73EB5CB}" srcId="{C9628A47-3054-4AF9-9858-BE7B40B24E93}" destId="{801A6956-FE02-49F7-B6CB-428C0B3990B8}" srcOrd="2" destOrd="0" parTransId="{D0B983FF-5F98-444C-A20B-96F2850D9CA2}" sibTransId="{4A856ADC-566D-41D2-97CA-23F1A3AA1106}"/>
    <dgm:cxn modelId="{95AF0B1C-FF2B-47E1-8085-C0DF5780FF63}" type="presOf" srcId="{484B088A-DDFE-41C5-904E-F3B8F0EC55A9}" destId="{7FF0F5D8-91AB-469C-B871-A71890F42578}" srcOrd="0" destOrd="0" presId="urn:microsoft.com/office/officeart/2005/8/layout/process5"/>
    <dgm:cxn modelId="{CBFE7D73-3CFE-467F-A9B6-B38163900665}" type="presOf" srcId="{949A7CF8-6C77-439F-87B9-75B74A46F15D}" destId="{E3CAEF13-B795-4E76-A2ED-47BA9537363C}" srcOrd="0" destOrd="0" presId="urn:microsoft.com/office/officeart/2005/8/layout/process5"/>
    <dgm:cxn modelId="{DD1DCCF2-7AE2-4BEC-BB3E-3C3AA9D134E7}" type="presOf" srcId="{DBC7AB5F-9E9A-48B9-A2C1-F875FBE05721}" destId="{38EB07B3-5FCF-425D-9E18-E1002A1C497A}" srcOrd="0" destOrd="0" presId="urn:microsoft.com/office/officeart/2005/8/layout/process5"/>
    <dgm:cxn modelId="{A1C9E0C1-9EC5-4027-96D3-8D87F1836A40}" srcId="{C9628A47-3054-4AF9-9858-BE7B40B24E93}" destId="{DBC7AB5F-9E9A-48B9-A2C1-F875FBE05721}" srcOrd="5" destOrd="0" parTransId="{E78FCFE5-C71D-4EFC-8C00-205BE0D0693F}" sibTransId="{A654CA59-6907-4876-AF05-0C0333453231}"/>
    <dgm:cxn modelId="{9DB00ADC-8B0A-47BE-857A-35A9F8F40F52}" srcId="{C9628A47-3054-4AF9-9858-BE7B40B24E93}" destId="{484B088A-DDFE-41C5-904E-F3B8F0EC55A9}" srcOrd="3" destOrd="0" parTransId="{5A56B309-276F-4E74-AB55-F3899E45D0E9}" sibTransId="{EEB5F63F-BD7E-47D4-970D-567DCBE5326A}"/>
    <dgm:cxn modelId="{9EE24FD3-12D4-4D01-BBDA-F75841BD936D}" srcId="{C9628A47-3054-4AF9-9858-BE7B40B24E93}" destId="{BF4080B1-E9FE-4541-B1C7-985AA9D00C21}" srcOrd="4" destOrd="0" parTransId="{10FD5B3D-0957-4F28-81FC-AD973A5F7FFA}" sibTransId="{A54EE458-97DD-44DE-B3B6-182216154CA6}"/>
    <dgm:cxn modelId="{A2E23AD1-6206-4338-845F-32551E02ED68}" type="presParOf" srcId="{35BBBDFA-295C-4C14-819F-0DF245F3F113}" destId="{28FC73CB-559D-42EC-8BBD-B6F8A7B1C98F}" srcOrd="0" destOrd="0" presId="urn:microsoft.com/office/officeart/2005/8/layout/process5"/>
    <dgm:cxn modelId="{D768FE86-9FDF-452C-A5D6-ABDBF7E1AD4D}" type="presParOf" srcId="{35BBBDFA-295C-4C14-819F-0DF245F3F113}" destId="{844BD209-D8A8-46E6-8017-B6E946E81F93}" srcOrd="1" destOrd="0" presId="urn:microsoft.com/office/officeart/2005/8/layout/process5"/>
    <dgm:cxn modelId="{59E206E9-D4B1-486F-977B-99BFD77B31E4}" type="presParOf" srcId="{844BD209-D8A8-46E6-8017-B6E946E81F93}" destId="{EC6BFFD3-9BC5-44CC-B5CE-F1AEB1D3BF27}" srcOrd="0" destOrd="0" presId="urn:microsoft.com/office/officeart/2005/8/layout/process5"/>
    <dgm:cxn modelId="{43141677-AA1A-467A-87AA-B9C3CDB567D9}" type="presParOf" srcId="{35BBBDFA-295C-4C14-819F-0DF245F3F113}" destId="{E3CAEF13-B795-4E76-A2ED-47BA9537363C}" srcOrd="2" destOrd="0" presId="urn:microsoft.com/office/officeart/2005/8/layout/process5"/>
    <dgm:cxn modelId="{55940082-F7EC-41F4-BC6F-D0D9A0C5F26A}" type="presParOf" srcId="{35BBBDFA-295C-4C14-819F-0DF245F3F113}" destId="{80F33236-6362-433C-9DC6-3AC576296D1B}" srcOrd="3" destOrd="0" presId="urn:microsoft.com/office/officeart/2005/8/layout/process5"/>
    <dgm:cxn modelId="{E8A56C5A-85AF-453D-970A-19AE5CA80B70}" type="presParOf" srcId="{80F33236-6362-433C-9DC6-3AC576296D1B}" destId="{6AA66594-337A-4E09-A5C3-AF374A9EF0C9}" srcOrd="0" destOrd="0" presId="urn:microsoft.com/office/officeart/2005/8/layout/process5"/>
    <dgm:cxn modelId="{22EC4391-1633-4EC5-8D65-DF135ECA95FB}" type="presParOf" srcId="{35BBBDFA-295C-4C14-819F-0DF245F3F113}" destId="{39A7199F-ED39-4979-AB3E-0D7080EC85E4}" srcOrd="4" destOrd="0" presId="urn:microsoft.com/office/officeart/2005/8/layout/process5"/>
    <dgm:cxn modelId="{32C0CE80-2DE6-40FC-8612-0021C1474886}" type="presParOf" srcId="{35BBBDFA-295C-4C14-819F-0DF245F3F113}" destId="{CFB905FF-04E9-4B51-96DF-CB4A13CA6048}" srcOrd="5" destOrd="0" presId="urn:microsoft.com/office/officeart/2005/8/layout/process5"/>
    <dgm:cxn modelId="{B48C4586-DDE4-40C7-B56A-90A771B0190C}" type="presParOf" srcId="{CFB905FF-04E9-4B51-96DF-CB4A13CA6048}" destId="{52293966-4247-461A-B653-8A196B5C3F71}" srcOrd="0" destOrd="0" presId="urn:microsoft.com/office/officeart/2005/8/layout/process5"/>
    <dgm:cxn modelId="{BA83EB3B-1A73-486B-ADF0-A4ACD981EC7D}" type="presParOf" srcId="{35BBBDFA-295C-4C14-819F-0DF245F3F113}" destId="{7FF0F5D8-91AB-469C-B871-A71890F42578}" srcOrd="6" destOrd="0" presId="urn:microsoft.com/office/officeart/2005/8/layout/process5"/>
    <dgm:cxn modelId="{80DE384F-808D-4C10-ABF7-BC8F969F22F4}" type="presParOf" srcId="{35BBBDFA-295C-4C14-819F-0DF245F3F113}" destId="{92772FF3-A76C-4593-AA9A-D6CCD3690A05}" srcOrd="7" destOrd="0" presId="urn:microsoft.com/office/officeart/2005/8/layout/process5"/>
    <dgm:cxn modelId="{432376A7-2082-49FE-A697-15274A0B7A51}" type="presParOf" srcId="{92772FF3-A76C-4593-AA9A-D6CCD3690A05}" destId="{7CCBEF10-0CF3-45D0-B3DD-E3CBE5ACF919}" srcOrd="0" destOrd="0" presId="urn:microsoft.com/office/officeart/2005/8/layout/process5"/>
    <dgm:cxn modelId="{F8637B7C-2060-4660-A24C-E437C56B6CF3}" type="presParOf" srcId="{35BBBDFA-295C-4C14-819F-0DF245F3F113}" destId="{8787B21E-24C2-4E33-ABCC-06239CF6F6AD}" srcOrd="8" destOrd="0" presId="urn:microsoft.com/office/officeart/2005/8/layout/process5"/>
    <dgm:cxn modelId="{EE562A66-5B50-4B74-AA0F-A590C956A32F}" type="presParOf" srcId="{35BBBDFA-295C-4C14-819F-0DF245F3F113}" destId="{E102409A-AE04-4368-9712-D70E9D7852CA}" srcOrd="9" destOrd="0" presId="urn:microsoft.com/office/officeart/2005/8/layout/process5"/>
    <dgm:cxn modelId="{60BBCBA7-79C0-4A42-ADFD-EDDEFF2FBBEC}" type="presParOf" srcId="{E102409A-AE04-4368-9712-D70E9D7852CA}" destId="{4485D62B-B1C4-44F9-B2FA-77A45980EFCD}" srcOrd="0" destOrd="0" presId="urn:microsoft.com/office/officeart/2005/8/layout/process5"/>
    <dgm:cxn modelId="{150E3FDB-C790-4E12-A0BB-61A578EA3CB8}" type="presParOf" srcId="{35BBBDFA-295C-4C14-819F-0DF245F3F113}" destId="{38EB07B3-5FCF-425D-9E18-E1002A1C497A}"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628A47-3054-4AF9-9858-BE7B40B24E93}" type="doc">
      <dgm:prSet loTypeId="urn:microsoft.com/office/officeart/2005/8/layout/process5" loCatId="process" qsTypeId="urn:microsoft.com/office/officeart/2005/8/quickstyle/3d3" qsCatId="3D" csTypeId="urn:microsoft.com/office/officeart/2005/8/colors/accent1_2" csCatId="accent1" phldr="1"/>
      <dgm:spPr/>
      <dgm:t>
        <a:bodyPr/>
        <a:lstStyle/>
        <a:p>
          <a:endParaRPr lang="en-US"/>
        </a:p>
      </dgm:t>
    </dgm:pt>
    <dgm:pt modelId="{484B088A-DDFE-41C5-904E-F3B8F0EC55A9}">
      <dgm:prSet phldrT="[Text]"/>
      <dgm:spPr/>
      <dgm:t>
        <a:bodyPr/>
        <a:lstStyle/>
        <a:p>
          <a:r>
            <a:rPr lang="en-US" b="1" dirty="0" smtClean="0"/>
            <a:t>Step 4 Training</a:t>
          </a:r>
          <a:endParaRPr lang="en-US" b="1" dirty="0"/>
        </a:p>
      </dgm:t>
    </dgm:pt>
    <dgm:pt modelId="{5A56B309-276F-4E74-AB55-F3899E45D0E9}" type="parTrans" cxnId="{9DB00ADC-8B0A-47BE-857A-35A9F8F40F52}">
      <dgm:prSet/>
      <dgm:spPr/>
      <dgm:t>
        <a:bodyPr/>
        <a:lstStyle/>
        <a:p>
          <a:endParaRPr lang="en-US"/>
        </a:p>
      </dgm:t>
    </dgm:pt>
    <dgm:pt modelId="{EEB5F63F-BD7E-47D4-970D-567DCBE5326A}" type="sibTrans" cxnId="{9DB00ADC-8B0A-47BE-857A-35A9F8F40F52}">
      <dgm:prSet/>
      <dgm:spPr/>
      <dgm:t>
        <a:bodyPr/>
        <a:lstStyle/>
        <a:p>
          <a:endParaRPr lang="en-US"/>
        </a:p>
      </dgm:t>
    </dgm:pt>
    <dgm:pt modelId="{BF4080B1-E9FE-4541-B1C7-985AA9D00C21}">
      <dgm:prSet phldrT="[Text]"/>
      <dgm:spPr/>
      <dgm:t>
        <a:bodyPr/>
        <a:lstStyle/>
        <a:p>
          <a:r>
            <a:rPr lang="en-US" b="1" dirty="0" smtClean="0"/>
            <a:t>Step 5 Approval Process</a:t>
          </a:r>
          <a:endParaRPr lang="en-US" b="1" dirty="0"/>
        </a:p>
      </dgm:t>
    </dgm:pt>
    <dgm:pt modelId="{10FD5B3D-0957-4F28-81FC-AD973A5F7FFA}" type="parTrans" cxnId="{9EE24FD3-12D4-4D01-BBDA-F75841BD936D}">
      <dgm:prSet/>
      <dgm:spPr/>
      <dgm:t>
        <a:bodyPr/>
        <a:lstStyle/>
        <a:p>
          <a:endParaRPr lang="en-US"/>
        </a:p>
      </dgm:t>
    </dgm:pt>
    <dgm:pt modelId="{A54EE458-97DD-44DE-B3B6-182216154CA6}" type="sibTrans" cxnId="{9EE24FD3-12D4-4D01-BBDA-F75841BD936D}">
      <dgm:prSet/>
      <dgm:spPr/>
      <dgm:t>
        <a:bodyPr/>
        <a:lstStyle/>
        <a:p>
          <a:endParaRPr lang="en-US"/>
        </a:p>
      </dgm:t>
    </dgm:pt>
    <dgm:pt modelId="{DBC7AB5F-9E9A-48B9-A2C1-F875FBE05721}">
      <dgm:prSet phldrT="[Text]"/>
      <dgm:spPr/>
      <dgm:t>
        <a:bodyPr/>
        <a:lstStyle/>
        <a:p>
          <a:r>
            <a:rPr lang="en-US" b="1" dirty="0" smtClean="0"/>
            <a:t>Step 6 After Approval</a:t>
          </a:r>
          <a:endParaRPr lang="en-US" b="1" dirty="0"/>
        </a:p>
      </dgm:t>
    </dgm:pt>
    <dgm:pt modelId="{E78FCFE5-C71D-4EFC-8C00-205BE0D0693F}" type="parTrans" cxnId="{A1C9E0C1-9EC5-4027-96D3-8D87F1836A40}">
      <dgm:prSet/>
      <dgm:spPr/>
      <dgm:t>
        <a:bodyPr/>
        <a:lstStyle/>
        <a:p>
          <a:endParaRPr lang="en-US"/>
        </a:p>
      </dgm:t>
    </dgm:pt>
    <dgm:pt modelId="{A654CA59-6907-4876-AF05-0C0333453231}" type="sibTrans" cxnId="{A1C9E0C1-9EC5-4027-96D3-8D87F1836A40}">
      <dgm:prSet/>
      <dgm:spPr/>
      <dgm:t>
        <a:bodyPr/>
        <a:lstStyle/>
        <a:p>
          <a:endParaRPr lang="en-US"/>
        </a:p>
      </dgm:t>
    </dgm:pt>
    <dgm:pt modelId="{801A6956-FE02-49F7-B6CB-428C0B3990B8}">
      <dgm:prSet/>
      <dgm:spPr/>
      <dgm:t>
        <a:bodyPr/>
        <a:lstStyle/>
        <a:p>
          <a:r>
            <a:rPr lang="en-US" b="1" dirty="0" smtClean="0"/>
            <a:t>Step 3 Submit a Protocol for Review</a:t>
          </a:r>
          <a:endParaRPr lang="en-US" b="1" dirty="0"/>
        </a:p>
      </dgm:t>
    </dgm:pt>
    <dgm:pt modelId="{D0B983FF-5F98-444C-A20B-96F2850D9CA2}" type="parTrans" cxnId="{1DDF8164-0109-4960-9ECD-876AD73EB5CB}">
      <dgm:prSet/>
      <dgm:spPr/>
      <dgm:t>
        <a:bodyPr/>
        <a:lstStyle/>
        <a:p>
          <a:endParaRPr lang="en-US"/>
        </a:p>
      </dgm:t>
    </dgm:pt>
    <dgm:pt modelId="{4A856ADC-566D-41D2-97CA-23F1A3AA1106}" type="sibTrans" cxnId="{1DDF8164-0109-4960-9ECD-876AD73EB5CB}">
      <dgm:prSet/>
      <dgm:spPr/>
      <dgm:t>
        <a:bodyPr/>
        <a:lstStyle/>
        <a:p>
          <a:endParaRPr lang="en-US"/>
        </a:p>
      </dgm:t>
    </dgm:pt>
    <dgm:pt modelId="{949A7CF8-6C77-439F-87B9-75B74A46F15D}">
      <dgm:prSet custT="1"/>
      <dgm:spPr/>
      <dgm:t>
        <a:bodyPr/>
        <a:lstStyle/>
        <a:p>
          <a:r>
            <a:rPr lang="en-US" sz="1400" b="1" dirty="0" smtClean="0"/>
            <a:t>Step 2 Determine level of review. </a:t>
          </a:r>
          <a:endParaRPr lang="en-US" sz="1400" b="1" dirty="0"/>
        </a:p>
      </dgm:t>
    </dgm:pt>
    <dgm:pt modelId="{524A6C4E-20B9-4967-8351-B53B12D7ADFE}" type="parTrans" cxnId="{071DF66C-283B-4680-B582-B099348EB638}">
      <dgm:prSet/>
      <dgm:spPr/>
      <dgm:t>
        <a:bodyPr/>
        <a:lstStyle/>
        <a:p>
          <a:endParaRPr lang="en-US"/>
        </a:p>
      </dgm:t>
    </dgm:pt>
    <dgm:pt modelId="{06EC2E95-B87B-49EA-9A21-2B464EA4D929}" type="sibTrans" cxnId="{071DF66C-283B-4680-B582-B099348EB638}">
      <dgm:prSet/>
      <dgm:spPr/>
      <dgm:t>
        <a:bodyPr/>
        <a:lstStyle/>
        <a:p>
          <a:endParaRPr lang="en-US"/>
        </a:p>
      </dgm:t>
    </dgm:pt>
    <dgm:pt modelId="{6862483E-E698-48C8-8372-62992FCC9000}">
      <dgm:prSet custT="1"/>
      <dgm:spPr/>
      <dgm:t>
        <a:bodyPr/>
        <a:lstStyle/>
        <a:p>
          <a:r>
            <a:rPr lang="en-US" sz="1000" b="1" dirty="0" smtClean="0"/>
            <a:t>Step 1 Determine if activity needs review. </a:t>
          </a:r>
          <a:endParaRPr lang="en-US" sz="1000" b="1" dirty="0"/>
        </a:p>
      </dgm:t>
    </dgm:pt>
    <dgm:pt modelId="{386C0E49-1A0F-44CE-8DB6-BE79F1C38F5B}" type="sibTrans" cxnId="{A2032B41-0633-4B58-B0C3-35C77DE6F7ED}">
      <dgm:prSet/>
      <dgm:spPr/>
      <dgm:t>
        <a:bodyPr/>
        <a:lstStyle/>
        <a:p>
          <a:endParaRPr lang="en-US"/>
        </a:p>
      </dgm:t>
    </dgm:pt>
    <dgm:pt modelId="{A9479125-1BAA-472E-9CC3-B668059B9C6E}" type="parTrans" cxnId="{A2032B41-0633-4B58-B0C3-35C77DE6F7ED}">
      <dgm:prSet/>
      <dgm:spPr/>
      <dgm:t>
        <a:bodyPr/>
        <a:lstStyle/>
        <a:p>
          <a:endParaRPr lang="en-US"/>
        </a:p>
      </dgm:t>
    </dgm:pt>
    <dgm:pt modelId="{35BBBDFA-295C-4C14-819F-0DF245F3F113}" type="pres">
      <dgm:prSet presAssocID="{C9628A47-3054-4AF9-9858-BE7B40B24E93}" presName="diagram" presStyleCnt="0">
        <dgm:presLayoutVars>
          <dgm:dir/>
          <dgm:resizeHandles val="exact"/>
        </dgm:presLayoutVars>
      </dgm:prSet>
      <dgm:spPr/>
      <dgm:t>
        <a:bodyPr/>
        <a:lstStyle/>
        <a:p>
          <a:endParaRPr lang="en-US"/>
        </a:p>
      </dgm:t>
    </dgm:pt>
    <dgm:pt modelId="{28FC73CB-559D-42EC-8BBD-B6F8A7B1C98F}" type="pres">
      <dgm:prSet presAssocID="{6862483E-E698-48C8-8372-62992FCC9000}" presName="node" presStyleLbl="node1" presStyleIdx="0" presStyleCnt="6" custScaleX="100465" custScaleY="100566" custLinFactNeighborX="-167" custLinFactNeighborY="968">
        <dgm:presLayoutVars>
          <dgm:bulletEnabled val="1"/>
        </dgm:presLayoutVars>
      </dgm:prSet>
      <dgm:spPr/>
      <dgm:t>
        <a:bodyPr/>
        <a:lstStyle/>
        <a:p>
          <a:endParaRPr lang="en-US"/>
        </a:p>
      </dgm:t>
    </dgm:pt>
    <dgm:pt modelId="{844BD209-D8A8-46E6-8017-B6E946E81F93}" type="pres">
      <dgm:prSet presAssocID="{386C0E49-1A0F-44CE-8DB6-BE79F1C38F5B}" presName="sibTrans" presStyleLbl="sibTrans2D1" presStyleIdx="0" presStyleCnt="5"/>
      <dgm:spPr/>
      <dgm:t>
        <a:bodyPr/>
        <a:lstStyle/>
        <a:p>
          <a:endParaRPr lang="en-US"/>
        </a:p>
      </dgm:t>
    </dgm:pt>
    <dgm:pt modelId="{EC6BFFD3-9BC5-44CC-B5CE-F1AEB1D3BF27}" type="pres">
      <dgm:prSet presAssocID="{386C0E49-1A0F-44CE-8DB6-BE79F1C38F5B}" presName="connectorText" presStyleLbl="sibTrans2D1" presStyleIdx="0" presStyleCnt="5"/>
      <dgm:spPr/>
      <dgm:t>
        <a:bodyPr/>
        <a:lstStyle/>
        <a:p>
          <a:endParaRPr lang="en-US"/>
        </a:p>
      </dgm:t>
    </dgm:pt>
    <dgm:pt modelId="{E3CAEF13-B795-4E76-A2ED-47BA9537363C}" type="pres">
      <dgm:prSet presAssocID="{949A7CF8-6C77-439F-87B9-75B74A46F15D}" presName="node" presStyleLbl="node1" presStyleIdx="1" presStyleCnt="6" custScaleX="143552" custScaleY="203885" custLinFactNeighborX="-1549" custLinFactNeighborY="1294">
        <dgm:presLayoutVars>
          <dgm:bulletEnabled val="1"/>
        </dgm:presLayoutVars>
      </dgm:prSet>
      <dgm:spPr/>
      <dgm:t>
        <a:bodyPr/>
        <a:lstStyle/>
        <a:p>
          <a:endParaRPr lang="en-US"/>
        </a:p>
      </dgm:t>
    </dgm:pt>
    <dgm:pt modelId="{80F33236-6362-433C-9DC6-3AC576296D1B}" type="pres">
      <dgm:prSet presAssocID="{06EC2E95-B87B-49EA-9A21-2B464EA4D929}" presName="sibTrans" presStyleLbl="sibTrans2D1" presStyleIdx="1" presStyleCnt="5"/>
      <dgm:spPr/>
      <dgm:t>
        <a:bodyPr/>
        <a:lstStyle/>
        <a:p>
          <a:endParaRPr lang="en-US"/>
        </a:p>
      </dgm:t>
    </dgm:pt>
    <dgm:pt modelId="{6AA66594-337A-4E09-A5C3-AF374A9EF0C9}" type="pres">
      <dgm:prSet presAssocID="{06EC2E95-B87B-49EA-9A21-2B464EA4D929}" presName="connectorText" presStyleLbl="sibTrans2D1" presStyleIdx="1" presStyleCnt="5"/>
      <dgm:spPr/>
      <dgm:t>
        <a:bodyPr/>
        <a:lstStyle/>
        <a:p>
          <a:endParaRPr lang="en-US"/>
        </a:p>
      </dgm:t>
    </dgm:pt>
    <dgm:pt modelId="{39A7199F-ED39-4979-AB3E-0D7080EC85E4}" type="pres">
      <dgm:prSet presAssocID="{801A6956-FE02-49F7-B6CB-428C0B3990B8}" presName="node" presStyleLbl="node1" presStyleIdx="2" presStyleCnt="6">
        <dgm:presLayoutVars>
          <dgm:bulletEnabled val="1"/>
        </dgm:presLayoutVars>
      </dgm:prSet>
      <dgm:spPr/>
      <dgm:t>
        <a:bodyPr/>
        <a:lstStyle/>
        <a:p>
          <a:endParaRPr lang="en-US"/>
        </a:p>
      </dgm:t>
    </dgm:pt>
    <dgm:pt modelId="{CFB905FF-04E9-4B51-96DF-CB4A13CA6048}" type="pres">
      <dgm:prSet presAssocID="{4A856ADC-566D-41D2-97CA-23F1A3AA1106}" presName="sibTrans" presStyleLbl="sibTrans2D1" presStyleIdx="2" presStyleCnt="5"/>
      <dgm:spPr/>
      <dgm:t>
        <a:bodyPr/>
        <a:lstStyle/>
        <a:p>
          <a:endParaRPr lang="en-US"/>
        </a:p>
      </dgm:t>
    </dgm:pt>
    <dgm:pt modelId="{52293966-4247-461A-B653-8A196B5C3F71}" type="pres">
      <dgm:prSet presAssocID="{4A856ADC-566D-41D2-97CA-23F1A3AA1106}" presName="connectorText" presStyleLbl="sibTrans2D1" presStyleIdx="2" presStyleCnt="5"/>
      <dgm:spPr/>
      <dgm:t>
        <a:bodyPr/>
        <a:lstStyle/>
        <a:p>
          <a:endParaRPr lang="en-US"/>
        </a:p>
      </dgm:t>
    </dgm:pt>
    <dgm:pt modelId="{7FF0F5D8-91AB-469C-B871-A71890F42578}" type="pres">
      <dgm:prSet presAssocID="{484B088A-DDFE-41C5-904E-F3B8F0EC55A9}" presName="node" presStyleLbl="node1" presStyleIdx="3" presStyleCnt="6">
        <dgm:presLayoutVars>
          <dgm:bulletEnabled val="1"/>
        </dgm:presLayoutVars>
      </dgm:prSet>
      <dgm:spPr/>
      <dgm:t>
        <a:bodyPr/>
        <a:lstStyle/>
        <a:p>
          <a:endParaRPr lang="en-US"/>
        </a:p>
      </dgm:t>
    </dgm:pt>
    <dgm:pt modelId="{92772FF3-A76C-4593-AA9A-D6CCD3690A05}" type="pres">
      <dgm:prSet presAssocID="{EEB5F63F-BD7E-47D4-970D-567DCBE5326A}" presName="sibTrans" presStyleLbl="sibTrans2D1" presStyleIdx="3" presStyleCnt="5"/>
      <dgm:spPr/>
      <dgm:t>
        <a:bodyPr/>
        <a:lstStyle/>
        <a:p>
          <a:endParaRPr lang="en-US"/>
        </a:p>
      </dgm:t>
    </dgm:pt>
    <dgm:pt modelId="{7CCBEF10-0CF3-45D0-B3DD-E3CBE5ACF919}" type="pres">
      <dgm:prSet presAssocID="{EEB5F63F-BD7E-47D4-970D-567DCBE5326A}" presName="connectorText" presStyleLbl="sibTrans2D1" presStyleIdx="3" presStyleCnt="5"/>
      <dgm:spPr/>
      <dgm:t>
        <a:bodyPr/>
        <a:lstStyle/>
        <a:p>
          <a:endParaRPr lang="en-US"/>
        </a:p>
      </dgm:t>
    </dgm:pt>
    <dgm:pt modelId="{8787B21E-24C2-4E33-ABCC-06239CF6F6AD}" type="pres">
      <dgm:prSet presAssocID="{BF4080B1-E9FE-4541-B1C7-985AA9D00C21}" presName="node" presStyleLbl="node1" presStyleIdx="4" presStyleCnt="6">
        <dgm:presLayoutVars>
          <dgm:bulletEnabled val="1"/>
        </dgm:presLayoutVars>
      </dgm:prSet>
      <dgm:spPr/>
      <dgm:t>
        <a:bodyPr/>
        <a:lstStyle/>
        <a:p>
          <a:endParaRPr lang="en-US"/>
        </a:p>
      </dgm:t>
    </dgm:pt>
    <dgm:pt modelId="{E102409A-AE04-4368-9712-D70E9D7852CA}" type="pres">
      <dgm:prSet presAssocID="{A54EE458-97DD-44DE-B3B6-182216154CA6}" presName="sibTrans" presStyleLbl="sibTrans2D1" presStyleIdx="4" presStyleCnt="5"/>
      <dgm:spPr/>
      <dgm:t>
        <a:bodyPr/>
        <a:lstStyle/>
        <a:p>
          <a:endParaRPr lang="en-US"/>
        </a:p>
      </dgm:t>
    </dgm:pt>
    <dgm:pt modelId="{4485D62B-B1C4-44F9-B2FA-77A45980EFCD}" type="pres">
      <dgm:prSet presAssocID="{A54EE458-97DD-44DE-B3B6-182216154CA6}" presName="connectorText" presStyleLbl="sibTrans2D1" presStyleIdx="4" presStyleCnt="5"/>
      <dgm:spPr/>
      <dgm:t>
        <a:bodyPr/>
        <a:lstStyle/>
        <a:p>
          <a:endParaRPr lang="en-US"/>
        </a:p>
      </dgm:t>
    </dgm:pt>
    <dgm:pt modelId="{38EB07B3-5FCF-425D-9E18-E1002A1C497A}" type="pres">
      <dgm:prSet presAssocID="{DBC7AB5F-9E9A-48B9-A2C1-F875FBE05721}" presName="node" presStyleLbl="node1" presStyleIdx="5" presStyleCnt="6" custLinFactNeighborX="-335" custLinFactNeighborY="-578">
        <dgm:presLayoutVars>
          <dgm:bulletEnabled val="1"/>
        </dgm:presLayoutVars>
      </dgm:prSet>
      <dgm:spPr/>
      <dgm:t>
        <a:bodyPr/>
        <a:lstStyle/>
        <a:p>
          <a:endParaRPr lang="en-US"/>
        </a:p>
      </dgm:t>
    </dgm:pt>
  </dgm:ptLst>
  <dgm:cxnLst>
    <dgm:cxn modelId="{75B18551-E122-43E6-BDC9-B0726C5CDDCB}" type="presOf" srcId="{DBC7AB5F-9E9A-48B9-A2C1-F875FBE05721}" destId="{38EB07B3-5FCF-425D-9E18-E1002A1C497A}" srcOrd="0" destOrd="0" presId="urn:microsoft.com/office/officeart/2005/8/layout/process5"/>
    <dgm:cxn modelId="{3A78F2C2-D2EE-4A31-A53F-93B4DFC1AAB3}" type="presOf" srcId="{C9628A47-3054-4AF9-9858-BE7B40B24E93}" destId="{35BBBDFA-295C-4C14-819F-0DF245F3F113}" srcOrd="0" destOrd="0" presId="urn:microsoft.com/office/officeart/2005/8/layout/process5"/>
    <dgm:cxn modelId="{A2032B41-0633-4B58-B0C3-35C77DE6F7ED}" srcId="{C9628A47-3054-4AF9-9858-BE7B40B24E93}" destId="{6862483E-E698-48C8-8372-62992FCC9000}" srcOrd="0" destOrd="0" parTransId="{A9479125-1BAA-472E-9CC3-B668059B9C6E}" sibTransId="{386C0E49-1A0F-44CE-8DB6-BE79F1C38F5B}"/>
    <dgm:cxn modelId="{29FCD50D-068E-4D10-B4D3-CE4D974C34BA}" type="presOf" srcId="{6862483E-E698-48C8-8372-62992FCC9000}" destId="{28FC73CB-559D-42EC-8BBD-B6F8A7B1C98F}" srcOrd="0" destOrd="0" presId="urn:microsoft.com/office/officeart/2005/8/layout/process5"/>
    <dgm:cxn modelId="{A1C9E0C1-9EC5-4027-96D3-8D87F1836A40}" srcId="{C9628A47-3054-4AF9-9858-BE7B40B24E93}" destId="{DBC7AB5F-9E9A-48B9-A2C1-F875FBE05721}" srcOrd="5" destOrd="0" parTransId="{E78FCFE5-C71D-4EFC-8C00-205BE0D0693F}" sibTransId="{A654CA59-6907-4876-AF05-0C0333453231}"/>
    <dgm:cxn modelId="{071DF66C-283B-4680-B582-B099348EB638}" srcId="{C9628A47-3054-4AF9-9858-BE7B40B24E93}" destId="{949A7CF8-6C77-439F-87B9-75B74A46F15D}" srcOrd="1" destOrd="0" parTransId="{524A6C4E-20B9-4967-8351-B53B12D7ADFE}" sibTransId="{06EC2E95-B87B-49EA-9A21-2B464EA4D929}"/>
    <dgm:cxn modelId="{06DCDEE6-1548-4624-ABE3-EBE2AD38B661}" type="presOf" srcId="{A54EE458-97DD-44DE-B3B6-182216154CA6}" destId="{E102409A-AE04-4368-9712-D70E9D7852CA}" srcOrd="0" destOrd="0" presId="urn:microsoft.com/office/officeart/2005/8/layout/process5"/>
    <dgm:cxn modelId="{5C30CC3B-CC5B-4DA5-8BFB-45B56F9C7981}" type="presOf" srcId="{949A7CF8-6C77-439F-87B9-75B74A46F15D}" destId="{E3CAEF13-B795-4E76-A2ED-47BA9537363C}" srcOrd="0" destOrd="0" presId="urn:microsoft.com/office/officeart/2005/8/layout/process5"/>
    <dgm:cxn modelId="{41FCB1E9-8634-449F-AE8A-E829BD2345DE}" type="presOf" srcId="{484B088A-DDFE-41C5-904E-F3B8F0EC55A9}" destId="{7FF0F5D8-91AB-469C-B871-A71890F42578}" srcOrd="0" destOrd="0" presId="urn:microsoft.com/office/officeart/2005/8/layout/process5"/>
    <dgm:cxn modelId="{A8449E73-C888-433B-8FD8-FB6B110BF50C}" type="presOf" srcId="{A54EE458-97DD-44DE-B3B6-182216154CA6}" destId="{4485D62B-B1C4-44F9-B2FA-77A45980EFCD}" srcOrd="1" destOrd="0" presId="urn:microsoft.com/office/officeart/2005/8/layout/process5"/>
    <dgm:cxn modelId="{0D86BDF7-8142-43A7-BD4A-64F74E9E52F4}" type="presOf" srcId="{EEB5F63F-BD7E-47D4-970D-567DCBE5326A}" destId="{7CCBEF10-0CF3-45D0-B3DD-E3CBE5ACF919}" srcOrd="1" destOrd="0" presId="urn:microsoft.com/office/officeart/2005/8/layout/process5"/>
    <dgm:cxn modelId="{F61847BE-F7D5-4C8B-B103-4E56F8AA321A}" type="presOf" srcId="{801A6956-FE02-49F7-B6CB-428C0B3990B8}" destId="{39A7199F-ED39-4979-AB3E-0D7080EC85E4}" srcOrd="0" destOrd="0" presId="urn:microsoft.com/office/officeart/2005/8/layout/process5"/>
    <dgm:cxn modelId="{0E75E576-C0AC-406B-9AFC-2645948F9C94}" type="presOf" srcId="{386C0E49-1A0F-44CE-8DB6-BE79F1C38F5B}" destId="{EC6BFFD3-9BC5-44CC-B5CE-F1AEB1D3BF27}" srcOrd="1" destOrd="0" presId="urn:microsoft.com/office/officeart/2005/8/layout/process5"/>
    <dgm:cxn modelId="{9EE24FD3-12D4-4D01-BBDA-F75841BD936D}" srcId="{C9628A47-3054-4AF9-9858-BE7B40B24E93}" destId="{BF4080B1-E9FE-4541-B1C7-985AA9D00C21}" srcOrd="4" destOrd="0" parTransId="{10FD5B3D-0957-4F28-81FC-AD973A5F7FFA}" sibTransId="{A54EE458-97DD-44DE-B3B6-182216154CA6}"/>
    <dgm:cxn modelId="{BE98C64D-A8B3-45AD-AE73-87EDDFDA1E3B}" type="presOf" srcId="{4A856ADC-566D-41D2-97CA-23F1A3AA1106}" destId="{52293966-4247-461A-B653-8A196B5C3F71}" srcOrd="1" destOrd="0" presId="urn:microsoft.com/office/officeart/2005/8/layout/process5"/>
    <dgm:cxn modelId="{1D7C6619-273D-4C48-8C4B-5FF400110FC0}" type="presOf" srcId="{EEB5F63F-BD7E-47D4-970D-567DCBE5326A}" destId="{92772FF3-A76C-4593-AA9A-D6CCD3690A05}" srcOrd="0" destOrd="0" presId="urn:microsoft.com/office/officeart/2005/8/layout/process5"/>
    <dgm:cxn modelId="{BB4EA349-8E13-402F-8D24-C83404C6196F}" type="presOf" srcId="{4A856ADC-566D-41D2-97CA-23F1A3AA1106}" destId="{CFB905FF-04E9-4B51-96DF-CB4A13CA6048}" srcOrd="0" destOrd="0" presId="urn:microsoft.com/office/officeart/2005/8/layout/process5"/>
    <dgm:cxn modelId="{E8591308-9F41-4B26-AA1F-02E80577B86F}" type="presOf" srcId="{06EC2E95-B87B-49EA-9A21-2B464EA4D929}" destId="{80F33236-6362-433C-9DC6-3AC576296D1B}" srcOrd="0" destOrd="0" presId="urn:microsoft.com/office/officeart/2005/8/layout/process5"/>
    <dgm:cxn modelId="{01961355-0BBF-4175-B28F-8E8A95F3E89B}" type="presOf" srcId="{BF4080B1-E9FE-4541-B1C7-985AA9D00C21}" destId="{8787B21E-24C2-4E33-ABCC-06239CF6F6AD}" srcOrd="0" destOrd="0" presId="urn:microsoft.com/office/officeart/2005/8/layout/process5"/>
    <dgm:cxn modelId="{05D5CCC8-D9EE-4E20-94C2-F32F1EB2F841}" type="presOf" srcId="{06EC2E95-B87B-49EA-9A21-2B464EA4D929}" destId="{6AA66594-337A-4E09-A5C3-AF374A9EF0C9}" srcOrd="1" destOrd="0" presId="urn:microsoft.com/office/officeart/2005/8/layout/process5"/>
    <dgm:cxn modelId="{1DDF8164-0109-4960-9ECD-876AD73EB5CB}" srcId="{C9628A47-3054-4AF9-9858-BE7B40B24E93}" destId="{801A6956-FE02-49F7-B6CB-428C0B3990B8}" srcOrd="2" destOrd="0" parTransId="{D0B983FF-5F98-444C-A20B-96F2850D9CA2}" sibTransId="{4A856ADC-566D-41D2-97CA-23F1A3AA1106}"/>
    <dgm:cxn modelId="{7368FB15-29EF-4DF5-BF14-0D04523CDB8E}" type="presOf" srcId="{386C0E49-1A0F-44CE-8DB6-BE79F1C38F5B}" destId="{844BD209-D8A8-46E6-8017-B6E946E81F93}" srcOrd="0" destOrd="0" presId="urn:microsoft.com/office/officeart/2005/8/layout/process5"/>
    <dgm:cxn modelId="{9DB00ADC-8B0A-47BE-857A-35A9F8F40F52}" srcId="{C9628A47-3054-4AF9-9858-BE7B40B24E93}" destId="{484B088A-DDFE-41C5-904E-F3B8F0EC55A9}" srcOrd="3" destOrd="0" parTransId="{5A56B309-276F-4E74-AB55-F3899E45D0E9}" sibTransId="{EEB5F63F-BD7E-47D4-970D-567DCBE5326A}"/>
    <dgm:cxn modelId="{978FAAE4-1D62-451D-995B-BC1D8D18C9EA}" type="presParOf" srcId="{35BBBDFA-295C-4C14-819F-0DF245F3F113}" destId="{28FC73CB-559D-42EC-8BBD-B6F8A7B1C98F}" srcOrd="0" destOrd="0" presId="urn:microsoft.com/office/officeart/2005/8/layout/process5"/>
    <dgm:cxn modelId="{74687CB7-1ED8-4640-A1C2-C6CA372C8BE9}" type="presParOf" srcId="{35BBBDFA-295C-4C14-819F-0DF245F3F113}" destId="{844BD209-D8A8-46E6-8017-B6E946E81F93}" srcOrd="1" destOrd="0" presId="urn:microsoft.com/office/officeart/2005/8/layout/process5"/>
    <dgm:cxn modelId="{CAC5FF4C-3125-4D06-80F9-33681EE8F16E}" type="presParOf" srcId="{844BD209-D8A8-46E6-8017-B6E946E81F93}" destId="{EC6BFFD3-9BC5-44CC-B5CE-F1AEB1D3BF27}" srcOrd="0" destOrd="0" presId="urn:microsoft.com/office/officeart/2005/8/layout/process5"/>
    <dgm:cxn modelId="{D4E12CEE-BC72-4CC1-A89B-E86C1D8D9636}" type="presParOf" srcId="{35BBBDFA-295C-4C14-819F-0DF245F3F113}" destId="{E3CAEF13-B795-4E76-A2ED-47BA9537363C}" srcOrd="2" destOrd="0" presId="urn:microsoft.com/office/officeart/2005/8/layout/process5"/>
    <dgm:cxn modelId="{6BB49D2C-47A7-416B-9E07-4B3952013A22}" type="presParOf" srcId="{35BBBDFA-295C-4C14-819F-0DF245F3F113}" destId="{80F33236-6362-433C-9DC6-3AC576296D1B}" srcOrd="3" destOrd="0" presId="urn:microsoft.com/office/officeart/2005/8/layout/process5"/>
    <dgm:cxn modelId="{A82734D3-AC40-4863-978B-D1F79DBB4DD1}" type="presParOf" srcId="{80F33236-6362-433C-9DC6-3AC576296D1B}" destId="{6AA66594-337A-4E09-A5C3-AF374A9EF0C9}" srcOrd="0" destOrd="0" presId="urn:microsoft.com/office/officeart/2005/8/layout/process5"/>
    <dgm:cxn modelId="{3B8362C2-8E83-47A6-847D-E6A3ECE4ADC6}" type="presParOf" srcId="{35BBBDFA-295C-4C14-819F-0DF245F3F113}" destId="{39A7199F-ED39-4979-AB3E-0D7080EC85E4}" srcOrd="4" destOrd="0" presId="urn:microsoft.com/office/officeart/2005/8/layout/process5"/>
    <dgm:cxn modelId="{1832791E-B535-4331-98E5-04452695C8A5}" type="presParOf" srcId="{35BBBDFA-295C-4C14-819F-0DF245F3F113}" destId="{CFB905FF-04E9-4B51-96DF-CB4A13CA6048}" srcOrd="5" destOrd="0" presId="urn:microsoft.com/office/officeart/2005/8/layout/process5"/>
    <dgm:cxn modelId="{6305CDBB-EEE2-4EEB-A3AD-6A0B454D1EB0}" type="presParOf" srcId="{CFB905FF-04E9-4B51-96DF-CB4A13CA6048}" destId="{52293966-4247-461A-B653-8A196B5C3F71}" srcOrd="0" destOrd="0" presId="urn:microsoft.com/office/officeart/2005/8/layout/process5"/>
    <dgm:cxn modelId="{98ECF13D-E770-4E1C-BBC8-70827FF32857}" type="presParOf" srcId="{35BBBDFA-295C-4C14-819F-0DF245F3F113}" destId="{7FF0F5D8-91AB-469C-B871-A71890F42578}" srcOrd="6" destOrd="0" presId="urn:microsoft.com/office/officeart/2005/8/layout/process5"/>
    <dgm:cxn modelId="{75523B1C-2B3B-4468-9497-21E58657F617}" type="presParOf" srcId="{35BBBDFA-295C-4C14-819F-0DF245F3F113}" destId="{92772FF3-A76C-4593-AA9A-D6CCD3690A05}" srcOrd="7" destOrd="0" presId="urn:microsoft.com/office/officeart/2005/8/layout/process5"/>
    <dgm:cxn modelId="{A09417B5-1459-4ADD-BEFD-5E3F556C91BB}" type="presParOf" srcId="{92772FF3-A76C-4593-AA9A-D6CCD3690A05}" destId="{7CCBEF10-0CF3-45D0-B3DD-E3CBE5ACF919}" srcOrd="0" destOrd="0" presId="urn:microsoft.com/office/officeart/2005/8/layout/process5"/>
    <dgm:cxn modelId="{B80E97B6-8A6D-48CE-B9BB-54BC951EDB1D}" type="presParOf" srcId="{35BBBDFA-295C-4C14-819F-0DF245F3F113}" destId="{8787B21E-24C2-4E33-ABCC-06239CF6F6AD}" srcOrd="8" destOrd="0" presId="urn:microsoft.com/office/officeart/2005/8/layout/process5"/>
    <dgm:cxn modelId="{C082302E-A4D8-4A39-8D5B-08515E63AC81}" type="presParOf" srcId="{35BBBDFA-295C-4C14-819F-0DF245F3F113}" destId="{E102409A-AE04-4368-9712-D70E9D7852CA}" srcOrd="9" destOrd="0" presId="urn:microsoft.com/office/officeart/2005/8/layout/process5"/>
    <dgm:cxn modelId="{CF098B06-4620-431C-B74C-F33212EF8248}" type="presParOf" srcId="{E102409A-AE04-4368-9712-D70E9D7852CA}" destId="{4485D62B-B1C4-44F9-B2FA-77A45980EFCD}" srcOrd="0" destOrd="0" presId="urn:microsoft.com/office/officeart/2005/8/layout/process5"/>
    <dgm:cxn modelId="{2EB3ACCF-EA3C-4173-B23F-5233F01BADB1}" type="presParOf" srcId="{35BBBDFA-295C-4C14-819F-0DF245F3F113}" destId="{38EB07B3-5FCF-425D-9E18-E1002A1C497A}"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628A47-3054-4AF9-9858-BE7B40B24E93}" type="doc">
      <dgm:prSet loTypeId="urn:microsoft.com/office/officeart/2005/8/layout/process5" loCatId="process" qsTypeId="urn:microsoft.com/office/officeart/2005/8/quickstyle/3d3" qsCatId="3D" csTypeId="urn:microsoft.com/office/officeart/2005/8/colors/accent1_2" csCatId="accent1" phldr="1"/>
      <dgm:spPr/>
      <dgm:t>
        <a:bodyPr/>
        <a:lstStyle/>
        <a:p>
          <a:endParaRPr lang="en-US"/>
        </a:p>
      </dgm:t>
    </dgm:pt>
    <dgm:pt modelId="{484B088A-DDFE-41C5-904E-F3B8F0EC55A9}">
      <dgm:prSet phldrT="[Text]"/>
      <dgm:spPr/>
      <dgm:t>
        <a:bodyPr/>
        <a:lstStyle/>
        <a:p>
          <a:r>
            <a:rPr lang="en-US" b="1" dirty="0" smtClean="0"/>
            <a:t>Step 4 Training</a:t>
          </a:r>
          <a:endParaRPr lang="en-US" b="1" dirty="0"/>
        </a:p>
      </dgm:t>
    </dgm:pt>
    <dgm:pt modelId="{5A56B309-276F-4E74-AB55-F3899E45D0E9}" type="parTrans" cxnId="{9DB00ADC-8B0A-47BE-857A-35A9F8F40F52}">
      <dgm:prSet/>
      <dgm:spPr/>
      <dgm:t>
        <a:bodyPr/>
        <a:lstStyle/>
        <a:p>
          <a:endParaRPr lang="en-US"/>
        </a:p>
      </dgm:t>
    </dgm:pt>
    <dgm:pt modelId="{EEB5F63F-BD7E-47D4-970D-567DCBE5326A}" type="sibTrans" cxnId="{9DB00ADC-8B0A-47BE-857A-35A9F8F40F52}">
      <dgm:prSet/>
      <dgm:spPr/>
      <dgm:t>
        <a:bodyPr/>
        <a:lstStyle/>
        <a:p>
          <a:endParaRPr lang="en-US"/>
        </a:p>
      </dgm:t>
    </dgm:pt>
    <dgm:pt modelId="{BF4080B1-E9FE-4541-B1C7-985AA9D00C21}">
      <dgm:prSet phldrT="[Text]"/>
      <dgm:spPr/>
      <dgm:t>
        <a:bodyPr/>
        <a:lstStyle/>
        <a:p>
          <a:r>
            <a:rPr lang="en-US" b="1" dirty="0" smtClean="0"/>
            <a:t>Step 5 Approval Process</a:t>
          </a:r>
          <a:endParaRPr lang="en-US" b="1" dirty="0"/>
        </a:p>
      </dgm:t>
    </dgm:pt>
    <dgm:pt modelId="{10FD5B3D-0957-4F28-81FC-AD973A5F7FFA}" type="parTrans" cxnId="{9EE24FD3-12D4-4D01-BBDA-F75841BD936D}">
      <dgm:prSet/>
      <dgm:spPr/>
      <dgm:t>
        <a:bodyPr/>
        <a:lstStyle/>
        <a:p>
          <a:endParaRPr lang="en-US"/>
        </a:p>
      </dgm:t>
    </dgm:pt>
    <dgm:pt modelId="{A54EE458-97DD-44DE-B3B6-182216154CA6}" type="sibTrans" cxnId="{9EE24FD3-12D4-4D01-BBDA-F75841BD936D}">
      <dgm:prSet/>
      <dgm:spPr/>
      <dgm:t>
        <a:bodyPr/>
        <a:lstStyle/>
        <a:p>
          <a:endParaRPr lang="en-US"/>
        </a:p>
      </dgm:t>
    </dgm:pt>
    <dgm:pt modelId="{DBC7AB5F-9E9A-48B9-A2C1-F875FBE05721}">
      <dgm:prSet phldrT="[Text]"/>
      <dgm:spPr/>
      <dgm:t>
        <a:bodyPr/>
        <a:lstStyle/>
        <a:p>
          <a:r>
            <a:rPr lang="en-US" b="1" dirty="0" smtClean="0"/>
            <a:t>Step 6 After Approval</a:t>
          </a:r>
          <a:endParaRPr lang="en-US" b="1" dirty="0"/>
        </a:p>
      </dgm:t>
    </dgm:pt>
    <dgm:pt modelId="{E78FCFE5-C71D-4EFC-8C00-205BE0D0693F}" type="parTrans" cxnId="{A1C9E0C1-9EC5-4027-96D3-8D87F1836A40}">
      <dgm:prSet/>
      <dgm:spPr/>
      <dgm:t>
        <a:bodyPr/>
        <a:lstStyle/>
        <a:p>
          <a:endParaRPr lang="en-US"/>
        </a:p>
      </dgm:t>
    </dgm:pt>
    <dgm:pt modelId="{A654CA59-6907-4876-AF05-0C0333453231}" type="sibTrans" cxnId="{A1C9E0C1-9EC5-4027-96D3-8D87F1836A40}">
      <dgm:prSet/>
      <dgm:spPr/>
      <dgm:t>
        <a:bodyPr/>
        <a:lstStyle/>
        <a:p>
          <a:endParaRPr lang="en-US"/>
        </a:p>
      </dgm:t>
    </dgm:pt>
    <dgm:pt modelId="{801A6956-FE02-49F7-B6CB-428C0B3990B8}">
      <dgm:prSet/>
      <dgm:spPr/>
      <dgm:t>
        <a:bodyPr/>
        <a:lstStyle/>
        <a:p>
          <a:r>
            <a:rPr lang="en-US" b="1" dirty="0" smtClean="0"/>
            <a:t>Step 3 Submit a Protocol for Review</a:t>
          </a:r>
          <a:endParaRPr lang="en-US" b="1" dirty="0"/>
        </a:p>
      </dgm:t>
    </dgm:pt>
    <dgm:pt modelId="{D0B983FF-5F98-444C-A20B-96F2850D9CA2}" type="parTrans" cxnId="{1DDF8164-0109-4960-9ECD-876AD73EB5CB}">
      <dgm:prSet/>
      <dgm:spPr/>
      <dgm:t>
        <a:bodyPr/>
        <a:lstStyle/>
        <a:p>
          <a:endParaRPr lang="en-US"/>
        </a:p>
      </dgm:t>
    </dgm:pt>
    <dgm:pt modelId="{4A856ADC-566D-41D2-97CA-23F1A3AA1106}" type="sibTrans" cxnId="{1DDF8164-0109-4960-9ECD-876AD73EB5CB}">
      <dgm:prSet/>
      <dgm:spPr/>
      <dgm:t>
        <a:bodyPr/>
        <a:lstStyle/>
        <a:p>
          <a:endParaRPr lang="en-US"/>
        </a:p>
      </dgm:t>
    </dgm:pt>
    <dgm:pt modelId="{949A7CF8-6C77-439F-87B9-75B74A46F15D}">
      <dgm:prSet custT="1"/>
      <dgm:spPr/>
      <dgm:t>
        <a:bodyPr/>
        <a:lstStyle/>
        <a:p>
          <a:r>
            <a:rPr lang="en-US" sz="1000" b="1" dirty="0" smtClean="0"/>
            <a:t>Step 2 Determine level of review. </a:t>
          </a:r>
          <a:endParaRPr lang="en-US" sz="1000" b="1" dirty="0"/>
        </a:p>
      </dgm:t>
    </dgm:pt>
    <dgm:pt modelId="{524A6C4E-20B9-4967-8351-B53B12D7ADFE}" type="parTrans" cxnId="{071DF66C-283B-4680-B582-B099348EB638}">
      <dgm:prSet/>
      <dgm:spPr/>
      <dgm:t>
        <a:bodyPr/>
        <a:lstStyle/>
        <a:p>
          <a:endParaRPr lang="en-US"/>
        </a:p>
      </dgm:t>
    </dgm:pt>
    <dgm:pt modelId="{06EC2E95-B87B-49EA-9A21-2B464EA4D929}" type="sibTrans" cxnId="{071DF66C-283B-4680-B582-B099348EB638}">
      <dgm:prSet/>
      <dgm:spPr/>
      <dgm:t>
        <a:bodyPr/>
        <a:lstStyle/>
        <a:p>
          <a:endParaRPr lang="en-US"/>
        </a:p>
      </dgm:t>
    </dgm:pt>
    <dgm:pt modelId="{6862483E-E698-48C8-8372-62992FCC9000}">
      <dgm:prSet custT="1"/>
      <dgm:spPr/>
      <dgm:t>
        <a:bodyPr/>
        <a:lstStyle/>
        <a:p>
          <a:r>
            <a:rPr lang="en-US" sz="1000" b="1" dirty="0" smtClean="0"/>
            <a:t>Step 1 Determine if activity needs review. </a:t>
          </a:r>
          <a:endParaRPr lang="en-US" sz="1000" b="1" dirty="0"/>
        </a:p>
      </dgm:t>
    </dgm:pt>
    <dgm:pt modelId="{386C0E49-1A0F-44CE-8DB6-BE79F1C38F5B}" type="sibTrans" cxnId="{A2032B41-0633-4B58-B0C3-35C77DE6F7ED}">
      <dgm:prSet/>
      <dgm:spPr/>
      <dgm:t>
        <a:bodyPr/>
        <a:lstStyle/>
        <a:p>
          <a:endParaRPr lang="en-US"/>
        </a:p>
      </dgm:t>
    </dgm:pt>
    <dgm:pt modelId="{A9479125-1BAA-472E-9CC3-B668059B9C6E}" type="parTrans" cxnId="{A2032B41-0633-4B58-B0C3-35C77DE6F7ED}">
      <dgm:prSet/>
      <dgm:spPr/>
      <dgm:t>
        <a:bodyPr/>
        <a:lstStyle/>
        <a:p>
          <a:endParaRPr lang="en-US"/>
        </a:p>
      </dgm:t>
    </dgm:pt>
    <dgm:pt modelId="{35BBBDFA-295C-4C14-819F-0DF245F3F113}" type="pres">
      <dgm:prSet presAssocID="{C9628A47-3054-4AF9-9858-BE7B40B24E93}" presName="diagram" presStyleCnt="0">
        <dgm:presLayoutVars>
          <dgm:dir/>
          <dgm:resizeHandles val="exact"/>
        </dgm:presLayoutVars>
      </dgm:prSet>
      <dgm:spPr/>
      <dgm:t>
        <a:bodyPr/>
        <a:lstStyle/>
        <a:p>
          <a:endParaRPr lang="en-US"/>
        </a:p>
      </dgm:t>
    </dgm:pt>
    <dgm:pt modelId="{28FC73CB-559D-42EC-8BBD-B6F8A7B1C98F}" type="pres">
      <dgm:prSet presAssocID="{6862483E-E698-48C8-8372-62992FCC9000}" presName="node" presStyleLbl="node1" presStyleIdx="0" presStyleCnt="6" custScaleX="100465" custScaleY="100566" custLinFactNeighborX="1591" custLinFactNeighborY="-497">
        <dgm:presLayoutVars>
          <dgm:bulletEnabled val="1"/>
        </dgm:presLayoutVars>
      </dgm:prSet>
      <dgm:spPr/>
      <dgm:t>
        <a:bodyPr/>
        <a:lstStyle/>
        <a:p>
          <a:endParaRPr lang="en-US"/>
        </a:p>
      </dgm:t>
    </dgm:pt>
    <dgm:pt modelId="{844BD209-D8A8-46E6-8017-B6E946E81F93}" type="pres">
      <dgm:prSet presAssocID="{386C0E49-1A0F-44CE-8DB6-BE79F1C38F5B}" presName="sibTrans" presStyleLbl="sibTrans2D1" presStyleIdx="0" presStyleCnt="5"/>
      <dgm:spPr/>
      <dgm:t>
        <a:bodyPr/>
        <a:lstStyle/>
        <a:p>
          <a:endParaRPr lang="en-US"/>
        </a:p>
      </dgm:t>
    </dgm:pt>
    <dgm:pt modelId="{EC6BFFD3-9BC5-44CC-B5CE-F1AEB1D3BF27}" type="pres">
      <dgm:prSet presAssocID="{386C0E49-1A0F-44CE-8DB6-BE79F1C38F5B}" presName="connectorText" presStyleLbl="sibTrans2D1" presStyleIdx="0" presStyleCnt="5"/>
      <dgm:spPr/>
      <dgm:t>
        <a:bodyPr/>
        <a:lstStyle/>
        <a:p>
          <a:endParaRPr lang="en-US"/>
        </a:p>
      </dgm:t>
    </dgm:pt>
    <dgm:pt modelId="{E3CAEF13-B795-4E76-A2ED-47BA9537363C}" type="pres">
      <dgm:prSet presAssocID="{949A7CF8-6C77-439F-87B9-75B74A46F15D}" presName="node" presStyleLbl="node1" presStyleIdx="1" presStyleCnt="6" custScaleX="85383" custScaleY="106617" custLinFactNeighborX="-1549" custLinFactNeighborY="1294">
        <dgm:presLayoutVars>
          <dgm:bulletEnabled val="1"/>
        </dgm:presLayoutVars>
      </dgm:prSet>
      <dgm:spPr/>
      <dgm:t>
        <a:bodyPr/>
        <a:lstStyle/>
        <a:p>
          <a:endParaRPr lang="en-US"/>
        </a:p>
      </dgm:t>
    </dgm:pt>
    <dgm:pt modelId="{80F33236-6362-433C-9DC6-3AC576296D1B}" type="pres">
      <dgm:prSet presAssocID="{06EC2E95-B87B-49EA-9A21-2B464EA4D929}" presName="sibTrans" presStyleLbl="sibTrans2D1" presStyleIdx="1" presStyleCnt="5"/>
      <dgm:spPr/>
      <dgm:t>
        <a:bodyPr/>
        <a:lstStyle/>
        <a:p>
          <a:endParaRPr lang="en-US"/>
        </a:p>
      </dgm:t>
    </dgm:pt>
    <dgm:pt modelId="{6AA66594-337A-4E09-A5C3-AF374A9EF0C9}" type="pres">
      <dgm:prSet presAssocID="{06EC2E95-B87B-49EA-9A21-2B464EA4D929}" presName="connectorText" presStyleLbl="sibTrans2D1" presStyleIdx="1" presStyleCnt="5"/>
      <dgm:spPr/>
      <dgm:t>
        <a:bodyPr/>
        <a:lstStyle/>
        <a:p>
          <a:endParaRPr lang="en-US"/>
        </a:p>
      </dgm:t>
    </dgm:pt>
    <dgm:pt modelId="{39A7199F-ED39-4979-AB3E-0D7080EC85E4}" type="pres">
      <dgm:prSet presAssocID="{801A6956-FE02-49F7-B6CB-428C0B3990B8}" presName="node" presStyleLbl="node1" presStyleIdx="2" presStyleCnt="6" custScaleX="159930" custScaleY="167488">
        <dgm:presLayoutVars>
          <dgm:bulletEnabled val="1"/>
        </dgm:presLayoutVars>
      </dgm:prSet>
      <dgm:spPr/>
      <dgm:t>
        <a:bodyPr/>
        <a:lstStyle/>
        <a:p>
          <a:endParaRPr lang="en-US"/>
        </a:p>
      </dgm:t>
    </dgm:pt>
    <dgm:pt modelId="{CFB905FF-04E9-4B51-96DF-CB4A13CA6048}" type="pres">
      <dgm:prSet presAssocID="{4A856ADC-566D-41D2-97CA-23F1A3AA1106}" presName="sibTrans" presStyleLbl="sibTrans2D1" presStyleIdx="2" presStyleCnt="5"/>
      <dgm:spPr/>
      <dgm:t>
        <a:bodyPr/>
        <a:lstStyle/>
        <a:p>
          <a:endParaRPr lang="en-US"/>
        </a:p>
      </dgm:t>
    </dgm:pt>
    <dgm:pt modelId="{52293966-4247-461A-B653-8A196B5C3F71}" type="pres">
      <dgm:prSet presAssocID="{4A856ADC-566D-41D2-97CA-23F1A3AA1106}" presName="connectorText" presStyleLbl="sibTrans2D1" presStyleIdx="2" presStyleCnt="5"/>
      <dgm:spPr/>
      <dgm:t>
        <a:bodyPr/>
        <a:lstStyle/>
        <a:p>
          <a:endParaRPr lang="en-US"/>
        </a:p>
      </dgm:t>
    </dgm:pt>
    <dgm:pt modelId="{7FF0F5D8-91AB-469C-B871-A71890F42578}" type="pres">
      <dgm:prSet presAssocID="{484B088A-DDFE-41C5-904E-F3B8F0EC55A9}" presName="node" presStyleLbl="node1" presStyleIdx="3" presStyleCnt="6" custScaleX="84211" custScaleY="100515">
        <dgm:presLayoutVars>
          <dgm:bulletEnabled val="1"/>
        </dgm:presLayoutVars>
      </dgm:prSet>
      <dgm:spPr/>
      <dgm:t>
        <a:bodyPr/>
        <a:lstStyle/>
        <a:p>
          <a:endParaRPr lang="en-US"/>
        </a:p>
      </dgm:t>
    </dgm:pt>
    <dgm:pt modelId="{92772FF3-A76C-4593-AA9A-D6CCD3690A05}" type="pres">
      <dgm:prSet presAssocID="{EEB5F63F-BD7E-47D4-970D-567DCBE5326A}" presName="sibTrans" presStyleLbl="sibTrans2D1" presStyleIdx="3" presStyleCnt="5"/>
      <dgm:spPr/>
      <dgm:t>
        <a:bodyPr/>
        <a:lstStyle/>
        <a:p>
          <a:endParaRPr lang="en-US"/>
        </a:p>
      </dgm:t>
    </dgm:pt>
    <dgm:pt modelId="{7CCBEF10-0CF3-45D0-B3DD-E3CBE5ACF919}" type="pres">
      <dgm:prSet presAssocID="{EEB5F63F-BD7E-47D4-970D-567DCBE5326A}" presName="connectorText" presStyleLbl="sibTrans2D1" presStyleIdx="3" presStyleCnt="5"/>
      <dgm:spPr/>
      <dgm:t>
        <a:bodyPr/>
        <a:lstStyle/>
        <a:p>
          <a:endParaRPr lang="en-US"/>
        </a:p>
      </dgm:t>
    </dgm:pt>
    <dgm:pt modelId="{8787B21E-24C2-4E33-ABCC-06239CF6F6AD}" type="pres">
      <dgm:prSet presAssocID="{BF4080B1-E9FE-4541-B1C7-985AA9D00C21}" presName="node" presStyleLbl="node1" presStyleIdx="4" presStyleCnt="6">
        <dgm:presLayoutVars>
          <dgm:bulletEnabled val="1"/>
        </dgm:presLayoutVars>
      </dgm:prSet>
      <dgm:spPr/>
      <dgm:t>
        <a:bodyPr/>
        <a:lstStyle/>
        <a:p>
          <a:endParaRPr lang="en-US"/>
        </a:p>
      </dgm:t>
    </dgm:pt>
    <dgm:pt modelId="{E102409A-AE04-4368-9712-D70E9D7852CA}" type="pres">
      <dgm:prSet presAssocID="{A54EE458-97DD-44DE-B3B6-182216154CA6}" presName="sibTrans" presStyleLbl="sibTrans2D1" presStyleIdx="4" presStyleCnt="5"/>
      <dgm:spPr/>
      <dgm:t>
        <a:bodyPr/>
        <a:lstStyle/>
        <a:p>
          <a:endParaRPr lang="en-US"/>
        </a:p>
      </dgm:t>
    </dgm:pt>
    <dgm:pt modelId="{4485D62B-B1C4-44F9-B2FA-77A45980EFCD}" type="pres">
      <dgm:prSet presAssocID="{A54EE458-97DD-44DE-B3B6-182216154CA6}" presName="connectorText" presStyleLbl="sibTrans2D1" presStyleIdx="4" presStyleCnt="5"/>
      <dgm:spPr/>
      <dgm:t>
        <a:bodyPr/>
        <a:lstStyle/>
        <a:p>
          <a:endParaRPr lang="en-US"/>
        </a:p>
      </dgm:t>
    </dgm:pt>
    <dgm:pt modelId="{38EB07B3-5FCF-425D-9E18-E1002A1C497A}" type="pres">
      <dgm:prSet presAssocID="{DBC7AB5F-9E9A-48B9-A2C1-F875FBE05721}" presName="node" presStyleLbl="node1" presStyleIdx="5" presStyleCnt="6" custLinFactNeighborX="-335" custLinFactNeighborY="-578">
        <dgm:presLayoutVars>
          <dgm:bulletEnabled val="1"/>
        </dgm:presLayoutVars>
      </dgm:prSet>
      <dgm:spPr/>
      <dgm:t>
        <a:bodyPr/>
        <a:lstStyle/>
        <a:p>
          <a:endParaRPr lang="en-US"/>
        </a:p>
      </dgm:t>
    </dgm:pt>
  </dgm:ptLst>
  <dgm:cxnLst>
    <dgm:cxn modelId="{75B18551-E122-43E6-BDC9-B0726C5CDDCB}" type="presOf" srcId="{DBC7AB5F-9E9A-48B9-A2C1-F875FBE05721}" destId="{38EB07B3-5FCF-425D-9E18-E1002A1C497A}" srcOrd="0" destOrd="0" presId="urn:microsoft.com/office/officeart/2005/8/layout/process5"/>
    <dgm:cxn modelId="{3A78F2C2-D2EE-4A31-A53F-93B4DFC1AAB3}" type="presOf" srcId="{C9628A47-3054-4AF9-9858-BE7B40B24E93}" destId="{35BBBDFA-295C-4C14-819F-0DF245F3F113}" srcOrd="0" destOrd="0" presId="urn:microsoft.com/office/officeart/2005/8/layout/process5"/>
    <dgm:cxn modelId="{A2032B41-0633-4B58-B0C3-35C77DE6F7ED}" srcId="{C9628A47-3054-4AF9-9858-BE7B40B24E93}" destId="{6862483E-E698-48C8-8372-62992FCC9000}" srcOrd="0" destOrd="0" parTransId="{A9479125-1BAA-472E-9CC3-B668059B9C6E}" sibTransId="{386C0E49-1A0F-44CE-8DB6-BE79F1C38F5B}"/>
    <dgm:cxn modelId="{29FCD50D-068E-4D10-B4D3-CE4D974C34BA}" type="presOf" srcId="{6862483E-E698-48C8-8372-62992FCC9000}" destId="{28FC73CB-559D-42EC-8BBD-B6F8A7B1C98F}" srcOrd="0" destOrd="0" presId="urn:microsoft.com/office/officeart/2005/8/layout/process5"/>
    <dgm:cxn modelId="{A1C9E0C1-9EC5-4027-96D3-8D87F1836A40}" srcId="{C9628A47-3054-4AF9-9858-BE7B40B24E93}" destId="{DBC7AB5F-9E9A-48B9-A2C1-F875FBE05721}" srcOrd="5" destOrd="0" parTransId="{E78FCFE5-C71D-4EFC-8C00-205BE0D0693F}" sibTransId="{A654CA59-6907-4876-AF05-0C0333453231}"/>
    <dgm:cxn modelId="{071DF66C-283B-4680-B582-B099348EB638}" srcId="{C9628A47-3054-4AF9-9858-BE7B40B24E93}" destId="{949A7CF8-6C77-439F-87B9-75B74A46F15D}" srcOrd="1" destOrd="0" parTransId="{524A6C4E-20B9-4967-8351-B53B12D7ADFE}" sibTransId="{06EC2E95-B87B-49EA-9A21-2B464EA4D929}"/>
    <dgm:cxn modelId="{06DCDEE6-1548-4624-ABE3-EBE2AD38B661}" type="presOf" srcId="{A54EE458-97DD-44DE-B3B6-182216154CA6}" destId="{E102409A-AE04-4368-9712-D70E9D7852CA}" srcOrd="0" destOrd="0" presId="urn:microsoft.com/office/officeart/2005/8/layout/process5"/>
    <dgm:cxn modelId="{5C30CC3B-CC5B-4DA5-8BFB-45B56F9C7981}" type="presOf" srcId="{949A7CF8-6C77-439F-87B9-75B74A46F15D}" destId="{E3CAEF13-B795-4E76-A2ED-47BA9537363C}" srcOrd="0" destOrd="0" presId="urn:microsoft.com/office/officeart/2005/8/layout/process5"/>
    <dgm:cxn modelId="{41FCB1E9-8634-449F-AE8A-E829BD2345DE}" type="presOf" srcId="{484B088A-DDFE-41C5-904E-F3B8F0EC55A9}" destId="{7FF0F5D8-91AB-469C-B871-A71890F42578}" srcOrd="0" destOrd="0" presId="urn:microsoft.com/office/officeart/2005/8/layout/process5"/>
    <dgm:cxn modelId="{A8449E73-C888-433B-8FD8-FB6B110BF50C}" type="presOf" srcId="{A54EE458-97DD-44DE-B3B6-182216154CA6}" destId="{4485D62B-B1C4-44F9-B2FA-77A45980EFCD}" srcOrd="1" destOrd="0" presId="urn:microsoft.com/office/officeart/2005/8/layout/process5"/>
    <dgm:cxn modelId="{0D86BDF7-8142-43A7-BD4A-64F74E9E52F4}" type="presOf" srcId="{EEB5F63F-BD7E-47D4-970D-567DCBE5326A}" destId="{7CCBEF10-0CF3-45D0-B3DD-E3CBE5ACF919}" srcOrd="1" destOrd="0" presId="urn:microsoft.com/office/officeart/2005/8/layout/process5"/>
    <dgm:cxn modelId="{F61847BE-F7D5-4C8B-B103-4E56F8AA321A}" type="presOf" srcId="{801A6956-FE02-49F7-B6CB-428C0B3990B8}" destId="{39A7199F-ED39-4979-AB3E-0D7080EC85E4}" srcOrd="0" destOrd="0" presId="urn:microsoft.com/office/officeart/2005/8/layout/process5"/>
    <dgm:cxn modelId="{0E75E576-C0AC-406B-9AFC-2645948F9C94}" type="presOf" srcId="{386C0E49-1A0F-44CE-8DB6-BE79F1C38F5B}" destId="{EC6BFFD3-9BC5-44CC-B5CE-F1AEB1D3BF27}" srcOrd="1" destOrd="0" presId="urn:microsoft.com/office/officeart/2005/8/layout/process5"/>
    <dgm:cxn modelId="{9EE24FD3-12D4-4D01-BBDA-F75841BD936D}" srcId="{C9628A47-3054-4AF9-9858-BE7B40B24E93}" destId="{BF4080B1-E9FE-4541-B1C7-985AA9D00C21}" srcOrd="4" destOrd="0" parTransId="{10FD5B3D-0957-4F28-81FC-AD973A5F7FFA}" sibTransId="{A54EE458-97DD-44DE-B3B6-182216154CA6}"/>
    <dgm:cxn modelId="{BE98C64D-A8B3-45AD-AE73-87EDDFDA1E3B}" type="presOf" srcId="{4A856ADC-566D-41D2-97CA-23F1A3AA1106}" destId="{52293966-4247-461A-B653-8A196B5C3F71}" srcOrd="1" destOrd="0" presId="urn:microsoft.com/office/officeart/2005/8/layout/process5"/>
    <dgm:cxn modelId="{1D7C6619-273D-4C48-8C4B-5FF400110FC0}" type="presOf" srcId="{EEB5F63F-BD7E-47D4-970D-567DCBE5326A}" destId="{92772FF3-A76C-4593-AA9A-D6CCD3690A05}" srcOrd="0" destOrd="0" presId="urn:microsoft.com/office/officeart/2005/8/layout/process5"/>
    <dgm:cxn modelId="{BB4EA349-8E13-402F-8D24-C83404C6196F}" type="presOf" srcId="{4A856ADC-566D-41D2-97CA-23F1A3AA1106}" destId="{CFB905FF-04E9-4B51-96DF-CB4A13CA6048}" srcOrd="0" destOrd="0" presId="urn:microsoft.com/office/officeart/2005/8/layout/process5"/>
    <dgm:cxn modelId="{E8591308-9F41-4B26-AA1F-02E80577B86F}" type="presOf" srcId="{06EC2E95-B87B-49EA-9A21-2B464EA4D929}" destId="{80F33236-6362-433C-9DC6-3AC576296D1B}" srcOrd="0" destOrd="0" presId="urn:microsoft.com/office/officeart/2005/8/layout/process5"/>
    <dgm:cxn modelId="{01961355-0BBF-4175-B28F-8E8A95F3E89B}" type="presOf" srcId="{BF4080B1-E9FE-4541-B1C7-985AA9D00C21}" destId="{8787B21E-24C2-4E33-ABCC-06239CF6F6AD}" srcOrd="0" destOrd="0" presId="urn:microsoft.com/office/officeart/2005/8/layout/process5"/>
    <dgm:cxn modelId="{05D5CCC8-D9EE-4E20-94C2-F32F1EB2F841}" type="presOf" srcId="{06EC2E95-B87B-49EA-9A21-2B464EA4D929}" destId="{6AA66594-337A-4E09-A5C3-AF374A9EF0C9}" srcOrd="1" destOrd="0" presId="urn:microsoft.com/office/officeart/2005/8/layout/process5"/>
    <dgm:cxn modelId="{1DDF8164-0109-4960-9ECD-876AD73EB5CB}" srcId="{C9628A47-3054-4AF9-9858-BE7B40B24E93}" destId="{801A6956-FE02-49F7-B6CB-428C0B3990B8}" srcOrd="2" destOrd="0" parTransId="{D0B983FF-5F98-444C-A20B-96F2850D9CA2}" sibTransId="{4A856ADC-566D-41D2-97CA-23F1A3AA1106}"/>
    <dgm:cxn modelId="{7368FB15-29EF-4DF5-BF14-0D04523CDB8E}" type="presOf" srcId="{386C0E49-1A0F-44CE-8DB6-BE79F1C38F5B}" destId="{844BD209-D8A8-46E6-8017-B6E946E81F93}" srcOrd="0" destOrd="0" presId="urn:microsoft.com/office/officeart/2005/8/layout/process5"/>
    <dgm:cxn modelId="{9DB00ADC-8B0A-47BE-857A-35A9F8F40F52}" srcId="{C9628A47-3054-4AF9-9858-BE7B40B24E93}" destId="{484B088A-DDFE-41C5-904E-F3B8F0EC55A9}" srcOrd="3" destOrd="0" parTransId="{5A56B309-276F-4E74-AB55-F3899E45D0E9}" sibTransId="{EEB5F63F-BD7E-47D4-970D-567DCBE5326A}"/>
    <dgm:cxn modelId="{978FAAE4-1D62-451D-995B-BC1D8D18C9EA}" type="presParOf" srcId="{35BBBDFA-295C-4C14-819F-0DF245F3F113}" destId="{28FC73CB-559D-42EC-8BBD-B6F8A7B1C98F}" srcOrd="0" destOrd="0" presId="urn:microsoft.com/office/officeart/2005/8/layout/process5"/>
    <dgm:cxn modelId="{74687CB7-1ED8-4640-A1C2-C6CA372C8BE9}" type="presParOf" srcId="{35BBBDFA-295C-4C14-819F-0DF245F3F113}" destId="{844BD209-D8A8-46E6-8017-B6E946E81F93}" srcOrd="1" destOrd="0" presId="urn:microsoft.com/office/officeart/2005/8/layout/process5"/>
    <dgm:cxn modelId="{CAC5FF4C-3125-4D06-80F9-33681EE8F16E}" type="presParOf" srcId="{844BD209-D8A8-46E6-8017-B6E946E81F93}" destId="{EC6BFFD3-9BC5-44CC-B5CE-F1AEB1D3BF27}" srcOrd="0" destOrd="0" presId="urn:microsoft.com/office/officeart/2005/8/layout/process5"/>
    <dgm:cxn modelId="{D4E12CEE-BC72-4CC1-A89B-E86C1D8D9636}" type="presParOf" srcId="{35BBBDFA-295C-4C14-819F-0DF245F3F113}" destId="{E3CAEF13-B795-4E76-A2ED-47BA9537363C}" srcOrd="2" destOrd="0" presId="urn:microsoft.com/office/officeart/2005/8/layout/process5"/>
    <dgm:cxn modelId="{6BB49D2C-47A7-416B-9E07-4B3952013A22}" type="presParOf" srcId="{35BBBDFA-295C-4C14-819F-0DF245F3F113}" destId="{80F33236-6362-433C-9DC6-3AC576296D1B}" srcOrd="3" destOrd="0" presId="urn:microsoft.com/office/officeart/2005/8/layout/process5"/>
    <dgm:cxn modelId="{A82734D3-AC40-4863-978B-D1F79DBB4DD1}" type="presParOf" srcId="{80F33236-6362-433C-9DC6-3AC576296D1B}" destId="{6AA66594-337A-4E09-A5C3-AF374A9EF0C9}" srcOrd="0" destOrd="0" presId="urn:microsoft.com/office/officeart/2005/8/layout/process5"/>
    <dgm:cxn modelId="{3B8362C2-8E83-47A6-847D-E6A3ECE4ADC6}" type="presParOf" srcId="{35BBBDFA-295C-4C14-819F-0DF245F3F113}" destId="{39A7199F-ED39-4979-AB3E-0D7080EC85E4}" srcOrd="4" destOrd="0" presId="urn:microsoft.com/office/officeart/2005/8/layout/process5"/>
    <dgm:cxn modelId="{1832791E-B535-4331-98E5-04452695C8A5}" type="presParOf" srcId="{35BBBDFA-295C-4C14-819F-0DF245F3F113}" destId="{CFB905FF-04E9-4B51-96DF-CB4A13CA6048}" srcOrd="5" destOrd="0" presId="urn:microsoft.com/office/officeart/2005/8/layout/process5"/>
    <dgm:cxn modelId="{6305CDBB-EEE2-4EEB-A3AD-6A0B454D1EB0}" type="presParOf" srcId="{CFB905FF-04E9-4B51-96DF-CB4A13CA6048}" destId="{52293966-4247-461A-B653-8A196B5C3F71}" srcOrd="0" destOrd="0" presId="urn:microsoft.com/office/officeart/2005/8/layout/process5"/>
    <dgm:cxn modelId="{98ECF13D-E770-4E1C-BBC8-70827FF32857}" type="presParOf" srcId="{35BBBDFA-295C-4C14-819F-0DF245F3F113}" destId="{7FF0F5D8-91AB-469C-B871-A71890F42578}" srcOrd="6" destOrd="0" presId="urn:microsoft.com/office/officeart/2005/8/layout/process5"/>
    <dgm:cxn modelId="{75523B1C-2B3B-4468-9497-21E58657F617}" type="presParOf" srcId="{35BBBDFA-295C-4C14-819F-0DF245F3F113}" destId="{92772FF3-A76C-4593-AA9A-D6CCD3690A05}" srcOrd="7" destOrd="0" presId="urn:microsoft.com/office/officeart/2005/8/layout/process5"/>
    <dgm:cxn modelId="{A09417B5-1459-4ADD-BEFD-5E3F556C91BB}" type="presParOf" srcId="{92772FF3-A76C-4593-AA9A-D6CCD3690A05}" destId="{7CCBEF10-0CF3-45D0-B3DD-E3CBE5ACF919}" srcOrd="0" destOrd="0" presId="urn:microsoft.com/office/officeart/2005/8/layout/process5"/>
    <dgm:cxn modelId="{B80E97B6-8A6D-48CE-B9BB-54BC951EDB1D}" type="presParOf" srcId="{35BBBDFA-295C-4C14-819F-0DF245F3F113}" destId="{8787B21E-24C2-4E33-ABCC-06239CF6F6AD}" srcOrd="8" destOrd="0" presId="urn:microsoft.com/office/officeart/2005/8/layout/process5"/>
    <dgm:cxn modelId="{C082302E-A4D8-4A39-8D5B-08515E63AC81}" type="presParOf" srcId="{35BBBDFA-295C-4C14-819F-0DF245F3F113}" destId="{E102409A-AE04-4368-9712-D70E9D7852CA}" srcOrd="9" destOrd="0" presId="urn:microsoft.com/office/officeart/2005/8/layout/process5"/>
    <dgm:cxn modelId="{CF098B06-4620-431C-B74C-F33212EF8248}" type="presParOf" srcId="{E102409A-AE04-4368-9712-D70E9D7852CA}" destId="{4485D62B-B1C4-44F9-B2FA-77A45980EFCD}" srcOrd="0" destOrd="0" presId="urn:microsoft.com/office/officeart/2005/8/layout/process5"/>
    <dgm:cxn modelId="{2EB3ACCF-EA3C-4173-B23F-5233F01BADB1}" type="presParOf" srcId="{35BBBDFA-295C-4C14-819F-0DF245F3F113}" destId="{38EB07B3-5FCF-425D-9E18-E1002A1C497A}"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628A47-3054-4AF9-9858-BE7B40B24E93}" type="doc">
      <dgm:prSet loTypeId="urn:microsoft.com/office/officeart/2005/8/layout/process5" loCatId="process" qsTypeId="urn:microsoft.com/office/officeart/2005/8/quickstyle/3d3" qsCatId="3D" csTypeId="urn:microsoft.com/office/officeart/2005/8/colors/accent1_2" csCatId="accent1" phldr="1"/>
      <dgm:spPr/>
      <dgm:t>
        <a:bodyPr/>
        <a:lstStyle/>
        <a:p>
          <a:endParaRPr lang="en-US"/>
        </a:p>
      </dgm:t>
    </dgm:pt>
    <dgm:pt modelId="{484B088A-DDFE-41C5-904E-F3B8F0EC55A9}">
      <dgm:prSet phldrT="[Text]"/>
      <dgm:spPr/>
      <dgm:t>
        <a:bodyPr/>
        <a:lstStyle/>
        <a:p>
          <a:r>
            <a:rPr lang="en-US" b="1" dirty="0" smtClean="0"/>
            <a:t>Step 4 Training</a:t>
          </a:r>
          <a:endParaRPr lang="en-US" b="1" dirty="0"/>
        </a:p>
      </dgm:t>
    </dgm:pt>
    <dgm:pt modelId="{5A56B309-276F-4E74-AB55-F3899E45D0E9}" type="parTrans" cxnId="{9DB00ADC-8B0A-47BE-857A-35A9F8F40F52}">
      <dgm:prSet/>
      <dgm:spPr/>
      <dgm:t>
        <a:bodyPr/>
        <a:lstStyle/>
        <a:p>
          <a:endParaRPr lang="en-US"/>
        </a:p>
      </dgm:t>
    </dgm:pt>
    <dgm:pt modelId="{EEB5F63F-BD7E-47D4-970D-567DCBE5326A}" type="sibTrans" cxnId="{9DB00ADC-8B0A-47BE-857A-35A9F8F40F52}">
      <dgm:prSet/>
      <dgm:spPr/>
      <dgm:t>
        <a:bodyPr/>
        <a:lstStyle/>
        <a:p>
          <a:endParaRPr lang="en-US"/>
        </a:p>
      </dgm:t>
    </dgm:pt>
    <dgm:pt modelId="{BF4080B1-E9FE-4541-B1C7-985AA9D00C21}">
      <dgm:prSet phldrT="[Text]"/>
      <dgm:spPr/>
      <dgm:t>
        <a:bodyPr/>
        <a:lstStyle/>
        <a:p>
          <a:r>
            <a:rPr lang="en-US" b="1" dirty="0" smtClean="0"/>
            <a:t>Step 5 Approval Process</a:t>
          </a:r>
          <a:endParaRPr lang="en-US" b="1" dirty="0"/>
        </a:p>
      </dgm:t>
    </dgm:pt>
    <dgm:pt modelId="{10FD5B3D-0957-4F28-81FC-AD973A5F7FFA}" type="parTrans" cxnId="{9EE24FD3-12D4-4D01-BBDA-F75841BD936D}">
      <dgm:prSet/>
      <dgm:spPr/>
      <dgm:t>
        <a:bodyPr/>
        <a:lstStyle/>
        <a:p>
          <a:endParaRPr lang="en-US"/>
        </a:p>
      </dgm:t>
    </dgm:pt>
    <dgm:pt modelId="{A54EE458-97DD-44DE-B3B6-182216154CA6}" type="sibTrans" cxnId="{9EE24FD3-12D4-4D01-BBDA-F75841BD936D}">
      <dgm:prSet/>
      <dgm:spPr/>
      <dgm:t>
        <a:bodyPr/>
        <a:lstStyle/>
        <a:p>
          <a:endParaRPr lang="en-US"/>
        </a:p>
      </dgm:t>
    </dgm:pt>
    <dgm:pt modelId="{DBC7AB5F-9E9A-48B9-A2C1-F875FBE05721}">
      <dgm:prSet phldrT="[Text]"/>
      <dgm:spPr/>
      <dgm:t>
        <a:bodyPr/>
        <a:lstStyle/>
        <a:p>
          <a:r>
            <a:rPr lang="en-US" b="1" dirty="0" smtClean="0"/>
            <a:t>Step 6 After Approval</a:t>
          </a:r>
          <a:endParaRPr lang="en-US" b="1" dirty="0"/>
        </a:p>
      </dgm:t>
    </dgm:pt>
    <dgm:pt modelId="{E78FCFE5-C71D-4EFC-8C00-205BE0D0693F}" type="parTrans" cxnId="{A1C9E0C1-9EC5-4027-96D3-8D87F1836A40}">
      <dgm:prSet/>
      <dgm:spPr/>
      <dgm:t>
        <a:bodyPr/>
        <a:lstStyle/>
        <a:p>
          <a:endParaRPr lang="en-US"/>
        </a:p>
      </dgm:t>
    </dgm:pt>
    <dgm:pt modelId="{A654CA59-6907-4876-AF05-0C0333453231}" type="sibTrans" cxnId="{A1C9E0C1-9EC5-4027-96D3-8D87F1836A40}">
      <dgm:prSet/>
      <dgm:spPr/>
      <dgm:t>
        <a:bodyPr/>
        <a:lstStyle/>
        <a:p>
          <a:endParaRPr lang="en-US"/>
        </a:p>
      </dgm:t>
    </dgm:pt>
    <dgm:pt modelId="{801A6956-FE02-49F7-B6CB-428C0B3990B8}">
      <dgm:prSet/>
      <dgm:spPr/>
      <dgm:t>
        <a:bodyPr/>
        <a:lstStyle/>
        <a:p>
          <a:r>
            <a:rPr lang="en-US" b="1" dirty="0" smtClean="0"/>
            <a:t>Step 3 Submit a Protocol for Review</a:t>
          </a:r>
          <a:endParaRPr lang="en-US" b="1" dirty="0"/>
        </a:p>
      </dgm:t>
    </dgm:pt>
    <dgm:pt modelId="{D0B983FF-5F98-444C-A20B-96F2850D9CA2}" type="parTrans" cxnId="{1DDF8164-0109-4960-9ECD-876AD73EB5CB}">
      <dgm:prSet/>
      <dgm:spPr/>
      <dgm:t>
        <a:bodyPr/>
        <a:lstStyle/>
        <a:p>
          <a:endParaRPr lang="en-US"/>
        </a:p>
      </dgm:t>
    </dgm:pt>
    <dgm:pt modelId="{4A856ADC-566D-41D2-97CA-23F1A3AA1106}" type="sibTrans" cxnId="{1DDF8164-0109-4960-9ECD-876AD73EB5CB}">
      <dgm:prSet/>
      <dgm:spPr/>
      <dgm:t>
        <a:bodyPr/>
        <a:lstStyle/>
        <a:p>
          <a:endParaRPr lang="en-US"/>
        </a:p>
      </dgm:t>
    </dgm:pt>
    <dgm:pt modelId="{949A7CF8-6C77-439F-87B9-75B74A46F15D}">
      <dgm:prSet custT="1"/>
      <dgm:spPr/>
      <dgm:t>
        <a:bodyPr/>
        <a:lstStyle/>
        <a:p>
          <a:r>
            <a:rPr lang="en-US" sz="1000" b="1" dirty="0" smtClean="0"/>
            <a:t>Step 2 Determine level of review. </a:t>
          </a:r>
          <a:endParaRPr lang="en-US" sz="1000" b="1" dirty="0"/>
        </a:p>
      </dgm:t>
    </dgm:pt>
    <dgm:pt modelId="{524A6C4E-20B9-4967-8351-B53B12D7ADFE}" type="parTrans" cxnId="{071DF66C-283B-4680-B582-B099348EB638}">
      <dgm:prSet/>
      <dgm:spPr/>
      <dgm:t>
        <a:bodyPr/>
        <a:lstStyle/>
        <a:p>
          <a:endParaRPr lang="en-US"/>
        </a:p>
      </dgm:t>
    </dgm:pt>
    <dgm:pt modelId="{06EC2E95-B87B-49EA-9A21-2B464EA4D929}" type="sibTrans" cxnId="{071DF66C-283B-4680-B582-B099348EB638}">
      <dgm:prSet/>
      <dgm:spPr/>
      <dgm:t>
        <a:bodyPr/>
        <a:lstStyle/>
        <a:p>
          <a:endParaRPr lang="en-US"/>
        </a:p>
      </dgm:t>
    </dgm:pt>
    <dgm:pt modelId="{6862483E-E698-48C8-8372-62992FCC9000}">
      <dgm:prSet custT="1"/>
      <dgm:spPr/>
      <dgm:t>
        <a:bodyPr/>
        <a:lstStyle/>
        <a:p>
          <a:r>
            <a:rPr lang="en-US" sz="1000" b="1" dirty="0" smtClean="0"/>
            <a:t>Step 1 Determine if activity needs review. </a:t>
          </a:r>
          <a:endParaRPr lang="en-US" sz="1000" b="1" dirty="0"/>
        </a:p>
      </dgm:t>
    </dgm:pt>
    <dgm:pt modelId="{386C0E49-1A0F-44CE-8DB6-BE79F1C38F5B}" type="sibTrans" cxnId="{A2032B41-0633-4B58-B0C3-35C77DE6F7ED}">
      <dgm:prSet/>
      <dgm:spPr/>
      <dgm:t>
        <a:bodyPr/>
        <a:lstStyle/>
        <a:p>
          <a:endParaRPr lang="en-US"/>
        </a:p>
      </dgm:t>
    </dgm:pt>
    <dgm:pt modelId="{A9479125-1BAA-472E-9CC3-B668059B9C6E}" type="parTrans" cxnId="{A2032B41-0633-4B58-B0C3-35C77DE6F7ED}">
      <dgm:prSet/>
      <dgm:spPr/>
      <dgm:t>
        <a:bodyPr/>
        <a:lstStyle/>
        <a:p>
          <a:endParaRPr lang="en-US"/>
        </a:p>
      </dgm:t>
    </dgm:pt>
    <dgm:pt modelId="{35BBBDFA-295C-4C14-819F-0DF245F3F113}" type="pres">
      <dgm:prSet presAssocID="{C9628A47-3054-4AF9-9858-BE7B40B24E93}" presName="diagram" presStyleCnt="0">
        <dgm:presLayoutVars>
          <dgm:dir/>
          <dgm:resizeHandles val="exact"/>
        </dgm:presLayoutVars>
      </dgm:prSet>
      <dgm:spPr/>
      <dgm:t>
        <a:bodyPr/>
        <a:lstStyle/>
        <a:p>
          <a:endParaRPr lang="en-US"/>
        </a:p>
      </dgm:t>
    </dgm:pt>
    <dgm:pt modelId="{28FC73CB-559D-42EC-8BBD-B6F8A7B1C98F}" type="pres">
      <dgm:prSet presAssocID="{6862483E-E698-48C8-8372-62992FCC9000}" presName="node" presStyleLbl="node1" presStyleIdx="0" presStyleCnt="6" custScaleX="100465" custScaleY="100566" custLinFactNeighborX="-167" custLinFactNeighborY="968">
        <dgm:presLayoutVars>
          <dgm:bulletEnabled val="1"/>
        </dgm:presLayoutVars>
      </dgm:prSet>
      <dgm:spPr/>
      <dgm:t>
        <a:bodyPr/>
        <a:lstStyle/>
        <a:p>
          <a:endParaRPr lang="en-US"/>
        </a:p>
      </dgm:t>
    </dgm:pt>
    <dgm:pt modelId="{844BD209-D8A8-46E6-8017-B6E946E81F93}" type="pres">
      <dgm:prSet presAssocID="{386C0E49-1A0F-44CE-8DB6-BE79F1C38F5B}" presName="sibTrans" presStyleLbl="sibTrans2D1" presStyleIdx="0" presStyleCnt="5"/>
      <dgm:spPr/>
      <dgm:t>
        <a:bodyPr/>
        <a:lstStyle/>
        <a:p>
          <a:endParaRPr lang="en-US"/>
        </a:p>
      </dgm:t>
    </dgm:pt>
    <dgm:pt modelId="{EC6BFFD3-9BC5-44CC-B5CE-F1AEB1D3BF27}" type="pres">
      <dgm:prSet presAssocID="{386C0E49-1A0F-44CE-8DB6-BE79F1C38F5B}" presName="connectorText" presStyleLbl="sibTrans2D1" presStyleIdx="0" presStyleCnt="5"/>
      <dgm:spPr/>
      <dgm:t>
        <a:bodyPr/>
        <a:lstStyle/>
        <a:p>
          <a:endParaRPr lang="en-US"/>
        </a:p>
      </dgm:t>
    </dgm:pt>
    <dgm:pt modelId="{E3CAEF13-B795-4E76-A2ED-47BA9537363C}" type="pres">
      <dgm:prSet presAssocID="{949A7CF8-6C77-439F-87B9-75B74A46F15D}" presName="node" presStyleLbl="node1" presStyleIdx="1" presStyleCnt="6" custScaleX="143552" custScaleY="99623" custLinFactNeighborX="-1549" custLinFactNeighborY="1294">
        <dgm:presLayoutVars>
          <dgm:bulletEnabled val="1"/>
        </dgm:presLayoutVars>
      </dgm:prSet>
      <dgm:spPr/>
      <dgm:t>
        <a:bodyPr/>
        <a:lstStyle/>
        <a:p>
          <a:endParaRPr lang="en-US"/>
        </a:p>
      </dgm:t>
    </dgm:pt>
    <dgm:pt modelId="{80F33236-6362-433C-9DC6-3AC576296D1B}" type="pres">
      <dgm:prSet presAssocID="{06EC2E95-B87B-49EA-9A21-2B464EA4D929}" presName="sibTrans" presStyleLbl="sibTrans2D1" presStyleIdx="1" presStyleCnt="5"/>
      <dgm:spPr/>
      <dgm:t>
        <a:bodyPr/>
        <a:lstStyle/>
        <a:p>
          <a:endParaRPr lang="en-US"/>
        </a:p>
      </dgm:t>
    </dgm:pt>
    <dgm:pt modelId="{6AA66594-337A-4E09-A5C3-AF374A9EF0C9}" type="pres">
      <dgm:prSet presAssocID="{06EC2E95-B87B-49EA-9A21-2B464EA4D929}" presName="connectorText" presStyleLbl="sibTrans2D1" presStyleIdx="1" presStyleCnt="5"/>
      <dgm:spPr/>
      <dgm:t>
        <a:bodyPr/>
        <a:lstStyle/>
        <a:p>
          <a:endParaRPr lang="en-US"/>
        </a:p>
      </dgm:t>
    </dgm:pt>
    <dgm:pt modelId="{39A7199F-ED39-4979-AB3E-0D7080EC85E4}" type="pres">
      <dgm:prSet presAssocID="{801A6956-FE02-49F7-B6CB-428C0B3990B8}" presName="node" presStyleLbl="node1" presStyleIdx="2" presStyleCnt="6">
        <dgm:presLayoutVars>
          <dgm:bulletEnabled val="1"/>
        </dgm:presLayoutVars>
      </dgm:prSet>
      <dgm:spPr/>
      <dgm:t>
        <a:bodyPr/>
        <a:lstStyle/>
        <a:p>
          <a:endParaRPr lang="en-US"/>
        </a:p>
      </dgm:t>
    </dgm:pt>
    <dgm:pt modelId="{CFB905FF-04E9-4B51-96DF-CB4A13CA6048}" type="pres">
      <dgm:prSet presAssocID="{4A856ADC-566D-41D2-97CA-23F1A3AA1106}" presName="sibTrans" presStyleLbl="sibTrans2D1" presStyleIdx="2" presStyleCnt="5"/>
      <dgm:spPr/>
      <dgm:t>
        <a:bodyPr/>
        <a:lstStyle/>
        <a:p>
          <a:endParaRPr lang="en-US"/>
        </a:p>
      </dgm:t>
    </dgm:pt>
    <dgm:pt modelId="{52293966-4247-461A-B653-8A196B5C3F71}" type="pres">
      <dgm:prSet presAssocID="{4A856ADC-566D-41D2-97CA-23F1A3AA1106}" presName="connectorText" presStyleLbl="sibTrans2D1" presStyleIdx="2" presStyleCnt="5"/>
      <dgm:spPr/>
      <dgm:t>
        <a:bodyPr/>
        <a:lstStyle/>
        <a:p>
          <a:endParaRPr lang="en-US"/>
        </a:p>
      </dgm:t>
    </dgm:pt>
    <dgm:pt modelId="{7FF0F5D8-91AB-469C-B871-A71890F42578}" type="pres">
      <dgm:prSet presAssocID="{484B088A-DDFE-41C5-904E-F3B8F0EC55A9}" presName="node" presStyleLbl="node1" presStyleIdx="3" presStyleCnt="6" custScaleX="132769" custScaleY="232441">
        <dgm:presLayoutVars>
          <dgm:bulletEnabled val="1"/>
        </dgm:presLayoutVars>
      </dgm:prSet>
      <dgm:spPr/>
      <dgm:t>
        <a:bodyPr/>
        <a:lstStyle/>
        <a:p>
          <a:endParaRPr lang="en-US"/>
        </a:p>
      </dgm:t>
    </dgm:pt>
    <dgm:pt modelId="{92772FF3-A76C-4593-AA9A-D6CCD3690A05}" type="pres">
      <dgm:prSet presAssocID="{EEB5F63F-BD7E-47D4-970D-567DCBE5326A}" presName="sibTrans" presStyleLbl="sibTrans2D1" presStyleIdx="3" presStyleCnt="5"/>
      <dgm:spPr/>
      <dgm:t>
        <a:bodyPr/>
        <a:lstStyle/>
        <a:p>
          <a:endParaRPr lang="en-US"/>
        </a:p>
      </dgm:t>
    </dgm:pt>
    <dgm:pt modelId="{7CCBEF10-0CF3-45D0-B3DD-E3CBE5ACF919}" type="pres">
      <dgm:prSet presAssocID="{EEB5F63F-BD7E-47D4-970D-567DCBE5326A}" presName="connectorText" presStyleLbl="sibTrans2D1" presStyleIdx="3" presStyleCnt="5"/>
      <dgm:spPr/>
      <dgm:t>
        <a:bodyPr/>
        <a:lstStyle/>
        <a:p>
          <a:endParaRPr lang="en-US"/>
        </a:p>
      </dgm:t>
    </dgm:pt>
    <dgm:pt modelId="{8787B21E-24C2-4E33-ABCC-06239CF6F6AD}" type="pres">
      <dgm:prSet presAssocID="{BF4080B1-E9FE-4541-B1C7-985AA9D00C21}" presName="node" presStyleLbl="node1" presStyleIdx="4" presStyleCnt="6">
        <dgm:presLayoutVars>
          <dgm:bulletEnabled val="1"/>
        </dgm:presLayoutVars>
      </dgm:prSet>
      <dgm:spPr/>
      <dgm:t>
        <a:bodyPr/>
        <a:lstStyle/>
        <a:p>
          <a:endParaRPr lang="en-US"/>
        </a:p>
      </dgm:t>
    </dgm:pt>
    <dgm:pt modelId="{E102409A-AE04-4368-9712-D70E9D7852CA}" type="pres">
      <dgm:prSet presAssocID="{A54EE458-97DD-44DE-B3B6-182216154CA6}" presName="sibTrans" presStyleLbl="sibTrans2D1" presStyleIdx="4" presStyleCnt="5"/>
      <dgm:spPr/>
      <dgm:t>
        <a:bodyPr/>
        <a:lstStyle/>
        <a:p>
          <a:endParaRPr lang="en-US"/>
        </a:p>
      </dgm:t>
    </dgm:pt>
    <dgm:pt modelId="{4485D62B-B1C4-44F9-B2FA-77A45980EFCD}" type="pres">
      <dgm:prSet presAssocID="{A54EE458-97DD-44DE-B3B6-182216154CA6}" presName="connectorText" presStyleLbl="sibTrans2D1" presStyleIdx="4" presStyleCnt="5"/>
      <dgm:spPr/>
      <dgm:t>
        <a:bodyPr/>
        <a:lstStyle/>
        <a:p>
          <a:endParaRPr lang="en-US"/>
        </a:p>
      </dgm:t>
    </dgm:pt>
    <dgm:pt modelId="{38EB07B3-5FCF-425D-9E18-E1002A1C497A}" type="pres">
      <dgm:prSet presAssocID="{DBC7AB5F-9E9A-48B9-A2C1-F875FBE05721}" presName="node" presStyleLbl="node1" presStyleIdx="5" presStyleCnt="6" custLinFactNeighborX="-335" custLinFactNeighborY="-578">
        <dgm:presLayoutVars>
          <dgm:bulletEnabled val="1"/>
        </dgm:presLayoutVars>
      </dgm:prSet>
      <dgm:spPr/>
      <dgm:t>
        <a:bodyPr/>
        <a:lstStyle/>
        <a:p>
          <a:endParaRPr lang="en-US"/>
        </a:p>
      </dgm:t>
    </dgm:pt>
  </dgm:ptLst>
  <dgm:cxnLst>
    <dgm:cxn modelId="{75B18551-E122-43E6-BDC9-B0726C5CDDCB}" type="presOf" srcId="{DBC7AB5F-9E9A-48B9-A2C1-F875FBE05721}" destId="{38EB07B3-5FCF-425D-9E18-E1002A1C497A}" srcOrd="0" destOrd="0" presId="urn:microsoft.com/office/officeart/2005/8/layout/process5"/>
    <dgm:cxn modelId="{3A78F2C2-D2EE-4A31-A53F-93B4DFC1AAB3}" type="presOf" srcId="{C9628A47-3054-4AF9-9858-BE7B40B24E93}" destId="{35BBBDFA-295C-4C14-819F-0DF245F3F113}" srcOrd="0" destOrd="0" presId="urn:microsoft.com/office/officeart/2005/8/layout/process5"/>
    <dgm:cxn modelId="{A2032B41-0633-4B58-B0C3-35C77DE6F7ED}" srcId="{C9628A47-3054-4AF9-9858-BE7B40B24E93}" destId="{6862483E-E698-48C8-8372-62992FCC9000}" srcOrd="0" destOrd="0" parTransId="{A9479125-1BAA-472E-9CC3-B668059B9C6E}" sibTransId="{386C0E49-1A0F-44CE-8DB6-BE79F1C38F5B}"/>
    <dgm:cxn modelId="{29FCD50D-068E-4D10-B4D3-CE4D974C34BA}" type="presOf" srcId="{6862483E-E698-48C8-8372-62992FCC9000}" destId="{28FC73CB-559D-42EC-8BBD-B6F8A7B1C98F}" srcOrd="0" destOrd="0" presId="urn:microsoft.com/office/officeart/2005/8/layout/process5"/>
    <dgm:cxn modelId="{A1C9E0C1-9EC5-4027-96D3-8D87F1836A40}" srcId="{C9628A47-3054-4AF9-9858-BE7B40B24E93}" destId="{DBC7AB5F-9E9A-48B9-A2C1-F875FBE05721}" srcOrd="5" destOrd="0" parTransId="{E78FCFE5-C71D-4EFC-8C00-205BE0D0693F}" sibTransId="{A654CA59-6907-4876-AF05-0C0333453231}"/>
    <dgm:cxn modelId="{071DF66C-283B-4680-B582-B099348EB638}" srcId="{C9628A47-3054-4AF9-9858-BE7B40B24E93}" destId="{949A7CF8-6C77-439F-87B9-75B74A46F15D}" srcOrd="1" destOrd="0" parTransId="{524A6C4E-20B9-4967-8351-B53B12D7ADFE}" sibTransId="{06EC2E95-B87B-49EA-9A21-2B464EA4D929}"/>
    <dgm:cxn modelId="{06DCDEE6-1548-4624-ABE3-EBE2AD38B661}" type="presOf" srcId="{A54EE458-97DD-44DE-B3B6-182216154CA6}" destId="{E102409A-AE04-4368-9712-D70E9D7852CA}" srcOrd="0" destOrd="0" presId="urn:microsoft.com/office/officeart/2005/8/layout/process5"/>
    <dgm:cxn modelId="{5C30CC3B-CC5B-4DA5-8BFB-45B56F9C7981}" type="presOf" srcId="{949A7CF8-6C77-439F-87B9-75B74A46F15D}" destId="{E3CAEF13-B795-4E76-A2ED-47BA9537363C}" srcOrd="0" destOrd="0" presId="urn:microsoft.com/office/officeart/2005/8/layout/process5"/>
    <dgm:cxn modelId="{41FCB1E9-8634-449F-AE8A-E829BD2345DE}" type="presOf" srcId="{484B088A-DDFE-41C5-904E-F3B8F0EC55A9}" destId="{7FF0F5D8-91AB-469C-B871-A71890F42578}" srcOrd="0" destOrd="0" presId="urn:microsoft.com/office/officeart/2005/8/layout/process5"/>
    <dgm:cxn modelId="{A8449E73-C888-433B-8FD8-FB6B110BF50C}" type="presOf" srcId="{A54EE458-97DD-44DE-B3B6-182216154CA6}" destId="{4485D62B-B1C4-44F9-B2FA-77A45980EFCD}" srcOrd="1" destOrd="0" presId="urn:microsoft.com/office/officeart/2005/8/layout/process5"/>
    <dgm:cxn modelId="{0D86BDF7-8142-43A7-BD4A-64F74E9E52F4}" type="presOf" srcId="{EEB5F63F-BD7E-47D4-970D-567DCBE5326A}" destId="{7CCBEF10-0CF3-45D0-B3DD-E3CBE5ACF919}" srcOrd="1" destOrd="0" presId="urn:microsoft.com/office/officeart/2005/8/layout/process5"/>
    <dgm:cxn modelId="{F61847BE-F7D5-4C8B-B103-4E56F8AA321A}" type="presOf" srcId="{801A6956-FE02-49F7-B6CB-428C0B3990B8}" destId="{39A7199F-ED39-4979-AB3E-0D7080EC85E4}" srcOrd="0" destOrd="0" presId="urn:microsoft.com/office/officeart/2005/8/layout/process5"/>
    <dgm:cxn modelId="{0E75E576-C0AC-406B-9AFC-2645948F9C94}" type="presOf" srcId="{386C0E49-1A0F-44CE-8DB6-BE79F1C38F5B}" destId="{EC6BFFD3-9BC5-44CC-B5CE-F1AEB1D3BF27}" srcOrd="1" destOrd="0" presId="urn:microsoft.com/office/officeart/2005/8/layout/process5"/>
    <dgm:cxn modelId="{9EE24FD3-12D4-4D01-BBDA-F75841BD936D}" srcId="{C9628A47-3054-4AF9-9858-BE7B40B24E93}" destId="{BF4080B1-E9FE-4541-B1C7-985AA9D00C21}" srcOrd="4" destOrd="0" parTransId="{10FD5B3D-0957-4F28-81FC-AD973A5F7FFA}" sibTransId="{A54EE458-97DD-44DE-B3B6-182216154CA6}"/>
    <dgm:cxn modelId="{BE98C64D-A8B3-45AD-AE73-87EDDFDA1E3B}" type="presOf" srcId="{4A856ADC-566D-41D2-97CA-23F1A3AA1106}" destId="{52293966-4247-461A-B653-8A196B5C3F71}" srcOrd="1" destOrd="0" presId="urn:microsoft.com/office/officeart/2005/8/layout/process5"/>
    <dgm:cxn modelId="{1D7C6619-273D-4C48-8C4B-5FF400110FC0}" type="presOf" srcId="{EEB5F63F-BD7E-47D4-970D-567DCBE5326A}" destId="{92772FF3-A76C-4593-AA9A-D6CCD3690A05}" srcOrd="0" destOrd="0" presId="urn:microsoft.com/office/officeart/2005/8/layout/process5"/>
    <dgm:cxn modelId="{BB4EA349-8E13-402F-8D24-C83404C6196F}" type="presOf" srcId="{4A856ADC-566D-41D2-97CA-23F1A3AA1106}" destId="{CFB905FF-04E9-4B51-96DF-CB4A13CA6048}" srcOrd="0" destOrd="0" presId="urn:microsoft.com/office/officeart/2005/8/layout/process5"/>
    <dgm:cxn modelId="{E8591308-9F41-4B26-AA1F-02E80577B86F}" type="presOf" srcId="{06EC2E95-B87B-49EA-9A21-2B464EA4D929}" destId="{80F33236-6362-433C-9DC6-3AC576296D1B}" srcOrd="0" destOrd="0" presId="urn:microsoft.com/office/officeart/2005/8/layout/process5"/>
    <dgm:cxn modelId="{01961355-0BBF-4175-B28F-8E8A95F3E89B}" type="presOf" srcId="{BF4080B1-E9FE-4541-B1C7-985AA9D00C21}" destId="{8787B21E-24C2-4E33-ABCC-06239CF6F6AD}" srcOrd="0" destOrd="0" presId="urn:microsoft.com/office/officeart/2005/8/layout/process5"/>
    <dgm:cxn modelId="{05D5CCC8-D9EE-4E20-94C2-F32F1EB2F841}" type="presOf" srcId="{06EC2E95-B87B-49EA-9A21-2B464EA4D929}" destId="{6AA66594-337A-4E09-A5C3-AF374A9EF0C9}" srcOrd="1" destOrd="0" presId="urn:microsoft.com/office/officeart/2005/8/layout/process5"/>
    <dgm:cxn modelId="{1DDF8164-0109-4960-9ECD-876AD73EB5CB}" srcId="{C9628A47-3054-4AF9-9858-BE7B40B24E93}" destId="{801A6956-FE02-49F7-B6CB-428C0B3990B8}" srcOrd="2" destOrd="0" parTransId="{D0B983FF-5F98-444C-A20B-96F2850D9CA2}" sibTransId="{4A856ADC-566D-41D2-97CA-23F1A3AA1106}"/>
    <dgm:cxn modelId="{7368FB15-29EF-4DF5-BF14-0D04523CDB8E}" type="presOf" srcId="{386C0E49-1A0F-44CE-8DB6-BE79F1C38F5B}" destId="{844BD209-D8A8-46E6-8017-B6E946E81F93}" srcOrd="0" destOrd="0" presId="urn:microsoft.com/office/officeart/2005/8/layout/process5"/>
    <dgm:cxn modelId="{9DB00ADC-8B0A-47BE-857A-35A9F8F40F52}" srcId="{C9628A47-3054-4AF9-9858-BE7B40B24E93}" destId="{484B088A-DDFE-41C5-904E-F3B8F0EC55A9}" srcOrd="3" destOrd="0" parTransId="{5A56B309-276F-4E74-AB55-F3899E45D0E9}" sibTransId="{EEB5F63F-BD7E-47D4-970D-567DCBE5326A}"/>
    <dgm:cxn modelId="{978FAAE4-1D62-451D-995B-BC1D8D18C9EA}" type="presParOf" srcId="{35BBBDFA-295C-4C14-819F-0DF245F3F113}" destId="{28FC73CB-559D-42EC-8BBD-B6F8A7B1C98F}" srcOrd="0" destOrd="0" presId="urn:microsoft.com/office/officeart/2005/8/layout/process5"/>
    <dgm:cxn modelId="{74687CB7-1ED8-4640-A1C2-C6CA372C8BE9}" type="presParOf" srcId="{35BBBDFA-295C-4C14-819F-0DF245F3F113}" destId="{844BD209-D8A8-46E6-8017-B6E946E81F93}" srcOrd="1" destOrd="0" presId="urn:microsoft.com/office/officeart/2005/8/layout/process5"/>
    <dgm:cxn modelId="{CAC5FF4C-3125-4D06-80F9-33681EE8F16E}" type="presParOf" srcId="{844BD209-D8A8-46E6-8017-B6E946E81F93}" destId="{EC6BFFD3-9BC5-44CC-B5CE-F1AEB1D3BF27}" srcOrd="0" destOrd="0" presId="urn:microsoft.com/office/officeart/2005/8/layout/process5"/>
    <dgm:cxn modelId="{D4E12CEE-BC72-4CC1-A89B-E86C1D8D9636}" type="presParOf" srcId="{35BBBDFA-295C-4C14-819F-0DF245F3F113}" destId="{E3CAEF13-B795-4E76-A2ED-47BA9537363C}" srcOrd="2" destOrd="0" presId="urn:microsoft.com/office/officeart/2005/8/layout/process5"/>
    <dgm:cxn modelId="{6BB49D2C-47A7-416B-9E07-4B3952013A22}" type="presParOf" srcId="{35BBBDFA-295C-4C14-819F-0DF245F3F113}" destId="{80F33236-6362-433C-9DC6-3AC576296D1B}" srcOrd="3" destOrd="0" presId="urn:microsoft.com/office/officeart/2005/8/layout/process5"/>
    <dgm:cxn modelId="{A82734D3-AC40-4863-978B-D1F79DBB4DD1}" type="presParOf" srcId="{80F33236-6362-433C-9DC6-3AC576296D1B}" destId="{6AA66594-337A-4E09-A5C3-AF374A9EF0C9}" srcOrd="0" destOrd="0" presId="urn:microsoft.com/office/officeart/2005/8/layout/process5"/>
    <dgm:cxn modelId="{3B8362C2-8E83-47A6-847D-E6A3ECE4ADC6}" type="presParOf" srcId="{35BBBDFA-295C-4C14-819F-0DF245F3F113}" destId="{39A7199F-ED39-4979-AB3E-0D7080EC85E4}" srcOrd="4" destOrd="0" presId="urn:microsoft.com/office/officeart/2005/8/layout/process5"/>
    <dgm:cxn modelId="{1832791E-B535-4331-98E5-04452695C8A5}" type="presParOf" srcId="{35BBBDFA-295C-4C14-819F-0DF245F3F113}" destId="{CFB905FF-04E9-4B51-96DF-CB4A13CA6048}" srcOrd="5" destOrd="0" presId="urn:microsoft.com/office/officeart/2005/8/layout/process5"/>
    <dgm:cxn modelId="{6305CDBB-EEE2-4EEB-A3AD-6A0B454D1EB0}" type="presParOf" srcId="{CFB905FF-04E9-4B51-96DF-CB4A13CA6048}" destId="{52293966-4247-461A-B653-8A196B5C3F71}" srcOrd="0" destOrd="0" presId="urn:microsoft.com/office/officeart/2005/8/layout/process5"/>
    <dgm:cxn modelId="{98ECF13D-E770-4E1C-BBC8-70827FF32857}" type="presParOf" srcId="{35BBBDFA-295C-4C14-819F-0DF245F3F113}" destId="{7FF0F5D8-91AB-469C-B871-A71890F42578}" srcOrd="6" destOrd="0" presId="urn:microsoft.com/office/officeart/2005/8/layout/process5"/>
    <dgm:cxn modelId="{75523B1C-2B3B-4468-9497-21E58657F617}" type="presParOf" srcId="{35BBBDFA-295C-4C14-819F-0DF245F3F113}" destId="{92772FF3-A76C-4593-AA9A-D6CCD3690A05}" srcOrd="7" destOrd="0" presId="urn:microsoft.com/office/officeart/2005/8/layout/process5"/>
    <dgm:cxn modelId="{A09417B5-1459-4ADD-BEFD-5E3F556C91BB}" type="presParOf" srcId="{92772FF3-A76C-4593-AA9A-D6CCD3690A05}" destId="{7CCBEF10-0CF3-45D0-B3DD-E3CBE5ACF919}" srcOrd="0" destOrd="0" presId="urn:microsoft.com/office/officeart/2005/8/layout/process5"/>
    <dgm:cxn modelId="{B80E97B6-8A6D-48CE-B9BB-54BC951EDB1D}" type="presParOf" srcId="{35BBBDFA-295C-4C14-819F-0DF245F3F113}" destId="{8787B21E-24C2-4E33-ABCC-06239CF6F6AD}" srcOrd="8" destOrd="0" presId="urn:microsoft.com/office/officeart/2005/8/layout/process5"/>
    <dgm:cxn modelId="{C082302E-A4D8-4A39-8D5B-08515E63AC81}" type="presParOf" srcId="{35BBBDFA-295C-4C14-819F-0DF245F3F113}" destId="{E102409A-AE04-4368-9712-D70E9D7852CA}" srcOrd="9" destOrd="0" presId="urn:microsoft.com/office/officeart/2005/8/layout/process5"/>
    <dgm:cxn modelId="{CF098B06-4620-431C-B74C-F33212EF8248}" type="presParOf" srcId="{E102409A-AE04-4368-9712-D70E9D7852CA}" destId="{4485D62B-B1C4-44F9-B2FA-77A45980EFCD}" srcOrd="0" destOrd="0" presId="urn:microsoft.com/office/officeart/2005/8/layout/process5"/>
    <dgm:cxn modelId="{2EB3ACCF-EA3C-4173-B23F-5233F01BADB1}" type="presParOf" srcId="{35BBBDFA-295C-4C14-819F-0DF245F3F113}" destId="{38EB07B3-5FCF-425D-9E18-E1002A1C497A}"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9DE595-8417-4264-B4D5-FF01FE1B7F99}"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5C15094E-FED5-46D1-AFC4-3DA7E4BF2362}">
      <dgm:prSet/>
      <dgm:spPr/>
      <dgm:t>
        <a:bodyPr/>
        <a:lstStyle/>
        <a:p>
          <a:pPr rtl="0"/>
          <a:r>
            <a:rPr lang="en-US" dirty="0" smtClean="0"/>
            <a:t>Bioinformatics member - Hindu translated consent form was not factually correct.  He was able to assist the PI with a more accurate translation</a:t>
          </a:r>
          <a:endParaRPr lang="en-US" dirty="0"/>
        </a:p>
      </dgm:t>
    </dgm:pt>
    <dgm:pt modelId="{634034E6-BF58-46EB-9251-7416591E4AE1}" type="parTrans" cxnId="{A5C8484F-4F5D-443D-8D50-4876B26D6FED}">
      <dgm:prSet/>
      <dgm:spPr/>
      <dgm:t>
        <a:bodyPr/>
        <a:lstStyle/>
        <a:p>
          <a:endParaRPr lang="en-US"/>
        </a:p>
      </dgm:t>
    </dgm:pt>
    <dgm:pt modelId="{9DA98D5F-DB1B-4DE5-BF8B-056F4A204F86}" type="sibTrans" cxnId="{A5C8484F-4F5D-443D-8D50-4876B26D6FED}">
      <dgm:prSet/>
      <dgm:spPr/>
      <dgm:t>
        <a:bodyPr/>
        <a:lstStyle/>
        <a:p>
          <a:endParaRPr lang="en-US"/>
        </a:p>
      </dgm:t>
    </dgm:pt>
    <dgm:pt modelId="{735FB78B-B80D-4F06-B373-71AC7AE619AE}">
      <dgm:prSet/>
      <dgm:spPr/>
      <dgm:t>
        <a:bodyPr/>
        <a:lstStyle/>
        <a:p>
          <a:pPr rtl="0"/>
          <a:r>
            <a:rPr lang="en-US" smtClean="0"/>
            <a:t>Research Pharmacist – noted newly missing black box warning label risks were not included on the consent form.</a:t>
          </a:r>
          <a:endParaRPr lang="en-US"/>
        </a:p>
      </dgm:t>
    </dgm:pt>
    <dgm:pt modelId="{01E2D693-4C32-4DA0-85A0-6B5449A87E55}" type="parTrans" cxnId="{339BB8D9-E764-4FF6-A8B7-2BF8AB28E202}">
      <dgm:prSet/>
      <dgm:spPr/>
      <dgm:t>
        <a:bodyPr/>
        <a:lstStyle/>
        <a:p>
          <a:endParaRPr lang="en-US"/>
        </a:p>
      </dgm:t>
    </dgm:pt>
    <dgm:pt modelId="{F96E8AB7-5EEB-4F9E-9A8A-0393C9168252}" type="sibTrans" cxnId="{339BB8D9-E764-4FF6-A8B7-2BF8AB28E202}">
      <dgm:prSet/>
      <dgm:spPr/>
      <dgm:t>
        <a:bodyPr/>
        <a:lstStyle/>
        <a:p>
          <a:endParaRPr lang="en-US"/>
        </a:p>
      </dgm:t>
    </dgm:pt>
    <dgm:pt modelId="{2CC15FD7-9D5E-40D3-8501-2C0387E3599A}">
      <dgm:prSet/>
      <dgm:spPr/>
      <dgm:t>
        <a:bodyPr/>
        <a:lstStyle/>
        <a:p>
          <a:pPr rtl="0"/>
          <a:r>
            <a:rPr lang="en-US" dirty="0" smtClean="0"/>
            <a:t>IT Director – consistently identifies potential data breaches and gaps within a protocol and works with the PI to rectify.  </a:t>
          </a:r>
          <a:endParaRPr lang="en-US" dirty="0"/>
        </a:p>
      </dgm:t>
    </dgm:pt>
    <dgm:pt modelId="{06809AE6-368F-4B21-A0B5-74AB1C20903A}" type="parTrans" cxnId="{CA959011-33CD-4AEB-B7F0-B75FFD172F5F}">
      <dgm:prSet/>
      <dgm:spPr/>
      <dgm:t>
        <a:bodyPr/>
        <a:lstStyle/>
        <a:p>
          <a:endParaRPr lang="en-US"/>
        </a:p>
      </dgm:t>
    </dgm:pt>
    <dgm:pt modelId="{526E4347-63FD-4A08-A043-3742F314B0F6}" type="sibTrans" cxnId="{CA959011-33CD-4AEB-B7F0-B75FFD172F5F}">
      <dgm:prSet/>
      <dgm:spPr/>
      <dgm:t>
        <a:bodyPr/>
        <a:lstStyle/>
        <a:p>
          <a:endParaRPr lang="en-US"/>
        </a:p>
      </dgm:t>
    </dgm:pt>
    <dgm:pt modelId="{794D5AC7-ECA7-4059-8D8D-184311696C8D}">
      <dgm:prSet/>
      <dgm:spPr/>
      <dgm:t>
        <a:bodyPr/>
        <a:lstStyle/>
        <a:p>
          <a:pPr rtl="0"/>
          <a:r>
            <a:rPr lang="en-US" dirty="0" smtClean="0"/>
            <a:t>Dedicated Community Members – Found a newly released FDA drug risks omitted from the consent &amp; protocol. Brings the perspective of the subject to the committee members with regard to lay language.</a:t>
          </a:r>
          <a:endParaRPr lang="en-US" dirty="0"/>
        </a:p>
      </dgm:t>
    </dgm:pt>
    <dgm:pt modelId="{2F8513BC-89B9-4C37-A821-65D361F96E0E}" type="parTrans" cxnId="{1470E46A-18CE-4F3B-AE57-9C2870E7A2FF}">
      <dgm:prSet/>
      <dgm:spPr/>
      <dgm:t>
        <a:bodyPr/>
        <a:lstStyle/>
        <a:p>
          <a:endParaRPr lang="en-US"/>
        </a:p>
      </dgm:t>
    </dgm:pt>
    <dgm:pt modelId="{DF1BD15A-372E-40F1-B2F8-543F53790E4A}" type="sibTrans" cxnId="{1470E46A-18CE-4F3B-AE57-9C2870E7A2FF}">
      <dgm:prSet/>
      <dgm:spPr/>
      <dgm:t>
        <a:bodyPr/>
        <a:lstStyle/>
        <a:p>
          <a:endParaRPr lang="en-US"/>
        </a:p>
      </dgm:t>
    </dgm:pt>
    <dgm:pt modelId="{3718D816-D550-490F-9C0F-E3A10541531D}" type="pres">
      <dgm:prSet presAssocID="{179DE595-8417-4264-B4D5-FF01FE1B7F99}" presName="diagram" presStyleCnt="0">
        <dgm:presLayoutVars>
          <dgm:dir/>
          <dgm:resizeHandles val="exact"/>
        </dgm:presLayoutVars>
      </dgm:prSet>
      <dgm:spPr/>
      <dgm:t>
        <a:bodyPr/>
        <a:lstStyle/>
        <a:p>
          <a:endParaRPr lang="en-US"/>
        </a:p>
      </dgm:t>
    </dgm:pt>
    <dgm:pt modelId="{C3E94F12-B689-408F-85B8-B27EAACD611F}" type="pres">
      <dgm:prSet presAssocID="{5C15094E-FED5-46D1-AFC4-3DA7E4BF2362}" presName="node" presStyleLbl="node1" presStyleIdx="0" presStyleCnt="4">
        <dgm:presLayoutVars>
          <dgm:bulletEnabled val="1"/>
        </dgm:presLayoutVars>
      </dgm:prSet>
      <dgm:spPr/>
      <dgm:t>
        <a:bodyPr/>
        <a:lstStyle/>
        <a:p>
          <a:endParaRPr lang="en-US"/>
        </a:p>
      </dgm:t>
    </dgm:pt>
    <dgm:pt modelId="{B0A05EDA-07A8-4308-9EE5-BAC277E40D72}" type="pres">
      <dgm:prSet presAssocID="{9DA98D5F-DB1B-4DE5-BF8B-056F4A204F86}" presName="sibTrans" presStyleCnt="0"/>
      <dgm:spPr/>
      <dgm:t>
        <a:bodyPr/>
        <a:lstStyle/>
        <a:p>
          <a:endParaRPr lang="en-US"/>
        </a:p>
      </dgm:t>
    </dgm:pt>
    <dgm:pt modelId="{30265E77-ABFE-4FEB-AA1C-3100B778325A}" type="pres">
      <dgm:prSet presAssocID="{735FB78B-B80D-4F06-B373-71AC7AE619AE}" presName="node" presStyleLbl="node1" presStyleIdx="1" presStyleCnt="4">
        <dgm:presLayoutVars>
          <dgm:bulletEnabled val="1"/>
        </dgm:presLayoutVars>
      </dgm:prSet>
      <dgm:spPr/>
      <dgm:t>
        <a:bodyPr/>
        <a:lstStyle/>
        <a:p>
          <a:endParaRPr lang="en-US"/>
        </a:p>
      </dgm:t>
    </dgm:pt>
    <dgm:pt modelId="{04236569-B118-4D95-89D0-15844EF47320}" type="pres">
      <dgm:prSet presAssocID="{F96E8AB7-5EEB-4F9E-9A8A-0393C9168252}" presName="sibTrans" presStyleCnt="0"/>
      <dgm:spPr/>
      <dgm:t>
        <a:bodyPr/>
        <a:lstStyle/>
        <a:p>
          <a:endParaRPr lang="en-US"/>
        </a:p>
      </dgm:t>
    </dgm:pt>
    <dgm:pt modelId="{1E705D21-5FD2-429D-A34C-EC0E243DCB10}" type="pres">
      <dgm:prSet presAssocID="{2CC15FD7-9D5E-40D3-8501-2C0387E3599A}" presName="node" presStyleLbl="node1" presStyleIdx="2" presStyleCnt="4">
        <dgm:presLayoutVars>
          <dgm:bulletEnabled val="1"/>
        </dgm:presLayoutVars>
      </dgm:prSet>
      <dgm:spPr/>
      <dgm:t>
        <a:bodyPr/>
        <a:lstStyle/>
        <a:p>
          <a:endParaRPr lang="en-US"/>
        </a:p>
      </dgm:t>
    </dgm:pt>
    <dgm:pt modelId="{380694AB-9902-4F36-9D7E-E9E83A787E65}" type="pres">
      <dgm:prSet presAssocID="{526E4347-63FD-4A08-A043-3742F314B0F6}" presName="sibTrans" presStyleCnt="0"/>
      <dgm:spPr/>
      <dgm:t>
        <a:bodyPr/>
        <a:lstStyle/>
        <a:p>
          <a:endParaRPr lang="en-US"/>
        </a:p>
      </dgm:t>
    </dgm:pt>
    <dgm:pt modelId="{C430C4E7-855B-4E85-9418-4CD8FC2DCDC6}" type="pres">
      <dgm:prSet presAssocID="{794D5AC7-ECA7-4059-8D8D-184311696C8D}" presName="node" presStyleLbl="node1" presStyleIdx="3" presStyleCnt="4">
        <dgm:presLayoutVars>
          <dgm:bulletEnabled val="1"/>
        </dgm:presLayoutVars>
      </dgm:prSet>
      <dgm:spPr/>
      <dgm:t>
        <a:bodyPr/>
        <a:lstStyle/>
        <a:p>
          <a:endParaRPr lang="en-US"/>
        </a:p>
      </dgm:t>
    </dgm:pt>
  </dgm:ptLst>
  <dgm:cxnLst>
    <dgm:cxn modelId="{65428F3A-EA74-4C63-AE22-9F32FBEBC458}" type="presOf" srcId="{5C15094E-FED5-46D1-AFC4-3DA7E4BF2362}" destId="{C3E94F12-B689-408F-85B8-B27EAACD611F}" srcOrd="0" destOrd="0" presId="urn:microsoft.com/office/officeart/2005/8/layout/default"/>
    <dgm:cxn modelId="{A5C8484F-4F5D-443D-8D50-4876B26D6FED}" srcId="{179DE595-8417-4264-B4D5-FF01FE1B7F99}" destId="{5C15094E-FED5-46D1-AFC4-3DA7E4BF2362}" srcOrd="0" destOrd="0" parTransId="{634034E6-BF58-46EB-9251-7416591E4AE1}" sibTransId="{9DA98D5F-DB1B-4DE5-BF8B-056F4A204F86}"/>
    <dgm:cxn modelId="{339BB8D9-E764-4FF6-A8B7-2BF8AB28E202}" srcId="{179DE595-8417-4264-B4D5-FF01FE1B7F99}" destId="{735FB78B-B80D-4F06-B373-71AC7AE619AE}" srcOrd="1" destOrd="0" parTransId="{01E2D693-4C32-4DA0-85A0-6B5449A87E55}" sibTransId="{F96E8AB7-5EEB-4F9E-9A8A-0393C9168252}"/>
    <dgm:cxn modelId="{D3C2C9B1-4159-429E-A194-6AF834220E55}" type="presOf" srcId="{735FB78B-B80D-4F06-B373-71AC7AE619AE}" destId="{30265E77-ABFE-4FEB-AA1C-3100B778325A}" srcOrd="0" destOrd="0" presId="urn:microsoft.com/office/officeart/2005/8/layout/default"/>
    <dgm:cxn modelId="{1470E46A-18CE-4F3B-AE57-9C2870E7A2FF}" srcId="{179DE595-8417-4264-B4D5-FF01FE1B7F99}" destId="{794D5AC7-ECA7-4059-8D8D-184311696C8D}" srcOrd="3" destOrd="0" parTransId="{2F8513BC-89B9-4C37-A821-65D361F96E0E}" sibTransId="{DF1BD15A-372E-40F1-B2F8-543F53790E4A}"/>
    <dgm:cxn modelId="{A22F7EE3-080A-46A7-B642-409AC2EFB58E}" type="presOf" srcId="{179DE595-8417-4264-B4D5-FF01FE1B7F99}" destId="{3718D816-D550-490F-9C0F-E3A10541531D}" srcOrd="0" destOrd="0" presId="urn:microsoft.com/office/officeart/2005/8/layout/default"/>
    <dgm:cxn modelId="{C3CD7BD0-603D-4000-93C6-484A8D3E8857}" type="presOf" srcId="{794D5AC7-ECA7-4059-8D8D-184311696C8D}" destId="{C430C4E7-855B-4E85-9418-4CD8FC2DCDC6}" srcOrd="0" destOrd="0" presId="urn:microsoft.com/office/officeart/2005/8/layout/default"/>
    <dgm:cxn modelId="{C4015308-456D-426C-B065-3706F99E7086}" type="presOf" srcId="{2CC15FD7-9D5E-40D3-8501-2C0387E3599A}" destId="{1E705D21-5FD2-429D-A34C-EC0E243DCB10}" srcOrd="0" destOrd="0" presId="urn:microsoft.com/office/officeart/2005/8/layout/default"/>
    <dgm:cxn modelId="{CA959011-33CD-4AEB-B7F0-B75FFD172F5F}" srcId="{179DE595-8417-4264-B4D5-FF01FE1B7F99}" destId="{2CC15FD7-9D5E-40D3-8501-2C0387E3599A}" srcOrd="2" destOrd="0" parTransId="{06809AE6-368F-4B21-A0B5-74AB1C20903A}" sibTransId="{526E4347-63FD-4A08-A043-3742F314B0F6}"/>
    <dgm:cxn modelId="{C24E730E-9696-40F1-998B-F9880F4148C7}" type="presParOf" srcId="{3718D816-D550-490F-9C0F-E3A10541531D}" destId="{C3E94F12-B689-408F-85B8-B27EAACD611F}" srcOrd="0" destOrd="0" presId="urn:microsoft.com/office/officeart/2005/8/layout/default"/>
    <dgm:cxn modelId="{82E42A1D-DEA5-4318-AFA6-4E2D091FDDA6}" type="presParOf" srcId="{3718D816-D550-490F-9C0F-E3A10541531D}" destId="{B0A05EDA-07A8-4308-9EE5-BAC277E40D72}" srcOrd="1" destOrd="0" presId="urn:microsoft.com/office/officeart/2005/8/layout/default"/>
    <dgm:cxn modelId="{BC000738-1A74-4A97-B6DC-4947AC1E6B1F}" type="presParOf" srcId="{3718D816-D550-490F-9C0F-E3A10541531D}" destId="{30265E77-ABFE-4FEB-AA1C-3100B778325A}" srcOrd="2" destOrd="0" presId="urn:microsoft.com/office/officeart/2005/8/layout/default"/>
    <dgm:cxn modelId="{DE265EF7-E3E8-49A9-B999-1CED7F7C94E3}" type="presParOf" srcId="{3718D816-D550-490F-9C0F-E3A10541531D}" destId="{04236569-B118-4D95-89D0-15844EF47320}" srcOrd="3" destOrd="0" presId="urn:microsoft.com/office/officeart/2005/8/layout/default"/>
    <dgm:cxn modelId="{B4CE3E1B-EEBF-4AD9-81CC-83F18C35E5B8}" type="presParOf" srcId="{3718D816-D550-490F-9C0F-E3A10541531D}" destId="{1E705D21-5FD2-429D-A34C-EC0E243DCB10}" srcOrd="4" destOrd="0" presId="urn:microsoft.com/office/officeart/2005/8/layout/default"/>
    <dgm:cxn modelId="{A1AA389A-270D-4C68-A146-180CCA9432B5}" type="presParOf" srcId="{3718D816-D550-490F-9C0F-E3A10541531D}" destId="{380694AB-9902-4F36-9D7E-E9E83A787E65}" srcOrd="5" destOrd="0" presId="urn:microsoft.com/office/officeart/2005/8/layout/default"/>
    <dgm:cxn modelId="{2BB2F550-A825-42FE-AB75-E277871E96D3}" type="presParOf" srcId="{3718D816-D550-490F-9C0F-E3A10541531D}" destId="{C430C4E7-855B-4E85-9418-4CD8FC2DCDC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F9681-1B9A-49A2-A585-85ADA53434DA}">
      <dsp:nvSpPr>
        <dsp:cNvPr id="0" name=""/>
        <dsp:cNvSpPr/>
      </dsp:nvSpPr>
      <dsp:spPr>
        <a:xfrm>
          <a:off x="4531" y="559465"/>
          <a:ext cx="1342624" cy="1342624"/>
        </a:xfrm>
        <a:prstGeom prst="ellipse">
          <a:avLst/>
        </a:prstGeom>
        <a:solidFill>
          <a:schemeClr val="accent2">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Step 1 Determine if activity needs review. </a:t>
          </a:r>
          <a:endParaRPr lang="en-US" sz="1000" b="1" kern="1200" dirty="0"/>
        </a:p>
      </dsp:txBody>
      <dsp:txXfrm>
        <a:off x="201154" y="756088"/>
        <a:ext cx="949378" cy="949378"/>
      </dsp:txXfrm>
    </dsp:sp>
    <dsp:sp modelId="{C7E16CC2-56E8-4BCB-93C9-57122B963673}">
      <dsp:nvSpPr>
        <dsp:cNvPr id="0" name=""/>
        <dsp:cNvSpPr/>
      </dsp:nvSpPr>
      <dsp:spPr>
        <a:xfrm rot="5400000">
          <a:off x="1519114" y="1021393"/>
          <a:ext cx="469918" cy="418769"/>
        </a:xfrm>
        <a:prstGeom prst="triangl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D4DADFC-EB0D-439E-A0FA-2B2077A77C42}">
      <dsp:nvSpPr>
        <dsp:cNvPr id="0" name=""/>
        <dsp:cNvSpPr/>
      </dsp:nvSpPr>
      <dsp:spPr>
        <a:xfrm>
          <a:off x="2137287" y="783012"/>
          <a:ext cx="1104986" cy="895530"/>
        </a:xfrm>
        <a:prstGeom prst="ellipse">
          <a:avLst/>
        </a:prstGeom>
        <a:solidFill>
          <a:schemeClr val="accent3">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Step 2 Determine level of review. </a:t>
          </a:r>
          <a:endParaRPr lang="en-US" sz="1000" b="1" kern="1200" dirty="0"/>
        </a:p>
      </dsp:txBody>
      <dsp:txXfrm>
        <a:off x="2299108" y="914159"/>
        <a:ext cx="781344" cy="633236"/>
      </dsp:txXfrm>
    </dsp:sp>
    <dsp:sp modelId="{957F6062-1906-4324-92EA-2698651D30C4}">
      <dsp:nvSpPr>
        <dsp:cNvPr id="0" name=""/>
        <dsp:cNvSpPr/>
      </dsp:nvSpPr>
      <dsp:spPr>
        <a:xfrm rot="5400000">
          <a:off x="3490010" y="1021393"/>
          <a:ext cx="469918" cy="418769"/>
        </a:xfrm>
        <a:prstGeom prst="triangl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DC3D8B6-C8F5-4A76-A9D3-E0B231900850}">
      <dsp:nvSpPr>
        <dsp:cNvPr id="0" name=""/>
        <dsp:cNvSpPr/>
      </dsp:nvSpPr>
      <dsp:spPr>
        <a:xfrm>
          <a:off x="4183961" y="783012"/>
          <a:ext cx="1039514" cy="895530"/>
        </a:xfrm>
        <a:prstGeom prst="ellipse">
          <a:avLst/>
        </a:prstGeom>
        <a:solidFill>
          <a:schemeClr val="accent4">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Step 3 Submit a Protocol for Review</a:t>
          </a:r>
          <a:endParaRPr lang="en-US" sz="1000" b="1" kern="1200" dirty="0"/>
        </a:p>
      </dsp:txBody>
      <dsp:txXfrm>
        <a:off x="4336194" y="914159"/>
        <a:ext cx="735048" cy="633236"/>
      </dsp:txXfrm>
    </dsp:sp>
    <dsp:sp modelId="{39C6E33E-2F93-427B-9EDE-E71C8C05C934}">
      <dsp:nvSpPr>
        <dsp:cNvPr id="0" name=""/>
        <dsp:cNvSpPr/>
      </dsp:nvSpPr>
      <dsp:spPr>
        <a:xfrm rot="5400000">
          <a:off x="5523575" y="1021393"/>
          <a:ext cx="469918" cy="418769"/>
        </a:xfrm>
        <a:prstGeom prst="triangl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FF50D73-A460-41CC-B4B6-0320AFB4875A}">
      <dsp:nvSpPr>
        <dsp:cNvPr id="0" name=""/>
        <dsp:cNvSpPr/>
      </dsp:nvSpPr>
      <dsp:spPr>
        <a:xfrm>
          <a:off x="6269890" y="783012"/>
          <a:ext cx="895530" cy="895530"/>
        </a:xfrm>
        <a:prstGeom prst="ellipse">
          <a:avLst/>
        </a:prstGeom>
        <a:solidFill>
          <a:schemeClr val="accent5">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Step 4 Training</a:t>
          </a:r>
          <a:endParaRPr lang="en-US" sz="1000" b="1" kern="1200" dirty="0"/>
        </a:p>
      </dsp:txBody>
      <dsp:txXfrm>
        <a:off x="6401037" y="914159"/>
        <a:ext cx="633236" cy="633236"/>
      </dsp:txXfrm>
    </dsp:sp>
    <dsp:sp modelId="{A69C4600-03EE-4382-8120-9A971BDDC194}">
      <dsp:nvSpPr>
        <dsp:cNvPr id="0" name=""/>
        <dsp:cNvSpPr/>
      </dsp:nvSpPr>
      <dsp:spPr>
        <a:xfrm rot="5400000">
          <a:off x="7501516" y="1021393"/>
          <a:ext cx="469918" cy="418769"/>
        </a:xfrm>
        <a:prstGeom prst="triangl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2797BF7-5CDB-484E-AA9E-3676AF352602}">
      <dsp:nvSpPr>
        <dsp:cNvPr id="0" name=""/>
        <dsp:cNvSpPr/>
      </dsp:nvSpPr>
      <dsp:spPr>
        <a:xfrm>
          <a:off x="8283827" y="783012"/>
          <a:ext cx="895530" cy="895530"/>
        </a:xfrm>
        <a:prstGeom prst="ellipse">
          <a:avLst/>
        </a:prstGeom>
        <a:solidFill>
          <a:schemeClr val="accent6">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Step 5 Approval Process</a:t>
          </a:r>
          <a:endParaRPr lang="en-US" sz="1000" b="1" kern="1200" dirty="0"/>
        </a:p>
      </dsp:txBody>
      <dsp:txXfrm>
        <a:off x="8414974" y="914159"/>
        <a:ext cx="633236" cy="633236"/>
      </dsp:txXfrm>
    </dsp:sp>
    <dsp:sp modelId="{EF3B4CB2-827C-46E6-8230-C7D764F429F0}">
      <dsp:nvSpPr>
        <dsp:cNvPr id="0" name=""/>
        <dsp:cNvSpPr/>
      </dsp:nvSpPr>
      <dsp:spPr>
        <a:xfrm rot="5400000">
          <a:off x="9403680" y="1021393"/>
          <a:ext cx="469918" cy="418769"/>
        </a:xfrm>
        <a:prstGeom prst="triangl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230941E-A19E-4E2E-B737-EE214E894253}">
      <dsp:nvSpPr>
        <dsp:cNvPr id="0" name=""/>
        <dsp:cNvSpPr/>
      </dsp:nvSpPr>
      <dsp:spPr>
        <a:xfrm>
          <a:off x="10074217" y="559465"/>
          <a:ext cx="1342624" cy="1342624"/>
        </a:xfrm>
        <a:prstGeom prst="ellipse">
          <a:avLst/>
        </a:prstGeom>
        <a:solidFill>
          <a:schemeClr val="accent2">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Step 6 After Approval</a:t>
          </a:r>
          <a:endParaRPr lang="en-US" sz="1600" b="1" kern="1200" dirty="0"/>
        </a:p>
      </dsp:txBody>
      <dsp:txXfrm>
        <a:off x="10270840" y="756088"/>
        <a:ext cx="949378" cy="949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C73CB-559D-42EC-8BBD-B6F8A7B1C98F}">
      <dsp:nvSpPr>
        <dsp:cNvPr id="0" name=""/>
        <dsp:cNvSpPr/>
      </dsp:nvSpPr>
      <dsp:spPr>
        <a:xfrm>
          <a:off x="910" y="394799"/>
          <a:ext cx="988048" cy="593424"/>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1 Determine if activity needs review. </a:t>
          </a:r>
          <a:endParaRPr lang="en-US" sz="1000" b="1" kern="1200" dirty="0"/>
        </a:p>
      </dsp:txBody>
      <dsp:txXfrm>
        <a:off x="18291" y="412180"/>
        <a:ext cx="953286" cy="558662"/>
      </dsp:txXfrm>
    </dsp:sp>
    <dsp:sp modelId="{844BD209-D8A8-46E6-8017-B6E946E81F93}">
      <dsp:nvSpPr>
        <dsp:cNvPr id="0" name=""/>
        <dsp:cNvSpPr/>
      </dsp:nvSpPr>
      <dsp:spPr>
        <a:xfrm rot="4186">
          <a:off x="1072513" y="570387"/>
          <a:ext cx="201293" cy="24390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072513" y="619130"/>
        <a:ext cx="140905" cy="146341"/>
      </dsp:txXfrm>
    </dsp:sp>
    <dsp:sp modelId="{E3CAEF13-B795-4E76-A2ED-47BA9537363C}">
      <dsp:nvSpPr>
        <dsp:cNvPr id="0" name=""/>
        <dsp:cNvSpPr/>
      </dsp:nvSpPr>
      <dsp:spPr>
        <a:xfrm>
          <a:off x="1368756" y="91888"/>
          <a:ext cx="1411797" cy="1203094"/>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Step 2 Determine level of review. </a:t>
          </a:r>
          <a:endParaRPr lang="en-US" sz="1400" b="1" kern="1200" dirty="0"/>
        </a:p>
      </dsp:txBody>
      <dsp:txXfrm>
        <a:off x="1403993" y="127125"/>
        <a:ext cx="1341323" cy="1132620"/>
      </dsp:txXfrm>
    </dsp:sp>
    <dsp:sp modelId="{80F33236-6362-433C-9DC6-3AC576296D1B}">
      <dsp:nvSpPr>
        <dsp:cNvPr id="0" name=""/>
        <dsp:cNvSpPr/>
      </dsp:nvSpPr>
      <dsp:spPr>
        <a:xfrm rot="21583658">
          <a:off x="2870450" y="567187"/>
          <a:ext cx="216573" cy="24390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870450" y="616121"/>
        <a:ext cx="151601" cy="146341"/>
      </dsp:txXfrm>
    </dsp:sp>
    <dsp:sp modelId="{39A7199F-ED39-4979-AB3E-0D7080EC85E4}">
      <dsp:nvSpPr>
        <dsp:cNvPr id="0" name=""/>
        <dsp:cNvSpPr/>
      </dsp:nvSpPr>
      <dsp:spPr>
        <a:xfrm>
          <a:off x="3189178" y="390757"/>
          <a:ext cx="983474" cy="590084"/>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3 Submit a Protocol for Review</a:t>
          </a:r>
          <a:endParaRPr lang="en-US" sz="1000" b="1" kern="1200" dirty="0"/>
        </a:p>
      </dsp:txBody>
      <dsp:txXfrm>
        <a:off x="3206461" y="408040"/>
        <a:ext cx="948908" cy="555518"/>
      </dsp:txXfrm>
    </dsp:sp>
    <dsp:sp modelId="{CFB905FF-04E9-4B51-96DF-CB4A13CA6048}">
      <dsp:nvSpPr>
        <dsp:cNvPr id="0" name=""/>
        <dsp:cNvSpPr/>
      </dsp:nvSpPr>
      <dsp:spPr>
        <a:xfrm>
          <a:off x="4259198" y="563849"/>
          <a:ext cx="208496" cy="24390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259198" y="612629"/>
        <a:ext cx="145947" cy="146341"/>
      </dsp:txXfrm>
    </dsp:sp>
    <dsp:sp modelId="{7FF0F5D8-91AB-469C-B871-A71890F42578}">
      <dsp:nvSpPr>
        <dsp:cNvPr id="0" name=""/>
        <dsp:cNvSpPr/>
      </dsp:nvSpPr>
      <dsp:spPr>
        <a:xfrm>
          <a:off x="4566043" y="390757"/>
          <a:ext cx="983474" cy="590084"/>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4 Training</a:t>
          </a:r>
          <a:endParaRPr lang="en-US" sz="1000" b="1" kern="1200" dirty="0"/>
        </a:p>
      </dsp:txBody>
      <dsp:txXfrm>
        <a:off x="4583326" y="408040"/>
        <a:ext cx="948908" cy="555518"/>
      </dsp:txXfrm>
    </dsp:sp>
    <dsp:sp modelId="{92772FF3-A76C-4593-AA9A-D6CCD3690A05}">
      <dsp:nvSpPr>
        <dsp:cNvPr id="0" name=""/>
        <dsp:cNvSpPr/>
      </dsp:nvSpPr>
      <dsp:spPr>
        <a:xfrm>
          <a:off x="5636063" y="563849"/>
          <a:ext cx="208496" cy="24390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636063" y="612629"/>
        <a:ext cx="145947" cy="146341"/>
      </dsp:txXfrm>
    </dsp:sp>
    <dsp:sp modelId="{8787B21E-24C2-4E33-ABCC-06239CF6F6AD}">
      <dsp:nvSpPr>
        <dsp:cNvPr id="0" name=""/>
        <dsp:cNvSpPr/>
      </dsp:nvSpPr>
      <dsp:spPr>
        <a:xfrm>
          <a:off x="5942907" y="390757"/>
          <a:ext cx="983474" cy="590084"/>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5 Approval Process</a:t>
          </a:r>
          <a:endParaRPr lang="en-US" sz="1000" b="1" kern="1200" dirty="0"/>
        </a:p>
      </dsp:txBody>
      <dsp:txXfrm>
        <a:off x="5960190" y="408040"/>
        <a:ext cx="948908" cy="555518"/>
      </dsp:txXfrm>
    </dsp:sp>
    <dsp:sp modelId="{E102409A-AE04-4368-9712-D70E9D7852CA}">
      <dsp:nvSpPr>
        <dsp:cNvPr id="0" name=""/>
        <dsp:cNvSpPr/>
      </dsp:nvSpPr>
      <dsp:spPr>
        <a:xfrm rot="21591464">
          <a:off x="7012203" y="562158"/>
          <a:ext cx="206751" cy="24390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7012203" y="611015"/>
        <a:ext cx="144726" cy="146341"/>
      </dsp:txXfrm>
    </dsp:sp>
    <dsp:sp modelId="{38EB07B3-5FCF-425D-9E18-E1002A1C497A}">
      <dsp:nvSpPr>
        <dsp:cNvPr id="0" name=""/>
        <dsp:cNvSpPr/>
      </dsp:nvSpPr>
      <dsp:spPr>
        <a:xfrm>
          <a:off x="7316477" y="387346"/>
          <a:ext cx="983474" cy="590084"/>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6 After Approval</a:t>
          </a:r>
          <a:endParaRPr lang="en-US" sz="1000" b="1" kern="1200" dirty="0"/>
        </a:p>
      </dsp:txBody>
      <dsp:txXfrm>
        <a:off x="7333760" y="404629"/>
        <a:ext cx="948908" cy="555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C73CB-559D-42EC-8BBD-B6F8A7B1C98F}">
      <dsp:nvSpPr>
        <dsp:cNvPr id="0" name=""/>
        <dsp:cNvSpPr/>
      </dsp:nvSpPr>
      <dsp:spPr>
        <a:xfrm>
          <a:off x="910" y="394799"/>
          <a:ext cx="988048" cy="593424"/>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1 Determine if activity needs review. </a:t>
          </a:r>
          <a:endParaRPr lang="en-US" sz="1000" b="1" kern="1200" dirty="0"/>
        </a:p>
      </dsp:txBody>
      <dsp:txXfrm>
        <a:off x="18291" y="412180"/>
        <a:ext cx="953286" cy="558662"/>
      </dsp:txXfrm>
    </dsp:sp>
    <dsp:sp modelId="{844BD209-D8A8-46E6-8017-B6E946E81F93}">
      <dsp:nvSpPr>
        <dsp:cNvPr id="0" name=""/>
        <dsp:cNvSpPr/>
      </dsp:nvSpPr>
      <dsp:spPr>
        <a:xfrm rot="4186">
          <a:off x="1072513" y="570387"/>
          <a:ext cx="201293" cy="24390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072513" y="619130"/>
        <a:ext cx="140905" cy="146341"/>
      </dsp:txXfrm>
    </dsp:sp>
    <dsp:sp modelId="{E3CAEF13-B795-4E76-A2ED-47BA9537363C}">
      <dsp:nvSpPr>
        <dsp:cNvPr id="0" name=""/>
        <dsp:cNvSpPr/>
      </dsp:nvSpPr>
      <dsp:spPr>
        <a:xfrm>
          <a:off x="1368756" y="91888"/>
          <a:ext cx="1411797" cy="1203094"/>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Step 2 Determine level of review. </a:t>
          </a:r>
          <a:endParaRPr lang="en-US" sz="1400" b="1" kern="1200" dirty="0"/>
        </a:p>
      </dsp:txBody>
      <dsp:txXfrm>
        <a:off x="1403993" y="127125"/>
        <a:ext cx="1341323" cy="1132620"/>
      </dsp:txXfrm>
    </dsp:sp>
    <dsp:sp modelId="{80F33236-6362-433C-9DC6-3AC576296D1B}">
      <dsp:nvSpPr>
        <dsp:cNvPr id="0" name=""/>
        <dsp:cNvSpPr/>
      </dsp:nvSpPr>
      <dsp:spPr>
        <a:xfrm rot="21583658">
          <a:off x="2870450" y="567187"/>
          <a:ext cx="216573" cy="24390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870450" y="616121"/>
        <a:ext cx="151601" cy="146341"/>
      </dsp:txXfrm>
    </dsp:sp>
    <dsp:sp modelId="{39A7199F-ED39-4979-AB3E-0D7080EC85E4}">
      <dsp:nvSpPr>
        <dsp:cNvPr id="0" name=""/>
        <dsp:cNvSpPr/>
      </dsp:nvSpPr>
      <dsp:spPr>
        <a:xfrm>
          <a:off x="3189178" y="390757"/>
          <a:ext cx="983474" cy="590084"/>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3 Submit a Protocol for Review</a:t>
          </a:r>
          <a:endParaRPr lang="en-US" sz="1000" b="1" kern="1200" dirty="0"/>
        </a:p>
      </dsp:txBody>
      <dsp:txXfrm>
        <a:off x="3206461" y="408040"/>
        <a:ext cx="948908" cy="555518"/>
      </dsp:txXfrm>
    </dsp:sp>
    <dsp:sp modelId="{CFB905FF-04E9-4B51-96DF-CB4A13CA6048}">
      <dsp:nvSpPr>
        <dsp:cNvPr id="0" name=""/>
        <dsp:cNvSpPr/>
      </dsp:nvSpPr>
      <dsp:spPr>
        <a:xfrm>
          <a:off x="4259198" y="563849"/>
          <a:ext cx="208496" cy="24390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259198" y="612629"/>
        <a:ext cx="145947" cy="146341"/>
      </dsp:txXfrm>
    </dsp:sp>
    <dsp:sp modelId="{7FF0F5D8-91AB-469C-B871-A71890F42578}">
      <dsp:nvSpPr>
        <dsp:cNvPr id="0" name=""/>
        <dsp:cNvSpPr/>
      </dsp:nvSpPr>
      <dsp:spPr>
        <a:xfrm>
          <a:off x="4566043" y="390757"/>
          <a:ext cx="983474" cy="590084"/>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4 Training</a:t>
          </a:r>
          <a:endParaRPr lang="en-US" sz="1000" b="1" kern="1200" dirty="0"/>
        </a:p>
      </dsp:txBody>
      <dsp:txXfrm>
        <a:off x="4583326" y="408040"/>
        <a:ext cx="948908" cy="555518"/>
      </dsp:txXfrm>
    </dsp:sp>
    <dsp:sp modelId="{92772FF3-A76C-4593-AA9A-D6CCD3690A05}">
      <dsp:nvSpPr>
        <dsp:cNvPr id="0" name=""/>
        <dsp:cNvSpPr/>
      </dsp:nvSpPr>
      <dsp:spPr>
        <a:xfrm>
          <a:off x="5636063" y="563849"/>
          <a:ext cx="208496" cy="24390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636063" y="612629"/>
        <a:ext cx="145947" cy="146341"/>
      </dsp:txXfrm>
    </dsp:sp>
    <dsp:sp modelId="{8787B21E-24C2-4E33-ABCC-06239CF6F6AD}">
      <dsp:nvSpPr>
        <dsp:cNvPr id="0" name=""/>
        <dsp:cNvSpPr/>
      </dsp:nvSpPr>
      <dsp:spPr>
        <a:xfrm>
          <a:off x="5942907" y="390757"/>
          <a:ext cx="983474" cy="590084"/>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5 Approval Process</a:t>
          </a:r>
          <a:endParaRPr lang="en-US" sz="1000" b="1" kern="1200" dirty="0"/>
        </a:p>
      </dsp:txBody>
      <dsp:txXfrm>
        <a:off x="5960190" y="408040"/>
        <a:ext cx="948908" cy="555518"/>
      </dsp:txXfrm>
    </dsp:sp>
    <dsp:sp modelId="{E102409A-AE04-4368-9712-D70E9D7852CA}">
      <dsp:nvSpPr>
        <dsp:cNvPr id="0" name=""/>
        <dsp:cNvSpPr/>
      </dsp:nvSpPr>
      <dsp:spPr>
        <a:xfrm rot="21591464">
          <a:off x="7012203" y="562158"/>
          <a:ext cx="206751" cy="24390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7012203" y="611015"/>
        <a:ext cx="144726" cy="146341"/>
      </dsp:txXfrm>
    </dsp:sp>
    <dsp:sp modelId="{38EB07B3-5FCF-425D-9E18-E1002A1C497A}">
      <dsp:nvSpPr>
        <dsp:cNvPr id="0" name=""/>
        <dsp:cNvSpPr/>
      </dsp:nvSpPr>
      <dsp:spPr>
        <a:xfrm>
          <a:off x="7316477" y="387346"/>
          <a:ext cx="983474" cy="590084"/>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6 After Approval</a:t>
          </a:r>
          <a:endParaRPr lang="en-US" sz="1000" b="1" kern="1200" dirty="0"/>
        </a:p>
      </dsp:txBody>
      <dsp:txXfrm>
        <a:off x="7333760" y="404629"/>
        <a:ext cx="948908" cy="5555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C73CB-559D-42EC-8BBD-B6F8A7B1C98F}">
      <dsp:nvSpPr>
        <dsp:cNvPr id="0" name=""/>
        <dsp:cNvSpPr/>
      </dsp:nvSpPr>
      <dsp:spPr>
        <a:xfrm>
          <a:off x="15925" y="380903"/>
          <a:ext cx="1005364" cy="603825"/>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1 Determine if activity needs review. </a:t>
          </a:r>
          <a:endParaRPr lang="en-US" sz="1000" b="1" kern="1200" dirty="0"/>
        </a:p>
      </dsp:txBody>
      <dsp:txXfrm>
        <a:off x="33610" y="398588"/>
        <a:ext cx="969994" cy="568455"/>
      </dsp:txXfrm>
    </dsp:sp>
    <dsp:sp modelId="{844BD209-D8A8-46E6-8017-B6E946E81F93}">
      <dsp:nvSpPr>
        <dsp:cNvPr id="0" name=""/>
        <dsp:cNvSpPr/>
      </dsp:nvSpPr>
      <dsp:spPr>
        <a:xfrm rot="28464">
          <a:off x="1102436" y="564371"/>
          <a:ext cx="195503" cy="24817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102437" y="613763"/>
        <a:ext cx="136852" cy="148906"/>
      </dsp:txXfrm>
    </dsp:sp>
    <dsp:sp modelId="{E3CAEF13-B795-4E76-A2ED-47BA9537363C}">
      <dsp:nvSpPr>
        <dsp:cNvPr id="0" name=""/>
        <dsp:cNvSpPr/>
      </dsp:nvSpPr>
      <dsp:spPr>
        <a:xfrm>
          <a:off x="1390152" y="373491"/>
          <a:ext cx="854437" cy="640156"/>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2 Determine level of review. </a:t>
          </a:r>
          <a:endParaRPr lang="en-US" sz="1000" b="1" kern="1200" dirty="0"/>
        </a:p>
      </dsp:txBody>
      <dsp:txXfrm>
        <a:off x="1408902" y="392241"/>
        <a:ext cx="816937" cy="602656"/>
      </dsp:txXfrm>
    </dsp:sp>
    <dsp:sp modelId="{80F33236-6362-433C-9DC6-3AC576296D1B}">
      <dsp:nvSpPr>
        <dsp:cNvPr id="0" name=""/>
        <dsp:cNvSpPr/>
      </dsp:nvSpPr>
      <dsp:spPr>
        <a:xfrm rot="21583746">
          <a:off x="2336060" y="566507"/>
          <a:ext cx="220368" cy="24817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336060" y="616298"/>
        <a:ext cx="154258" cy="148906"/>
      </dsp:txXfrm>
    </dsp:sp>
    <dsp:sp modelId="{39A7199F-ED39-4979-AB3E-0D7080EC85E4}">
      <dsp:nvSpPr>
        <dsp:cNvPr id="0" name=""/>
        <dsp:cNvSpPr/>
      </dsp:nvSpPr>
      <dsp:spPr>
        <a:xfrm>
          <a:off x="2660374" y="182978"/>
          <a:ext cx="1600437" cy="1005642"/>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Step 3 Submit a Protocol for Review</a:t>
          </a:r>
          <a:endParaRPr lang="en-US" sz="1200" b="1" kern="1200" dirty="0"/>
        </a:p>
      </dsp:txBody>
      <dsp:txXfrm>
        <a:off x="2689828" y="212432"/>
        <a:ext cx="1541529" cy="946734"/>
      </dsp:txXfrm>
    </dsp:sp>
    <dsp:sp modelId="{CFB905FF-04E9-4B51-96DF-CB4A13CA6048}">
      <dsp:nvSpPr>
        <dsp:cNvPr id="0" name=""/>
        <dsp:cNvSpPr/>
      </dsp:nvSpPr>
      <dsp:spPr>
        <a:xfrm>
          <a:off x="4348874" y="561711"/>
          <a:ext cx="212150" cy="24817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348874" y="611346"/>
        <a:ext cx="148505" cy="148906"/>
      </dsp:txXfrm>
    </dsp:sp>
    <dsp:sp modelId="{7FF0F5D8-91AB-469C-B871-A71890F42578}">
      <dsp:nvSpPr>
        <dsp:cNvPr id="0" name=""/>
        <dsp:cNvSpPr/>
      </dsp:nvSpPr>
      <dsp:spPr>
        <a:xfrm>
          <a:off x="4661096" y="384040"/>
          <a:ext cx="842708" cy="603518"/>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Step 4 Training</a:t>
          </a:r>
          <a:endParaRPr lang="en-US" sz="1200" b="1" kern="1200" dirty="0"/>
        </a:p>
      </dsp:txBody>
      <dsp:txXfrm>
        <a:off x="4678772" y="401716"/>
        <a:ext cx="807356" cy="568166"/>
      </dsp:txXfrm>
    </dsp:sp>
    <dsp:sp modelId="{92772FF3-A76C-4593-AA9A-D6CCD3690A05}">
      <dsp:nvSpPr>
        <dsp:cNvPr id="0" name=""/>
        <dsp:cNvSpPr/>
      </dsp:nvSpPr>
      <dsp:spPr>
        <a:xfrm>
          <a:off x="5591867" y="561711"/>
          <a:ext cx="212150" cy="24817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591867" y="611346"/>
        <a:ext cx="148505" cy="148906"/>
      </dsp:txXfrm>
    </dsp:sp>
    <dsp:sp modelId="{8787B21E-24C2-4E33-ABCC-06239CF6F6AD}">
      <dsp:nvSpPr>
        <dsp:cNvPr id="0" name=""/>
        <dsp:cNvSpPr/>
      </dsp:nvSpPr>
      <dsp:spPr>
        <a:xfrm>
          <a:off x="5904089" y="385586"/>
          <a:ext cx="1000711" cy="600426"/>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Step 5 Approval Process</a:t>
          </a:r>
          <a:endParaRPr lang="en-US" sz="1200" b="1" kern="1200" dirty="0"/>
        </a:p>
      </dsp:txBody>
      <dsp:txXfrm>
        <a:off x="5921675" y="403172"/>
        <a:ext cx="965539" cy="565254"/>
      </dsp:txXfrm>
    </dsp:sp>
    <dsp:sp modelId="{E102409A-AE04-4368-9712-D70E9D7852CA}">
      <dsp:nvSpPr>
        <dsp:cNvPr id="0" name=""/>
        <dsp:cNvSpPr/>
      </dsp:nvSpPr>
      <dsp:spPr>
        <a:xfrm rot="21591464">
          <a:off x="6992124" y="559991"/>
          <a:ext cx="210374" cy="24817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6992124" y="609704"/>
        <a:ext cx="147262" cy="148906"/>
      </dsp:txXfrm>
    </dsp:sp>
    <dsp:sp modelId="{38EB07B3-5FCF-425D-9E18-E1002A1C497A}">
      <dsp:nvSpPr>
        <dsp:cNvPr id="0" name=""/>
        <dsp:cNvSpPr/>
      </dsp:nvSpPr>
      <dsp:spPr>
        <a:xfrm>
          <a:off x="7301732" y="382116"/>
          <a:ext cx="1000711" cy="600426"/>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Step 6 After Approval</a:t>
          </a:r>
          <a:endParaRPr lang="en-US" sz="1200" b="1" kern="1200" dirty="0"/>
        </a:p>
      </dsp:txBody>
      <dsp:txXfrm>
        <a:off x="7319318" y="399702"/>
        <a:ext cx="965539" cy="5652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C73CB-559D-42EC-8BBD-B6F8A7B1C98F}">
      <dsp:nvSpPr>
        <dsp:cNvPr id="0" name=""/>
        <dsp:cNvSpPr/>
      </dsp:nvSpPr>
      <dsp:spPr>
        <a:xfrm>
          <a:off x="233336" y="395004"/>
          <a:ext cx="987351" cy="593006"/>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1 Determine if activity needs review. </a:t>
          </a:r>
          <a:endParaRPr lang="en-US" sz="1000" b="1" kern="1200" dirty="0"/>
        </a:p>
      </dsp:txBody>
      <dsp:txXfrm>
        <a:off x="250705" y="412373"/>
        <a:ext cx="952613" cy="558268"/>
      </dsp:txXfrm>
    </dsp:sp>
    <dsp:sp modelId="{844BD209-D8A8-46E6-8017-B6E946E81F93}">
      <dsp:nvSpPr>
        <dsp:cNvPr id="0" name=""/>
        <dsp:cNvSpPr/>
      </dsp:nvSpPr>
      <dsp:spPr>
        <a:xfrm rot="4186">
          <a:off x="1304185" y="570468"/>
          <a:ext cx="201151" cy="24372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304185" y="619177"/>
        <a:ext cx="140806" cy="146237"/>
      </dsp:txXfrm>
    </dsp:sp>
    <dsp:sp modelId="{E3CAEF13-B795-4E76-A2ED-47BA9537363C}">
      <dsp:nvSpPr>
        <dsp:cNvPr id="0" name=""/>
        <dsp:cNvSpPr/>
      </dsp:nvSpPr>
      <dsp:spPr>
        <a:xfrm>
          <a:off x="1600219" y="399707"/>
          <a:ext cx="1410803" cy="587446"/>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2 Determine level of review. </a:t>
          </a:r>
          <a:endParaRPr lang="en-US" sz="1000" b="1" kern="1200" dirty="0"/>
        </a:p>
      </dsp:txBody>
      <dsp:txXfrm>
        <a:off x="1617425" y="416913"/>
        <a:ext cx="1376391" cy="553034"/>
      </dsp:txXfrm>
    </dsp:sp>
    <dsp:sp modelId="{80F33236-6362-433C-9DC6-3AC576296D1B}">
      <dsp:nvSpPr>
        <dsp:cNvPr id="0" name=""/>
        <dsp:cNvSpPr/>
      </dsp:nvSpPr>
      <dsp:spPr>
        <a:xfrm rot="21583658">
          <a:off x="3100855" y="567270"/>
          <a:ext cx="216420" cy="24372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100855" y="616170"/>
        <a:ext cx="151494" cy="146237"/>
      </dsp:txXfrm>
    </dsp:sp>
    <dsp:sp modelId="{39A7199F-ED39-4979-AB3E-0D7080EC85E4}">
      <dsp:nvSpPr>
        <dsp:cNvPr id="0" name=""/>
        <dsp:cNvSpPr/>
      </dsp:nvSpPr>
      <dsp:spPr>
        <a:xfrm>
          <a:off x="3419358" y="390965"/>
          <a:ext cx="982781" cy="589669"/>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3 Submit a Protocol for Review</a:t>
          </a:r>
          <a:endParaRPr lang="en-US" sz="1000" b="1" kern="1200" dirty="0"/>
        </a:p>
      </dsp:txBody>
      <dsp:txXfrm>
        <a:off x="3436629" y="408236"/>
        <a:ext cx="948239" cy="555127"/>
      </dsp:txXfrm>
    </dsp:sp>
    <dsp:sp modelId="{CFB905FF-04E9-4B51-96DF-CB4A13CA6048}">
      <dsp:nvSpPr>
        <dsp:cNvPr id="0" name=""/>
        <dsp:cNvSpPr/>
      </dsp:nvSpPr>
      <dsp:spPr>
        <a:xfrm>
          <a:off x="4488625" y="563935"/>
          <a:ext cx="208349" cy="24372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488625" y="612681"/>
        <a:ext cx="145844" cy="146237"/>
      </dsp:txXfrm>
    </dsp:sp>
    <dsp:sp modelId="{7FF0F5D8-91AB-469C-B871-A71890F42578}">
      <dsp:nvSpPr>
        <dsp:cNvPr id="0" name=""/>
        <dsp:cNvSpPr/>
      </dsp:nvSpPr>
      <dsp:spPr>
        <a:xfrm>
          <a:off x="4795253" y="483"/>
          <a:ext cx="1304829" cy="1370632"/>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4 Training</a:t>
          </a:r>
          <a:endParaRPr lang="en-US" sz="1000" b="1" kern="1200" dirty="0"/>
        </a:p>
      </dsp:txBody>
      <dsp:txXfrm>
        <a:off x="4833470" y="38700"/>
        <a:ext cx="1228395" cy="1294198"/>
      </dsp:txXfrm>
    </dsp:sp>
    <dsp:sp modelId="{92772FF3-A76C-4593-AA9A-D6CCD3690A05}">
      <dsp:nvSpPr>
        <dsp:cNvPr id="0" name=""/>
        <dsp:cNvSpPr/>
      </dsp:nvSpPr>
      <dsp:spPr>
        <a:xfrm>
          <a:off x="6186567" y="563935"/>
          <a:ext cx="208349" cy="24372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6186567" y="612681"/>
        <a:ext cx="145844" cy="146237"/>
      </dsp:txXfrm>
    </dsp:sp>
    <dsp:sp modelId="{8787B21E-24C2-4E33-ABCC-06239CF6F6AD}">
      <dsp:nvSpPr>
        <dsp:cNvPr id="0" name=""/>
        <dsp:cNvSpPr/>
      </dsp:nvSpPr>
      <dsp:spPr>
        <a:xfrm>
          <a:off x="6493195" y="390965"/>
          <a:ext cx="982781" cy="589669"/>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5 Approval Process</a:t>
          </a:r>
          <a:endParaRPr lang="en-US" sz="1000" b="1" kern="1200" dirty="0"/>
        </a:p>
      </dsp:txBody>
      <dsp:txXfrm>
        <a:off x="6510466" y="408236"/>
        <a:ext cx="948239" cy="555127"/>
      </dsp:txXfrm>
    </dsp:sp>
    <dsp:sp modelId="{E102409A-AE04-4368-9712-D70E9D7852CA}">
      <dsp:nvSpPr>
        <dsp:cNvPr id="0" name=""/>
        <dsp:cNvSpPr/>
      </dsp:nvSpPr>
      <dsp:spPr>
        <a:xfrm rot="21591464">
          <a:off x="7561737" y="562245"/>
          <a:ext cx="206605" cy="24372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7561737" y="611068"/>
        <a:ext cx="144624" cy="146237"/>
      </dsp:txXfrm>
    </dsp:sp>
    <dsp:sp modelId="{38EB07B3-5FCF-425D-9E18-E1002A1C497A}">
      <dsp:nvSpPr>
        <dsp:cNvPr id="0" name=""/>
        <dsp:cNvSpPr/>
      </dsp:nvSpPr>
      <dsp:spPr>
        <a:xfrm>
          <a:off x="7865797" y="387557"/>
          <a:ext cx="982781" cy="589669"/>
        </a:xfrm>
        <a:prstGeom prst="roundRect">
          <a:avLst>
            <a:gd name="adj" fmla="val 10000"/>
          </a:avLst>
        </a:prstGeom>
        <a:solidFill>
          <a:schemeClr val="accent1">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Step 6 After Approval</a:t>
          </a:r>
          <a:endParaRPr lang="en-US" sz="1000" b="1" kern="1200" dirty="0"/>
        </a:p>
      </dsp:txBody>
      <dsp:txXfrm>
        <a:off x="7883068" y="404828"/>
        <a:ext cx="948239" cy="5551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94F12-B689-408F-85B8-B27EAACD611F}">
      <dsp:nvSpPr>
        <dsp:cNvPr id="0" name=""/>
        <dsp:cNvSpPr/>
      </dsp:nvSpPr>
      <dsp:spPr>
        <a:xfrm>
          <a:off x="1207192" y="1585"/>
          <a:ext cx="3576507" cy="2145904"/>
        </a:xfrm>
        <a:prstGeom prst="rect">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Bioinformatics member - Hindu translated consent form was not factually correct.  He was able to assist the PI with a more accurate translation</a:t>
          </a:r>
          <a:endParaRPr lang="en-US" sz="1900" kern="1200" dirty="0"/>
        </a:p>
      </dsp:txBody>
      <dsp:txXfrm>
        <a:off x="1207192" y="1585"/>
        <a:ext cx="3576507" cy="2145904"/>
      </dsp:txXfrm>
    </dsp:sp>
    <dsp:sp modelId="{30265E77-ABFE-4FEB-AA1C-3100B778325A}">
      <dsp:nvSpPr>
        <dsp:cNvPr id="0" name=""/>
        <dsp:cNvSpPr/>
      </dsp:nvSpPr>
      <dsp:spPr>
        <a:xfrm>
          <a:off x="5141350" y="1585"/>
          <a:ext cx="3576507" cy="2145904"/>
        </a:xfrm>
        <a:prstGeom prst="rect">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Research Pharmacist – noted newly missing black box warning label risks were not included on the consent form.</a:t>
          </a:r>
          <a:endParaRPr lang="en-US" sz="1900" kern="1200"/>
        </a:p>
      </dsp:txBody>
      <dsp:txXfrm>
        <a:off x="5141350" y="1585"/>
        <a:ext cx="3576507" cy="2145904"/>
      </dsp:txXfrm>
    </dsp:sp>
    <dsp:sp modelId="{1E705D21-5FD2-429D-A34C-EC0E243DCB10}">
      <dsp:nvSpPr>
        <dsp:cNvPr id="0" name=""/>
        <dsp:cNvSpPr/>
      </dsp:nvSpPr>
      <dsp:spPr>
        <a:xfrm>
          <a:off x="1207192" y="2505140"/>
          <a:ext cx="3576507" cy="2145904"/>
        </a:xfrm>
        <a:prstGeom prst="rect">
          <a:avLst/>
        </a:prstGeom>
        <a:gradFill rotWithShape="0">
          <a:gsLst>
            <a:gs pos="0">
              <a:schemeClr val="accent4">
                <a:hueOff val="0"/>
                <a:satOff val="0"/>
                <a:lumOff val="0"/>
                <a:alphaOff val="0"/>
                <a:shade val="100000"/>
                <a:satMod val="137000"/>
              </a:schemeClr>
            </a:gs>
            <a:gs pos="71000">
              <a:schemeClr val="accent4">
                <a:hueOff val="0"/>
                <a:satOff val="0"/>
                <a:lumOff val="0"/>
                <a:alphaOff val="0"/>
                <a:shade val="98000"/>
                <a:satMod val="137000"/>
              </a:schemeClr>
            </a:gs>
            <a:gs pos="100000">
              <a:schemeClr val="accent4">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IT Director – consistently identifies potential data breaches and gaps within a protocol and works with the PI to rectify.  </a:t>
          </a:r>
          <a:endParaRPr lang="en-US" sz="1900" kern="1200" dirty="0"/>
        </a:p>
      </dsp:txBody>
      <dsp:txXfrm>
        <a:off x="1207192" y="2505140"/>
        <a:ext cx="3576507" cy="2145904"/>
      </dsp:txXfrm>
    </dsp:sp>
    <dsp:sp modelId="{C430C4E7-855B-4E85-9418-4CD8FC2DCDC6}">
      <dsp:nvSpPr>
        <dsp:cNvPr id="0" name=""/>
        <dsp:cNvSpPr/>
      </dsp:nvSpPr>
      <dsp:spPr>
        <a:xfrm>
          <a:off x="5141350" y="2505140"/>
          <a:ext cx="3576507" cy="2145904"/>
        </a:xfrm>
        <a:prstGeom prst="rect">
          <a:avLst/>
        </a:prstGeom>
        <a:gradFill rotWithShape="0">
          <a:gsLst>
            <a:gs pos="0">
              <a:schemeClr val="accent5">
                <a:hueOff val="0"/>
                <a:satOff val="0"/>
                <a:lumOff val="0"/>
                <a:alphaOff val="0"/>
                <a:shade val="100000"/>
                <a:satMod val="137000"/>
              </a:schemeClr>
            </a:gs>
            <a:gs pos="71000">
              <a:schemeClr val="accent5">
                <a:hueOff val="0"/>
                <a:satOff val="0"/>
                <a:lumOff val="0"/>
                <a:alphaOff val="0"/>
                <a:shade val="98000"/>
                <a:satMod val="137000"/>
              </a:schemeClr>
            </a:gs>
            <a:gs pos="100000">
              <a:schemeClr val="accent5">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Dedicated Community Members – Found a newly released FDA drug risks omitted from the consent &amp; protocol. Brings the perspective of the subject to the committee members with regard to lay language.</a:t>
          </a:r>
          <a:endParaRPr lang="en-US" sz="1900" kern="1200" dirty="0"/>
        </a:p>
      </dsp:txBody>
      <dsp:txXfrm>
        <a:off x="5141350" y="2505140"/>
        <a:ext cx="3576507" cy="214590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3/15/2019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3/15/2019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C7D4674-2C70-4DB1-B461-90E97CBE8EDD}" type="slidenum">
              <a:rPr lang="en-US" altLang="en-US">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3550112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EA1B8E9-E92C-4A58-B094-FD873C512675}" type="slidenum">
              <a:rPr lang="en-US" altLang="en-US">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11199368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3/15/2019</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3/15/2019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3/15/2019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3/15/2019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056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3/15/2019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3/15/2019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3/15/2019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3/15/2019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3/15/2019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3/15/2019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3/15/2019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3/15/2019</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Melanie.Locher@uvm.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19613" y="2005315"/>
            <a:ext cx="5171895" cy="2036617"/>
          </a:xfrm>
        </p:spPr>
        <p:txBody>
          <a:bodyPr anchor="ctr">
            <a:normAutofit fontScale="90000"/>
          </a:bodyPr>
          <a:lstStyle/>
          <a:p>
            <a:pPr algn="ctr"/>
            <a:r>
              <a:rPr lang="en-US" sz="3200" b="1" dirty="0" smtClean="0">
                <a:solidFill>
                  <a:schemeClr val="accent1">
                    <a:lumMod val="75000"/>
                  </a:schemeClr>
                </a:solidFill>
              </a:rPr>
              <a:t/>
            </a:r>
            <a:br>
              <a:rPr lang="en-US" sz="3200" b="1" dirty="0" smtClean="0">
                <a:solidFill>
                  <a:schemeClr val="accent1">
                    <a:lumMod val="75000"/>
                  </a:schemeClr>
                </a:solidFill>
              </a:rPr>
            </a:br>
            <a:r>
              <a:rPr lang="en-US" sz="3200" b="1" dirty="0" smtClean="0">
                <a:solidFill>
                  <a:schemeClr val="accent1">
                    <a:lumMod val="75000"/>
                  </a:schemeClr>
                </a:solidFill>
              </a:rPr>
              <a:t>how the Irb functions </a:t>
            </a:r>
            <a:br>
              <a:rPr lang="en-US" sz="3200" b="1" dirty="0" smtClean="0">
                <a:solidFill>
                  <a:schemeClr val="accent1">
                    <a:lumMod val="75000"/>
                  </a:schemeClr>
                </a:solidFill>
              </a:rPr>
            </a:br>
            <a:r>
              <a:rPr lang="en-US" sz="3200" b="1" dirty="0" smtClean="0">
                <a:solidFill>
                  <a:schemeClr val="accent1">
                    <a:lumMod val="75000"/>
                  </a:schemeClr>
                </a:solidFill>
              </a:rPr>
              <a:t>&amp; </a:t>
            </a:r>
            <a:br>
              <a:rPr lang="en-US" sz="3200" b="1" dirty="0" smtClean="0">
                <a:solidFill>
                  <a:schemeClr val="accent1">
                    <a:lumMod val="75000"/>
                  </a:schemeClr>
                </a:solidFill>
              </a:rPr>
            </a:br>
            <a:r>
              <a:rPr lang="en-US" sz="3200" b="1" dirty="0" smtClean="0">
                <a:solidFill>
                  <a:schemeClr val="accent1">
                    <a:lumMod val="75000"/>
                  </a:schemeClr>
                </a:solidFill>
              </a:rPr>
              <a:t>Obtaining </a:t>
            </a:r>
            <a:r>
              <a:rPr lang="en-US" sz="3200" b="1" dirty="0">
                <a:solidFill>
                  <a:schemeClr val="accent1">
                    <a:lumMod val="75000"/>
                  </a:schemeClr>
                </a:solidFill>
              </a:rPr>
              <a:t>protocol approval </a:t>
            </a:r>
          </a:p>
        </p:txBody>
      </p:sp>
      <p:pic>
        <p:nvPicPr>
          <p:cNvPr id="3" name="Picture Placeholder 2"/>
          <p:cNvPicPr>
            <a:picLocks noGrp="1" noChangeAspect="1"/>
          </p:cNvPicPr>
          <p:nvPr>
            <p:ph type="pic" sz="quarter" idx="13"/>
          </p:nvPr>
        </p:nvPicPr>
        <p:blipFill>
          <a:blip r:embed="rId3"/>
          <a:srcRect l="23131" r="23131"/>
          <a:stretch>
            <a:fillRect/>
          </a:stretch>
        </p:blipFill>
        <p:spPr>
          <a:xfrm>
            <a:off x="5572665" y="1310656"/>
            <a:ext cx="6619336" cy="4208604"/>
          </a:xfrm>
          <a:prstGeom prst="rect">
            <a:avLst/>
          </a:prstGeom>
        </p:spPr>
      </p:pic>
      <p:sp>
        <p:nvSpPr>
          <p:cNvPr id="2" name="TextBox 1"/>
          <p:cNvSpPr txBox="1"/>
          <p:nvPr/>
        </p:nvSpPr>
        <p:spPr>
          <a:xfrm>
            <a:off x="448888" y="4480560"/>
            <a:ext cx="4580312"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200" dirty="0">
                <a:solidFill>
                  <a:schemeClr val="accent2"/>
                </a:solidFill>
                <a:latin typeface="Rockwell" panose="02060603020205020403" pitchFamily="18" charset="0"/>
                <a:ea typeface="Tahoma" panose="020B0604030504040204" pitchFamily="34" charset="0"/>
                <a:cs typeface="Tahoma" panose="020B0604030504040204" pitchFamily="34" charset="0"/>
              </a:rPr>
              <a:t>Melanie Locher, B.S., CIP</a:t>
            </a:r>
          </a:p>
          <a:p>
            <a:pPr algn="ctr"/>
            <a:r>
              <a:rPr lang="en-US" sz="1200" dirty="0">
                <a:solidFill>
                  <a:schemeClr val="accent2"/>
                </a:solidFill>
                <a:latin typeface="Rockwell" panose="02060603020205020403" pitchFamily="18" charset="0"/>
              </a:rPr>
              <a:t>Assistant Director of Monitoring and Education, </a:t>
            </a:r>
          </a:p>
          <a:p>
            <a:pPr algn="ctr"/>
            <a:r>
              <a:rPr lang="en-US" sz="1200" dirty="0">
                <a:solidFill>
                  <a:schemeClr val="accent2"/>
                </a:solidFill>
                <a:latin typeface="Rockwell" panose="02060603020205020403" pitchFamily="18" charset="0"/>
              </a:rPr>
              <a:t>UVM Research Protections Office</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stretch>
            <a:fillRect/>
          </a:stretch>
        </p:blipFill>
        <p:spPr>
          <a:xfrm>
            <a:off x="895350" y="1600200"/>
            <a:ext cx="4914900" cy="4648200"/>
          </a:xfrm>
          <a:prstGeom prst="rect">
            <a:avLst/>
          </a:prstGeom>
        </p:spPr>
      </p:pic>
      <p:sp>
        <p:nvSpPr>
          <p:cNvPr id="4" name="Content Placeholder 3"/>
          <p:cNvSpPr>
            <a:spLocks noGrp="1"/>
          </p:cNvSpPr>
          <p:nvPr>
            <p:ph sz="half" idx="2"/>
          </p:nvPr>
        </p:nvSpPr>
        <p:spPr/>
        <p:txBody>
          <a:bodyPr/>
          <a:lstStyle/>
          <a:p>
            <a:r>
              <a:rPr lang="en-US" dirty="0"/>
              <a:t>Take one of the following to meet the training requirements for Human Subjects Research:</a:t>
            </a:r>
          </a:p>
          <a:p>
            <a:r>
              <a:rPr lang="en-US" dirty="0" smtClean="0"/>
              <a:t>Medical </a:t>
            </a:r>
            <a:r>
              <a:rPr lang="en-US" dirty="0"/>
              <a:t>researchers should take Biomedical Research</a:t>
            </a:r>
          </a:p>
          <a:p>
            <a:r>
              <a:rPr lang="en-US" dirty="0" smtClean="0"/>
              <a:t>Social </a:t>
            </a:r>
            <a:r>
              <a:rPr lang="en-US" dirty="0"/>
              <a:t>or Behavioral researchers should take Social Behavioral Education Sciences</a:t>
            </a:r>
          </a:p>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943866000"/>
              </p:ext>
            </p:extLst>
          </p:nvPr>
        </p:nvGraphicFramePr>
        <p:xfrm>
          <a:off x="1371600" y="69910"/>
          <a:ext cx="908685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88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Once Risk Level of the Research is Determined…</a:t>
            </a:r>
            <a:br>
              <a:rPr lang="en-US" dirty="0" smtClean="0"/>
            </a:br>
            <a:r>
              <a:rPr lang="en-US" dirty="0" smtClean="0"/>
              <a:t/>
            </a:r>
            <a:br>
              <a:rPr lang="en-US" dirty="0" smtClean="0"/>
            </a:br>
            <a:r>
              <a:rPr lang="en-US" dirty="0" smtClean="0"/>
              <a:t>How Does the IRB Function?</a:t>
            </a:r>
            <a:endParaRPr lang="en-US" dirty="0"/>
          </a:p>
        </p:txBody>
      </p:sp>
      <p:grpSp>
        <p:nvGrpSpPr>
          <p:cNvPr id="3" name="Group 2"/>
          <p:cNvGrpSpPr/>
          <p:nvPr/>
        </p:nvGrpSpPr>
        <p:grpSpPr>
          <a:xfrm>
            <a:off x="9618453" y="3545457"/>
            <a:ext cx="1195388" cy="1107686"/>
            <a:chOff x="8283827" y="783012"/>
            <a:chExt cx="895530" cy="895530"/>
          </a:xfrm>
          <a:scene3d>
            <a:camera prst="orthographicFront">
              <a:rot lat="0" lon="0" rev="0"/>
            </a:camera>
            <a:lightRig rig="contrasting" dir="t">
              <a:rot lat="0" lon="0" rev="1200000"/>
            </a:lightRig>
          </a:scene3d>
        </p:grpSpPr>
        <p:sp>
          <p:nvSpPr>
            <p:cNvPr id="4" name="Oval 3"/>
            <p:cNvSpPr/>
            <p:nvPr/>
          </p:nvSpPr>
          <p:spPr>
            <a:xfrm>
              <a:off x="8283827" y="783012"/>
              <a:ext cx="895530" cy="895530"/>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5" name="Oval 4"/>
            <p:cNvSpPr txBox="1"/>
            <p:nvPr/>
          </p:nvSpPr>
          <p:spPr>
            <a:xfrm>
              <a:off x="8414974" y="914159"/>
              <a:ext cx="633236" cy="633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Step 5 Approval Process</a:t>
              </a:r>
              <a:endParaRPr lang="en-US" sz="1000" b="1" kern="1200" dirty="0"/>
            </a:p>
          </p:txBody>
        </p:sp>
      </p:grpSp>
    </p:spTree>
    <p:extLst>
      <p:ext uri="{BB962C8B-B14F-4D97-AF65-F5344CB8AC3E}">
        <p14:creationId xmlns:p14="http://schemas.microsoft.com/office/powerpoint/2010/main" val="9154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Intuitional Authority</a:t>
            </a:r>
            <a:endParaRPr lang="en-US" dirty="0"/>
          </a:p>
        </p:txBody>
      </p:sp>
      <p:sp>
        <p:nvSpPr>
          <p:cNvPr id="3" name="Content Placeholder 2"/>
          <p:cNvSpPr>
            <a:spLocks noGrp="1"/>
          </p:cNvSpPr>
          <p:nvPr>
            <p:ph idx="1"/>
          </p:nvPr>
        </p:nvSpPr>
        <p:spPr>
          <a:xfrm>
            <a:off x="1104900" y="1652898"/>
            <a:ext cx="4597268" cy="4424052"/>
          </a:xfrm>
        </p:spPr>
        <p:txBody>
          <a:bodyPr>
            <a:normAutofit/>
          </a:bodyPr>
          <a:lstStyle/>
          <a:p>
            <a:r>
              <a:rPr lang="en-US" dirty="0" smtClean="0">
                <a:solidFill>
                  <a:schemeClr val="accent1">
                    <a:lumMod val="50000"/>
                  </a:schemeClr>
                </a:solidFill>
              </a:rPr>
              <a:t>As a voting Committee the IRB has the authority to:</a:t>
            </a:r>
          </a:p>
          <a:p>
            <a:pPr lvl="1"/>
            <a:r>
              <a:rPr lang="en-US" sz="2000" dirty="0" smtClean="0">
                <a:solidFill>
                  <a:schemeClr val="accent1">
                    <a:lumMod val="50000"/>
                  </a:schemeClr>
                </a:solidFill>
              </a:rPr>
              <a:t>Approve</a:t>
            </a:r>
          </a:p>
          <a:p>
            <a:pPr lvl="1"/>
            <a:r>
              <a:rPr lang="en-US" sz="2000" dirty="0" smtClean="0">
                <a:solidFill>
                  <a:schemeClr val="accent1">
                    <a:lumMod val="50000"/>
                  </a:schemeClr>
                </a:solidFill>
              </a:rPr>
              <a:t>Require modifications</a:t>
            </a:r>
          </a:p>
          <a:p>
            <a:pPr lvl="1"/>
            <a:r>
              <a:rPr lang="en-US" sz="2000" dirty="0" smtClean="0">
                <a:solidFill>
                  <a:schemeClr val="accent1">
                    <a:lumMod val="50000"/>
                  </a:schemeClr>
                </a:solidFill>
              </a:rPr>
              <a:t>Disapprove</a:t>
            </a:r>
          </a:p>
          <a:p>
            <a:pPr lvl="1"/>
            <a:r>
              <a:rPr lang="en-US" sz="2000" dirty="0" smtClean="0">
                <a:solidFill>
                  <a:schemeClr val="accent1">
                    <a:lumMod val="50000"/>
                  </a:schemeClr>
                </a:solidFill>
              </a:rPr>
              <a:t>Suspend</a:t>
            </a:r>
          </a:p>
          <a:p>
            <a:pPr lvl="1"/>
            <a:r>
              <a:rPr lang="en-US" sz="2000" dirty="0" smtClean="0">
                <a:solidFill>
                  <a:schemeClr val="accent1">
                    <a:lumMod val="50000"/>
                  </a:schemeClr>
                </a:solidFill>
              </a:rPr>
              <a:t>Terminate</a:t>
            </a:r>
          </a:p>
          <a:p>
            <a:pPr marL="457200" lvl="1" indent="0">
              <a:buNone/>
            </a:pPr>
            <a:endParaRPr lang="en-US" sz="2000" dirty="0" smtClean="0">
              <a:solidFill>
                <a:schemeClr val="accent1">
                  <a:lumMod val="50000"/>
                </a:schemeClr>
              </a:solidFill>
            </a:endParaRPr>
          </a:p>
          <a:p>
            <a:pPr marL="457200" lvl="1" indent="0">
              <a:buNone/>
            </a:pPr>
            <a:r>
              <a:rPr lang="en-US" sz="2000" dirty="0" smtClean="0">
                <a:solidFill>
                  <a:schemeClr val="accent1">
                    <a:lumMod val="50000"/>
                  </a:schemeClr>
                </a:solidFill>
              </a:rPr>
              <a:t>The IRB reviews all research activities that fall within its jurisdiction as specified by federal regulations, state law, and institutional policy.</a:t>
            </a:r>
          </a:p>
        </p:txBody>
      </p:sp>
      <p:pic>
        <p:nvPicPr>
          <p:cNvPr id="4" name="Picture 3"/>
          <p:cNvPicPr>
            <a:picLocks noChangeAspect="1"/>
          </p:cNvPicPr>
          <p:nvPr/>
        </p:nvPicPr>
        <p:blipFill>
          <a:blip r:embed="rId2"/>
          <a:stretch>
            <a:fillRect/>
          </a:stretch>
        </p:blipFill>
        <p:spPr>
          <a:xfrm>
            <a:off x="6276216" y="1652898"/>
            <a:ext cx="4582284" cy="4424052"/>
          </a:xfrm>
          <a:prstGeom prst="rect">
            <a:avLst/>
          </a:prstGeom>
        </p:spPr>
      </p:pic>
    </p:spTree>
    <p:extLst>
      <p:ext uri="{BB962C8B-B14F-4D97-AF65-F5344CB8AC3E}">
        <p14:creationId xmlns:p14="http://schemas.microsoft.com/office/powerpoint/2010/main" val="251025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defRPr/>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u="sng" dirty="0">
                <a:solidFill>
                  <a:schemeClr val="accent1">
                    <a:lumMod val="75000"/>
                  </a:schemeClr>
                </a:solidFill>
              </a:rPr>
              <a:t/>
            </a:r>
            <a:br>
              <a:rPr lang="en-US" u="sng" dirty="0">
                <a:solidFill>
                  <a:schemeClr val="accent1">
                    <a:lumMod val="75000"/>
                  </a:schemeClr>
                </a:solidFill>
              </a:rPr>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a:solidFill>
                  <a:schemeClr val="accent1">
                    <a:lumMod val="75000"/>
                  </a:schemeClr>
                </a:solidFill>
              </a:rPr>
              <a:t>Who sits on the board?</a:t>
            </a:r>
            <a:endParaRPr lang="en-US" b="1" i="1" dirty="0">
              <a:solidFill>
                <a:schemeClr val="accent1">
                  <a:lumMod val="75000"/>
                </a:schemeClr>
              </a:solidFill>
            </a:endParaRPr>
          </a:p>
        </p:txBody>
      </p:sp>
      <p:sp>
        <p:nvSpPr>
          <p:cNvPr id="4" name="Content Placeholder 3"/>
          <p:cNvSpPr>
            <a:spLocks noGrp="1"/>
          </p:cNvSpPr>
          <p:nvPr>
            <p:ph idx="1"/>
          </p:nvPr>
        </p:nvSpPr>
        <p:spPr>
          <a:xfrm>
            <a:off x="328523" y="1505309"/>
            <a:ext cx="6062852" cy="3265099"/>
          </a:xfrm>
          <a:ln>
            <a:solidFill>
              <a:schemeClr val="tx2"/>
            </a:solidFill>
          </a:ln>
        </p:spPr>
        <p:txBody>
          <a:bodyPr rtlCol="0">
            <a:normAutofit/>
          </a:bodyPr>
          <a:lstStyle/>
          <a:p>
            <a:pPr marL="274320" indent="-274320">
              <a:buNone/>
              <a:defRPr/>
            </a:pPr>
            <a:r>
              <a:rPr lang="en-US" dirty="0" smtClean="0">
                <a:solidFill>
                  <a:schemeClr val="accent1">
                    <a:lumMod val="75000"/>
                  </a:schemeClr>
                </a:solidFill>
              </a:rPr>
              <a:t>	The board </a:t>
            </a:r>
            <a:r>
              <a:rPr lang="en-US" b="1" i="1" dirty="0" smtClean="0">
                <a:solidFill>
                  <a:schemeClr val="accent1">
                    <a:lumMod val="75000"/>
                  </a:schemeClr>
                </a:solidFill>
              </a:rPr>
              <a:t>must</a:t>
            </a:r>
            <a:r>
              <a:rPr lang="en-US" dirty="0" smtClean="0">
                <a:solidFill>
                  <a:schemeClr val="accent1">
                    <a:lumMod val="75000"/>
                  </a:schemeClr>
                </a:solidFill>
              </a:rPr>
              <a:t> be minimally comprised of:</a:t>
            </a:r>
          </a:p>
          <a:p>
            <a:pPr marL="274320" indent="-274320">
              <a:defRPr/>
            </a:pPr>
            <a:r>
              <a:rPr lang="en-US" dirty="0" smtClean="0">
                <a:solidFill>
                  <a:schemeClr val="accent1">
                    <a:lumMod val="75000"/>
                  </a:schemeClr>
                </a:solidFill>
              </a:rPr>
              <a:t>At least 5 members</a:t>
            </a:r>
          </a:p>
          <a:p>
            <a:pPr marL="274320" indent="-274320">
              <a:defRPr/>
            </a:pPr>
            <a:r>
              <a:rPr lang="en-US" dirty="0" smtClean="0">
                <a:solidFill>
                  <a:schemeClr val="accent1">
                    <a:lumMod val="75000"/>
                  </a:schemeClr>
                </a:solidFill>
              </a:rPr>
              <a:t>At least 1 member must have a scientific background</a:t>
            </a:r>
          </a:p>
          <a:p>
            <a:pPr marL="274320" indent="-274320">
              <a:defRPr/>
            </a:pPr>
            <a:r>
              <a:rPr lang="en-US" dirty="0" smtClean="0">
                <a:solidFill>
                  <a:schemeClr val="accent1">
                    <a:lumMod val="75000"/>
                  </a:schemeClr>
                </a:solidFill>
              </a:rPr>
              <a:t>At least 1 must be a non-scientist (1 non-scientist must attend every meeting to achieve quorum)</a:t>
            </a:r>
          </a:p>
          <a:p>
            <a:pPr marL="274320" indent="-274320">
              <a:defRPr/>
            </a:pPr>
            <a:r>
              <a:rPr lang="en-US" dirty="0" smtClean="0">
                <a:solidFill>
                  <a:schemeClr val="accent1">
                    <a:lumMod val="75000"/>
                  </a:schemeClr>
                </a:solidFill>
              </a:rPr>
              <a:t>At least 1 non-affiliated member (not affiliated with UVM/UVMMC)</a:t>
            </a:r>
          </a:p>
          <a:p>
            <a:pPr marL="0" indent="0">
              <a:buNone/>
              <a:defRPr/>
            </a:pPr>
            <a:endParaRPr lang="en-US" dirty="0" smtClean="0">
              <a:solidFill>
                <a:schemeClr val="accent1">
                  <a:lumMod val="75000"/>
                </a:schemeClr>
              </a:solidFill>
            </a:endParaRPr>
          </a:p>
        </p:txBody>
      </p:sp>
      <p:pic>
        <p:nvPicPr>
          <p:cNvPr id="5" name="Picture 4" descr="File:WMUK &lt;strong&gt;board&lt;/strong&gt; &lt;strong&gt;meeting&lt;/strong&gt;, Monmouth, 22 April 20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3109" y="1505308"/>
            <a:ext cx="4833668" cy="3265099"/>
          </a:xfrm>
          <a:prstGeom prst="rect">
            <a:avLst/>
          </a:prstGeom>
        </p:spPr>
      </p:pic>
    </p:spTree>
    <p:extLst>
      <p:ext uri="{BB962C8B-B14F-4D97-AF65-F5344CB8AC3E}">
        <p14:creationId xmlns:p14="http://schemas.microsoft.com/office/powerpoint/2010/main" val="280278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595222" y="3519055"/>
            <a:ext cx="6110378" cy="2000206"/>
          </a:xfrm>
          <a:ln w="76200">
            <a:solidFill>
              <a:schemeClr val="tx1"/>
            </a:solidFill>
          </a:ln>
        </p:spPr>
        <p:txBody>
          <a:bodyPr>
            <a:normAutofit fontScale="47500" lnSpcReduction="20000"/>
          </a:bodyPr>
          <a:lstStyle/>
          <a:p>
            <a:pPr algn="ctr">
              <a:lnSpc>
                <a:spcPct val="120000"/>
              </a:lnSpc>
            </a:pPr>
            <a:endParaRPr lang="en-US" sz="2800" dirty="0" smtClean="0"/>
          </a:p>
          <a:p>
            <a:pPr algn="ctr">
              <a:lnSpc>
                <a:spcPct val="120000"/>
              </a:lnSpc>
            </a:pPr>
            <a:r>
              <a:rPr lang="en-US" sz="3300" dirty="0"/>
              <a:t>P</a:t>
            </a:r>
            <a:r>
              <a:rPr lang="en-US" sz="3300" dirty="0" smtClean="0"/>
              <a:t>hysicians representing 10 different sub-specialties</a:t>
            </a:r>
            <a:endParaRPr lang="en-US" sz="3300" dirty="0"/>
          </a:p>
          <a:p>
            <a:pPr algn="ctr">
              <a:lnSpc>
                <a:spcPct val="120000"/>
              </a:lnSpc>
            </a:pPr>
            <a:r>
              <a:rPr lang="en-US" sz="3300" dirty="0" smtClean="0"/>
              <a:t>Ph.D.'s </a:t>
            </a:r>
          </a:p>
          <a:p>
            <a:pPr algn="ctr">
              <a:lnSpc>
                <a:spcPct val="120000"/>
              </a:lnSpc>
            </a:pPr>
            <a:r>
              <a:rPr lang="en-US" sz="3300" dirty="0" smtClean="0"/>
              <a:t>Pharmacists</a:t>
            </a:r>
          </a:p>
          <a:p>
            <a:pPr algn="ctr">
              <a:lnSpc>
                <a:spcPct val="120000"/>
              </a:lnSpc>
            </a:pPr>
            <a:r>
              <a:rPr lang="en-US" sz="3300" dirty="0" smtClean="0"/>
              <a:t>Nurses</a:t>
            </a:r>
          </a:p>
          <a:p>
            <a:pPr algn="ctr">
              <a:lnSpc>
                <a:spcPct val="120000"/>
              </a:lnSpc>
            </a:pPr>
            <a:r>
              <a:rPr lang="en-US" sz="3300" dirty="0" smtClean="0"/>
              <a:t>Lawyers</a:t>
            </a:r>
          </a:p>
          <a:p>
            <a:pPr algn="ctr">
              <a:lnSpc>
                <a:spcPct val="120000"/>
              </a:lnSpc>
            </a:pPr>
            <a:r>
              <a:rPr lang="en-US" sz="3300" dirty="0" smtClean="0"/>
              <a:t>Statisticians</a:t>
            </a:r>
          </a:p>
          <a:p>
            <a:pPr algn="ctr">
              <a:lnSpc>
                <a:spcPct val="120000"/>
              </a:lnSpc>
            </a:pPr>
            <a:r>
              <a:rPr lang="en-US" sz="3300" dirty="0" smtClean="0"/>
              <a:t>Community members</a:t>
            </a:r>
            <a:endParaRPr lang="en-US" sz="3300" dirty="0"/>
          </a:p>
        </p:txBody>
      </p:sp>
      <p:pic>
        <p:nvPicPr>
          <p:cNvPr id="1026" name="Picture 2" descr="Image result for state of vermont outline and uvm"/>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8712" r="871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4294967295"/>
          </p:nvPr>
        </p:nvSpPr>
        <p:spPr>
          <a:xfrm>
            <a:off x="595222" y="2259258"/>
            <a:ext cx="5991225" cy="1155700"/>
          </a:xfrm>
          <a:ln>
            <a:solidFill>
              <a:schemeClr val="bg1"/>
            </a:solidFill>
          </a:ln>
        </p:spPr>
        <p:txBody>
          <a:bodyPr>
            <a:normAutofit lnSpcReduction="10000"/>
          </a:bodyPr>
          <a:lstStyle/>
          <a:p>
            <a:pPr marL="0" indent="0" algn="ctr">
              <a:buNone/>
            </a:pPr>
            <a:r>
              <a:rPr lang="en-US" sz="2800" dirty="0"/>
              <a:t>Over 60 </a:t>
            </a:r>
            <a:r>
              <a:rPr lang="en-US" sz="2800" dirty="0" smtClean="0"/>
              <a:t>IRB members </a:t>
            </a:r>
            <a:r>
              <a:rPr lang="en-US" sz="2800" dirty="0"/>
              <a:t>dedicated to the rights and welfare of human subjects participating in research</a:t>
            </a:r>
          </a:p>
          <a:p>
            <a:endParaRPr lang="en-US" dirty="0"/>
          </a:p>
        </p:txBody>
      </p:sp>
    </p:spTree>
    <p:extLst>
      <p:ext uri="{BB962C8B-B14F-4D97-AF65-F5344CB8AC3E}">
        <p14:creationId xmlns:p14="http://schemas.microsoft.com/office/powerpoint/2010/main" val="103283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1" y="415792"/>
            <a:ext cx="6057068" cy="634482"/>
          </a:xfrm>
          <a:ln>
            <a:solidFill>
              <a:schemeClr val="tx1"/>
            </a:solidFill>
          </a:ln>
        </p:spPr>
        <p:txBody>
          <a:bodyPr>
            <a:normAutofit/>
          </a:bodyPr>
          <a:lstStyle/>
          <a:p>
            <a:pPr algn="ctr"/>
            <a:r>
              <a:rPr lang="en-US" dirty="0" smtClean="0"/>
              <a:t>UVM Committee </a:t>
            </a:r>
            <a:r>
              <a:rPr lang="en-US" dirty="0"/>
              <a:t>members </a:t>
            </a:r>
            <a:r>
              <a:rPr lang="en-US" dirty="0" smtClean="0"/>
              <a:t>expertise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75398206"/>
              </p:ext>
            </p:extLst>
          </p:nvPr>
        </p:nvGraphicFramePr>
        <p:xfrm>
          <a:off x="1047751" y="1398619"/>
          <a:ext cx="9925050" cy="4652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89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73224"/>
            <a:ext cx="6798734" cy="931580"/>
          </a:xfrm>
        </p:spPr>
        <p:txBody>
          <a:bodyPr rtlCol="0">
            <a:noAutofit/>
          </a:bodyPr>
          <a:lstStyle/>
          <a:p>
            <a:pPr>
              <a:defRPr/>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b="1" dirty="0">
                <a:solidFill>
                  <a:schemeClr val="accent1">
                    <a:lumMod val="75000"/>
                  </a:schemeClr>
                </a:solidFill>
              </a:rPr>
              <a:t/>
            </a:r>
            <a:br>
              <a:rPr lang="en-US" b="1" dirty="0">
                <a:solidFill>
                  <a:schemeClr val="accent1">
                    <a:lumMod val="75000"/>
                  </a:schemeClr>
                </a:solidFill>
              </a:rPr>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dirty="0"/>
              <a:t/>
            </a:r>
            <a:br>
              <a:rPr lang="en-US" dirty="0"/>
            </a:br>
            <a:r>
              <a:rPr lang="en-US" b="1" dirty="0"/>
              <a:t/>
            </a:r>
            <a:br>
              <a:rPr lang="en-US" b="1" dirty="0"/>
            </a:br>
            <a:r>
              <a:rPr lang="en-US" dirty="0"/>
              <a:t>45 CFR 46.111 Criteria for IRB approval of research</a:t>
            </a:r>
            <a:endParaRPr lang="en-US" b="1" i="1" dirty="0">
              <a:solidFill>
                <a:schemeClr val="accent1">
                  <a:lumMod val="75000"/>
                </a:schemeClr>
              </a:solidFill>
            </a:endParaRPr>
          </a:p>
        </p:txBody>
      </p:sp>
      <p:sp>
        <p:nvSpPr>
          <p:cNvPr id="5" name="Content Placeholder 2"/>
          <p:cNvSpPr>
            <a:spLocks noGrp="1"/>
          </p:cNvSpPr>
          <p:nvPr>
            <p:ph idx="1"/>
          </p:nvPr>
        </p:nvSpPr>
        <p:spPr>
          <a:xfrm>
            <a:off x="466725" y="1457325"/>
            <a:ext cx="9982200" cy="4572000"/>
          </a:xfrm>
        </p:spPr>
        <p:txBody>
          <a:bodyPr>
            <a:normAutofit lnSpcReduction="10000"/>
          </a:bodyPr>
          <a:lstStyle/>
          <a:p>
            <a:pPr marL="457200" lvl="1" indent="0">
              <a:buNone/>
            </a:pPr>
            <a:endParaRPr lang="en-US" dirty="0" smtClean="0"/>
          </a:p>
          <a:p>
            <a:pPr marL="457200" lvl="1" indent="0">
              <a:buNone/>
            </a:pPr>
            <a:r>
              <a:rPr lang="en-US" sz="3000" b="1" i="1" dirty="0" smtClean="0"/>
              <a:t>IRB Members must ensure </a:t>
            </a:r>
            <a:r>
              <a:rPr lang="en-US" sz="3000" b="1" i="1" dirty="0"/>
              <a:t>all of the following requirements are satisfied</a:t>
            </a:r>
            <a:r>
              <a:rPr lang="en-US" sz="3000" b="1" i="1" dirty="0" smtClean="0"/>
              <a:t>:</a:t>
            </a:r>
          </a:p>
          <a:p>
            <a:pPr marL="457200" lvl="1" indent="0">
              <a:buNone/>
            </a:pPr>
            <a:endParaRPr lang="en-US" sz="3000" b="1" i="1" dirty="0" smtClean="0"/>
          </a:p>
          <a:p>
            <a:pPr marL="914400" lvl="1" indent="-457200">
              <a:buAutoNum type="arabicPeriod"/>
            </a:pPr>
            <a:r>
              <a:rPr lang="en-US" dirty="0" smtClean="0"/>
              <a:t>Risks </a:t>
            </a:r>
            <a:r>
              <a:rPr lang="en-US" dirty="0"/>
              <a:t>to subjects are </a:t>
            </a:r>
            <a:r>
              <a:rPr lang="en-US" dirty="0" smtClean="0"/>
              <a:t>minimized</a:t>
            </a:r>
          </a:p>
          <a:p>
            <a:pPr marL="914400" lvl="1" indent="-457200">
              <a:buAutoNum type="arabicPeriod"/>
            </a:pPr>
            <a:r>
              <a:rPr lang="en-US" dirty="0"/>
              <a:t>Risks to subjects are reasonable in relation to anticipated </a:t>
            </a:r>
            <a:r>
              <a:rPr lang="en-US" dirty="0" smtClean="0"/>
              <a:t>benefits</a:t>
            </a:r>
          </a:p>
          <a:p>
            <a:pPr marL="914400" lvl="1" indent="-457200">
              <a:buAutoNum type="arabicPeriod"/>
            </a:pPr>
            <a:r>
              <a:rPr lang="en-US" dirty="0"/>
              <a:t>Selection of subjects is </a:t>
            </a:r>
            <a:r>
              <a:rPr lang="en-US" dirty="0" smtClean="0"/>
              <a:t>equitable</a:t>
            </a:r>
          </a:p>
          <a:p>
            <a:pPr marL="914400" lvl="1" indent="-457200">
              <a:buAutoNum type="arabicPeriod"/>
            </a:pPr>
            <a:r>
              <a:rPr lang="en-US" dirty="0"/>
              <a:t>Informed consent will be sought from each prospective subject or the subject's legally authorized representative</a:t>
            </a:r>
          </a:p>
          <a:p>
            <a:pPr marL="914400" lvl="1" indent="-457200">
              <a:buAutoNum type="arabicPeriod"/>
            </a:pPr>
            <a:r>
              <a:rPr lang="en-US" dirty="0" smtClean="0"/>
              <a:t>Informed </a:t>
            </a:r>
            <a:r>
              <a:rPr lang="en-US" dirty="0"/>
              <a:t>consent will be appropriately </a:t>
            </a:r>
            <a:r>
              <a:rPr lang="en-US" dirty="0" smtClean="0"/>
              <a:t>documented</a:t>
            </a:r>
          </a:p>
          <a:p>
            <a:pPr marL="914400" lvl="1" indent="-457200">
              <a:buAutoNum type="arabicPeriod"/>
            </a:pPr>
            <a:r>
              <a:rPr lang="en-US" dirty="0"/>
              <a:t>When appropriate, the </a:t>
            </a:r>
            <a:r>
              <a:rPr lang="en-US" dirty="0" smtClean="0"/>
              <a:t>research</a:t>
            </a:r>
            <a:r>
              <a:rPr lang="en-US" dirty="0"/>
              <a:t> plan makes adequate provision for monitoring the data collected to ensure the safety of </a:t>
            </a:r>
            <a:r>
              <a:rPr lang="en-US" dirty="0" smtClean="0"/>
              <a:t>subjects</a:t>
            </a:r>
          </a:p>
          <a:p>
            <a:pPr marL="914400" lvl="1" indent="-457200">
              <a:buAutoNum type="arabicPeriod"/>
            </a:pPr>
            <a:r>
              <a:rPr lang="en-US" dirty="0"/>
              <a:t>When appropriate, there are adequate provisions to protect the privacy of subjects and to maintain the confidentiality of </a:t>
            </a:r>
            <a:r>
              <a:rPr lang="en-US" dirty="0" smtClean="0"/>
              <a:t>data. </a:t>
            </a:r>
            <a:r>
              <a:rPr lang="en-US" dirty="0"/>
              <a:t>A</a:t>
            </a:r>
            <a:r>
              <a:rPr lang="en-US" dirty="0" smtClean="0"/>
              <a:t>dditional </a:t>
            </a:r>
            <a:r>
              <a:rPr lang="en-US" dirty="0"/>
              <a:t>safeguards have been included in the study to protect the rights and welfare of </a:t>
            </a:r>
            <a:r>
              <a:rPr lang="en-US" dirty="0" smtClean="0"/>
              <a:t>vulnerable </a:t>
            </a:r>
            <a:r>
              <a:rPr lang="en-US" dirty="0"/>
              <a:t>subjects.</a:t>
            </a: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99" y="2482076"/>
            <a:ext cx="3686175" cy="969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11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Additionally the IRB must Consider………….</a:t>
            </a:r>
            <a:endParaRPr lang="en-US" dirty="0"/>
          </a:p>
        </p:txBody>
      </p:sp>
      <p:pic>
        <p:nvPicPr>
          <p:cNvPr id="6" name="Content Placeholder 4"/>
          <p:cNvPicPr>
            <a:picLocks noGrp="1" noChangeAspect="1"/>
          </p:cNvPicPr>
          <p:nvPr>
            <p:ph idx="1"/>
          </p:nvPr>
        </p:nvPicPr>
        <p:blipFill>
          <a:blip r:embed="rId2"/>
          <a:stretch>
            <a:fillRect/>
          </a:stretch>
        </p:blipFill>
        <p:spPr>
          <a:xfrm>
            <a:off x="1104900" y="1352551"/>
            <a:ext cx="10086975" cy="5381624"/>
          </a:xfrm>
          <a:prstGeom prst="rect">
            <a:avLst/>
          </a:prstGeom>
        </p:spPr>
      </p:pic>
    </p:spTree>
    <p:extLst>
      <p:ext uri="{BB962C8B-B14F-4D97-AF65-F5344CB8AC3E}">
        <p14:creationId xmlns:p14="http://schemas.microsoft.com/office/powerpoint/2010/main" val="19726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 Member Review Process</a:t>
            </a:r>
            <a:endParaRPr lang="en-US" dirty="0"/>
          </a:p>
        </p:txBody>
      </p:sp>
      <p:sp>
        <p:nvSpPr>
          <p:cNvPr id="3" name="Content Placeholder 2"/>
          <p:cNvSpPr>
            <a:spLocks noGrp="1"/>
          </p:cNvSpPr>
          <p:nvPr>
            <p:ph idx="1"/>
          </p:nvPr>
        </p:nvSpPr>
        <p:spPr>
          <a:xfrm>
            <a:off x="1104900" y="1562100"/>
            <a:ext cx="8096250" cy="4572000"/>
          </a:xfrm>
        </p:spPr>
        <p:txBody>
          <a:bodyPr/>
          <a:lstStyle/>
          <a:p>
            <a:r>
              <a:rPr lang="en-US" dirty="0" smtClean="0"/>
              <a:t>CHECKLISTS</a:t>
            </a:r>
          </a:p>
          <a:p>
            <a:r>
              <a:rPr lang="en-US" dirty="0" smtClean="0"/>
              <a:t>ANALYSTS PRE-REVIEW</a:t>
            </a:r>
          </a:p>
          <a:p>
            <a:r>
              <a:rPr lang="en-US" dirty="0" smtClean="0"/>
              <a:t>COMMITTEE MEMBER PRE-REVIEW FORM</a:t>
            </a:r>
          </a:p>
          <a:p>
            <a:r>
              <a:rPr lang="en-US" dirty="0" smtClean="0"/>
              <a:t>ACCESS TO OUR LOCAL RESEARCH POLICY AND PROCEDURES MANUAL</a:t>
            </a:r>
          </a:p>
          <a:p>
            <a:r>
              <a:rPr lang="en-US" dirty="0" smtClean="0"/>
              <a:t>ACCESS TO FEDERAL REGULATIONS </a:t>
            </a:r>
            <a:endParaRPr lang="en-US" dirty="0"/>
          </a:p>
        </p:txBody>
      </p:sp>
      <p:pic>
        <p:nvPicPr>
          <p:cNvPr id="4" name="Picture 3"/>
          <p:cNvPicPr>
            <a:picLocks noChangeAspect="1"/>
          </p:cNvPicPr>
          <p:nvPr/>
        </p:nvPicPr>
        <p:blipFill>
          <a:blip r:embed="rId2"/>
          <a:stretch>
            <a:fillRect/>
          </a:stretch>
        </p:blipFill>
        <p:spPr>
          <a:xfrm>
            <a:off x="8801494" y="2162175"/>
            <a:ext cx="3390506" cy="4695825"/>
          </a:xfrm>
          <a:prstGeom prst="rect">
            <a:avLst/>
          </a:prstGeom>
        </p:spPr>
      </p:pic>
    </p:spTree>
    <p:extLst>
      <p:ext uri="{BB962C8B-B14F-4D97-AF65-F5344CB8AC3E}">
        <p14:creationId xmlns:p14="http://schemas.microsoft.com/office/powerpoint/2010/main" val="253956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2130" y="113581"/>
            <a:ext cx="10574825" cy="6478438"/>
          </a:xfrm>
          <a:prstGeom prst="rect">
            <a:avLst/>
          </a:prstGeom>
        </p:spPr>
      </p:pic>
    </p:spTree>
    <p:extLst>
      <p:ext uri="{BB962C8B-B14F-4D97-AF65-F5344CB8AC3E}">
        <p14:creationId xmlns:p14="http://schemas.microsoft.com/office/powerpoint/2010/main" val="222500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Aims of today’s presentation</a:t>
            </a:r>
            <a:endParaRPr lang="en-US" dirty="0"/>
          </a:p>
        </p:txBody>
      </p:sp>
      <p:sp>
        <p:nvSpPr>
          <p:cNvPr id="14" name="Content Placeholder 13"/>
          <p:cNvSpPr>
            <a:spLocks noGrp="1"/>
          </p:cNvSpPr>
          <p:nvPr>
            <p:ph idx="1"/>
          </p:nvPr>
        </p:nvSpPr>
        <p:spPr>
          <a:xfrm>
            <a:off x="1104900" y="1600200"/>
            <a:ext cx="9982200" cy="2445589"/>
          </a:xfrm>
        </p:spPr>
        <p:txBody>
          <a:bodyPr/>
          <a:lstStyle/>
          <a:p>
            <a:pPr marL="457200" indent="-457200">
              <a:buFont typeface="+mj-lt"/>
              <a:buAutoNum type="arabicPeriod"/>
            </a:pPr>
            <a:r>
              <a:rPr lang="en-US" dirty="0" smtClean="0"/>
              <a:t>Detail the steps for a PI to obtain IRB approval</a:t>
            </a:r>
          </a:p>
          <a:p>
            <a:pPr marL="457200" indent="-457200">
              <a:buFont typeface="+mj-lt"/>
              <a:buAutoNum type="arabicPeriod"/>
            </a:pPr>
            <a:r>
              <a:rPr lang="en-US" dirty="0" smtClean="0"/>
              <a:t>Describe </a:t>
            </a:r>
            <a:r>
              <a:rPr lang="en-US" dirty="0"/>
              <a:t>the different risk classification (</a:t>
            </a:r>
            <a:r>
              <a:rPr lang="en-US" dirty="0" smtClean="0"/>
              <a:t>minimal vs. greater </a:t>
            </a:r>
            <a:r>
              <a:rPr lang="en-US" dirty="0"/>
              <a:t>than </a:t>
            </a:r>
            <a:r>
              <a:rPr lang="en-US" dirty="0" smtClean="0"/>
              <a:t>minimal</a:t>
            </a:r>
            <a:r>
              <a:rPr lang="en-US" dirty="0"/>
              <a:t> </a:t>
            </a:r>
            <a:r>
              <a:rPr lang="en-US" dirty="0" smtClean="0"/>
              <a:t>risk)</a:t>
            </a:r>
          </a:p>
          <a:p>
            <a:pPr marL="457200" indent="-457200">
              <a:buFont typeface="+mj-lt"/>
              <a:buAutoNum type="arabicPeriod"/>
            </a:pPr>
            <a:r>
              <a:rPr lang="en-US" dirty="0" smtClean="0"/>
              <a:t>Summarize </a:t>
            </a:r>
            <a:r>
              <a:rPr lang="en-US" dirty="0"/>
              <a:t>the criteria by which research is approved, applying 45 CFR </a:t>
            </a:r>
            <a:r>
              <a:rPr lang="en-US" dirty="0" smtClean="0"/>
              <a:t>46.111</a:t>
            </a:r>
          </a:p>
          <a:p>
            <a:pPr marL="457200" indent="-457200">
              <a:buFont typeface="+mj-lt"/>
              <a:buAutoNum type="arabicPeriod"/>
            </a:pPr>
            <a:r>
              <a:rPr lang="en-US" dirty="0" smtClean="0"/>
              <a:t>Outline what occurs during a convened IRB meeting</a:t>
            </a:r>
          </a:p>
          <a:p>
            <a:pPr marL="457200" indent="-457200">
              <a:buFont typeface="+mj-lt"/>
              <a:buAutoNum type="arabicPeriod"/>
            </a:pPr>
            <a:r>
              <a:rPr lang="en-US" dirty="0" smtClean="0"/>
              <a:t>Describe obstacles to IRB approval</a:t>
            </a:r>
          </a:p>
        </p:txBody>
      </p:sp>
      <p:pic>
        <p:nvPicPr>
          <p:cNvPr id="2" name="Picture 1"/>
          <p:cNvPicPr>
            <a:picLocks noChangeAspect="1"/>
          </p:cNvPicPr>
          <p:nvPr/>
        </p:nvPicPr>
        <p:blipFill>
          <a:blip r:embed="rId2"/>
          <a:stretch>
            <a:fillRect/>
          </a:stretch>
        </p:blipFill>
        <p:spPr>
          <a:xfrm>
            <a:off x="1500996" y="4235570"/>
            <a:ext cx="9221637" cy="2520435"/>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751" y="1885585"/>
            <a:ext cx="5734050" cy="2219691"/>
          </a:xfrm>
        </p:spPr>
        <p:txBody>
          <a:bodyPr/>
          <a:lstStyle/>
          <a:p>
            <a:r>
              <a:rPr lang="en-US" dirty="0" smtClean="0"/>
              <a:t>Convened Meetings </a:t>
            </a:r>
            <a:endParaRPr lang="en-US" dirty="0"/>
          </a:p>
        </p:txBody>
      </p:sp>
      <p:sp>
        <p:nvSpPr>
          <p:cNvPr id="9" name="Subtitle 8"/>
          <p:cNvSpPr>
            <a:spLocks noGrp="1"/>
          </p:cNvSpPr>
          <p:nvPr>
            <p:ph type="subTitle" idx="1"/>
          </p:nvPr>
        </p:nvSpPr>
        <p:spPr>
          <a:xfrm>
            <a:off x="678972" y="4105276"/>
            <a:ext cx="5734050" cy="1203570"/>
          </a:xfrm>
        </p:spPr>
        <p:txBody>
          <a:bodyPr>
            <a:normAutofit fontScale="92500" lnSpcReduction="20000"/>
          </a:bodyPr>
          <a:lstStyle/>
          <a:p>
            <a:pPr marL="285750" indent="-285750">
              <a:buFont typeface="Wingdings" panose="05000000000000000000" pitchFamily="2" charset="2"/>
              <a:buChar char="ü"/>
            </a:pPr>
            <a:r>
              <a:rPr lang="en-US" dirty="0" smtClean="0"/>
              <a:t>2 to 4 hours</a:t>
            </a:r>
          </a:p>
          <a:p>
            <a:pPr marL="285750" indent="-285750">
              <a:buFont typeface="Wingdings" panose="05000000000000000000" pitchFamily="2" charset="2"/>
              <a:buChar char="ü"/>
            </a:pPr>
            <a:r>
              <a:rPr lang="en-US" dirty="0" smtClean="0"/>
              <a:t>two members present </a:t>
            </a:r>
          </a:p>
          <a:p>
            <a:pPr marL="285750" indent="-285750">
              <a:buFont typeface="Wingdings" panose="05000000000000000000" pitchFamily="2" charset="2"/>
              <a:buChar char="ü"/>
            </a:pPr>
            <a:r>
              <a:rPr lang="en-US" dirty="0" smtClean="0"/>
              <a:t>Additional members input</a:t>
            </a:r>
          </a:p>
          <a:p>
            <a:pPr marL="285750" indent="-285750">
              <a:buFont typeface="Wingdings" panose="05000000000000000000" pitchFamily="2" charset="2"/>
              <a:buChar char="ü"/>
            </a:pPr>
            <a:r>
              <a:rPr lang="en-US" dirty="0" smtClean="0"/>
              <a:t>Creation of a formal letter back to the PI detailing the questions, clarifications, and edits needed prior to final approval</a:t>
            </a:r>
          </a:p>
          <a:p>
            <a:endParaRPr lang="en-US" dirty="0"/>
          </a:p>
        </p:txBody>
      </p:sp>
      <p:grpSp>
        <p:nvGrpSpPr>
          <p:cNvPr id="6" name="Group 5"/>
          <p:cNvGrpSpPr/>
          <p:nvPr/>
        </p:nvGrpSpPr>
        <p:grpSpPr>
          <a:xfrm>
            <a:off x="4099916" y="2446949"/>
            <a:ext cx="1580651" cy="1096962"/>
            <a:chOff x="8283827" y="783012"/>
            <a:chExt cx="895530" cy="895530"/>
          </a:xfrm>
          <a:scene3d>
            <a:camera prst="orthographicFront">
              <a:rot lat="0" lon="0" rev="0"/>
            </a:camera>
            <a:lightRig rig="contrasting" dir="t">
              <a:rot lat="0" lon="0" rev="1200000"/>
            </a:lightRig>
          </a:scene3d>
        </p:grpSpPr>
        <p:sp>
          <p:nvSpPr>
            <p:cNvPr id="7" name="Oval 6"/>
            <p:cNvSpPr/>
            <p:nvPr/>
          </p:nvSpPr>
          <p:spPr>
            <a:xfrm>
              <a:off x="8283827" y="783012"/>
              <a:ext cx="895530" cy="895530"/>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Oval 4"/>
            <p:cNvSpPr txBox="1"/>
            <p:nvPr/>
          </p:nvSpPr>
          <p:spPr>
            <a:xfrm>
              <a:off x="8414974" y="914159"/>
              <a:ext cx="633236" cy="633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Step 5 Approval Process</a:t>
              </a:r>
              <a:endParaRPr lang="en-US" sz="1000" b="1" kern="1200" dirty="0"/>
            </a:p>
          </p:txBody>
        </p:sp>
      </p:grpSp>
      <p:pic>
        <p:nvPicPr>
          <p:cNvPr id="15" name="Picture 14"/>
          <p:cNvPicPr>
            <a:picLocks noChangeAspect="1"/>
          </p:cNvPicPr>
          <p:nvPr/>
        </p:nvPicPr>
        <p:blipFill>
          <a:blip r:embed="rId2"/>
          <a:stretch>
            <a:fillRect/>
          </a:stretch>
        </p:blipFill>
        <p:spPr>
          <a:xfrm>
            <a:off x="6528762" y="1214735"/>
            <a:ext cx="5614407" cy="4252614"/>
          </a:xfrm>
          <a:prstGeom prst="rect">
            <a:avLst/>
          </a:prstGeom>
        </p:spPr>
      </p:pic>
    </p:spTree>
    <p:extLst>
      <p:ext uri="{BB962C8B-B14F-4D97-AF65-F5344CB8AC3E}">
        <p14:creationId xmlns:p14="http://schemas.microsoft.com/office/powerpoint/2010/main" val="427692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Outcomes</a:t>
            </a:r>
            <a:endParaRPr lang="en-US" dirty="0"/>
          </a:p>
        </p:txBody>
      </p:sp>
      <p:sp>
        <p:nvSpPr>
          <p:cNvPr id="3" name="Content Placeholder 2"/>
          <p:cNvSpPr>
            <a:spLocks noGrp="1"/>
          </p:cNvSpPr>
          <p:nvPr>
            <p:ph sz="half" idx="1"/>
          </p:nvPr>
        </p:nvSpPr>
        <p:spPr>
          <a:xfrm>
            <a:off x="1104900" y="1600200"/>
            <a:ext cx="4267200" cy="2619375"/>
          </a:xfrm>
          <a:gradFill>
            <a:gsLst>
              <a:gs pos="65000">
                <a:schemeClr val="accent5">
                  <a:tint val="58000"/>
                  <a:satMod val="300000"/>
                </a:schemeClr>
              </a:gs>
              <a:gs pos="100000">
                <a:schemeClr val="accent5">
                  <a:tint val="68000"/>
                  <a:satMod val="300000"/>
                </a:schemeClr>
              </a:gs>
            </a:gsLst>
            <a:path path="rect">
              <a:fillToRect l="50000" t="50000" r="50000" b="50000"/>
            </a:path>
          </a:gradFill>
          <a:ln>
            <a:solidFill>
              <a:srgbClr val="002060"/>
            </a:solidFill>
          </a:ln>
        </p:spPr>
        <p:txBody>
          <a:bodyPr/>
          <a:lstStyle/>
          <a:p>
            <a:r>
              <a:rPr lang="en-US" dirty="0" smtClean="0"/>
              <a:t>Approved</a:t>
            </a:r>
          </a:p>
          <a:p>
            <a:r>
              <a:rPr lang="en-US" dirty="0" smtClean="0"/>
              <a:t>Approved with Minor Modifications</a:t>
            </a:r>
          </a:p>
          <a:p>
            <a:r>
              <a:rPr lang="en-US" dirty="0" smtClean="0"/>
              <a:t>Approved with Major Modifications </a:t>
            </a:r>
          </a:p>
          <a:p>
            <a:r>
              <a:rPr lang="en-US" dirty="0" smtClean="0"/>
              <a:t>Deferred</a:t>
            </a:r>
          </a:p>
          <a:p>
            <a:r>
              <a:rPr lang="en-US" dirty="0" smtClean="0"/>
              <a:t>Disapproved</a:t>
            </a:r>
            <a:endParaRPr lang="en-US" dirty="0"/>
          </a:p>
        </p:txBody>
      </p:sp>
      <p:pic>
        <p:nvPicPr>
          <p:cNvPr id="5" name="Content Placeholder 4"/>
          <p:cNvPicPr>
            <a:picLocks noGrp="1" noChangeAspect="1"/>
          </p:cNvPicPr>
          <p:nvPr>
            <p:ph sz="half" idx="2"/>
          </p:nvPr>
        </p:nvPicPr>
        <p:blipFill>
          <a:blip r:embed="rId2"/>
          <a:stretch>
            <a:fillRect/>
          </a:stretch>
        </p:blipFill>
        <p:spPr>
          <a:xfrm>
            <a:off x="5591175" y="14800"/>
            <a:ext cx="6381750" cy="6767000"/>
          </a:xfrm>
          <a:prstGeom prst="rect">
            <a:avLst/>
          </a:prstGeom>
        </p:spPr>
      </p:pic>
    </p:spTree>
    <p:extLst>
      <p:ext uri="{BB962C8B-B14F-4D97-AF65-F5344CB8AC3E}">
        <p14:creationId xmlns:p14="http://schemas.microsoft.com/office/powerpoint/2010/main" val="210679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Obstacles to IRB Approval</a:t>
            </a:r>
            <a:endParaRPr lang="en-US" b="1" dirty="0">
              <a:solidFill>
                <a:schemeClr val="accent1">
                  <a:lumMod val="75000"/>
                </a:schemeClr>
              </a:solidFill>
            </a:endParaRPr>
          </a:p>
        </p:txBody>
      </p:sp>
      <p:sp>
        <p:nvSpPr>
          <p:cNvPr id="3" name="Content Placeholder 2"/>
          <p:cNvSpPr>
            <a:spLocks noGrp="1"/>
          </p:cNvSpPr>
          <p:nvPr>
            <p:ph sz="half" idx="1"/>
          </p:nvPr>
        </p:nvSpPr>
        <p:spPr/>
        <p:txBody>
          <a:bodyPr>
            <a:normAutofit/>
          </a:bodyPr>
          <a:lstStyle/>
          <a:p>
            <a:r>
              <a:rPr lang="en-US" dirty="0">
                <a:solidFill>
                  <a:schemeClr val="accent1">
                    <a:lumMod val="75000"/>
                  </a:schemeClr>
                </a:solidFill>
              </a:rPr>
              <a:t>Not recognizing and explaining common risks and overstating benefits to participants in the consent form.</a:t>
            </a:r>
          </a:p>
          <a:p>
            <a:r>
              <a:rPr lang="en-US" dirty="0">
                <a:solidFill>
                  <a:schemeClr val="accent1">
                    <a:lumMod val="75000"/>
                  </a:schemeClr>
                </a:solidFill>
              </a:rPr>
              <a:t>Studies </a:t>
            </a:r>
            <a:r>
              <a:rPr lang="en-US" dirty="0" smtClean="0">
                <a:solidFill>
                  <a:schemeClr val="accent1">
                    <a:lumMod val="75000"/>
                  </a:schemeClr>
                </a:solidFill>
              </a:rPr>
              <a:t>propose </a:t>
            </a:r>
            <a:r>
              <a:rPr lang="en-US" dirty="0">
                <a:solidFill>
                  <a:schemeClr val="accent1">
                    <a:lumMod val="75000"/>
                  </a:schemeClr>
                </a:solidFill>
              </a:rPr>
              <a:t>participant materials written at a reading level much higher than the national average (7</a:t>
            </a:r>
            <a:r>
              <a:rPr lang="en-US" baseline="30000" dirty="0">
                <a:solidFill>
                  <a:schemeClr val="accent1">
                    <a:lumMod val="75000"/>
                  </a:schemeClr>
                </a:solidFill>
              </a:rPr>
              <a:t>th</a:t>
            </a:r>
            <a:r>
              <a:rPr lang="en-US" dirty="0">
                <a:solidFill>
                  <a:schemeClr val="accent1">
                    <a:lumMod val="75000"/>
                  </a:schemeClr>
                </a:solidFill>
              </a:rPr>
              <a:t>-8</a:t>
            </a:r>
            <a:r>
              <a:rPr lang="en-US" baseline="30000" dirty="0">
                <a:solidFill>
                  <a:schemeClr val="accent1">
                    <a:lumMod val="75000"/>
                  </a:schemeClr>
                </a:solidFill>
              </a:rPr>
              <a:t>th</a:t>
            </a:r>
            <a:r>
              <a:rPr lang="en-US" dirty="0">
                <a:solidFill>
                  <a:schemeClr val="accent1">
                    <a:lumMod val="75000"/>
                  </a:schemeClr>
                </a:solidFill>
              </a:rPr>
              <a:t>grade) </a:t>
            </a:r>
            <a:endParaRPr lang="en-US" dirty="0" smtClean="0">
              <a:solidFill>
                <a:schemeClr val="accent1">
                  <a:lumMod val="75000"/>
                </a:schemeClr>
              </a:solidFill>
            </a:endParaRPr>
          </a:p>
          <a:p>
            <a:r>
              <a:rPr lang="en-US" dirty="0" smtClean="0">
                <a:solidFill>
                  <a:schemeClr val="accent1">
                    <a:lumMod val="75000"/>
                  </a:schemeClr>
                </a:solidFill>
              </a:rPr>
              <a:t>Discrepancies </a:t>
            </a:r>
            <a:r>
              <a:rPr lang="en-US" dirty="0">
                <a:solidFill>
                  <a:schemeClr val="accent1">
                    <a:lumMod val="75000"/>
                  </a:schemeClr>
                </a:solidFill>
              </a:rPr>
              <a:t>between the IRB application form, consent form and other study documents. </a:t>
            </a:r>
          </a:p>
        </p:txBody>
      </p:sp>
      <p:pic>
        <p:nvPicPr>
          <p:cNvPr id="4" name="Picture 3"/>
          <p:cNvPicPr>
            <a:picLocks noChangeAspect="1"/>
          </p:cNvPicPr>
          <p:nvPr/>
        </p:nvPicPr>
        <p:blipFill>
          <a:blip r:embed="rId2"/>
          <a:stretch>
            <a:fillRect/>
          </a:stretch>
        </p:blipFill>
        <p:spPr>
          <a:xfrm>
            <a:off x="6691569" y="1600200"/>
            <a:ext cx="3962400" cy="2590800"/>
          </a:xfrm>
          <a:prstGeom prst="rect">
            <a:avLst/>
          </a:prstGeom>
        </p:spPr>
      </p:pic>
    </p:spTree>
    <p:extLst>
      <p:ext uri="{BB962C8B-B14F-4D97-AF65-F5344CB8AC3E}">
        <p14:creationId xmlns:p14="http://schemas.microsoft.com/office/powerpoint/2010/main" val="390351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rPr>
              <a:t>Obstacles to IRB Approval</a:t>
            </a:r>
          </a:p>
        </p:txBody>
      </p:sp>
      <p:sp>
        <p:nvSpPr>
          <p:cNvPr id="3" name="Content Placeholder 2"/>
          <p:cNvSpPr>
            <a:spLocks noGrp="1"/>
          </p:cNvSpPr>
          <p:nvPr>
            <p:ph idx="1"/>
          </p:nvPr>
        </p:nvSpPr>
        <p:spPr>
          <a:xfrm>
            <a:off x="6027576" y="1662571"/>
            <a:ext cx="3556001" cy="3453465"/>
          </a:xfrm>
        </p:spPr>
        <p:txBody>
          <a:bodyPr>
            <a:normAutofit fontScale="92500" lnSpcReduction="10000"/>
          </a:bodyPr>
          <a:lstStyle/>
          <a:p>
            <a:r>
              <a:rPr lang="en-US" dirty="0">
                <a:solidFill>
                  <a:schemeClr val="accent1">
                    <a:lumMod val="75000"/>
                  </a:schemeClr>
                </a:solidFill>
              </a:rPr>
              <a:t>Consent forms missing required elements of informed </a:t>
            </a:r>
            <a:r>
              <a:rPr lang="en-US" dirty="0" smtClean="0">
                <a:solidFill>
                  <a:schemeClr val="accent1">
                    <a:lumMod val="75000"/>
                  </a:schemeClr>
                </a:solidFill>
              </a:rPr>
              <a:t>consent</a:t>
            </a:r>
          </a:p>
          <a:p>
            <a:r>
              <a:rPr lang="en-US" dirty="0">
                <a:solidFill>
                  <a:schemeClr val="accent1">
                    <a:lumMod val="75000"/>
                  </a:schemeClr>
                </a:solidFill>
              </a:rPr>
              <a:t>IRB application uses jargon, highly technical or discipline/field-specific language, unexplained acronyms or lacks clarity. </a:t>
            </a:r>
          </a:p>
          <a:p>
            <a:r>
              <a:rPr lang="en-US" dirty="0">
                <a:solidFill>
                  <a:schemeClr val="accent1">
                    <a:lumMod val="75000"/>
                  </a:schemeClr>
                </a:solidFill>
              </a:rPr>
              <a:t>Not proofreading – typographical errors, disorganized information and lack of attention to detail. </a:t>
            </a:r>
          </a:p>
        </p:txBody>
      </p:sp>
      <p:pic>
        <p:nvPicPr>
          <p:cNvPr id="4" name="Picture 3"/>
          <p:cNvPicPr>
            <a:picLocks noChangeAspect="1"/>
          </p:cNvPicPr>
          <p:nvPr/>
        </p:nvPicPr>
        <p:blipFill>
          <a:blip r:embed="rId2"/>
          <a:stretch>
            <a:fillRect/>
          </a:stretch>
        </p:blipFill>
        <p:spPr>
          <a:xfrm>
            <a:off x="1104900" y="1662570"/>
            <a:ext cx="3765680" cy="3338637"/>
          </a:xfrm>
          <a:prstGeom prst="rect">
            <a:avLst/>
          </a:prstGeom>
        </p:spPr>
      </p:pic>
    </p:spTree>
    <p:extLst>
      <p:ext uri="{BB962C8B-B14F-4D97-AF65-F5344CB8AC3E}">
        <p14:creationId xmlns:p14="http://schemas.microsoft.com/office/powerpoint/2010/main" val="242459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9980682" cy="962025"/>
          </a:xfrm>
        </p:spPr>
        <p:txBody>
          <a:bodyPr/>
          <a:lstStyle/>
          <a:p>
            <a:r>
              <a:rPr lang="en-US" dirty="0" smtClean="0"/>
              <a:t>After the Convened Meeting</a:t>
            </a:r>
            <a:endParaRPr lang="en-US" dirty="0"/>
          </a:p>
        </p:txBody>
      </p:sp>
      <p:sp>
        <p:nvSpPr>
          <p:cNvPr id="3" name="Content Placeholder 2"/>
          <p:cNvSpPr>
            <a:spLocks noGrp="1"/>
          </p:cNvSpPr>
          <p:nvPr>
            <p:ph idx="1"/>
          </p:nvPr>
        </p:nvSpPr>
        <p:spPr/>
        <p:txBody>
          <a:bodyPr/>
          <a:lstStyle/>
          <a:p>
            <a:r>
              <a:rPr lang="en-US" dirty="0" smtClean="0"/>
              <a:t>PI must formally respond to the Committee’s concerns with a point by point memo addressing all inquiries.</a:t>
            </a:r>
          </a:p>
          <a:p>
            <a:r>
              <a:rPr lang="en-US" dirty="0" smtClean="0"/>
              <a:t>The response must be submitted through the UVMClick system</a:t>
            </a:r>
          </a:p>
          <a:p>
            <a:r>
              <a:rPr lang="en-US" dirty="0" smtClean="0"/>
              <a:t>All documents must be revised with tracked changes to show edits have been made</a:t>
            </a:r>
          </a:p>
          <a:p>
            <a:r>
              <a:rPr lang="en-US" dirty="0" smtClean="0"/>
              <a:t>Research analysts ensure the changes have been made and forward response to the IRB Committee Chair for the final review and approval</a:t>
            </a:r>
          </a:p>
          <a:p>
            <a:r>
              <a:rPr lang="en-US" dirty="0" smtClean="0"/>
              <a:t>Once approved the consent forms, protocol, informational sheets etc. are IRB stamped and finalized with an approval date</a:t>
            </a:r>
          </a:p>
          <a:p>
            <a:r>
              <a:rPr lang="en-US" dirty="0" smtClean="0"/>
              <a:t>The UVMClick system is updated to reflect protocol approval for the PI and research staff to verify.  This is now the system of record for the federal regulators to audit and ensure compliance with the FDA, OHRP and local state and local agencies.</a:t>
            </a:r>
          </a:p>
          <a:p>
            <a:endParaRPr lang="en-US" dirty="0" smtClean="0"/>
          </a:p>
          <a:p>
            <a:endParaRPr lang="en-US" dirty="0"/>
          </a:p>
        </p:txBody>
      </p:sp>
      <p:grpSp>
        <p:nvGrpSpPr>
          <p:cNvPr id="4" name="Group 3"/>
          <p:cNvGrpSpPr/>
          <p:nvPr/>
        </p:nvGrpSpPr>
        <p:grpSpPr>
          <a:xfrm>
            <a:off x="8548888" y="76200"/>
            <a:ext cx="1342624" cy="1209675"/>
            <a:chOff x="10074217" y="559465"/>
            <a:chExt cx="1342624" cy="1342624"/>
          </a:xfrm>
          <a:scene3d>
            <a:camera prst="orthographicFront">
              <a:rot lat="0" lon="0" rev="0"/>
            </a:camera>
            <a:lightRig rig="contrasting" dir="t">
              <a:rot lat="0" lon="0" rev="1200000"/>
            </a:lightRig>
          </a:scene3d>
        </p:grpSpPr>
        <p:sp>
          <p:nvSpPr>
            <p:cNvPr id="5" name="Oval 4"/>
            <p:cNvSpPr/>
            <p:nvPr/>
          </p:nvSpPr>
          <p:spPr>
            <a:xfrm>
              <a:off x="10074217" y="559465"/>
              <a:ext cx="1342624" cy="1342624"/>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Oval 4"/>
            <p:cNvSpPr txBox="1"/>
            <p:nvPr/>
          </p:nvSpPr>
          <p:spPr>
            <a:xfrm>
              <a:off x="10270840" y="756088"/>
              <a:ext cx="949378" cy="9493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Step 6 After Approval</a:t>
              </a:r>
              <a:endParaRPr lang="en-US" sz="1600" b="1" kern="1200" dirty="0"/>
            </a:p>
          </p:txBody>
        </p:sp>
      </p:grpSp>
    </p:spTree>
    <p:extLst>
      <p:ext uri="{BB962C8B-B14F-4D97-AF65-F5344CB8AC3E}">
        <p14:creationId xmlns:p14="http://schemas.microsoft.com/office/powerpoint/2010/main" val="149174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local example of why we need irb review</a:t>
            </a:r>
            <a:endParaRPr lang="en-US" dirty="0"/>
          </a:p>
        </p:txBody>
      </p:sp>
      <p:sp>
        <p:nvSpPr>
          <p:cNvPr id="6" name="Text Placeholder 5"/>
          <p:cNvSpPr>
            <a:spLocks noGrp="1"/>
          </p:cNvSpPr>
          <p:nvPr>
            <p:ph type="body" sz="half" idx="2"/>
          </p:nvPr>
        </p:nvSpPr>
        <p:spPr>
          <a:xfrm>
            <a:off x="1133475" y="1600200"/>
            <a:ext cx="5067300" cy="4572000"/>
          </a:xfrm>
          <a:blipFill>
            <a:blip r:embed="rId2"/>
            <a:tile tx="0" ty="0" sx="100000" sy="100000" flip="none" algn="tl"/>
          </a:blipFill>
          <a:ln>
            <a:solidFill>
              <a:schemeClr val="tx1"/>
            </a:solidFill>
          </a:ln>
        </p:spPr>
        <p:txBody>
          <a:bodyPr>
            <a:normAutofit/>
          </a:bodyPr>
          <a:lstStyle/>
          <a:p>
            <a:endParaRPr lang="en-US" dirty="0" smtClean="0">
              <a:solidFill>
                <a:schemeClr val="tx2"/>
              </a:solidFill>
            </a:endParaRPr>
          </a:p>
          <a:p>
            <a:pPr algn="ctr"/>
            <a:r>
              <a:rPr lang="en-US" u="sng" dirty="0" smtClean="0">
                <a:solidFill>
                  <a:schemeClr val="tx2"/>
                </a:solidFill>
              </a:rPr>
              <a:t>“</a:t>
            </a:r>
            <a:r>
              <a:rPr lang="en-US" u="sng" dirty="0" err="1">
                <a:solidFill>
                  <a:schemeClr val="tx2"/>
                </a:solidFill>
              </a:rPr>
              <a:t>Propofol</a:t>
            </a:r>
            <a:r>
              <a:rPr lang="en-US" u="sng" dirty="0">
                <a:solidFill>
                  <a:schemeClr val="tx2"/>
                </a:solidFill>
              </a:rPr>
              <a:t> Requirements for LMA Supreme vs Oral Airway</a:t>
            </a:r>
            <a:r>
              <a:rPr lang="en-US" u="sng" dirty="0" smtClean="0">
                <a:solidFill>
                  <a:schemeClr val="tx2"/>
                </a:solidFill>
              </a:rPr>
              <a:t>”</a:t>
            </a:r>
          </a:p>
          <a:p>
            <a:pPr marL="285750" indent="-285750">
              <a:buFont typeface="Arial" panose="020B0604020202020204" pitchFamily="34" charset="0"/>
              <a:buChar char="•"/>
            </a:pPr>
            <a:r>
              <a:rPr lang="en-US" dirty="0" smtClean="0">
                <a:solidFill>
                  <a:schemeClr val="tx2"/>
                </a:solidFill>
              </a:rPr>
              <a:t>PI initiated study from </a:t>
            </a:r>
            <a:r>
              <a:rPr lang="en-US" dirty="0">
                <a:solidFill>
                  <a:schemeClr val="tx2"/>
                </a:solidFill>
              </a:rPr>
              <a:t>Anesthesiology</a:t>
            </a:r>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Intent was to compare a new gastric access device used for airway management during surgeries to the standard of care mask currently being used</a:t>
            </a:r>
          </a:p>
          <a:p>
            <a:pPr marL="285750" indent="-285750">
              <a:buFont typeface="Arial" panose="020B0604020202020204" pitchFamily="34" charset="0"/>
              <a:buChar char="•"/>
            </a:pPr>
            <a:r>
              <a:rPr lang="en-US" dirty="0" smtClean="0">
                <a:solidFill>
                  <a:schemeClr val="tx2"/>
                </a:solidFill>
              </a:rPr>
              <a:t>Subjects would receive each device while receiving </a:t>
            </a:r>
            <a:r>
              <a:rPr lang="en-US" dirty="0" err="1" smtClean="0">
                <a:solidFill>
                  <a:schemeClr val="tx2"/>
                </a:solidFill>
              </a:rPr>
              <a:t>propofol</a:t>
            </a:r>
            <a:r>
              <a:rPr lang="en-US" dirty="0" smtClean="0">
                <a:solidFill>
                  <a:schemeClr val="tx2"/>
                </a:solidFill>
              </a:rPr>
              <a:t> and then rate their discomfort during and after insertion of the device and the physicians will rate the ease of use and their satisfaction with the placement of the devices.</a:t>
            </a:r>
            <a:endParaRPr lang="en-US" dirty="0">
              <a:solidFill>
                <a:schemeClr val="tx2"/>
              </a:solidFill>
            </a:endParaRPr>
          </a:p>
        </p:txBody>
      </p:sp>
      <p:pic>
        <p:nvPicPr>
          <p:cNvPr id="9" name="Picture Placeholder 8"/>
          <p:cNvPicPr>
            <a:picLocks noGrp="1" noChangeAspect="1"/>
          </p:cNvPicPr>
          <p:nvPr>
            <p:ph type="pic" idx="1"/>
          </p:nvPr>
        </p:nvPicPr>
        <p:blipFill>
          <a:blip r:embed="rId3"/>
          <a:srcRect l="9496" r="9496"/>
          <a:stretch>
            <a:fillRect/>
          </a:stretch>
        </p:blipFill>
        <p:spPr>
          <a:xfrm>
            <a:off x="7981950" y="1600200"/>
            <a:ext cx="2408236" cy="4572000"/>
          </a:xfrm>
          <a:prstGeom prst="rect">
            <a:avLst/>
          </a:prstGeom>
          <a:ln>
            <a:solidFill>
              <a:schemeClr val="tx1"/>
            </a:solidFill>
          </a:ln>
        </p:spPr>
      </p:pic>
    </p:spTree>
    <p:extLst>
      <p:ext uri="{BB962C8B-B14F-4D97-AF65-F5344CB8AC3E}">
        <p14:creationId xmlns:p14="http://schemas.microsoft.com/office/powerpoint/2010/main" val="202342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082" y="647506"/>
            <a:ext cx="3208735" cy="1064932"/>
          </a:xfrm>
          <a:blipFill>
            <a:blip r:embed="rId2"/>
            <a:tile tx="0" ty="0" sx="100000" sy="100000" flip="none" algn="tl"/>
          </a:blipFill>
        </p:spPr>
        <p:style>
          <a:lnRef idx="1">
            <a:schemeClr val="dk1"/>
          </a:lnRef>
          <a:fillRef idx="2">
            <a:schemeClr val="dk1"/>
          </a:fillRef>
          <a:effectRef idx="1">
            <a:schemeClr val="dk1"/>
          </a:effectRef>
          <a:fontRef idx="minor">
            <a:schemeClr val="dk1"/>
          </a:fontRef>
        </p:style>
        <p:txBody>
          <a:bodyPr/>
          <a:lstStyle/>
          <a:p>
            <a:pPr algn="ctr"/>
            <a:r>
              <a:rPr lang="en-US" dirty="0" smtClean="0"/>
              <a:t>Proposed Protocol</a:t>
            </a:r>
            <a:endParaRPr lang="en-US" dirty="0"/>
          </a:p>
        </p:txBody>
      </p:sp>
      <p:sp>
        <p:nvSpPr>
          <p:cNvPr id="4" name="Text Placeholder 3"/>
          <p:cNvSpPr>
            <a:spLocks noGrp="1"/>
          </p:cNvSpPr>
          <p:nvPr>
            <p:ph type="body" sz="half" idx="15"/>
          </p:nvPr>
        </p:nvSpPr>
        <p:spPr>
          <a:xfrm>
            <a:off x="1116082" y="2160112"/>
            <a:ext cx="3208735" cy="3973988"/>
          </a:xfrm>
          <a:blipFill>
            <a:blip r:embed="rId3"/>
            <a:tile tx="0" ty="0" sx="100000" sy="100000" flip="none" algn="tl"/>
          </a:blipFill>
          <a:ln>
            <a:solidFill>
              <a:schemeClr val="tx1"/>
            </a:solidFill>
          </a:ln>
        </p:spPr>
        <p:txBody>
          <a:bodyPr>
            <a:normAutofit/>
          </a:bodyPr>
          <a:lstStyle/>
          <a:p>
            <a:pPr marL="342900" lvl="0" indent="-342900">
              <a:buFont typeface="Arial" panose="020B0604020202020204" pitchFamily="34" charset="0"/>
              <a:buAutoNum type="arabicPeriod"/>
            </a:pPr>
            <a:r>
              <a:rPr lang="en-US" dirty="0"/>
              <a:t>Normal healthy </a:t>
            </a:r>
            <a:r>
              <a:rPr lang="en-US" dirty="0" smtClean="0"/>
              <a:t>volunteers</a:t>
            </a:r>
          </a:p>
          <a:p>
            <a:pPr marL="342900" indent="-342900">
              <a:buFont typeface="Arial" panose="020B0604020202020204" pitchFamily="34" charset="0"/>
              <a:buAutoNum type="arabicPeriod"/>
            </a:pPr>
            <a:r>
              <a:rPr lang="en-US" dirty="0"/>
              <a:t>Medical students were the targeted </a:t>
            </a:r>
            <a:r>
              <a:rPr lang="en-US" dirty="0" smtClean="0"/>
              <a:t>population</a:t>
            </a:r>
          </a:p>
          <a:p>
            <a:pPr marL="342900" lvl="0" indent="-342900">
              <a:buFont typeface="Arial" panose="020B0604020202020204" pitchFamily="34" charset="0"/>
              <a:buAutoNum type="arabicPeriod"/>
            </a:pPr>
            <a:r>
              <a:rPr lang="en-US" dirty="0" smtClean="0"/>
              <a:t>Endpoints </a:t>
            </a:r>
            <a:r>
              <a:rPr lang="en-US" dirty="0"/>
              <a:t>were to determine pain and discomfort levels</a:t>
            </a:r>
          </a:p>
          <a:p>
            <a:pPr marL="342900" lvl="0" indent="-342900">
              <a:buFont typeface="Arial" panose="020B0604020202020204" pitchFamily="34" charset="0"/>
              <a:buAutoNum type="arabicPeriod"/>
            </a:pPr>
            <a:r>
              <a:rPr lang="en-US" dirty="0" smtClean="0"/>
              <a:t>No </a:t>
            </a:r>
            <a:r>
              <a:rPr lang="en-US" dirty="0"/>
              <a:t>statistical section provided, PI indicated there was no need for a “stopping rule”</a:t>
            </a:r>
          </a:p>
          <a:p>
            <a:endParaRPr lang="en-US" dirty="0"/>
          </a:p>
        </p:txBody>
      </p:sp>
      <p:sp>
        <p:nvSpPr>
          <p:cNvPr id="5" name="Text Placeholder 4"/>
          <p:cNvSpPr>
            <a:spLocks noGrp="1"/>
          </p:cNvSpPr>
          <p:nvPr>
            <p:ph type="body" sz="quarter" idx="3"/>
          </p:nvPr>
        </p:nvSpPr>
        <p:spPr>
          <a:xfrm>
            <a:off x="4504213" y="647506"/>
            <a:ext cx="3184385" cy="1068104"/>
          </a:xfrm>
          <a:blipFill>
            <a:blip r:embed="rId2"/>
            <a:tile tx="0" ty="0" sx="100000" sy="100000" flip="none" algn="tl"/>
          </a:blipFill>
        </p:spPr>
        <p:style>
          <a:lnRef idx="1">
            <a:schemeClr val="dk1"/>
          </a:lnRef>
          <a:fillRef idx="2">
            <a:schemeClr val="dk1"/>
          </a:fillRef>
          <a:effectRef idx="1">
            <a:schemeClr val="dk1"/>
          </a:effectRef>
          <a:fontRef idx="minor">
            <a:schemeClr val="dk1"/>
          </a:fontRef>
        </p:style>
        <p:txBody>
          <a:bodyPr/>
          <a:lstStyle/>
          <a:p>
            <a:pPr algn="ctr"/>
            <a:r>
              <a:rPr lang="en-US" dirty="0" smtClean="0"/>
              <a:t>Criteria for irb approval for research</a:t>
            </a:r>
            <a:endParaRPr lang="en-US" dirty="0"/>
          </a:p>
        </p:txBody>
      </p:sp>
      <p:sp>
        <p:nvSpPr>
          <p:cNvPr id="6" name="Text Placeholder 5"/>
          <p:cNvSpPr>
            <a:spLocks noGrp="1"/>
          </p:cNvSpPr>
          <p:nvPr>
            <p:ph type="body" sz="half" idx="16"/>
          </p:nvPr>
        </p:nvSpPr>
        <p:spPr>
          <a:xfrm>
            <a:off x="4490714" y="2160112"/>
            <a:ext cx="3195830" cy="3973988"/>
          </a:xfrm>
          <a:blipFill>
            <a:blip r:embed="rId3"/>
            <a:tile tx="0" ty="0" sx="100000" sy="100000" flip="none" algn="tl"/>
          </a:blipFill>
          <a:ln>
            <a:solidFill>
              <a:schemeClr val="tx1"/>
            </a:solidFill>
          </a:ln>
        </p:spPr>
        <p:txBody>
          <a:bodyPr>
            <a:normAutofit/>
          </a:bodyPr>
          <a:lstStyle/>
          <a:p>
            <a:pPr marL="457200" lvl="0" indent="-457200">
              <a:buFont typeface="Arial" panose="020B0604020202020204" pitchFamily="34" charset="0"/>
              <a:buAutoNum type="arabicPeriod"/>
            </a:pPr>
            <a:r>
              <a:rPr lang="en-US" dirty="0" smtClean="0"/>
              <a:t>a. Risks to subjects are minimized. </a:t>
            </a:r>
          </a:p>
          <a:p>
            <a:pPr marL="457200" lvl="0" indent="-457200">
              <a:buFont typeface="Arial" panose="020B0604020202020204" pitchFamily="34" charset="0"/>
              <a:buAutoNum type="arabicPeriod"/>
            </a:pPr>
            <a:r>
              <a:rPr lang="en-US" dirty="0" smtClean="0"/>
              <a:t>b</a:t>
            </a:r>
            <a:r>
              <a:rPr lang="en-US" dirty="0"/>
              <a:t>. Risks to subjects are reasonable in relation to anticipated benefits</a:t>
            </a:r>
          </a:p>
          <a:p>
            <a:pPr marL="457200" lvl="0" indent="-457200">
              <a:buFont typeface="Arial" panose="020B0604020202020204" pitchFamily="34" charset="0"/>
              <a:buAutoNum type="arabicPeriod"/>
            </a:pPr>
            <a:r>
              <a:rPr lang="en-US" dirty="0" smtClean="0"/>
              <a:t>When appropriate, the research plan makes adequate provision for monitoring the data collected to ensure the safety of subjects</a:t>
            </a:r>
          </a:p>
          <a:p>
            <a:pPr marL="457200" lvl="0" indent="-457200">
              <a:buFont typeface="Arial" panose="020B0604020202020204" pitchFamily="34" charset="0"/>
              <a:buAutoNum type="arabicPeriod"/>
            </a:pPr>
            <a:r>
              <a:rPr lang="en-US" dirty="0" smtClean="0"/>
              <a:t>Additional </a:t>
            </a:r>
            <a:r>
              <a:rPr lang="en-US" dirty="0"/>
              <a:t>safeguards have been included in the study to protect the rights and welfare of vulnerable subjects.</a:t>
            </a:r>
          </a:p>
          <a:p>
            <a:endParaRPr lang="en-US" dirty="0"/>
          </a:p>
        </p:txBody>
      </p:sp>
      <p:sp>
        <p:nvSpPr>
          <p:cNvPr id="7" name="Text Placeholder 6"/>
          <p:cNvSpPr>
            <a:spLocks noGrp="1"/>
          </p:cNvSpPr>
          <p:nvPr>
            <p:ph type="body" sz="quarter" idx="13"/>
          </p:nvPr>
        </p:nvSpPr>
        <p:spPr>
          <a:xfrm>
            <a:off x="7852441" y="647506"/>
            <a:ext cx="3258381" cy="1064932"/>
          </a:xfrm>
          <a:blipFill>
            <a:blip r:embed="rId2"/>
            <a:tile tx="0" ty="0" sx="100000" sy="100000" flip="none" algn="tl"/>
          </a:blipFill>
        </p:spPr>
        <p:style>
          <a:lnRef idx="1">
            <a:schemeClr val="dk1"/>
          </a:lnRef>
          <a:fillRef idx="2">
            <a:schemeClr val="dk1"/>
          </a:fillRef>
          <a:effectRef idx="1">
            <a:schemeClr val="dk1"/>
          </a:effectRef>
          <a:fontRef idx="minor">
            <a:schemeClr val="dk1"/>
          </a:fontRef>
        </p:style>
        <p:txBody>
          <a:bodyPr/>
          <a:lstStyle/>
          <a:p>
            <a:pPr algn="ctr"/>
            <a:r>
              <a:rPr lang="en-US" dirty="0" smtClean="0"/>
              <a:t>Irb determination - disapproved</a:t>
            </a:r>
            <a:endParaRPr lang="en-US" dirty="0"/>
          </a:p>
        </p:txBody>
      </p:sp>
      <p:sp>
        <p:nvSpPr>
          <p:cNvPr id="8" name="Text Placeholder 7"/>
          <p:cNvSpPr>
            <a:spLocks noGrp="1"/>
          </p:cNvSpPr>
          <p:nvPr>
            <p:ph type="body" sz="half" idx="17"/>
          </p:nvPr>
        </p:nvSpPr>
        <p:spPr>
          <a:xfrm>
            <a:off x="7852441" y="2156940"/>
            <a:ext cx="3194968" cy="3977160"/>
          </a:xfrm>
          <a:blipFill>
            <a:blip r:embed="rId3"/>
            <a:tile tx="0" ty="0" sx="100000" sy="100000" flip="none" algn="tl"/>
          </a:blipFill>
          <a:ln>
            <a:solidFill>
              <a:schemeClr val="tx1"/>
            </a:solidFill>
          </a:ln>
        </p:spPr>
        <p:txBody>
          <a:bodyPr>
            <a:normAutofit/>
          </a:bodyPr>
          <a:lstStyle/>
          <a:p>
            <a:pPr marL="342900" lvl="0" indent="-342900">
              <a:buFont typeface="Arial" panose="020B0604020202020204" pitchFamily="34" charset="0"/>
              <a:buAutoNum type="arabicPeriod"/>
            </a:pPr>
            <a:r>
              <a:rPr lang="en-US" dirty="0"/>
              <a:t>Benefits are not substantial enough to outweigh the risks in this population because they are not already scheduled for surgery</a:t>
            </a:r>
          </a:p>
          <a:p>
            <a:pPr marL="342900" lvl="0" indent="-342900">
              <a:buFont typeface="Arial" panose="020B0604020202020204" pitchFamily="34" charset="0"/>
              <a:buAutoNum type="arabicPeriod"/>
            </a:pPr>
            <a:r>
              <a:rPr lang="en-US" dirty="0"/>
              <a:t>PI did not have a plan to assess pain and relieve discomfort when participants awoke and many would be unable to speak.</a:t>
            </a:r>
          </a:p>
          <a:p>
            <a:pPr marL="342900" lvl="0" indent="-342900">
              <a:buFont typeface="Arial" panose="020B0604020202020204" pitchFamily="34" charset="0"/>
              <a:buAutoNum type="arabicPeriod"/>
            </a:pPr>
            <a:r>
              <a:rPr lang="en-US" dirty="0"/>
              <a:t>Potential for coercion.  </a:t>
            </a:r>
          </a:p>
          <a:p>
            <a:pPr marL="342900" lvl="0" indent="-342900">
              <a:buFont typeface="Arial" panose="020B0604020202020204" pitchFamily="34" charset="0"/>
              <a:buAutoNum type="arabicPeriod"/>
            </a:pPr>
            <a:r>
              <a:rPr lang="en-US" dirty="0"/>
              <a:t>Safety stop measures must be in place while </a:t>
            </a:r>
            <a:r>
              <a:rPr lang="en-US" dirty="0" err="1"/>
              <a:t>propofol</a:t>
            </a:r>
            <a:r>
              <a:rPr lang="en-US" dirty="0"/>
              <a:t> is being administered</a:t>
            </a:r>
          </a:p>
          <a:p>
            <a:endParaRPr lang="en-US" dirty="0"/>
          </a:p>
        </p:txBody>
      </p:sp>
    </p:spTree>
    <p:extLst>
      <p:ext uri="{BB962C8B-B14F-4D97-AF65-F5344CB8AC3E}">
        <p14:creationId xmlns:p14="http://schemas.microsoft.com/office/powerpoint/2010/main" val="2515065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09" y="0"/>
            <a:ext cx="8794157" cy="1144017"/>
          </a:xfrm>
        </p:spPr>
        <p:txBody>
          <a:bodyPr/>
          <a:lstStyle/>
          <a:p>
            <a:r>
              <a:rPr lang="en-US" dirty="0" smtClean="0"/>
              <a:t>IRB </a:t>
            </a:r>
            <a:r>
              <a:rPr lang="en-US" dirty="0"/>
              <a:t>review can disapprove a protocol to protect subjects	</a:t>
            </a:r>
          </a:p>
        </p:txBody>
      </p:sp>
      <p:sp>
        <p:nvSpPr>
          <p:cNvPr id="3" name="Content Placeholder 2"/>
          <p:cNvSpPr>
            <a:spLocks noGrp="1"/>
          </p:cNvSpPr>
          <p:nvPr>
            <p:ph idx="4294967295"/>
          </p:nvPr>
        </p:nvSpPr>
        <p:spPr>
          <a:xfrm>
            <a:off x="1141409" y="2249486"/>
            <a:ext cx="5934511" cy="3541713"/>
          </a:xfrm>
          <a:blipFill>
            <a:blip r:embed="rId2"/>
            <a:tile tx="0" ty="0" sx="100000" sy="100000" flip="none" algn="tl"/>
          </a:blipFill>
        </p:spPr>
        <p:txBody>
          <a:bodyPr>
            <a:normAutofit/>
          </a:bodyPr>
          <a:lstStyle/>
          <a:p>
            <a:r>
              <a:rPr lang="en-US" dirty="0" smtClean="0"/>
              <a:t>The UVM Committee reviewed and disapproved the protocol in August of 2009</a:t>
            </a:r>
          </a:p>
          <a:p>
            <a:r>
              <a:rPr lang="en-US" dirty="0" smtClean="0"/>
              <a:t>2 months (June 2009) after Michael Jackson died of acute </a:t>
            </a:r>
            <a:r>
              <a:rPr lang="en-US" dirty="0" err="1" smtClean="0"/>
              <a:t>propofol</a:t>
            </a:r>
            <a:r>
              <a:rPr lang="en-US" dirty="0" smtClean="0"/>
              <a:t> and benzodiazepine intoxication</a:t>
            </a:r>
          </a:p>
          <a:p>
            <a:r>
              <a:rPr lang="en-US" dirty="0" smtClean="0"/>
              <a:t>The use of </a:t>
            </a:r>
            <a:r>
              <a:rPr lang="en-US" dirty="0" err="1" smtClean="0"/>
              <a:t>propofol</a:t>
            </a:r>
            <a:r>
              <a:rPr lang="en-US" dirty="0" smtClean="0"/>
              <a:t> outside the setting of surgery has risks that far outweigh the benefits of sedation and research</a:t>
            </a:r>
            <a:endParaRPr lang="en-US" dirty="0"/>
          </a:p>
        </p:txBody>
      </p:sp>
      <p:pic>
        <p:nvPicPr>
          <p:cNvPr id="6" name="Picture 5"/>
          <p:cNvPicPr>
            <a:picLocks noChangeAspect="1"/>
          </p:cNvPicPr>
          <p:nvPr/>
        </p:nvPicPr>
        <p:blipFill>
          <a:blip r:embed="rId3"/>
          <a:stretch>
            <a:fillRect/>
          </a:stretch>
        </p:blipFill>
        <p:spPr>
          <a:xfrm>
            <a:off x="7874758" y="2249486"/>
            <a:ext cx="2784143" cy="3019048"/>
          </a:xfrm>
          <a:prstGeom prst="rect">
            <a:avLst/>
          </a:prstGeom>
        </p:spPr>
      </p:pic>
    </p:spTree>
    <p:extLst>
      <p:ext uri="{BB962C8B-B14F-4D97-AF65-F5344CB8AC3E}">
        <p14:creationId xmlns:p14="http://schemas.microsoft.com/office/powerpoint/2010/main" val="35500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89781" y="2458698"/>
            <a:ext cx="4658263" cy="2087423"/>
          </a:xfrm>
        </p:spPr>
        <p:txBody>
          <a:bodyPr>
            <a:normAutofit fontScale="85000" lnSpcReduction="20000"/>
          </a:bodyPr>
          <a:lstStyle/>
          <a:p>
            <a:r>
              <a:rPr lang="en-US" sz="4300" dirty="0" smtClean="0"/>
              <a:t>Questions?</a:t>
            </a:r>
          </a:p>
          <a:p>
            <a:endParaRPr lang="en-US" dirty="0"/>
          </a:p>
          <a:p>
            <a:endParaRPr lang="en-US" dirty="0" smtClean="0">
              <a:latin typeface="Garamond" panose="02020404030301010803" pitchFamily="18" charset="0"/>
              <a:ea typeface="Calibri" panose="020F0502020204030204" pitchFamily="34" charset="0"/>
            </a:endParaRPr>
          </a:p>
          <a:p>
            <a:r>
              <a:rPr lang="en-US" dirty="0" smtClean="0">
                <a:latin typeface="Garamond" panose="02020404030301010803" pitchFamily="18" charset="0"/>
                <a:ea typeface="Calibri" panose="020F0502020204030204" pitchFamily="34" charset="0"/>
              </a:rPr>
              <a:t>Melanie </a:t>
            </a:r>
            <a:r>
              <a:rPr lang="en-US" dirty="0">
                <a:latin typeface="Garamond" panose="02020404030301010803" pitchFamily="18" charset="0"/>
                <a:ea typeface="Calibri" panose="020F0502020204030204" pitchFamily="34" charset="0"/>
              </a:rPr>
              <a:t>Locher, B.S., CIP</a:t>
            </a:r>
            <a:endParaRPr lang="en-US" sz="1600" dirty="0">
              <a:latin typeface="Calibri" panose="020F0502020204030204" pitchFamily="34" charset="0"/>
              <a:ea typeface="Calibri" panose="020F0502020204030204" pitchFamily="34" charset="0"/>
            </a:endParaRPr>
          </a:p>
          <a:p>
            <a:r>
              <a:rPr lang="en-US" dirty="0">
                <a:latin typeface="Garamond" panose="02020404030301010803" pitchFamily="18" charset="0"/>
                <a:ea typeface="Calibri" panose="020F0502020204030204" pitchFamily="34" charset="0"/>
              </a:rPr>
              <a:t>Assistant Director of Monitoring and Education</a:t>
            </a:r>
            <a:endParaRPr lang="en-US" sz="1600" dirty="0">
              <a:latin typeface="Calibri" panose="020F0502020204030204" pitchFamily="34" charset="0"/>
              <a:ea typeface="Calibri" panose="020F0502020204030204" pitchFamily="34" charset="0"/>
            </a:endParaRPr>
          </a:p>
          <a:p>
            <a:r>
              <a:rPr lang="en-US" dirty="0">
                <a:latin typeface="Garamond" panose="02020404030301010803" pitchFamily="18" charset="0"/>
                <a:ea typeface="Calibri" panose="020F0502020204030204" pitchFamily="34" charset="0"/>
              </a:rPr>
              <a:t>UVM Research Protections Office</a:t>
            </a:r>
            <a:endParaRPr lang="en-US" sz="1600" dirty="0">
              <a:latin typeface="Calibri" panose="020F0502020204030204" pitchFamily="34" charset="0"/>
              <a:ea typeface="Calibri" panose="020F0502020204030204" pitchFamily="34" charset="0"/>
            </a:endParaRPr>
          </a:p>
          <a:p>
            <a:r>
              <a:rPr lang="en-US" dirty="0">
                <a:latin typeface="Garamond" panose="02020404030301010803" pitchFamily="18" charset="0"/>
                <a:ea typeface="Calibri" panose="020F0502020204030204" pitchFamily="34" charset="0"/>
              </a:rPr>
              <a:t>211F Waterman Building</a:t>
            </a:r>
            <a:endParaRPr lang="en-US" sz="1600" dirty="0">
              <a:latin typeface="Calibri" panose="020F0502020204030204" pitchFamily="34" charset="0"/>
              <a:ea typeface="Calibri" panose="020F0502020204030204" pitchFamily="34" charset="0"/>
            </a:endParaRPr>
          </a:p>
          <a:p>
            <a:r>
              <a:rPr lang="en-US" dirty="0">
                <a:latin typeface="Garamond" panose="02020404030301010803" pitchFamily="18" charset="0"/>
                <a:ea typeface="Calibri" panose="020F0502020204030204" pitchFamily="34" charset="0"/>
              </a:rPr>
              <a:t>Burlington, VT 05401</a:t>
            </a:r>
            <a:endParaRPr lang="en-US" sz="1600" dirty="0">
              <a:latin typeface="Calibri" panose="020F0502020204030204" pitchFamily="34" charset="0"/>
              <a:ea typeface="Calibri" panose="020F0502020204030204" pitchFamily="34" charset="0"/>
            </a:endParaRPr>
          </a:p>
          <a:p>
            <a:r>
              <a:rPr lang="en-US" dirty="0">
                <a:latin typeface="Garamond" panose="02020404030301010803" pitchFamily="18" charset="0"/>
                <a:ea typeface="Calibri" panose="020F0502020204030204" pitchFamily="34" charset="0"/>
              </a:rPr>
              <a:t>P: (802) 656-5040 </a:t>
            </a:r>
            <a:endParaRPr lang="en-US" sz="1600" dirty="0">
              <a:latin typeface="Calibri" panose="020F0502020204030204" pitchFamily="34" charset="0"/>
              <a:ea typeface="Calibri" panose="020F0502020204030204" pitchFamily="34" charset="0"/>
            </a:endParaRPr>
          </a:p>
          <a:p>
            <a:r>
              <a:rPr lang="en-US" dirty="0">
                <a:latin typeface="Garamond" panose="02020404030301010803" pitchFamily="18" charset="0"/>
                <a:ea typeface="Calibri" panose="020F0502020204030204" pitchFamily="34" charset="0"/>
              </a:rPr>
              <a:t>F: (802) 656-8604</a:t>
            </a:r>
            <a:endParaRPr lang="en-US" sz="1600" dirty="0">
              <a:latin typeface="Calibri" panose="020F0502020204030204" pitchFamily="34" charset="0"/>
              <a:ea typeface="Calibri" panose="020F0502020204030204" pitchFamily="34" charset="0"/>
            </a:endParaRPr>
          </a:p>
          <a:p>
            <a:r>
              <a:rPr lang="en-US" dirty="0">
                <a:latin typeface="Garamond" panose="02020404030301010803" pitchFamily="18" charset="0"/>
                <a:ea typeface="Calibri" panose="020F0502020204030204" pitchFamily="34" charset="0"/>
              </a:rPr>
              <a:t>E: </a:t>
            </a:r>
            <a:r>
              <a:rPr lang="en-US" u="sng" dirty="0">
                <a:solidFill>
                  <a:srgbClr val="0563C1"/>
                </a:solidFill>
                <a:latin typeface="Garamond" panose="02020404030301010803" pitchFamily="18" charset="0"/>
                <a:ea typeface="Calibri" panose="020F0502020204030204" pitchFamily="34" charset="0"/>
                <a:hlinkClick r:id="rId2"/>
              </a:rPr>
              <a:t>Melanie.Locher@uvm.edu</a:t>
            </a:r>
            <a:endParaRPr lang="en-US" sz="1600" dirty="0">
              <a:latin typeface="Calibri" panose="020F0502020204030204" pitchFamily="34" charset="0"/>
              <a:ea typeface="Calibri" panose="020F0502020204030204" pitchFamily="34" charset="0"/>
            </a:endParaRPr>
          </a:p>
          <a:p>
            <a:endParaRPr lang="en-US" dirty="0"/>
          </a:p>
        </p:txBody>
      </p:sp>
      <p:pic>
        <p:nvPicPr>
          <p:cNvPr id="7" name="Picture 6"/>
          <p:cNvPicPr>
            <a:picLocks noChangeAspect="1"/>
          </p:cNvPicPr>
          <p:nvPr/>
        </p:nvPicPr>
        <p:blipFill>
          <a:blip r:embed="rId3"/>
          <a:stretch>
            <a:fillRect/>
          </a:stretch>
        </p:blipFill>
        <p:spPr>
          <a:xfrm>
            <a:off x="4313207" y="1331164"/>
            <a:ext cx="7372348" cy="4057650"/>
          </a:xfrm>
          <a:prstGeom prst="rect">
            <a:avLst/>
          </a:prstGeom>
        </p:spPr>
      </p:pic>
    </p:spTree>
    <p:extLst>
      <p:ext uri="{BB962C8B-B14F-4D97-AF65-F5344CB8AC3E}">
        <p14:creationId xmlns:p14="http://schemas.microsoft.com/office/powerpoint/2010/main" val="35560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183382" y="400049"/>
            <a:ext cx="7427343" cy="822357"/>
          </a:xfrm>
        </p:spPr>
        <p:txBody>
          <a:bodyPr>
            <a:noAutofit/>
          </a:bodyPr>
          <a:lstStyle/>
          <a:p>
            <a:pPr algn="ctr"/>
            <a:r>
              <a:rPr lang="en-US" sz="4000" dirty="0" smtClean="0"/>
              <a:t>Obtaining UVM IRB Approval</a:t>
            </a:r>
            <a:endParaRPr lang="en-US" sz="4000" dirty="0"/>
          </a:p>
        </p:txBody>
      </p:sp>
      <p:graphicFrame>
        <p:nvGraphicFramePr>
          <p:cNvPr id="9" name="Content Placeholder 3"/>
          <p:cNvGraphicFramePr>
            <a:graphicFrameLocks/>
          </p:cNvGraphicFramePr>
          <p:nvPr>
            <p:extLst>
              <p:ext uri="{D42A27DB-BD31-4B8C-83A1-F6EECF244321}">
                <p14:modId xmlns:p14="http://schemas.microsoft.com/office/powerpoint/2010/main" val="3396665878"/>
              </p:ext>
            </p:extLst>
          </p:nvPr>
        </p:nvGraphicFramePr>
        <p:xfrm>
          <a:off x="310551" y="2001328"/>
          <a:ext cx="11421374" cy="2461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124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Types of Research Reviewed by the IRB</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457200" indent="-457200">
              <a:buAutoNum type="arabicPeriod"/>
            </a:pPr>
            <a:r>
              <a:rPr lang="en-US" dirty="0" smtClean="0">
                <a:solidFill>
                  <a:schemeClr val="accent1">
                    <a:lumMod val="75000"/>
                  </a:schemeClr>
                </a:solidFill>
              </a:rPr>
              <a:t>Clinical Trials </a:t>
            </a:r>
          </a:p>
          <a:p>
            <a:pPr lvl="1"/>
            <a:r>
              <a:rPr lang="en-US" sz="2000" dirty="0" smtClean="0">
                <a:solidFill>
                  <a:schemeClr val="accent1">
                    <a:lumMod val="75000"/>
                  </a:schemeClr>
                </a:solidFill>
              </a:rPr>
              <a:t>Phase I, II, III and IV (more than minimal risk)</a:t>
            </a:r>
          </a:p>
          <a:p>
            <a:pPr lvl="1"/>
            <a:r>
              <a:rPr lang="en-US" sz="2000" dirty="0" smtClean="0">
                <a:solidFill>
                  <a:schemeClr val="accent1">
                    <a:lumMod val="75000"/>
                  </a:schemeClr>
                </a:solidFill>
              </a:rPr>
              <a:t>High risk protocols</a:t>
            </a:r>
          </a:p>
          <a:p>
            <a:pPr lvl="1"/>
            <a:r>
              <a:rPr lang="en-US" sz="2000" dirty="0" smtClean="0">
                <a:solidFill>
                  <a:schemeClr val="accent1">
                    <a:lumMod val="75000"/>
                  </a:schemeClr>
                </a:solidFill>
              </a:rPr>
              <a:t>compassionate use</a:t>
            </a:r>
          </a:p>
          <a:p>
            <a:pPr lvl="1"/>
            <a:r>
              <a:rPr lang="en-US" sz="2000" dirty="0" smtClean="0">
                <a:solidFill>
                  <a:schemeClr val="accent1">
                    <a:lumMod val="75000"/>
                  </a:schemeClr>
                </a:solidFill>
              </a:rPr>
              <a:t>gene therapy </a:t>
            </a:r>
          </a:p>
          <a:p>
            <a:pPr lvl="1"/>
            <a:endParaRPr lang="en-US" sz="2000" dirty="0" smtClean="0">
              <a:solidFill>
                <a:schemeClr val="accent1">
                  <a:lumMod val="75000"/>
                </a:schemeClr>
              </a:solidFill>
            </a:endParaRPr>
          </a:p>
          <a:p>
            <a:pPr marL="512762" lvl="1" indent="-457200">
              <a:buAutoNum type="arabicPeriod" startAt="2"/>
            </a:pPr>
            <a:r>
              <a:rPr lang="en-US" sz="2000" dirty="0" smtClean="0">
                <a:solidFill>
                  <a:schemeClr val="accent1">
                    <a:lumMod val="75000"/>
                  </a:schemeClr>
                </a:solidFill>
              </a:rPr>
              <a:t>Expedited (minimal risk)</a:t>
            </a:r>
          </a:p>
          <a:p>
            <a:pPr marL="798512" lvl="2" indent="-285750"/>
            <a:r>
              <a:rPr lang="en-US" dirty="0" smtClean="0">
                <a:solidFill>
                  <a:schemeClr val="accent1">
                    <a:lumMod val="75000"/>
                  </a:schemeClr>
                </a:solidFill>
              </a:rPr>
              <a:t>Health Record reviews</a:t>
            </a:r>
          </a:p>
          <a:p>
            <a:pPr marL="798512" lvl="2" indent="-285750"/>
            <a:r>
              <a:rPr lang="en-US" dirty="0" smtClean="0">
                <a:solidFill>
                  <a:schemeClr val="accent1">
                    <a:lumMod val="75000"/>
                  </a:schemeClr>
                </a:solidFill>
              </a:rPr>
              <a:t>Blood collection protocols</a:t>
            </a:r>
            <a:endParaRPr lang="en-US" dirty="0">
              <a:solidFill>
                <a:schemeClr val="accent1">
                  <a:lumMod val="75000"/>
                </a:schemeClr>
              </a:solidFill>
            </a:endParaRPr>
          </a:p>
          <a:p>
            <a:pPr marL="798512" lvl="2" indent="-285750"/>
            <a:r>
              <a:rPr lang="en-US" dirty="0" smtClean="0">
                <a:solidFill>
                  <a:schemeClr val="accent1">
                    <a:lumMod val="75000"/>
                  </a:schemeClr>
                </a:solidFill>
              </a:rPr>
              <a:t>Data/Tissue repositories</a:t>
            </a:r>
          </a:p>
          <a:p>
            <a:pPr marL="457200" indent="-457200">
              <a:buAutoNum type="arabicPeriod" startAt="3"/>
            </a:pPr>
            <a:r>
              <a:rPr lang="en-US" dirty="0" smtClean="0"/>
              <a:t>Qualitative Protocols</a:t>
            </a:r>
          </a:p>
          <a:p>
            <a:pPr lvl="1"/>
            <a:r>
              <a:rPr lang="en-US" dirty="0" smtClean="0"/>
              <a:t>Ethnography</a:t>
            </a:r>
          </a:p>
          <a:p>
            <a:pPr lvl="1"/>
            <a:r>
              <a:rPr lang="en-US" dirty="0" smtClean="0"/>
              <a:t>Field research</a:t>
            </a:r>
          </a:p>
          <a:p>
            <a:pPr lvl="1"/>
            <a:endParaRPr lang="en-US" dirty="0" smtClean="0"/>
          </a:p>
          <a:p>
            <a:endParaRPr lang="en-US" dirty="0"/>
          </a:p>
        </p:txBody>
      </p:sp>
      <p:pic>
        <p:nvPicPr>
          <p:cNvPr id="4" name="Picture 3" descr="Biotherapeutics: Where next for cancer immunotherapy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5434" y="3541299"/>
            <a:ext cx="4506685" cy="2857740"/>
          </a:xfrm>
          <a:prstGeom prst="rect">
            <a:avLst/>
          </a:prstGeom>
        </p:spPr>
      </p:pic>
      <p:pic>
        <p:nvPicPr>
          <p:cNvPr id="5" name="Picture 4"/>
          <p:cNvPicPr>
            <a:picLocks noChangeAspect="1"/>
          </p:cNvPicPr>
          <p:nvPr/>
        </p:nvPicPr>
        <p:blipFill>
          <a:blip r:embed="rId3"/>
          <a:stretch>
            <a:fillRect/>
          </a:stretch>
        </p:blipFill>
        <p:spPr>
          <a:xfrm>
            <a:off x="7514120" y="862612"/>
            <a:ext cx="2000816" cy="2368136"/>
          </a:xfrm>
          <a:prstGeom prst="rect">
            <a:avLst/>
          </a:prstGeom>
        </p:spPr>
      </p:pic>
    </p:spTree>
    <p:extLst>
      <p:ext uri="{BB962C8B-B14F-4D97-AF65-F5344CB8AC3E}">
        <p14:creationId xmlns:p14="http://schemas.microsoft.com/office/powerpoint/2010/main" val="298838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264" y="276226"/>
            <a:ext cx="11677844" cy="6247666"/>
          </a:xfrm>
          <a:prstGeom prst="rect">
            <a:avLst/>
          </a:prstGeom>
        </p:spPr>
      </p:pic>
      <p:grpSp>
        <p:nvGrpSpPr>
          <p:cNvPr id="3" name="Group 2"/>
          <p:cNvGrpSpPr/>
          <p:nvPr/>
        </p:nvGrpSpPr>
        <p:grpSpPr>
          <a:xfrm>
            <a:off x="804503" y="1678736"/>
            <a:ext cx="1735976" cy="1474039"/>
            <a:chOff x="2242015" y="783012"/>
            <a:chExt cx="895530" cy="895530"/>
          </a:xfrm>
          <a:scene3d>
            <a:camera prst="orthographicFront">
              <a:rot lat="0" lon="0" rev="0"/>
            </a:camera>
            <a:lightRig rig="contrasting" dir="t">
              <a:rot lat="0" lon="0" rev="1200000"/>
            </a:lightRig>
          </a:scene3d>
        </p:grpSpPr>
        <p:sp>
          <p:nvSpPr>
            <p:cNvPr id="5" name="Oval 4"/>
            <p:cNvSpPr/>
            <p:nvPr/>
          </p:nvSpPr>
          <p:spPr>
            <a:xfrm>
              <a:off x="2242015" y="783012"/>
              <a:ext cx="895530" cy="895530"/>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6" name="Oval 4"/>
            <p:cNvSpPr txBox="1"/>
            <p:nvPr/>
          </p:nvSpPr>
          <p:spPr>
            <a:xfrm>
              <a:off x="2373162" y="914159"/>
              <a:ext cx="633236" cy="6332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Step 2 Determine level of review. </a:t>
              </a:r>
              <a:endParaRPr lang="en-US" sz="1000" b="1" kern="1200" dirty="0"/>
            </a:p>
          </p:txBody>
        </p:sp>
      </p:grpSp>
    </p:spTree>
    <p:extLst>
      <p:ext uri="{BB962C8B-B14F-4D97-AF65-F5344CB8AC3E}">
        <p14:creationId xmlns:p14="http://schemas.microsoft.com/office/powerpoint/2010/main" val="361627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691" y="2382982"/>
            <a:ext cx="6714259" cy="2128804"/>
          </a:xfrm>
        </p:spPr>
        <p:txBody>
          <a:bodyPr>
            <a:noAutofit/>
          </a:bodyPr>
          <a:lstStyle/>
          <a:p>
            <a:pPr algn="ctr"/>
            <a:r>
              <a:rPr lang="en-US" sz="2000" dirty="0"/>
              <a:t>the probability and magnitude of harm or discomfort anticipated </a:t>
            </a:r>
            <a:r>
              <a:rPr lang="en-US" sz="2000" b="1" i="1" dirty="0"/>
              <a:t>in the research </a:t>
            </a:r>
            <a:r>
              <a:rPr lang="en-US" sz="2000" dirty="0"/>
              <a:t>are not greater in and of themselves than those </a:t>
            </a:r>
            <a:r>
              <a:rPr lang="en-US" sz="2000" b="1" i="1" dirty="0"/>
              <a:t>ordinarily encountered in daily life </a:t>
            </a:r>
            <a:r>
              <a:rPr lang="en-US" sz="2000" dirty="0"/>
              <a:t>of the general population or during the performance of routine physical or psychological examinations or tests</a:t>
            </a:r>
          </a:p>
        </p:txBody>
      </p:sp>
      <p:sp>
        <p:nvSpPr>
          <p:cNvPr id="3" name="Content Placeholder 2"/>
          <p:cNvSpPr>
            <a:spLocks noGrp="1"/>
          </p:cNvSpPr>
          <p:nvPr>
            <p:ph type="subTitle" idx="1"/>
          </p:nvPr>
        </p:nvSpPr>
        <p:spPr>
          <a:xfrm>
            <a:off x="614795" y="5084972"/>
            <a:ext cx="5734050" cy="434288"/>
          </a:xfrm>
        </p:spPr>
        <p:txBody>
          <a:bodyPr>
            <a:normAutofit/>
          </a:bodyPr>
          <a:lstStyle/>
          <a:p>
            <a:pPr algn="ctr"/>
            <a:r>
              <a:rPr lang="en-US" b="1" dirty="0" smtClean="0">
                <a:solidFill>
                  <a:schemeClr val="accent4">
                    <a:lumMod val="75000"/>
                  </a:schemeClr>
                </a:solidFill>
              </a:rPr>
              <a:t>What defines minimal risk research interventions?</a:t>
            </a:r>
            <a:endParaRPr lang="en-US" b="1" dirty="0">
              <a:solidFill>
                <a:schemeClr val="accent4">
                  <a:lumMod val="75000"/>
                </a:schemeClr>
              </a:solidFill>
            </a:endParaRPr>
          </a:p>
        </p:txBody>
      </p:sp>
      <p:pic>
        <p:nvPicPr>
          <p:cNvPr id="7" name="Picture 6"/>
          <p:cNvPicPr>
            <a:picLocks noChangeAspect="1"/>
          </p:cNvPicPr>
          <p:nvPr/>
        </p:nvPicPr>
        <p:blipFill>
          <a:blip r:embed="rId2"/>
          <a:stretch>
            <a:fillRect/>
          </a:stretch>
        </p:blipFill>
        <p:spPr>
          <a:xfrm>
            <a:off x="7864157" y="0"/>
            <a:ext cx="4327843" cy="4704762"/>
          </a:xfrm>
          <a:prstGeom prst="rect">
            <a:avLst/>
          </a:prstGeom>
        </p:spPr>
      </p:pic>
      <p:pic>
        <p:nvPicPr>
          <p:cNvPr id="9" name="Picture 8"/>
          <p:cNvPicPr>
            <a:picLocks noChangeAspect="1"/>
          </p:cNvPicPr>
          <p:nvPr/>
        </p:nvPicPr>
        <p:blipFill>
          <a:blip r:embed="rId3"/>
          <a:stretch>
            <a:fillRect/>
          </a:stretch>
        </p:blipFill>
        <p:spPr>
          <a:xfrm>
            <a:off x="7864157" y="4686571"/>
            <a:ext cx="4327843" cy="2171429"/>
          </a:xfrm>
          <a:prstGeom prst="rect">
            <a:avLst/>
          </a:prstGeom>
        </p:spPr>
      </p:pic>
    </p:spTree>
    <p:extLst>
      <p:ext uri="{BB962C8B-B14F-4D97-AF65-F5344CB8AC3E}">
        <p14:creationId xmlns:p14="http://schemas.microsoft.com/office/powerpoint/2010/main" val="119738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idx="1"/>
          </p:nvPr>
        </p:nvSpPr>
        <p:spPr>
          <a:xfrm>
            <a:off x="1222310" y="2114787"/>
            <a:ext cx="8836090" cy="4425972"/>
          </a:xfrm>
        </p:spPr>
        <p:txBody>
          <a:bodyPr>
            <a:noAutofit/>
          </a:bodyPr>
          <a:lstStyle/>
          <a:p>
            <a:pPr marL="0" indent="0">
              <a:buNone/>
              <a:defRPr/>
            </a:pPr>
            <a:r>
              <a:rPr lang="en-US" sz="1600" b="1" dirty="0" smtClean="0">
                <a:cs typeface="Arial" pitchFamily="34" charset="0"/>
              </a:rPr>
              <a:t>IRB Chair and RPO analyst review</a:t>
            </a:r>
            <a:endParaRPr lang="en-US" sz="1600" b="1" dirty="0">
              <a:cs typeface="Arial" pitchFamily="34" charset="0"/>
            </a:endParaRPr>
          </a:p>
          <a:p>
            <a:pPr>
              <a:buFont typeface="Wingdings" panose="05000000000000000000" pitchFamily="2" charset="2"/>
              <a:buChar char="ü"/>
              <a:defRPr/>
            </a:pPr>
            <a:r>
              <a:rPr lang="en-US" sz="1400" dirty="0">
                <a:cs typeface="Arial" pitchFamily="34" charset="0"/>
              </a:rPr>
              <a:t>Collection of blood samples by finger stick, heel stick, ear stick, or </a:t>
            </a:r>
            <a:r>
              <a:rPr lang="en-US" sz="1400" b="1" i="1" dirty="0">
                <a:cs typeface="Arial" pitchFamily="34" charset="0"/>
              </a:rPr>
              <a:t>venipuncture</a:t>
            </a:r>
            <a:r>
              <a:rPr lang="en-US" sz="1400" dirty="0">
                <a:cs typeface="Arial" pitchFamily="34" charset="0"/>
              </a:rPr>
              <a:t> only when very specific criteria are met</a:t>
            </a:r>
          </a:p>
          <a:p>
            <a:pPr>
              <a:buFont typeface="Wingdings" panose="05000000000000000000" pitchFamily="2" charset="2"/>
              <a:buChar char="ü"/>
              <a:defRPr/>
            </a:pPr>
            <a:r>
              <a:rPr lang="en-US" sz="1400" dirty="0">
                <a:cs typeface="Arial" pitchFamily="34" charset="0"/>
              </a:rPr>
              <a:t>Prospective collection of biological specimens for research purposes by </a:t>
            </a:r>
            <a:r>
              <a:rPr lang="en-US" sz="1400" b="1" i="1" dirty="0">
                <a:cs typeface="Arial" pitchFamily="34" charset="0"/>
              </a:rPr>
              <a:t>noninvasive</a:t>
            </a:r>
            <a:r>
              <a:rPr lang="en-US" sz="1400" dirty="0">
                <a:cs typeface="Arial" pitchFamily="34" charset="0"/>
              </a:rPr>
              <a:t> means (urine, sputum, blood)</a:t>
            </a:r>
          </a:p>
          <a:p>
            <a:pPr>
              <a:buFont typeface="Wingdings" panose="05000000000000000000" pitchFamily="2" charset="2"/>
              <a:buChar char="ü"/>
              <a:defRPr/>
            </a:pPr>
            <a:r>
              <a:rPr lang="en-US" sz="1400" dirty="0">
                <a:cs typeface="Arial" pitchFamily="34" charset="0"/>
              </a:rPr>
              <a:t>Collection of data through </a:t>
            </a:r>
            <a:r>
              <a:rPr lang="en-US" sz="1400" b="1" i="1" dirty="0">
                <a:cs typeface="Arial" pitchFamily="34" charset="0"/>
              </a:rPr>
              <a:t>noninvasive</a:t>
            </a:r>
            <a:r>
              <a:rPr lang="en-US" sz="1400" dirty="0">
                <a:cs typeface="Arial" pitchFamily="34" charset="0"/>
              </a:rPr>
              <a:t> procedures (not involving general anesthesia or sedation) routinely employed in clinical practice, excluding procedures involving x-rays or microwaves (ultrasound, EKG)</a:t>
            </a:r>
          </a:p>
          <a:p>
            <a:pPr>
              <a:buFont typeface="Wingdings" panose="05000000000000000000" pitchFamily="2" charset="2"/>
              <a:buChar char="ü"/>
              <a:defRPr/>
            </a:pPr>
            <a:r>
              <a:rPr lang="en-US" sz="1400" dirty="0">
                <a:cs typeface="Arial" pitchFamily="34" charset="0"/>
              </a:rPr>
              <a:t>Research involving materials (data, documents, records, or specimens) that have been collected, or will be collected solely for non-research purposes (such as medical treatment or diagnosis) </a:t>
            </a:r>
          </a:p>
          <a:p>
            <a:pPr>
              <a:buFont typeface="Wingdings" panose="05000000000000000000" pitchFamily="2" charset="2"/>
              <a:buChar char="ü"/>
              <a:defRPr/>
            </a:pPr>
            <a:r>
              <a:rPr lang="en-US" sz="1400" dirty="0">
                <a:cs typeface="Arial" pitchFamily="34" charset="0"/>
              </a:rPr>
              <a:t>Collection of data from voice, video, digital, or image recordings made for research purposes</a:t>
            </a:r>
          </a:p>
          <a:p>
            <a:pPr>
              <a:buFont typeface="Wingdings" panose="05000000000000000000" pitchFamily="2" charset="2"/>
              <a:buChar char="ü"/>
              <a:defRPr/>
            </a:pPr>
            <a:r>
              <a:rPr lang="en-US" sz="1400" dirty="0">
                <a:cs typeface="Arial" pitchFamily="34" charset="0"/>
              </a:rPr>
              <a:t>Research on individual or group characteristics or behavior or research employing survey, interview, oral history, focus group, program evaluation, human factors evaluation, or quality assurance methodologies</a:t>
            </a:r>
          </a:p>
        </p:txBody>
      </p:sp>
      <p:graphicFrame>
        <p:nvGraphicFramePr>
          <p:cNvPr id="5" name="Content Placeholder 3"/>
          <p:cNvGraphicFramePr>
            <a:graphicFrameLocks/>
          </p:cNvGraphicFramePr>
          <p:nvPr>
            <p:extLst>
              <p:ext uri="{D42A27DB-BD31-4B8C-83A1-F6EECF244321}">
                <p14:modId xmlns:p14="http://schemas.microsoft.com/office/powerpoint/2010/main" val="1446323822"/>
              </p:ext>
            </p:extLst>
          </p:nvPr>
        </p:nvGraphicFramePr>
        <p:xfrm>
          <a:off x="1828800" y="615503"/>
          <a:ext cx="83058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748951" y="146187"/>
            <a:ext cx="5532284" cy="341632"/>
          </a:xfrm>
          <a:prstGeom prst="rect">
            <a:avLst/>
          </a:prstGeom>
        </p:spPr>
        <p:txBody>
          <a:bodyPr wrap="none">
            <a:spAutoFit/>
          </a:bodyPr>
          <a:lstStyle/>
          <a:p>
            <a:pPr lvl="1" eaLnBrk="1" hangingPunct="1">
              <a:lnSpc>
                <a:spcPct val="90000"/>
              </a:lnSpc>
              <a:defRPr/>
            </a:pPr>
            <a:r>
              <a:rPr lang="en-US" dirty="0" smtClean="0">
                <a:cs typeface="Arial" pitchFamily="34" charset="0"/>
              </a:rPr>
              <a:t>Is </a:t>
            </a:r>
            <a:r>
              <a:rPr lang="en-US" dirty="0">
                <a:cs typeface="Arial" pitchFamily="34" charset="0"/>
              </a:rPr>
              <a:t>it an “Expedited” IRB Review? – Minimal Risk</a:t>
            </a:r>
          </a:p>
        </p:txBody>
      </p:sp>
    </p:spTree>
    <p:extLst>
      <p:ext uri="{BB962C8B-B14F-4D97-AF65-F5344CB8AC3E}">
        <p14:creationId xmlns:p14="http://schemas.microsoft.com/office/powerpoint/2010/main" val="4009748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Box 3"/>
          <p:cNvSpPr txBox="1">
            <a:spLocks noChangeArrowheads="1"/>
          </p:cNvSpPr>
          <p:nvPr/>
        </p:nvSpPr>
        <p:spPr bwMode="auto">
          <a:xfrm>
            <a:off x="258387" y="2519959"/>
            <a:ext cx="5909500" cy="3139321"/>
          </a:xfrm>
          <a:prstGeom prst="rect">
            <a:avLst/>
          </a:prstGeom>
          <a:noFill/>
          <a:ln w="9525">
            <a:noFill/>
            <a:miter lim="800000"/>
            <a:headEnd/>
            <a:tailEnd/>
          </a:ln>
        </p:spPr>
        <p:txBody>
          <a:bodyPr wrap="square">
            <a:spAutoFit/>
          </a:bodyPr>
          <a:lstStyle/>
          <a:p>
            <a:pPr lvl="3" indent="-1204913"/>
            <a:r>
              <a:rPr lang="en-US" b="1" dirty="0" smtClean="0">
                <a:cs typeface="Arial" pitchFamily="34" charset="0"/>
              </a:rPr>
              <a:t>Two IRB Members </a:t>
            </a:r>
            <a:r>
              <a:rPr lang="en-US" b="1" dirty="0">
                <a:cs typeface="Arial" pitchFamily="34" charset="0"/>
              </a:rPr>
              <a:t>and RPO analyst </a:t>
            </a:r>
            <a:r>
              <a:rPr lang="en-US" b="1" dirty="0" smtClean="0">
                <a:cs typeface="Arial" pitchFamily="34" charset="0"/>
              </a:rPr>
              <a:t>review</a:t>
            </a:r>
          </a:p>
          <a:p>
            <a:pPr lvl="3"/>
            <a:endParaRPr lang="en-US" cap="small" dirty="0" smtClean="0">
              <a:cs typeface="Arial" pitchFamily="34" charset="0"/>
            </a:endParaRPr>
          </a:p>
          <a:p>
            <a:pPr marL="2171700" lvl="4" indent="-342900">
              <a:buFont typeface="Wingdings" panose="05000000000000000000" pitchFamily="2" charset="2"/>
              <a:buChar char="ü"/>
            </a:pPr>
            <a:r>
              <a:rPr lang="en-US" cap="small" dirty="0" smtClean="0">
                <a:cs typeface="Arial" pitchFamily="34" charset="0"/>
              </a:rPr>
              <a:t>Randomized placebo controlled trials</a:t>
            </a:r>
          </a:p>
          <a:p>
            <a:pPr marL="2171700" lvl="4" indent="-342900">
              <a:buFont typeface="Wingdings" panose="05000000000000000000" pitchFamily="2" charset="2"/>
              <a:buChar char="ü"/>
            </a:pPr>
            <a:r>
              <a:rPr lang="en-US" cap="small" dirty="0" smtClean="0">
                <a:cs typeface="Arial" pitchFamily="34" charset="0"/>
              </a:rPr>
              <a:t>IND studies</a:t>
            </a:r>
          </a:p>
          <a:p>
            <a:pPr marL="2171700" lvl="4" indent="-342900">
              <a:buFont typeface="Wingdings" panose="05000000000000000000" pitchFamily="2" charset="2"/>
              <a:buChar char="ü"/>
            </a:pPr>
            <a:r>
              <a:rPr lang="en-US" cap="small" dirty="0" smtClean="0">
                <a:cs typeface="Arial" pitchFamily="34" charset="0"/>
              </a:rPr>
              <a:t>IDE studies</a:t>
            </a:r>
          </a:p>
          <a:p>
            <a:pPr marL="2171700" lvl="4" indent="-342900">
              <a:buFont typeface="Wingdings" panose="05000000000000000000" pitchFamily="2" charset="2"/>
              <a:buChar char="ü"/>
            </a:pPr>
            <a:r>
              <a:rPr lang="en-US" cap="small" dirty="0" smtClean="0">
                <a:cs typeface="Arial" pitchFamily="34" charset="0"/>
              </a:rPr>
              <a:t>Randomized trials between two known treatments</a:t>
            </a:r>
          </a:p>
          <a:p>
            <a:pPr marL="2171700" lvl="4" indent="-342900">
              <a:buFont typeface="Wingdings" panose="05000000000000000000" pitchFamily="2" charset="2"/>
              <a:buChar char="ü"/>
            </a:pPr>
            <a:r>
              <a:rPr lang="en-US" cap="small" dirty="0" smtClean="0">
                <a:cs typeface="Arial" pitchFamily="34" charset="0"/>
              </a:rPr>
              <a:t>Studies involving more than minimal risk research procedures</a:t>
            </a:r>
            <a:r>
              <a:rPr lang="en-US" cap="small" dirty="0">
                <a:latin typeface="+mj-lt"/>
                <a:cs typeface="Arial" pitchFamily="34" charset="0"/>
              </a:rPr>
              <a:t>	</a:t>
            </a:r>
          </a:p>
        </p:txBody>
      </p:sp>
      <p:graphicFrame>
        <p:nvGraphicFramePr>
          <p:cNvPr id="5" name="Content Placeholder 3"/>
          <p:cNvGraphicFramePr>
            <a:graphicFrameLocks/>
          </p:cNvGraphicFramePr>
          <p:nvPr>
            <p:extLst>
              <p:ext uri="{D42A27DB-BD31-4B8C-83A1-F6EECF244321}">
                <p14:modId xmlns:p14="http://schemas.microsoft.com/office/powerpoint/2010/main" val="1208993754"/>
              </p:ext>
            </p:extLst>
          </p:nvPr>
        </p:nvGraphicFramePr>
        <p:xfrm>
          <a:off x="1828800" y="669985"/>
          <a:ext cx="83058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192764" y="215660"/>
            <a:ext cx="4621778" cy="341632"/>
          </a:xfrm>
          <a:prstGeom prst="rect">
            <a:avLst/>
          </a:prstGeom>
        </p:spPr>
        <p:txBody>
          <a:bodyPr wrap="none">
            <a:spAutoFit/>
          </a:bodyPr>
          <a:lstStyle/>
          <a:p>
            <a:pPr lvl="1" eaLnBrk="1" hangingPunct="1">
              <a:lnSpc>
                <a:spcPct val="90000"/>
              </a:lnSpc>
              <a:defRPr/>
            </a:pPr>
            <a:r>
              <a:rPr lang="en-US" dirty="0">
                <a:cs typeface="Arial" pitchFamily="34" charset="0"/>
              </a:rPr>
              <a:t>  Is it an “Full Committee” IRB Review?</a:t>
            </a: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8113" y="1923690"/>
            <a:ext cx="3299080" cy="407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5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27367" y="2179349"/>
            <a:ext cx="3407434" cy="2299091"/>
          </a:xfrm>
        </p:spPr>
        <p:style>
          <a:lnRef idx="1">
            <a:schemeClr val="accent5"/>
          </a:lnRef>
          <a:fillRef idx="2">
            <a:schemeClr val="accent5"/>
          </a:fillRef>
          <a:effectRef idx="1">
            <a:schemeClr val="accent5"/>
          </a:effectRef>
          <a:fontRef idx="minor">
            <a:schemeClr val="dk1"/>
          </a:fontRef>
        </p:style>
        <p:txBody>
          <a:bodyPr>
            <a:spAutoFit/>
          </a:bodyPr>
          <a:lstStyle/>
          <a:p>
            <a:pPr marL="0" indent="0" algn="ctr">
              <a:buNone/>
            </a:pPr>
            <a:r>
              <a:rPr lang="en-US" sz="1800" dirty="0" smtClean="0"/>
              <a:t>PI must write a protocol, consent, recruitment materials etc.</a:t>
            </a:r>
          </a:p>
          <a:p>
            <a:pPr marL="457200" lvl="1" indent="0" algn="ctr">
              <a:buNone/>
            </a:pPr>
            <a:endParaRPr lang="en-US" sz="1800" dirty="0" smtClean="0"/>
          </a:p>
          <a:p>
            <a:pPr marL="0" lvl="1" indent="57150" algn="ctr">
              <a:buNone/>
            </a:pPr>
            <a:r>
              <a:rPr lang="en-US" sz="1800" dirty="0" smtClean="0"/>
              <a:t>Forms are submitted to the IRB through the UVMClick system</a:t>
            </a:r>
          </a:p>
          <a:p>
            <a:pPr lvl="1"/>
            <a:endParaRPr lang="en-US" dirty="0"/>
          </a:p>
          <a:p>
            <a:pPr marL="0" indent="0">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996362702"/>
              </p:ext>
            </p:extLst>
          </p:nvPr>
        </p:nvGraphicFramePr>
        <p:xfrm>
          <a:off x="1725284" y="0"/>
          <a:ext cx="83058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stretch>
            <a:fillRect/>
          </a:stretch>
        </p:blipFill>
        <p:spPr>
          <a:xfrm>
            <a:off x="94891" y="1371600"/>
            <a:ext cx="8013939" cy="4643743"/>
          </a:xfrm>
          <a:prstGeom prst="rect">
            <a:avLst/>
          </a:prstGeom>
        </p:spPr>
      </p:pic>
    </p:spTree>
    <p:extLst>
      <p:ext uri="{BB962C8B-B14F-4D97-AF65-F5344CB8AC3E}">
        <p14:creationId xmlns:p14="http://schemas.microsoft.com/office/powerpoint/2010/main" val="10945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671</TotalTime>
  <Words>1492</Words>
  <Application>Microsoft Office PowerPoint</Application>
  <PresentationFormat>Widescreen</PresentationFormat>
  <Paragraphs>198</Paragraphs>
  <Slides>28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Euphemia</vt:lpstr>
      <vt:lpstr>Garamond</vt:lpstr>
      <vt:lpstr>Plantagenet Cherokee</vt:lpstr>
      <vt:lpstr>Rockwell</vt:lpstr>
      <vt:lpstr>Tahoma</vt:lpstr>
      <vt:lpstr>Wingdings</vt:lpstr>
      <vt:lpstr>Academic Literature 16x9</vt:lpstr>
      <vt:lpstr> how the Irb functions  &amp;  Obtaining protocol approval </vt:lpstr>
      <vt:lpstr>Aims of today’s presentation</vt:lpstr>
      <vt:lpstr>Obtaining UVM IRB Approval</vt:lpstr>
      <vt:lpstr>Types of Research Reviewed by the IRB</vt:lpstr>
      <vt:lpstr>PowerPoint Presentation</vt:lpstr>
      <vt:lpstr>the probability and magnitude of harm or discomfort anticipated in the research are not greater in and of themselves than those ordinarily encountered in daily life of the general population or during the performance of routine physical or psychological examinations or tests</vt:lpstr>
      <vt:lpstr>PowerPoint Presentation</vt:lpstr>
      <vt:lpstr>PowerPoint Presentation</vt:lpstr>
      <vt:lpstr>PowerPoint Presentation</vt:lpstr>
      <vt:lpstr>PowerPoint Presentation</vt:lpstr>
      <vt:lpstr>Once Risk Level of the Research is Determined…  How Does the IRB Function?</vt:lpstr>
      <vt:lpstr>Intuitional Authority</vt:lpstr>
      <vt:lpstr>           Who sits on the board?</vt:lpstr>
      <vt:lpstr>PowerPoint Presentation</vt:lpstr>
      <vt:lpstr>UVM Committee members expertise </vt:lpstr>
      <vt:lpstr>                 45 CFR 46.111 Criteria for IRB approval of research</vt:lpstr>
      <vt:lpstr>Additionally the IRB must Consider………….</vt:lpstr>
      <vt:lpstr>IRB Member Review Process</vt:lpstr>
      <vt:lpstr>PowerPoint Presentation</vt:lpstr>
      <vt:lpstr>Convened Meetings </vt:lpstr>
      <vt:lpstr>Possible Outcomes</vt:lpstr>
      <vt:lpstr>Obstacles to IRB Approval</vt:lpstr>
      <vt:lpstr>Obstacles to IRB Approval</vt:lpstr>
      <vt:lpstr>After the Convened Meeting</vt:lpstr>
      <vt:lpstr>A local example of why we need irb review</vt:lpstr>
      <vt:lpstr>PowerPoint Presentation</vt:lpstr>
      <vt:lpstr>IRB review can disapprove a protocol to protect subjects </vt:lpstr>
      <vt:lpstr>PowerPoint Presentation</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Biomedical Institutional Review Board</dc:title>
  <dc:creator>Melanie Locher</dc:creator>
  <cp:lastModifiedBy>Nicholas Thompson</cp:lastModifiedBy>
  <cp:revision>80</cp:revision>
  <dcterms:created xsi:type="dcterms:W3CDTF">2018-09-11T18:28:40Z</dcterms:created>
  <dcterms:modified xsi:type="dcterms:W3CDTF">2019-03-15T19:50:19Z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