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0" r:id="rId2"/>
    <p:sldId id="262" r:id="rId3"/>
    <p:sldId id="268" r:id="rId4"/>
    <p:sldId id="266" r:id="rId5"/>
    <p:sldId id="267" r:id="rId6"/>
    <p:sldId id="269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1"/>
    <p:restoredTop sz="93670"/>
  </p:normalViewPr>
  <p:slideViewPr>
    <p:cSldViewPr snapToGrid="0" snapToObjects="1">
      <p:cViewPr varScale="1">
        <p:scale>
          <a:sx n="84" d="100"/>
          <a:sy n="84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5CD16-CB44-8747-B44D-D58D59567C5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ED9C6-0C6F-554B-A0B9-FA4884B4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5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D3E0-090F-B944-9791-0E1F8BADB742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BA44-8B07-9940-94D2-6625AB7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0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D3E0-090F-B944-9791-0E1F8BADB742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BA44-8B07-9940-94D2-6625AB7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1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D3E0-090F-B944-9791-0E1F8BADB742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BA44-8B07-9940-94D2-6625AB7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4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D3E0-090F-B944-9791-0E1F8BADB742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BA44-8B07-9940-94D2-6625AB7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2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D3E0-090F-B944-9791-0E1F8BADB742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BA44-8B07-9940-94D2-6625AB7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8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D3E0-090F-B944-9791-0E1F8BADB742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BA44-8B07-9940-94D2-6625AB7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5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D3E0-090F-B944-9791-0E1F8BADB742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BA44-8B07-9940-94D2-6625AB7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D3E0-090F-B944-9791-0E1F8BADB742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BA44-8B07-9940-94D2-6625AB7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2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D3E0-090F-B944-9791-0E1F8BADB742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BA44-8B07-9940-94D2-6625AB7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1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D3E0-090F-B944-9791-0E1F8BADB742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BA44-8B07-9940-94D2-6625AB7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D3E0-090F-B944-9791-0E1F8BADB742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BA44-8B07-9940-94D2-6625AB7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0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D3E0-090F-B944-9791-0E1F8BADB742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3BA44-8B07-9940-94D2-6625AB7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8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5806" y="2545977"/>
            <a:ext cx="262847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</a:t>
            </a:r>
            <a:r>
              <a:rPr lang="en-US" sz="40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ater</a:t>
            </a: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uvm</a:t>
            </a:r>
            <a:endParaRPr lang="en-US" sz="4000" dirty="0" smtClean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</a:t>
            </a:r>
            <a:r>
              <a:rPr lang="en-US" sz="2000" dirty="0" err="1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ovember</a:t>
            </a:r>
            <a:r>
              <a:rPr lang="en-US" sz="20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13</a:t>
            </a:r>
            <a:r>
              <a:rPr lang="en-US" sz="2000" baseline="300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2017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</a:t>
            </a:r>
            <a:r>
              <a:rPr lang="en-US" sz="2000" dirty="0" err="1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rendan</a:t>
            </a:r>
            <a:r>
              <a:rPr lang="en-US" sz="20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fisher</a:t>
            </a:r>
            <a:endParaRPr lang="en-US" sz="20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312659"/>
            <a:ext cx="10685930" cy="6180029"/>
          </a:xfrm>
          <a:prstGeom prst="rect">
            <a:avLst/>
          </a:prstGeom>
        </p:spPr>
      </p:pic>
      <p:sp>
        <p:nvSpPr>
          <p:cNvPr id="3" name="Teardrop 2"/>
          <p:cNvSpPr/>
          <p:nvPr/>
        </p:nvSpPr>
        <p:spPr>
          <a:xfrm rot="18877179">
            <a:off x="5076438" y="3847605"/>
            <a:ext cx="653824" cy="828178"/>
          </a:xfrm>
          <a:prstGeom prst="teardrop">
            <a:avLst>
              <a:gd name="adj" fmla="val 13373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70467" y="3987383"/>
            <a:ext cx="196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How we affect</a:t>
            </a:r>
            <a:r>
              <a:rPr lang="is-I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….</a:t>
            </a:r>
            <a:endParaRPr lang="en-US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7698" y="3969454"/>
            <a:ext cx="449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….</a:t>
            </a:r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affects</a:t>
            </a:r>
            <a:r>
              <a:rPr lang="is-I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human and ecological welfare</a:t>
            </a:r>
            <a:endParaRPr lang="en-US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4918" y="4785241"/>
            <a:ext cx="58303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|-----------------groundwater contamination ----------------------|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4918" y="5209781"/>
            <a:ext cx="5858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|------------------------------ algal blooms------------------------------|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4918" y="5683772"/>
            <a:ext cx="58374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|----------------------- Lake Champlain  -------------------------------|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63176" y="6481957"/>
            <a:ext cx="272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©</a:t>
            </a:r>
            <a:r>
              <a:rPr lang="en-US" dirty="0" smtClean="0">
                <a:solidFill>
                  <a:schemeClr val="bg1"/>
                </a:solidFill>
              </a:rPr>
              <a:t> Sally </a:t>
            </a:r>
            <a:r>
              <a:rPr lang="en-US" dirty="0" err="1" smtClean="0">
                <a:solidFill>
                  <a:schemeClr val="bg1"/>
                </a:solidFill>
              </a:rPr>
              <a:t>McCay</a:t>
            </a:r>
            <a:r>
              <a:rPr lang="en-US" dirty="0" smtClean="0">
                <a:solidFill>
                  <a:schemeClr val="bg1"/>
                </a:solidFill>
              </a:rPr>
              <a:t> UVM photo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312659"/>
            <a:ext cx="10685930" cy="6180029"/>
          </a:xfrm>
          <a:prstGeom prst="rect">
            <a:avLst/>
          </a:prstGeom>
        </p:spPr>
      </p:pic>
      <p:sp>
        <p:nvSpPr>
          <p:cNvPr id="3" name="Teardrop 2"/>
          <p:cNvSpPr/>
          <p:nvPr/>
        </p:nvSpPr>
        <p:spPr>
          <a:xfrm rot="18877179">
            <a:off x="5076438" y="3847605"/>
            <a:ext cx="653824" cy="828178"/>
          </a:xfrm>
          <a:prstGeom prst="teardrop">
            <a:avLst>
              <a:gd name="adj" fmla="val 13373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70467" y="3987383"/>
            <a:ext cx="196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How we affect</a:t>
            </a:r>
            <a:r>
              <a:rPr lang="is-I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….</a:t>
            </a:r>
            <a:endParaRPr lang="en-US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7698" y="3969454"/>
            <a:ext cx="449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….</a:t>
            </a:r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affects</a:t>
            </a:r>
            <a:r>
              <a:rPr lang="is-I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human and ecological welfare</a:t>
            </a:r>
            <a:endParaRPr lang="en-US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312659"/>
            <a:ext cx="10685930" cy="6180029"/>
          </a:xfrm>
          <a:prstGeom prst="rect">
            <a:avLst/>
          </a:prstGeom>
        </p:spPr>
      </p:pic>
      <p:sp>
        <p:nvSpPr>
          <p:cNvPr id="3" name="Teardrop 2"/>
          <p:cNvSpPr/>
          <p:nvPr/>
        </p:nvSpPr>
        <p:spPr>
          <a:xfrm rot="18877179">
            <a:off x="825488" y="577046"/>
            <a:ext cx="653824" cy="828178"/>
          </a:xfrm>
          <a:prstGeom prst="teardrop">
            <a:avLst>
              <a:gd name="adj" fmla="val 13373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7624" y="321271"/>
            <a:ext cx="1001489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Drones and remote sensing techniques delivering time critical response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Expert science climate effects on floods, drought, extreme events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How extreme events affect lake and river water quality and nutrient loads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How to design infrastructure and systems to best deal with such events</a:t>
            </a:r>
            <a:endParaRPr lang="en-US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312659"/>
            <a:ext cx="10685930" cy="6180029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2707347" y="309387"/>
            <a:ext cx="8697952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Development across the state affects nutrient and sediment loads in rivers and lakes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Pharmaceuticals wind up in our water supply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How human behavior on the landscape may couple with climate change to make our freshwater systems more sensitive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7945" y="690603"/>
            <a:ext cx="17058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How we affect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3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312659"/>
            <a:ext cx="10685930" cy="6180029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2707347" y="309387"/>
            <a:ext cx="869795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Lake water quality affects property values and employment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Ecosystems (e.g. wetlands) protect cities and towns from flooding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Water quality affects fish, human exposure to toxins, and behavioral responses to engagement with water quality issues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7214" y="447886"/>
            <a:ext cx="15100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American Typewriter" charset="0"/>
                <a:ea typeface="American Typewriter" charset="0"/>
                <a:cs typeface="American Typewriter" charset="0"/>
              </a:rPr>
              <a:t>….</a:t>
            </a: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affects</a:t>
            </a:r>
            <a:r>
              <a:rPr lang="is-IS" dirty="0" smtClean="0">
                <a:latin typeface="American Typewriter" charset="0"/>
                <a:ea typeface="American Typewriter" charset="0"/>
                <a:cs typeface="American Typewriter" charset="0"/>
              </a:rPr>
              <a:t> human and ecological welfare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8" y="814683"/>
            <a:ext cx="8821943" cy="5102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40471" y="3073306"/>
            <a:ext cx="1562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thanks</a:t>
            </a:r>
            <a:endParaRPr lang="en-US" sz="320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8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177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American Typewriter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fisher</dc:creator>
  <cp:lastModifiedBy>brendan fisher</cp:lastModifiedBy>
  <cp:revision>9</cp:revision>
  <dcterms:created xsi:type="dcterms:W3CDTF">2017-11-13T01:44:20Z</dcterms:created>
  <dcterms:modified xsi:type="dcterms:W3CDTF">2017-11-13T05:14:01Z</dcterms:modified>
</cp:coreProperties>
</file>