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267" r:id="rId2"/>
    <p:sldId id="343" r:id="rId3"/>
    <p:sldId id="365" r:id="rId4"/>
    <p:sldId id="342" r:id="rId5"/>
    <p:sldId id="347" r:id="rId6"/>
    <p:sldId id="348" r:id="rId7"/>
    <p:sldId id="349" r:id="rId8"/>
    <p:sldId id="366" r:id="rId9"/>
    <p:sldId id="367" r:id="rId10"/>
    <p:sldId id="368" r:id="rId11"/>
    <p:sldId id="370" r:id="rId12"/>
    <p:sldId id="371" r:id="rId13"/>
    <p:sldId id="354" r:id="rId14"/>
    <p:sldId id="355" r:id="rId15"/>
    <p:sldId id="356" r:id="rId16"/>
    <p:sldId id="3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Callahan" initials="CC" lastIdx="3" clrIdx="0">
    <p:extLst>
      <p:ext uri="{19B8F6BF-5375-455C-9EA6-DF929625EA0E}">
        <p15:presenceInfo xmlns:p15="http://schemas.microsoft.com/office/powerpoint/2012/main" userId="cf3c424ec50552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DA6D9"/>
    <a:srgbClr val="488FD0"/>
    <a:srgbClr val="3786CD"/>
    <a:srgbClr val="5F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30C12-11B8-4A3D-88C5-4DBDFF9FEAA5}" v="52" dt="2023-01-16T22:42:19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4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Newbold" userId="e75f6988-602f-4b3e-a467-2d06604831ef" providerId="ADAL" clId="{56E30C12-11B8-4A3D-88C5-4DBDFF9FEAA5}"/>
    <pc:docChg chg="undo custSel addSld delSld modSld sldOrd">
      <pc:chgData name="Elizabeth Newbold" userId="e75f6988-602f-4b3e-a467-2d06604831ef" providerId="ADAL" clId="{56E30C12-11B8-4A3D-88C5-4DBDFF9FEAA5}" dt="2023-01-16T23:00:39.305" v="2031" actId="20577"/>
      <pc:docMkLst>
        <pc:docMk/>
      </pc:docMkLst>
      <pc:sldChg chg="addSp delSp modSp mod setBg">
        <pc:chgData name="Elizabeth Newbold" userId="e75f6988-602f-4b3e-a467-2d06604831ef" providerId="ADAL" clId="{56E30C12-11B8-4A3D-88C5-4DBDFF9FEAA5}" dt="2023-01-16T20:03:14.880" v="1221" actId="14100"/>
        <pc:sldMkLst>
          <pc:docMk/>
          <pc:sldMk cId="1709760582" sldId="267"/>
        </pc:sldMkLst>
        <pc:spChg chg="mod">
          <ac:chgData name="Elizabeth Newbold" userId="e75f6988-602f-4b3e-a467-2d06604831ef" providerId="ADAL" clId="{56E30C12-11B8-4A3D-88C5-4DBDFF9FEAA5}" dt="2023-01-16T19:03:25.253" v="745" actId="26606"/>
          <ac:spMkLst>
            <pc:docMk/>
            <pc:sldMk cId="1709760582" sldId="267"/>
            <ac:spMk id="3" creationId="{00000000-0000-0000-0000-000000000000}"/>
          </ac:spMkLst>
        </pc:spChg>
        <pc:spChg chg="del mod">
          <ac:chgData name="Elizabeth Newbold" userId="e75f6988-602f-4b3e-a467-2d06604831ef" providerId="ADAL" clId="{56E30C12-11B8-4A3D-88C5-4DBDFF9FEAA5}" dt="2023-01-13T20:30:06.828" v="119" actId="478"/>
          <ac:spMkLst>
            <pc:docMk/>
            <pc:sldMk cId="1709760582" sldId="267"/>
            <ac:spMk id="4" creationId="{00000000-0000-0000-0000-000000000000}"/>
          </ac:spMkLst>
        </pc:spChg>
        <pc:spChg chg="del mod">
          <ac:chgData name="Elizabeth Newbold" userId="e75f6988-602f-4b3e-a467-2d06604831ef" providerId="ADAL" clId="{56E30C12-11B8-4A3D-88C5-4DBDFF9FEAA5}" dt="2023-01-13T20:30:13.139" v="120" actId="478"/>
          <ac:spMkLst>
            <pc:docMk/>
            <pc:sldMk cId="1709760582" sldId="267"/>
            <ac:spMk id="5" creationId="{00000000-0000-0000-0000-000000000000}"/>
          </ac:spMkLst>
        </pc:spChg>
        <pc:spChg chg="add mod">
          <ac:chgData name="Elizabeth Newbold" userId="e75f6988-602f-4b3e-a467-2d06604831ef" providerId="ADAL" clId="{56E30C12-11B8-4A3D-88C5-4DBDFF9FEAA5}" dt="2023-01-16T20:03:14.880" v="1221" actId="14100"/>
          <ac:spMkLst>
            <pc:docMk/>
            <pc:sldMk cId="1709760582" sldId="267"/>
            <ac:spMk id="9" creationId="{B8EBAD6B-D889-469F-BEC8-56B2968B0F05}"/>
          </ac:spMkLst>
        </pc:spChg>
        <pc:spChg chg="add del">
          <ac:chgData name="Elizabeth Newbold" userId="e75f6988-602f-4b3e-a467-2d06604831ef" providerId="ADAL" clId="{56E30C12-11B8-4A3D-88C5-4DBDFF9FEAA5}" dt="2023-01-16T19:03:25.253" v="745" actId="26606"/>
          <ac:spMkLst>
            <pc:docMk/>
            <pc:sldMk cId="1709760582" sldId="267"/>
            <ac:spMk id="13" creationId="{99899462-FC16-43B0-966B-FCA263450716}"/>
          </ac:spMkLst>
        </pc:spChg>
        <pc:spChg chg="add">
          <ac:chgData name="Elizabeth Newbold" userId="e75f6988-602f-4b3e-a467-2d06604831ef" providerId="ADAL" clId="{56E30C12-11B8-4A3D-88C5-4DBDFF9FEAA5}" dt="2023-01-16T19:03:25.253" v="745" actId="26606"/>
          <ac:spMkLst>
            <pc:docMk/>
            <pc:sldMk cId="1709760582" sldId="267"/>
            <ac:spMk id="20" creationId="{352BEC0E-22F8-46D0-9632-375DB541B06C}"/>
          </ac:spMkLst>
        </pc:spChg>
        <pc:spChg chg="add">
          <ac:chgData name="Elizabeth Newbold" userId="e75f6988-602f-4b3e-a467-2d06604831ef" providerId="ADAL" clId="{56E30C12-11B8-4A3D-88C5-4DBDFF9FEAA5}" dt="2023-01-16T19:03:25.253" v="745" actId="26606"/>
          <ac:spMkLst>
            <pc:docMk/>
            <pc:sldMk cId="1709760582" sldId="267"/>
            <ac:spMk id="22" creationId="{3FCFB1DE-0B7E-48CC-BA90-B2AB0889F9D6}"/>
          </ac:spMkLst>
        </pc:spChg>
        <pc:picChg chg="mod">
          <ac:chgData name="Elizabeth Newbold" userId="e75f6988-602f-4b3e-a467-2d06604831ef" providerId="ADAL" clId="{56E30C12-11B8-4A3D-88C5-4DBDFF9FEAA5}" dt="2023-01-16T19:03:33.330" v="747" actId="1076"/>
          <ac:picMkLst>
            <pc:docMk/>
            <pc:sldMk cId="1709760582" sldId="267"/>
            <ac:picMk id="6" creationId="{00000000-0000-0000-0000-000000000000}"/>
          </ac:picMkLst>
        </pc:picChg>
        <pc:picChg chg="del">
          <ac:chgData name="Elizabeth Newbold" userId="e75f6988-602f-4b3e-a467-2d06604831ef" providerId="ADAL" clId="{56E30C12-11B8-4A3D-88C5-4DBDFF9FEAA5}" dt="2023-01-13T20:26:37.715" v="65" actId="478"/>
          <ac:picMkLst>
            <pc:docMk/>
            <pc:sldMk cId="1709760582" sldId="267"/>
            <ac:picMk id="7" creationId="{00000000-0000-0000-0000-000000000000}"/>
          </ac:picMkLst>
        </pc:picChg>
        <pc:picChg chg="add mod ord">
          <ac:chgData name="Elizabeth Newbold" userId="e75f6988-602f-4b3e-a467-2d06604831ef" providerId="ADAL" clId="{56E30C12-11B8-4A3D-88C5-4DBDFF9FEAA5}" dt="2023-01-16T19:03:46.537" v="749" actId="1076"/>
          <ac:picMkLst>
            <pc:docMk/>
            <pc:sldMk cId="1709760582" sldId="267"/>
            <ac:picMk id="8" creationId="{66337C53-9072-4E29-A902-536B78B13321}"/>
          </ac:picMkLst>
        </pc:picChg>
        <pc:picChg chg="del">
          <ac:chgData name="Elizabeth Newbold" userId="e75f6988-602f-4b3e-a467-2d06604831ef" providerId="ADAL" clId="{56E30C12-11B8-4A3D-88C5-4DBDFF9FEAA5}" dt="2023-01-13T20:26:38.397" v="66" actId="478"/>
          <ac:picMkLst>
            <pc:docMk/>
            <pc:sldMk cId="1709760582" sldId="267"/>
            <ac:picMk id="1026" creationId="{00000000-0000-0000-0000-000000000000}"/>
          </ac:picMkLst>
        </pc:picChg>
        <pc:picChg chg="del">
          <ac:chgData name="Elizabeth Newbold" userId="e75f6988-602f-4b3e-a467-2d06604831ef" providerId="ADAL" clId="{56E30C12-11B8-4A3D-88C5-4DBDFF9FEAA5}" dt="2023-01-13T20:26:39.009" v="67" actId="478"/>
          <ac:picMkLst>
            <pc:docMk/>
            <pc:sldMk cId="1709760582" sldId="267"/>
            <ac:picMk id="1027" creationId="{00000000-0000-0000-0000-000000000000}"/>
          </ac:picMkLst>
        </pc:picChg>
        <pc:cxnChg chg="add del">
          <ac:chgData name="Elizabeth Newbold" userId="e75f6988-602f-4b3e-a467-2d06604831ef" providerId="ADAL" clId="{56E30C12-11B8-4A3D-88C5-4DBDFF9FEAA5}" dt="2023-01-16T19:03:25.253" v="745" actId="26606"/>
          <ac:cxnSpMkLst>
            <pc:docMk/>
            <pc:sldMk cId="1709760582" sldId="267"/>
            <ac:cxnSpMk id="15" creationId="{AAFEA932-2DF1-410C-A00A-7A1E7DBF7511}"/>
          </ac:cxnSpMkLst>
        </pc:cxnChg>
      </pc:sldChg>
      <pc:sldChg chg="addSp delSp modSp mod setBg">
        <pc:chgData name="Elizabeth Newbold" userId="e75f6988-602f-4b3e-a467-2d06604831ef" providerId="ADAL" clId="{56E30C12-11B8-4A3D-88C5-4DBDFF9FEAA5}" dt="2023-01-16T18:55:43.837" v="668" actId="27636"/>
        <pc:sldMkLst>
          <pc:docMk/>
          <pc:sldMk cId="4251044666" sldId="342"/>
        </pc:sldMkLst>
        <pc:spChg chg="mod">
          <ac:chgData name="Elizabeth Newbold" userId="e75f6988-602f-4b3e-a467-2d06604831ef" providerId="ADAL" clId="{56E30C12-11B8-4A3D-88C5-4DBDFF9FEAA5}" dt="2023-01-16T18:49:53.820" v="459" actId="20577"/>
          <ac:spMkLst>
            <pc:docMk/>
            <pc:sldMk cId="4251044666" sldId="342"/>
            <ac:spMk id="2" creationId="{00000000-0000-0000-0000-000000000000}"/>
          </ac:spMkLst>
        </pc:spChg>
        <pc:spChg chg="mod">
          <ac:chgData name="Elizabeth Newbold" userId="e75f6988-602f-4b3e-a467-2d06604831ef" providerId="ADAL" clId="{56E30C12-11B8-4A3D-88C5-4DBDFF9FEAA5}" dt="2023-01-16T18:55:43.837" v="668" actId="27636"/>
          <ac:spMkLst>
            <pc:docMk/>
            <pc:sldMk cId="4251044666" sldId="342"/>
            <ac:spMk id="3" creationId="{00000000-0000-0000-0000-000000000000}"/>
          </ac:spMkLst>
        </pc:spChg>
        <pc:spChg chg="del mod">
          <ac:chgData name="Elizabeth Newbold" userId="e75f6988-602f-4b3e-a467-2d06604831ef" providerId="ADAL" clId="{56E30C12-11B8-4A3D-88C5-4DBDFF9FEAA5}" dt="2023-01-13T20:43:41.455" v="232" actId="478"/>
          <ac:spMkLst>
            <pc:docMk/>
            <pc:sldMk cId="4251044666" sldId="342"/>
            <ac:spMk id="4" creationId="{00000000-0000-0000-0000-000000000000}"/>
          </ac:spMkLst>
        </pc:spChg>
        <pc:spChg chg="add">
          <ac:chgData name="Elizabeth Newbold" userId="e75f6988-602f-4b3e-a467-2d06604831ef" providerId="ADAL" clId="{56E30C12-11B8-4A3D-88C5-4DBDFF9FEAA5}" dt="2023-01-16T18:49:47.302" v="445" actId="26606"/>
          <ac:spMkLst>
            <pc:docMk/>
            <pc:sldMk cId="4251044666" sldId="342"/>
            <ac:spMk id="12" creationId="{F13C74B1-5B17-4795-BED0-7140497B445A}"/>
          </ac:spMkLst>
        </pc:spChg>
        <pc:spChg chg="add">
          <ac:chgData name="Elizabeth Newbold" userId="e75f6988-602f-4b3e-a467-2d06604831ef" providerId="ADAL" clId="{56E30C12-11B8-4A3D-88C5-4DBDFF9FEAA5}" dt="2023-01-16T18:49:47.302" v="445" actId="26606"/>
          <ac:spMkLst>
            <pc:docMk/>
            <pc:sldMk cId="4251044666" sldId="342"/>
            <ac:spMk id="14" creationId="{D4974D33-8DC5-464E-8C6D-BE58F0669C17}"/>
          </ac:spMkLst>
        </pc:spChg>
        <pc:picChg chg="add mod">
          <ac:chgData name="Elizabeth Newbold" userId="e75f6988-602f-4b3e-a467-2d06604831ef" providerId="ADAL" clId="{56E30C12-11B8-4A3D-88C5-4DBDFF9FEAA5}" dt="2023-01-16T18:49:47.302" v="445" actId="26606"/>
          <ac:picMkLst>
            <pc:docMk/>
            <pc:sldMk cId="4251044666" sldId="342"/>
            <ac:picMk id="7" creationId="{C47D644B-790A-4746-A410-28C22E51E8BF}"/>
          </ac:picMkLst>
        </pc:picChg>
        <pc:cxnChg chg="del">
          <ac:chgData name="Elizabeth Newbold" userId="e75f6988-602f-4b3e-a467-2d06604831ef" providerId="ADAL" clId="{56E30C12-11B8-4A3D-88C5-4DBDFF9FEAA5}" dt="2023-01-13T20:43:42.762" v="233" actId="478"/>
          <ac:cxnSpMkLst>
            <pc:docMk/>
            <pc:sldMk cId="4251044666" sldId="342"/>
            <ac:cxnSpMk id="6" creationId="{00000000-0000-0000-0000-000000000000}"/>
          </ac:cxnSpMkLst>
        </pc:cxnChg>
      </pc:sldChg>
      <pc:sldChg chg="addSp delSp modSp mod ord setBg addAnim modAnim setClrOvrMap">
        <pc:chgData name="Elizabeth Newbold" userId="e75f6988-602f-4b3e-a467-2d06604831ef" providerId="ADAL" clId="{56E30C12-11B8-4A3D-88C5-4DBDFF9FEAA5}" dt="2023-01-16T19:02:53.684" v="744" actId="26606"/>
        <pc:sldMkLst>
          <pc:docMk/>
          <pc:sldMk cId="1483921636" sldId="343"/>
        </pc:sldMkLst>
        <pc:spChg chg="mod">
          <ac:chgData name="Elizabeth Newbold" userId="e75f6988-602f-4b3e-a467-2d06604831ef" providerId="ADAL" clId="{56E30C12-11B8-4A3D-88C5-4DBDFF9FEAA5}" dt="2023-01-16T19:02:53.684" v="744" actId="26606"/>
          <ac:spMkLst>
            <pc:docMk/>
            <pc:sldMk cId="1483921636" sldId="343"/>
            <ac:spMk id="2" creationId="{00000000-0000-0000-0000-000000000000}"/>
          </ac:spMkLst>
        </pc:spChg>
        <pc:spChg chg="add del">
          <ac:chgData name="Elizabeth Newbold" userId="e75f6988-602f-4b3e-a467-2d06604831ef" providerId="ADAL" clId="{56E30C12-11B8-4A3D-88C5-4DBDFF9FEAA5}" dt="2023-01-16T19:02:53.684" v="744" actId="26606"/>
          <ac:spMkLst>
            <pc:docMk/>
            <pc:sldMk cId="1483921636" sldId="343"/>
            <ac:spMk id="7" creationId="{66B332A4-D438-4773-A77F-5ED49A448D9D}"/>
          </ac:spMkLst>
        </pc:spChg>
        <pc:spChg chg="add del">
          <ac:chgData name="Elizabeth Newbold" userId="e75f6988-602f-4b3e-a467-2d06604831ef" providerId="ADAL" clId="{56E30C12-11B8-4A3D-88C5-4DBDFF9FEAA5}" dt="2023-01-16T19:02:53.684" v="744" actId="26606"/>
          <ac:spMkLst>
            <pc:docMk/>
            <pc:sldMk cId="1483921636" sldId="343"/>
            <ac:spMk id="9" creationId="{DF9AD32D-FF05-44F4-BD4D-9CEE89B71EB9}"/>
          </ac:spMkLst>
        </pc:spChg>
        <pc:spChg chg="add">
          <ac:chgData name="Elizabeth Newbold" userId="e75f6988-602f-4b3e-a467-2d06604831ef" providerId="ADAL" clId="{56E30C12-11B8-4A3D-88C5-4DBDFF9FEAA5}" dt="2023-01-16T19:02:53.684" v="744" actId="26606"/>
          <ac:spMkLst>
            <pc:docMk/>
            <pc:sldMk cId="1483921636" sldId="343"/>
            <ac:spMk id="14" creationId="{4522B21E-B2B9-4C72-9A71-C87EFD137480}"/>
          </ac:spMkLst>
        </pc:spChg>
        <pc:spChg chg="add">
          <ac:chgData name="Elizabeth Newbold" userId="e75f6988-602f-4b3e-a467-2d06604831ef" providerId="ADAL" clId="{56E30C12-11B8-4A3D-88C5-4DBDFF9FEAA5}" dt="2023-01-16T19:02:53.684" v="744" actId="26606"/>
          <ac:spMkLst>
            <pc:docMk/>
            <pc:sldMk cId="1483921636" sldId="343"/>
            <ac:spMk id="16" creationId="{5EB7D2A2-F448-44D4-938C-DC84CBCB3B1E}"/>
          </ac:spMkLst>
        </pc:spChg>
        <pc:spChg chg="add">
          <ac:chgData name="Elizabeth Newbold" userId="e75f6988-602f-4b3e-a467-2d06604831ef" providerId="ADAL" clId="{56E30C12-11B8-4A3D-88C5-4DBDFF9FEAA5}" dt="2023-01-16T19:02:53.684" v="744" actId="26606"/>
          <ac:spMkLst>
            <pc:docMk/>
            <pc:sldMk cId="1483921636" sldId="343"/>
            <ac:spMk id="18" creationId="{871AEA07-1E14-44B4-8E55-64EF049CD66F}"/>
          </ac:spMkLst>
        </pc:spChg>
        <pc:picChg chg="add del mod">
          <ac:chgData name="Elizabeth Newbold" userId="e75f6988-602f-4b3e-a467-2d06604831ef" providerId="ADAL" clId="{56E30C12-11B8-4A3D-88C5-4DBDFF9FEAA5}" dt="2023-01-13T20:37:32.387" v="145" actId="478"/>
          <ac:picMkLst>
            <pc:docMk/>
            <pc:sldMk cId="1483921636" sldId="343"/>
            <ac:picMk id="5" creationId="{0082FABE-6BD3-42B7-A6D9-0C4D5BA73A2B}"/>
          </ac:picMkLst>
        </pc:picChg>
        <pc:cxnChg chg="add">
          <ac:chgData name="Elizabeth Newbold" userId="e75f6988-602f-4b3e-a467-2d06604831ef" providerId="ADAL" clId="{56E30C12-11B8-4A3D-88C5-4DBDFF9FEAA5}" dt="2023-01-16T19:02:53.684" v="744" actId="26606"/>
          <ac:cxnSpMkLst>
            <pc:docMk/>
            <pc:sldMk cId="1483921636" sldId="343"/>
            <ac:cxnSpMk id="20" creationId="{F7C8EA93-3210-4C62-99E9-153C275E3A87}"/>
          </ac:cxnSpMkLst>
        </pc:cxnChg>
      </pc:sldChg>
      <pc:sldChg chg="del">
        <pc:chgData name="Elizabeth Newbold" userId="e75f6988-602f-4b3e-a467-2d06604831ef" providerId="ADAL" clId="{56E30C12-11B8-4A3D-88C5-4DBDFF9FEAA5}" dt="2023-01-13T19:53:36.459" v="5" actId="47"/>
        <pc:sldMkLst>
          <pc:docMk/>
          <pc:sldMk cId="1822352318" sldId="344"/>
        </pc:sldMkLst>
      </pc:sldChg>
      <pc:sldChg chg="del">
        <pc:chgData name="Elizabeth Newbold" userId="e75f6988-602f-4b3e-a467-2d06604831ef" providerId="ADAL" clId="{56E30C12-11B8-4A3D-88C5-4DBDFF9FEAA5}" dt="2023-01-13T19:54:14.011" v="6" actId="47"/>
        <pc:sldMkLst>
          <pc:docMk/>
          <pc:sldMk cId="989834820" sldId="345"/>
        </pc:sldMkLst>
      </pc:sldChg>
      <pc:sldChg chg="del">
        <pc:chgData name="Elizabeth Newbold" userId="e75f6988-602f-4b3e-a467-2d06604831ef" providerId="ADAL" clId="{56E30C12-11B8-4A3D-88C5-4DBDFF9FEAA5}" dt="2023-01-16T18:47:09.352" v="439" actId="2696"/>
        <pc:sldMkLst>
          <pc:docMk/>
          <pc:sldMk cId="1395745946" sldId="346"/>
        </pc:sldMkLst>
      </pc:sldChg>
      <pc:sldChg chg="addSp modSp mod setBg">
        <pc:chgData name="Elizabeth Newbold" userId="e75f6988-602f-4b3e-a467-2d06604831ef" providerId="ADAL" clId="{56E30C12-11B8-4A3D-88C5-4DBDFF9FEAA5}" dt="2023-01-16T18:58:38.303" v="727" actId="20577"/>
        <pc:sldMkLst>
          <pc:docMk/>
          <pc:sldMk cId="2434690610" sldId="347"/>
        </pc:sldMkLst>
        <pc:spChg chg="mod">
          <ac:chgData name="Elizabeth Newbold" userId="e75f6988-602f-4b3e-a467-2d06604831ef" providerId="ADAL" clId="{56E30C12-11B8-4A3D-88C5-4DBDFF9FEAA5}" dt="2023-01-16T18:58:38.303" v="727" actId="20577"/>
          <ac:spMkLst>
            <pc:docMk/>
            <pc:sldMk cId="2434690610" sldId="347"/>
            <ac:spMk id="2" creationId="{00000000-0000-0000-0000-000000000000}"/>
          </ac:spMkLst>
        </pc:spChg>
        <pc:spChg chg="mod">
          <ac:chgData name="Elizabeth Newbold" userId="e75f6988-602f-4b3e-a467-2d06604831ef" providerId="ADAL" clId="{56E30C12-11B8-4A3D-88C5-4DBDFF9FEAA5}" dt="2023-01-16T18:56:14.437" v="669" actId="26606"/>
          <ac:spMkLst>
            <pc:docMk/>
            <pc:sldMk cId="2434690610" sldId="347"/>
            <ac:spMk id="3" creationId="{00000000-0000-0000-0000-000000000000}"/>
          </ac:spMkLst>
        </pc:spChg>
        <pc:spChg chg="add">
          <ac:chgData name="Elizabeth Newbold" userId="e75f6988-602f-4b3e-a467-2d06604831ef" providerId="ADAL" clId="{56E30C12-11B8-4A3D-88C5-4DBDFF9FEAA5}" dt="2023-01-16T18:56:14.437" v="669" actId="26606"/>
          <ac:spMkLst>
            <pc:docMk/>
            <pc:sldMk cId="2434690610" sldId="347"/>
            <ac:spMk id="8" creationId="{081EA652-8C6A-4E69-BEB9-170809474553}"/>
          </ac:spMkLst>
        </pc:spChg>
        <pc:spChg chg="add">
          <ac:chgData name="Elizabeth Newbold" userId="e75f6988-602f-4b3e-a467-2d06604831ef" providerId="ADAL" clId="{56E30C12-11B8-4A3D-88C5-4DBDFF9FEAA5}" dt="2023-01-16T18:56:14.437" v="669" actId="26606"/>
          <ac:spMkLst>
            <pc:docMk/>
            <pc:sldMk cId="2434690610" sldId="347"/>
            <ac:spMk id="10" creationId="{5298780A-33B9-4EA2-8F67-DE68AD62841B}"/>
          </ac:spMkLst>
        </pc:spChg>
        <pc:spChg chg="add">
          <ac:chgData name="Elizabeth Newbold" userId="e75f6988-602f-4b3e-a467-2d06604831ef" providerId="ADAL" clId="{56E30C12-11B8-4A3D-88C5-4DBDFF9FEAA5}" dt="2023-01-16T18:56:14.437" v="669" actId="26606"/>
          <ac:spMkLst>
            <pc:docMk/>
            <pc:sldMk cId="2434690610" sldId="347"/>
            <ac:spMk id="12" creationId="{7F488E8B-4E1E-4402-8935-D4E6C02615C7}"/>
          </ac:spMkLst>
        </pc:spChg>
        <pc:cxnChg chg="add">
          <ac:chgData name="Elizabeth Newbold" userId="e75f6988-602f-4b3e-a467-2d06604831ef" providerId="ADAL" clId="{56E30C12-11B8-4A3D-88C5-4DBDFF9FEAA5}" dt="2023-01-16T18:56:14.437" v="669" actId="26606"/>
          <ac:cxnSpMkLst>
            <pc:docMk/>
            <pc:sldMk cId="2434690610" sldId="347"/>
            <ac:cxnSpMk id="14" creationId="{23AAC9B5-8015-485C-ACF9-A750390E9A56}"/>
          </ac:cxnSpMkLst>
        </pc:cxnChg>
      </pc:sldChg>
      <pc:sldChg chg="addSp delSp modSp mod setBg">
        <pc:chgData name="Elizabeth Newbold" userId="e75f6988-602f-4b3e-a467-2d06604831ef" providerId="ADAL" clId="{56E30C12-11B8-4A3D-88C5-4DBDFF9FEAA5}" dt="2023-01-16T20:02:28.659" v="1219" actId="478"/>
        <pc:sldMkLst>
          <pc:docMk/>
          <pc:sldMk cId="2102253127" sldId="348"/>
        </pc:sldMkLst>
        <pc:spChg chg="mod">
          <ac:chgData name="Elizabeth Newbold" userId="e75f6988-602f-4b3e-a467-2d06604831ef" providerId="ADAL" clId="{56E30C12-11B8-4A3D-88C5-4DBDFF9FEAA5}" dt="2023-01-16T19:04:40.786" v="753" actId="26606"/>
          <ac:spMkLst>
            <pc:docMk/>
            <pc:sldMk cId="2102253127" sldId="348"/>
            <ac:spMk id="2" creationId="{00000000-0000-0000-0000-000000000000}"/>
          </ac:spMkLst>
        </pc:spChg>
        <pc:spChg chg="del">
          <ac:chgData name="Elizabeth Newbold" userId="e75f6988-602f-4b3e-a467-2d06604831ef" providerId="ADAL" clId="{56E30C12-11B8-4A3D-88C5-4DBDFF9FEAA5}" dt="2023-01-16T20:02:20.900" v="1218" actId="478"/>
          <ac:spMkLst>
            <pc:docMk/>
            <pc:sldMk cId="2102253127" sldId="348"/>
            <ac:spMk id="3" creationId="{00000000-0000-0000-0000-000000000000}"/>
          </ac:spMkLst>
        </pc:spChg>
        <pc:spChg chg="del">
          <ac:chgData name="Elizabeth Newbold" userId="e75f6988-602f-4b3e-a467-2d06604831ef" providerId="ADAL" clId="{56E30C12-11B8-4A3D-88C5-4DBDFF9FEAA5}" dt="2023-01-16T20:02:19.039" v="1217" actId="478"/>
          <ac:spMkLst>
            <pc:docMk/>
            <pc:sldMk cId="2102253127" sldId="348"/>
            <ac:spMk id="5" creationId="{00000000-0000-0000-0000-000000000000}"/>
          </ac:spMkLst>
        </pc:spChg>
        <pc:spChg chg="add mod">
          <ac:chgData name="Elizabeth Newbold" userId="e75f6988-602f-4b3e-a467-2d06604831ef" providerId="ADAL" clId="{56E30C12-11B8-4A3D-88C5-4DBDFF9FEAA5}" dt="2023-01-16T19:05:24.175" v="759" actId="403"/>
          <ac:spMkLst>
            <pc:docMk/>
            <pc:sldMk cId="2102253127" sldId="348"/>
            <ac:spMk id="6" creationId="{2BBDFF53-CA5E-4AD2-A0EB-9EF3D9CD3867}"/>
          </ac:spMkLst>
        </pc:spChg>
        <pc:spChg chg="mod ord">
          <ac:chgData name="Elizabeth Newbold" userId="e75f6988-602f-4b3e-a467-2d06604831ef" providerId="ADAL" clId="{56E30C12-11B8-4A3D-88C5-4DBDFF9FEAA5}" dt="2023-01-16T19:05:12.787" v="757" actId="5793"/>
          <ac:spMkLst>
            <pc:docMk/>
            <pc:sldMk cId="2102253127" sldId="348"/>
            <ac:spMk id="7" creationId="{00000000-0000-0000-0000-000000000000}"/>
          </ac:spMkLst>
        </pc:spChg>
        <pc:spChg chg="del">
          <ac:chgData name="Elizabeth Newbold" userId="e75f6988-602f-4b3e-a467-2d06604831ef" providerId="ADAL" clId="{56E30C12-11B8-4A3D-88C5-4DBDFF9FEAA5}" dt="2023-01-16T19:04:22.143" v="750" actId="478"/>
          <ac:spMkLst>
            <pc:docMk/>
            <pc:sldMk cId="2102253127" sldId="348"/>
            <ac:spMk id="9" creationId="{00000000-0000-0000-0000-000000000000}"/>
          </ac:spMkLst>
        </pc:spChg>
        <pc:spChg chg="add del mod">
          <ac:chgData name="Elizabeth Newbold" userId="e75f6988-602f-4b3e-a467-2d06604831ef" providerId="ADAL" clId="{56E30C12-11B8-4A3D-88C5-4DBDFF9FEAA5}" dt="2023-01-16T20:02:28.659" v="1219" actId="478"/>
          <ac:spMkLst>
            <pc:docMk/>
            <pc:sldMk cId="2102253127" sldId="348"/>
            <ac:spMk id="10" creationId="{31DC9283-71C5-4325-A76E-AE8D26DC427F}"/>
          </ac:spMkLst>
        </pc:spChg>
        <pc:spChg chg="add del">
          <ac:chgData name="Elizabeth Newbold" userId="e75f6988-602f-4b3e-a467-2d06604831ef" providerId="ADAL" clId="{56E30C12-11B8-4A3D-88C5-4DBDFF9FEAA5}" dt="2023-01-16T19:04:40.786" v="753" actId="26606"/>
          <ac:spMkLst>
            <pc:docMk/>
            <pc:sldMk cId="2102253127" sldId="348"/>
            <ac:spMk id="12" creationId="{743AA782-23D1-4521-8CAD-47662984AA08}"/>
          </ac:spMkLst>
        </pc:spChg>
        <pc:spChg chg="add del">
          <ac:chgData name="Elizabeth Newbold" userId="e75f6988-602f-4b3e-a467-2d06604831ef" providerId="ADAL" clId="{56E30C12-11B8-4A3D-88C5-4DBDFF9FEAA5}" dt="2023-01-16T19:04:40.786" v="753" actId="26606"/>
          <ac:spMkLst>
            <pc:docMk/>
            <pc:sldMk cId="2102253127" sldId="348"/>
            <ac:spMk id="14" creationId="{650D18FE-0824-4A46-B22C-A86B52E5780A}"/>
          </ac:spMkLst>
        </pc:spChg>
        <pc:spChg chg="add">
          <ac:chgData name="Elizabeth Newbold" userId="e75f6988-602f-4b3e-a467-2d06604831ef" providerId="ADAL" clId="{56E30C12-11B8-4A3D-88C5-4DBDFF9FEAA5}" dt="2023-01-16T19:04:40.786" v="753" actId="26606"/>
          <ac:spMkLst>
            <pc:docMk/>
            <pc:sldMk cId="2102253127" sldId="348"/>
            <ac:spMk id="19" creationId="{201CC55D-ED54-4C5C-95E6-10947BD1103B}"/>
          </ac:spMkLst>
        </pc:spChg>
        <pc:spChg chg="add">
          <ac:chgData name="Elizabeth Newbold" userId="e75f6988-602f-4b3e-a467-2d06604831ef" providerId="ADAL" clId="{56E30C12-11B8-4A3D-88C5-4DBDFF9FEAA5}" dt="2023-01-16T19:04:40.786" v="753" actId="26606"/>
          <ac:spMkLst>
            <pc:docMk/>
            <pc:sldMk cId="2102253127" sldId="348"/>
            <ac:spMk id="25" creationId="{3873B707-463F-40B0-8227-E8CC6C67EB25}"/>
          </ac:spMkLst>
        </pc:spChg>
        <pc:spChg chg="add">
          <ac:chgData name="Elizabeth Newbold" userId="e75f6988-602f-4b3e-a467-2d06604831ef" providerId="ADAL" clId="{56E30C12-11B8-4A3D-88C5-4DBDFF9FEAA5}" dt="2023-01-16T19:04:40.786" v="753" actId="26606"/>
          <ac:spMkLst>
            <pc:docMk/>
            <pc:sldMk cId="2102253127" sldId="348"/>
            <ac:spMk id="27" creationId="{C13237C8-E62C-4F0D-A318-BD6FB6C2D138}"/>
          </ac:spMkLst>
        </pc:spChg>
        <pc:spChg chg="add">
          <ac:chgData name="Elizabeth Newbold" userId="e75f6988-602f-4b3e-a467-2d06604831ef" providerId="ADAL" clId="{56E30C12-11B8-4A3D-88C5-4DBDFF9FEAA5}" dt="2023-01-16T19:04:40.786" v="753" actId="26606"/>
          <ac:spMkLst>
            <pc:docMk/>
            <pc:sldMk cId="2102253127" sldId="348"/>
            <ac:spMk id="29" creationId="{19C9EAEA-39D0-4B0E-A0EB-51E7B26740B1}"/>
          </ac:spMkLst>
        </pc:spChg>
        <pc:grpChg chg="add">
          <ac:chgData name="Elizabeth Newbold" userId="e75f6988-602f-4b3e-a467-2d06604831ef" providerId="ADAL" clId="{56E30C12-11B8-4A3D-88C5-4DBDFF9FEAA5}" dt="2023-01-16T19:04:40.786" v="753" actId="26606"/>
          <ac:grpSpMkLst>
            <pc:docMk/>
            <pc:sldMk cId="2102253127" sldId="348"/>
            <ac:grpSpMk id="21" creationId="{1DE889C7-FAD6-4397-98E2-05D503484459}"/>
          </ac:grpSpMkLst>
        </pc:grpChg>
        <pc:picChg chg="mod ord">
          <ac:chgData name="Elizabeth Newbold" userId="e75f6988-602f-4b3e-a467-2d06604831ef" providerId="ADAL" clId="{56E30C12-11B8-4A3D-88C5-4DBDFF9FEAA5}" dt="2023-01-16T19:04:40.786" v="753" actId="26606"/>
          <ac:picMkLst>
            <pc:docMk/>
            <pc:sldMk cId="2102253127" sldId="348"/>
            <ac:picMk id="4" creationId="{00000000-0000-0000-0000-000000000000}"/>
          </ac:picMkLst>
        </pc:picChg>
      </pc:sldChg>
      <pc:sldChg chg="addSp delSp modSp mod setBg">
        <pc:chgData name="Elizabeth Newbold" userId="e75f6988-602f-4b3e-a467-2d06604831ef" providerId="ADAL" clId="{56E30C12-11B8-4A3D-88C5-4DBDFF9FEAA5}" dt="2023-01-16T20:26:25.346" v="1425" actId="13926"/>
        <pc:sldMkLst>
          <pc:docMk/>
          <pc:sldMk cId="4256536247" sldId="349"/>
        </pc:sldMkLst>
        <pc:spChg chg="mod">
          <ac:chgData name="Elizabeth Newbold" userId="e75f6988-602f-4b3e-a467-2d06604831ef" providerId="ADAL" clId="{56E30C12-11B8-4A3D-88C5-4DBDFF9FEAA5}" dt="2023-01-16T19:07:21.221" v="783" actId="403"/>
          <ac:spMkLst>
            <pc:docMk/>
            <pc:sldMk cId="4256536247" sldId="349"/>
            <ac:spMk id="2" creationId="{00000000-0000-0000-0000-000000000000}"/>
          </ac:spMkLst>
        </pc:spChg>
        <pc:spChg chg="del">
          <ac:chgData name="Elizabeth Newbold" userId="e75f6988-602f-4b3e-a467-2d06604831ef" providerId="ADAL" clId="{56E30C12-11B8-4A3D-88C5-4DBDFF9FEAA5}" dt="2023-01-16T19:06:10.174" v="761" actId="478"/>
          <ac:spMkLst>
            <pc:docMk/>
            <pc:sldMk cId="4256536247" sldId="349"/>
            <ac:spMk id="3" creationId="{00000000-0000-0000-0000-000000000000}"/>
          </ac:spMkLst>
        </pc:spChg>
        <pc:spChg chg="mod">
          <ac:chgData name="Elizabeth Newbold" userId="e75f6988-602f-4b3e-a467-2d06604831ef" providerId="ADAL" clId="{56E30C12-11B8-4A3D-88C5-4DBDFF9FEAA5}" dt="2023-01-16T20:26:25.346" v="1425" actId="13926"/>
          <ac:spMkLst>
            <pc:docMk/>
            <pc:sldMk cId="4256536247" sldId="349"/>
            <ac:spMk id="4" creationId="{00000000-0000-0000-0000-000000000000}"/>
          </ac:spMkLst>
        </pc:spChg>
        <pc:spChg chg="add del mod">
          <ac:chgData name="Elizabeth Newbold" userId="e75f6988-602f-4b3e-a467-2d06604831ef" providerId="ADAL" clId="{56E30C12-11B8-4A3D-88C5-4DBDFF9FEAA5}" dt="2023-01-16T19:06:15.702" v="762" actId="478"/>
          <ac:spMkLst>
            <pc:docMk/>
            <pc:sldMk cId="4256536247" sldId="349"/>
            <ac:spMk id="8" creationId="{661B91B6-51E7-468C-9146-189D229EC6EC}"/>
          </ac:spMkLst>
        </pc:spChg>
        <pc:spChg chg="add">
          <ac:chgData name="Elizabeth Newbold" userId="e75f6988-602f-4b3e-a467-2d06604831ef" providerId="ADAL" clId="{56E30C12-11B8-4A3D-88C5-4DBDFF9FEAA5}" dt="2023-01-16T19:06:49.045" v="767" actId="26606"/>
          <ac:spMkLst>
            <pc:docMk/>
            <pc:sldMk cId="4256536247" sldId="349"/>
            <ac:spMk id="11" creationId="{91F32EBA-ED97-466E-8CFA-8382584155D0}"/>
          </ac:spMkLst>
        </pc:spChg>
        <pc:spChg chg="add">
          <ac:chgData name="Elizabeth Newbold" userId="e75f6988-602f-4b3e-a467-2d06604831ef" providerId="ADAL" clId="{56E30C12-11B8-4A3D-88C5-4DBDFF9FEAA5}" dt="2023-01-16T19:06:49.045" v="767" actId="26606"/>
          <ac:spMkLst>
            <pc:docMk/>
            <pc:sldMk cId="4256536247" sldId="349"/>
            <ac:spMk id="13" creationId="{4300F7B2-2FBB-4B65-B588-6331766027CB}"/>
          </ac:spMkLst>
        </pc:spChg>
        <pc:spChg chg="add">
          <ac:chgData name="Elizabeth Newbold" userId="e75f6988-602f-4b3e-a467-2d06604831ef" providerId="ADAL" clId="{56E30C12-11B8-4A3D-88C5-4DBDFF9FEAA5}" dt="2023-01-16T19:06:49.045" v="767" actId="26606"/>
          <ac:spMkLst>
            <pc:docMk/>
            <pc:sldMk cId="4256536247" sldId="349"/>
            <ac:spMk id="15" creationId="{EFA5A327-531A-495C-BCA7-27F04811AF4B}"/>
          </ac:spMkLst>
        </pc:spChg>
        <pc:spChg chg="add">
          <ac:chgData name="Elizabeth Newbold" userId="e75f6988-602f-4b3e-a467-2d06604831ef" providerId="ADAL" clId="{56E30C12-11B8-4A3D-88C5-4DBDFF9FEAA5}" dt="2023-01-16T19:06:49.045" v="767" actId="26606"/>
          <ac:spMkLst>
            <pc:docMk/>
            <pc:sldMk cId="4256536247" sldId="349"/>
            <ac:spMk id="17" creationId="{09C89D1D-8C73-4FE3-BB9A-0A66D0F9C2FF}"/>
          </ac:spMkLst>
        </pc:spChg>
        <pc:picChg chg="del">
          <ac:chgData name="Elizabeth Newbold" userId="e75f6988-602f-4b3e-a467-2d06604831ef" providerId="ADAL" clId="{56E30C12-11B8-4A3D-88C5-4DBDFF9FEAA5}" dt="2023-01-16T19:05:48.227" v="760" actId="478"/>
          <ac:picMkLst>
            <pc:docMk/>
            <pc:sldMk cId="4256536247" sldId="349"/>
            <ac:picMk id="5" creationId="{00000000-0000-0000-0000-000000000000}"/>
          </ac:picMkLst>
        </pc:picChg>
        <pc:picChg chg="mod">
          <ac:chgData name="Elizabeth Newbold" userId="e75f6988-602f-4b3e-a467-2d06604831ef" providerId="ADAL" clId="{56E30C12-11B8-4A3D-88C5-4DBDFF9FEAA5}" dt="2023-01-16T19:06:49.045" v="767" actId="26606"/>
          <ac:picMkLst>
            <pc:docMk/>
            <pc:sldMk cId="4256536247" sldId="349"/>
            <ac:picMk id="6" creationId="{00000000-0000-0000-0000-000000000000}"/>
          </ac:picMkLst>
        </pc:picChg>
      </pc:sldChg>
      <pc:sldChg chg="del">
        <pc:chgData name="Elizabeth Newbold" userId="e75f6988-602f-4b3e-a467-2d06604831ef" providerId="ADAL" clId="{56E30C12-11B8-4A3D-88C5-4DBDFF9FEAA5}" dt="2023-01-16T19:09:41.953" v="818" actId="2696"/>
        <pc:sldMkLst>
          <pc:docMk/>
          <pc:sldMk cId="3987284505" sldId="350"/>
        </pc:sldMkLst>
      </pc:sldChg>
      <pc:sldChg chg="del">
        <pc:chgData name="Elizabeth Newbold" userId="e75f6988-602f-4b3e-a467-2d06604831ef" providerId="ADAL" clId="{56E30C12-11B8-4A3D-88C5-4DBDFF9FEAA5}" dt="2023-01-16T19:14:38.084" v="838" actId="2696"/>
        <pc:sldMkLst>
          <pc:docMk/>
          <pc:sldMk cId="3841785549" sldId="351"/>
        </pc:sldMkLst>
      </pc:sldChg>
      <pc:sldChg chg="del">
        <pc:chgData name="Elizabeth Newbold" userId="e75f6988-602f-4b3e-a467-2d06604831ef" providerId="ADAL" clId="{56E30C12-11B8-4A3D-88C5-4DBDFF9FEAA5}" dt="2023-01-16T19:18:18.820" v="877" actId="2696"/>
        <pc:sldMkLst>
          <pc:docMk/>
          <pc:sldMk cId="2969028692" sldId="352"/>
        </pc:sldMkLst>
      </pc:sldChg>
      <pc:sldChg chg="del">
        <pc:chgData name="Elizabeth Newbold" userId="e75f6988-602f-4b3e-a467-2d06604831ef" providerId="ADAL" clId="{56E30C12-11B8-4A3D-88C5-4DBDFF9FEAA5}" dt="2023-01-16T19:22:39.229" v="895" actId="2696"/>
        <pc:sldMkLst>
          <pc:docMk/>
          <pc:sldMk cId="192218899" sldId="353"/>
        </pc:sldMkLst>
      </pc:sldChg>
      <pc:sldChg chg="addSp modSp mod setBg">
        <pc:chgData name="Elizabeth Newbold" userId="e75f6988-602f-4b3e-a467-2d06604831ef" providerId="ADAL" clId="{56E30C12-11B8-4A3D-88C5-4DBDFF9FEAA5}" dt="2023-01-16T19:25:13.882" v="923" actId="20577"/>
        <pc:sldMkLst>
          <pc:docMk/>
          <pc:sldMk cId="576849896" sldId="354"/>
        </pc:sldMkLst>
        <pc:spChg chg="mod">
          <ac:chgData name="Elizabeth Newbold" userId="e75f6988-602f-4b3e-a467-2d06604831ef" providerId="ADAL" clId="{56E30C12-11B8-4A3D-88C5-4DBDFF9FEAA5}" dt="2023-01-16T19:25:13.882" v="923" actId="20577"/>
          <ac:spMkLst>
            <pc:docMk/>
            <pc:sldMk cId="576849896" sldId="354"/>
            <ac:spMk id="2" creationId="{00000000-0000-0000-0000-000000000000}"/>
          </ac:spMkLst>
        </pc:spChg>
        <pc:spChg chg="mod">
          <ac:chgData name="Elizabeth Newbold" userId="e75f6988-602f-4b3e-a467-2d06604831ef" providerId="ADAL" clId="{56E30C12-11B8-4A3D-88C5-4DBDFF9FEAA5}" dt="2023-01-16T19:25:10.102" v="922" actId="403"/>
          <ac:spMkLst>
            <pc:docMk/>
            <pc:sldMk cId="576849896" sldId="354"/>
            <ac:spMk id="3" creationId="{00000000-0000-0000-0000-000000000000}"/>
          </ac:spMkLst>
        </pc:spChg>
        <pc:spChg chg="add">
          <ac:chgData name="Elizabeth Newbold" userId="e75f6988-602f-4b3e-a467-2d06604831ef" providerId="ADAL" clId="{56E30C12-11B8-4A3D-88C5-4DBDFF9FEAA5}" dt="2023-01-16T19:24:51.322" v="912" actId="26606"/>
          <ac:spMkLst>
            <pc:docMk/>
            <pc:sldMk cId="576849896" sldId="354"/>
            <ac:spMk id="13" creationId="{F13C74B1-5B17-4795-BED0-7140497B445A}"/>
          </ac:spMkLst>
        </pc:spChg>
        <pc:spChg chg="add">
          <ac:chgData name="Elizabeth Newbold" userId="e75f6988-602f-4b3e-a467-2d06604831ef" providerId="ADAL" clId="{56E30C12-11B8-4A3D-88C5-4DBDFF9FEAA5}" dt="2023-01-16T19:24:51.322" v="912" actId="26606"/>
          <ac:spMkLst>
            <pc:docMk/>
            <pc:sldMk cId="576849896" sldId="354"/>
            <ac:spMk id="15" creationId="{D4974D33-8DC5-464E-8C6D-BE58F0669C17}"/>
          </ac:spMkLst>
        </pc:spChg>
        <pc:picChg chg="mod">
          <ac:chgData name="Elizabeth Newbold" userId="e75f6988-602f-4b3e-a467-2d06604831ef" providerId="ADAL" clId="{56E30C12-11B8-4A3D-88C5-4DBDFF9FEAA5}" dt="2023-01-16T19:24:51.322" v="912" actId="26606"/>
          <ac:picMkLst>
            <pc:docMk/>
            <pc:sldMk cId="576849896" sldId="354"/>
            <ac:picMk id="8" creationId="{00000000-0000-0000-0000-000000000000}"/>
          </ac:picMkLst>
        </pc:picChg>
      </pc:sldChg>
      <pc:sldChg chg="addSp modSp mod setBg">
        <pc:chgData name="Elizabeth Newbold" userId="e75f6988-602f-4b3e-a467-2d06604831ef" providerId="ADAL" clId="{56E30C12-11B8-4A3D-88C5-4DBDFF9FEAA5}" dt="2023-01-16T19:30:09.712" v="952" actId="27636"/>
        <pc:sldMkLst>
          <pc:docMk/>
          <pc:sldMk cId="138411756" sldId="355"/>
        </pc:sldMkLst>
        <pc:spChg chg="mod">
          <ac:chgData name="Elizabeth Newbold" userId="e75f6988-602f-4b3e-a467-2d06604831ef" providerId="ADAL" clId="{56E30C12-11B8-4A3D-88C5-4DBDFF9FEAA5}" dt="2023-01-16T19:29:57.185" v="950" actId="26606"/>
          <ac:spMkLst>
            <pc:docMk/>
            <pc:sldMk cId="138411756" sldId="355"/>
            <ac:spMk id="2" creationId="{00000000-0000-0000-0000-000000000000}"/>
          </ac:spMkLst>
        </pc:spChg>
        <pc:spChg chg="mod">
          <ac:chgData name="Elizabeth Newbold" userId="e75f6988-602f-4b3e-a467-2d06604831ef" providerId="ADAL" clId="{56E30C12-11B8-4A3D-88C5-4DBDFF9FEAA5}" dt="2023-01-16T19:30:09.712" v="952" actId="27636"/>
          <ac:spMkLst>
            <pc:docMk/>
            <pc:sldMk cId="138411756" sldId="355"/>
            <ac:spMk id="4" creationId="{00000000-0000-0000-0000-000000000000}"/>
          </ac:spMkLst>
        </pc:spChg>
        <pc:spChg chg="add">
          <ac:chgData name="Elizabeth Newbold" userId="e75f6988-602f-4b3e-a467-2d06604831ef" providerId="ADAL" clId="{56E30C12-11B8-4A3D-88C5-4DBDFF9FEAA5}" dt="2023-01-16T19:29:57.185" v="950" actId="26606"/>
          <ac:spMkLst>
            <pc:docMk/>
            <pc:sldMk cId="138411756" sldId="355"/>
            <ac:spMk id="11" creationId="{C4E4288A-DFC8-40A2-90E5-70E851A933AD}"/>
          </ac:spMkLst>
        </pc:spChg>
        <pc:spChg chg="add">
          <ac:chgData name="Elizabeth Newbold" userId="e75f6988-602f-4b3e-a467-2d06604831ef" providerId="ADAL" clId="{56E30C12-11B8-4A3D-88C5-4DBDFF9FEAA5}" dt="2023-01-16T19:29:57.185" v="950" actId="26606"/>
          <ac:spMkLst>
            <pc:docMk/>
            <pc:sldMk cId="138411756" sldId="355"/>
            <ac:spMk id="17" creationId="{956571CF-1434-4180-A385-D4AC63B6269D}"/>
          </ac:spMkLst>
        </pc:spChg>
        <pc:spChg chg="add">
          <ac:chgData name="Elizabeth Newbold" userId="e75f6988-602f-4b3e-a467-2d06604831ef" providerId="ADAL" clId="{56E30C12-11B8-4A3D-88C5-4DBDFF9FEAA5}" dt="2023-01-16T19:29:57.185" v="950" actId="26606"/>
          <ac:spMkLst>
            <pc:docMk/>
            <pc:sldMk cId="138411756" sldId="355"/>
            <ac:spMk id="19" creationId="{9AD93FD3-7DF2-4DC8-BD55-8B2EB5F63F2A}"/>
          </ac:spMkLst>
        </pc:spChg>
        <pc:grpChg chg="add">
          <ac:chgData name="Elizabeth Newbold" userId="e75f6988-602f-4b3e-a467-2d06604831ef" providerId="ADAL" clId="{56E30C12-11B8-4A3D-88C5-4DBDFF9FEAA5}" dt="2023-01-16T19:29:57.185" v="950" actId="26606"/>
          <ac:grpSpMkLst>
            <pc:docMk/>
            <pc:sldMk cId="138411756" sldId="355"/>
            <ac:grpSpMk id="13" creationId="{C770F868-28FE-4B38-8FC7-E9C841B837FA}"/>
          </ac:grpSpMkLst>
        </pc:grpChg>
        <pc:picChg chg="add">
          <ac:chgData name="Elizabeth Newbold" userId="e75f6988-602f-4b3e-a467-2d06604831ef" providerId="ADAL" clId="{56E30C12-11B8-4A3D-88C5-4DBDFF9FEAA5}" dt="2023-01-16T19:29:57.185" v="950" actId="26606"/>
          <ac:picMkLst>
            <pc:docMk/>
            <pc:sldMk cId="138411756" sldId="355"/>
            <ac:picMk id="8" creationId="{AF2C58E6-BD90-10B8-EC44-0D41A7DCA34A}"/>
          </ac:picMkLst>
        </pc:picChg>
      </pc:sldChg>
      <pc:sldChg chg="addSp delSp modSp mod setBg modAnim">
        <pc:chgData name="Elizabeth Newbold" userId="e75f6988-602f-4b3e-a467-2d06604831ef" providerId="ADAL" clId="{56E30C12-11B8-4A3D-88C5-4DBDFF9FEAA5}" dt="2023-01-16T22:36:31.971" v="1429" actId="115"/>
        <pc:sldMkLst>
          <pc:docMk/>
          <pc:sldMk cId="709218535" sldId="356"/>
        </pc:sldMkLst>
        <pc:spChg chg="del">
          <ac:chgData name="Elizabeth Newbold" userId="e75f6988-602f-4b3e-a467-2d06604831ef" providerId="ADAL" clId="{56E30C12-11B8-4A3D-88C5-4DBDFF9FEAA5}" dt="2023-01-16T19:35:32.382" v="956" actId="478"/>
          <ac:spMkLst>
            <pc:docMk/>
            <pc:sldMk cId="709218535" sldId="356"/>
            <ac:spMk id="2" creationId="{00000000-0000-0000-0000-000000000000}"/>
          </ac:spMkLst>
        </pc:spChg>
        <pc:spChg chg="mod ord">
          <ac:chgData name="Elizabeth Newbold" userId="e75f6988-602f-4b3e-a467-2d06604831ef" providerId="ADAL" clId="{56E30C12-11B8-4A3D-88C5-4DBDFF9FEAA5}" dt="2023-01-16T19:51:39.366" v="1176" actId="27636"/>
          <ac:spMkLst>
            <pc:docMk/>
            <pc:sldMk cId="709218535" sldId="356"/>
            <ac:spMk id="3" creationId="{00000000-0000-0000-0000-000000000000}"/>
          </ac:spMkLst>
        </pc:spChg>
        <pc:spChg chg="add del mod">
          <ac:chgData name="Elizabeth Newbold" userId="e75f6988-602f-4b3e-a467-2d06604831ef" providerId="ADAL" clId="{56E30C12-11B8-4A3D-88C5-4DBDFF9FEAA5}" dt="2023-01-16T19:37:39.593" v="958" actId="478"/>
          <ac:spMkLst>
            <pc:docMk/>
            <pc:sldMk cId="709218535" sldId="356"/>
            <ac:spMk id="6" creationId="{6A5A66F6-C1A7-419B-B95C-DCACF1035C4B}"/>
          </ac:spMkLst>
        </pc:spChg>
        <pc:spChg chg="add mod">
          <ac:chgData name="Elizabeth Newbold" userId="e75f6988-602f-4b3e-a467-2d06604831ef" providerId="ADAL" clId="{56E30C12-11B8-4A3D-88C5-4DBDFF9FEAA5}" dt="2023-01-16T19:51:08.293" v="1173" actId="26606"/>
          <ac:spMkLst>
            <pc:docMk/>
            <pc:sldMk cId="709218535" sldId="356"/>
            <ac:spMk id="7" creationId="{FD639041-6080-466E-A54E-D15D1E0B0115}"/>
          </ac:spMkLst>
        </pc:spChg>
        <pc:spChg chg="add del mod">
          <ac:chgData name="Elizabeth Newbold" userId="e75f6988-602f-4b3e-a467-2d06604831ef" providerId="ADAL" clId="{56E30C12-11B8-4A3D-88C5-4DBDFF9FEAA5}" dt="2023-01-16T19:44:29.886" v="1148" actId="478"/>
          <ac:spMkLst>
            <pc:docMk/>
            <pc:sldMk cId="709218535" sldId="356"/>
            <ac:spMk id="8" creationId="{390057EF-B70C-4EC1-97F0-6D37696EC099}"/>
          </ac:spMkLst>
        </pc:spChg>
        <pc:spChg chg="add mod ord">
          <ac:chgData name="Elizabeth Newbold" userId="e75f6988-602f-4b3e-a467-2d06604831ef" providerId="ADAL" clId="{56E30C12-11B8-4A3D-88C5-4DBDFF9FEAA5}" dt="2023-01-16T19:51:08.293" v="1173" actId="26606"/>
          <ac:spMkLst>
            <pc:docMk/>
            <pc:sldMk cId="709218535" sldId="356"/>
            <ac:spMk id="9" creationId="{07809457-26B7-4507-A907-F046D2851D20}"/>
          </ac:spMkLst>
        </pc:spChg>
        <pc:spChg chg="add mod">
          <ac:chgData name="Elizabeth Newbold" userId="e75f6988-602f-4b3e-a467-2d06604831ef" providerId="ADAL" clId="{56E30C12-11B8-4A3D-88C5-4DBDFF9FEAA5}" dt="2023-01-16T19:51:08.293" v="1173" actId="26606"/>
          <ac:spMkLst>
            <pc:docMk/>
            <pc:sldMk cId="709218535" sldId="356"/>
            <ac:spMk id="10" creationId="{51329CDC-BF62-448F-B892-047F4823ECD0}"/>
          </ac:spMkLst>
        </pc:spChg>
        <pc:spChg chg="add del">
          <ac:chgData name="Elizabeth Newbold" userId="e75f6988-602f-4b3e-a467-2d06604831ef" providerId="ADAL" clId="{56E30C12-11B8-4A3D-88C5-4DBDFF9FEAA5}" dt="2023-01-16T19:51:08.293" v="1173" actId="26606"/>
          <ac:spMkLst>
            <pc:docMk/>
            <pc:sldMk cId="709218535" sldId="356"/>
            <ac:spMk id="11" creationId="{70BDD0CE-06A4-404B-8A13-580229C1C923}"/>
          </ac:spMkLst>
        </pc:spChg>
        <pc:spChg chg="add del">
          <ac:chgData name="Elizabeth Newbold" userId="e75f6988-602f-4b3e-a467-2d06604831ef" providerId="ADAL" clId="{56E30C12-11B8-4A3D-88C5-4DBDFF9FEAA5}" dt="2023-01-16T19:51:08.293" v="1173" actId="26606"/>
          <ac:spMkLst>
            <pc:docMk/>
            <pc:sldMk cId="709218535" sldId="356"/>
            <ac:spMk id="12" creationId="{EE9899FA-8881-472C-AA59-D08A89CA8AEF}"/>
          </ac:spMkLst>
        </pc:spChg>
        <pc:spChg chg="add del">
          <ac:chgData name="Elizabeth Newbold" userId="e75f6988-602f-4b3e-a467-2d06604831ef" providerId="ADAL" clId="{56E30C12-11B8-4A3D-88C5-4DBDFF9FEAA5}" dt="2023-01-16T19:51:08.293" v="1173" actId="26606"/>
          <ac:spMkLst>
            <pc:docMk/>
            <pc:sldMk cId="709218535" sldId="356"/>
            <ac:spMk id="13" creationId="{080B7D90-3DF1-4514-B26D-616BE35553C9}"/>
          </ac:spMkLst>
        </pc:spChg>
        <pc:spChg chg="add del">
          <ac:chgData name="Elizabeth Newbold" userId="e75f6988-602f-4b3e-a467-2d06604831ef" providerId="ADAL" clId="{56E30C12-11B8-4A3D-88C5-4DBDFF9FEAA5}" dt="2023-01-16T19:43:56.175" v="1141" actId="26606"/>
          <ac:spMkLst>
            <pc:docMk/>
            <pc:sldMk cId="709218535" sldId="356"/>
            <ac:spMk id="14" creationId="{70BDD0CE-06A4-404B-8A13-580229C1C923}"/>
          </ac:spMkLst>
        </pc:spChg>
        <pc:spChg chg="add del">
          <ac:chgData name="Elizabeth Newbold" userId="e75f6988-602f-4b3e-a467-2d06604831ef" providerId="ADAL" clId="{56E30C12-11B8-4A3D-88C5-4DBDFF9FEAA5}" dt="2023-01-16T19:51:08.279" v="1172" actId="26606"/>
          <ac:spMkLst>
            <pc:docMk/>
            <pc:sldMk cId="709218535" sldId="356"/>
            <ac:spMk id="15" creationId="{D7481200-3BB2-4CA3-9D54-1077F6F7653A}"/>
          </ac:spMkLst>
        </pc:spChg>
        <pc:spChg chg="add del">
          <ac:chgData name="Elizabeth Newbold" userId="e75f6988-602f-4b3e-a467-2d06604831ef" providerId="ADAL" clId="{56E30C12-11B8-4A3D-88C5-4DBDFF9FEAA5}" dt="2023-01-16T19:43:56.175" v="1141" actId="26606"/>
          <ac:spMkLst>
            <pc:docMk/>
            <pc:sldMk cId="709218535" sldId="356"/>
            <ac:spMk id="16" creationId="{EE9899FA-8881-472C-AA59-D08A89CA8AEF}"/>
          </ac:spMkLst>
        </pc:spChg>
        <pc:spChg chg="add">
          <ac:chgData name="Elizabeth Newbold" userId="e75f6988-602f-4b3e-a467-2d06604831ef" providerId="ADAL" clId="{56E30C12-11B8-4A3D-88C5-4DBDFF9FEAA5}" dt="2023-01-16T19:51:08.293" v="1173" actId="26606"/>
          <ac:spMkLst>
            <pc:docMk/>
            <pc:sldMk cId="709218535" sldId="356"/>
            <ac:spMk id="17" creationId="{FD451EE1-06AB-4684-8B7A-59133962CD21}"/>
          </ac:spMkLst>
        </pc:spChg>
        <pc:spChg chg="add del">
          <ac:chgData name="Elizabeth Newbold" userId="e75f6988-602f-4b3e-a467-2d06604831ef" providerId="ADAL" clId="{56E30C12-11B8-4A3D-88C5-4DBDFF9FEAA5}" dt="2023-01-16T19:43:56.175" v="1141" actId="26606"/>
          <ac:spMkLst>
            <pc:docMk/>
            <pc:sldMk cId="709218535" sldId="356"/>
            <ac:spMk id="18" creationId="{080B7D90-3DF1-4514-B26D-616BE35553C9}"/>
          </ac:spMkLst>
        </pc:spChg>
        <pc:spChg chg="add mod">
          <ac:chgData name="Elizabeth Newbold" userId="e75f6988-602f-4b3e-a467-2d06604831ef" providerId="ADAL" clId="{56E30C12-11B8-4A3D-88C5-4DBDFF9FEAA5}" dt="2023-01-16T22:36:31.971" v="1429" actId="115"/>
          <ac:spMkLst>
            <pc:docMk/>
            <pc:sldMk cId="709218535" sldId="356"/>
            <ac:spMk id="19" creationId="{170587CB-4E71-428C-B7E0-CCA1FBC76461}"/>
          </ac:spMkLst>
        </pc:spChg>
        <pc:spChg chg="add">
          <ac:chgData name="Elizabeth Newbold" userId="e75f6988-602f-4b3e-a467-2d06604831ef" providerId="ADAL" clId="{56E30C12-11B8-4A3D-88C5-4DBDFF9FEAA5}" dt="2023-01-16T19:51:08.293" v="1173" actId="26606"/>
          <ac:spMkLst>
            <pc:docMk/>
            <pc:sldMk cId="709218535" sldId="356"/>
            <ac:spMk id="20" creationId="{E402D69F-ABEF-47E0-B154-C6656A2B3F24}"/>
          </ac:spMkLst>
        </pc:spChg>
        <pc:cxnChg chg="del">
          <ac:chgData name="Elizabeth Newbold" userId="e75f6988-602f-4b3e-a467-2d06604831ef" providerId="ADAL" clId="{56E30C12-11B8-4A3D-88C5-4DBDFF9FEAA5}" dt="2023-01-16T19:35:33.374" v="957" actId="478"/>
          <ac:cxnSpMkLst>
            <pc:docMk/>
            <pc:sldMk cId="709218535" sldId="356"/>
            <ac:cxnSpMk id="5" creationId="{00000000-0000-0000-0000-000000000000}"/>
          </ac:cxnSpMkLst>
        </pc:cxnChg>
      </pc:sldChg>
      <pc:sldChg chg="del">
        <pc:chgData name="Elizabeth Newbold" userId="e75f6988-602f-4b3e-a467-2d06604831ef" providerId="ADAL" clId="{56E30C12-11B8-4A3D-88C5-4DBDFF9FEAA5}" dt="2023-01-16T19:25:45.779" v="926" actId="47"/>
        <pc:sldMkLst>
          <pc:docMk/>
          <pc:sldMk cId="1168332498" sldId="358"/>
        </pc:sldMkLst>
      </pc:sldChg>
      <pc:sldChg chg="del">
        <pc:chgData name="Elizabeth Newbold" userId="e75f6988-602f-4b3e-a467-2d06604831ef" providerId="ADAL" clId="{56E30C12-11B8-4A3D-88C5-4DBDFF9FEAA5}" dt="2023-01-16T19:33:42.720" v="954" actId="47"/>
        <pc:sldMkLst>
          <pc:docMk/>
          <pc:sldMk cId="3504329191" sldId="359"/>
        </pc:sldMkLst>
      </pc:sldChg>
      <pc:sldChg chg="del">
        <pc:chgData name="Elizabeth Newbold" userId="e75f6988-602f-4b3e-a467-2d06604831ef" providerId="ADAL" clId="{56E30C12-11B8-4A3D-88C5-4DBDFF9FEAA5}" dt="2023-01-16T19:30:36.565" v="953" actId="47"/>
        <pc:sldMkLst>
          <pc:docMk/>
          <pc:sldMk cId="3022257042" sldId="360"/>
        </pc:sldMkLst>
      </pc:sldChg>
      <pc:sldChg chg="del">
        <pc:chgData name="Elizabeth Newbold" userId="e75f6988-602f-4b3e-a467-2d06604831ef" providerId="ADAL" clId="{56E30C12-11B8-4A3D-88C5-4DBDFF9FEAA5}" dt="2023-01-16T19:28:28.624" v="947" actId="47"/>
        <pc:sldMkLst>
          <pc:docMk/>
          <pc:sldMk cId="3594347918" sldId="362"/>
        </pc:sldMkLst>
      </pc:sldChg>
      <pc:sldChg chg="del">
        <pc:chgData name="Elizabeth Newbold" userId="e75f6988-602f-4b3e-a467-2d06604831ef" providerId="ADAL" clId="{56E30C12-11B8-4A3D-88C5-4DBDFF9FEAA5}" dt="2023-01-16T19:25:40.635" v="924" actId="47"/>
        <pc:sldMkLst>
          <pc:docMk/>
          <pc:sldMk cId="2854146743" sldId="363"/>
        </pc:sldMkLst>
      </pc:sldChg>
      <pc:sldChg chg="del">
        <pc:chgData name="Elizabeth Newbold" userId="e75f6988-602f-4b3e-a467-2d06604831ef" providerId="ADAL" clId="{56E30C12-11B8-4A3D-88C5-4DBDFF9FEAA5}" dt="2023-01-16T19:25:44.895" v="925" actId="47"/>
        <pc:sldMkLst>
          <pc:docMk/>
          <pc:sldMk cId="376101383" sldId="364"/>
        </pc:sldMkLst>
      </pc:sldChg>
      <pc:sldChg chg="addSp delSp modSp new mod ord setBg">
        <pc:chgData name="Elizabeth Newbold" userId="e75f6988-602f-4b3e-a467-2d06604831ef" providerId="ADAL" clId="{56E30C12-11B8-4A3D-88C5-4DBDFF9FEAA5}" dt="2023-01-16T19:02:40.580" v="743" actId="26606"/>
        <pc:sldMkLst>
          <pc:docMk/>
          <pc:sldMk cId="1107922932" sldId="365"/>
        </pc:sldMkLst>
        <pc:spChg chg="mod">
          <ac:chgData name="Elizabeth Newbold" userId="e75f6988-602f-4b3e-a467-2d06604831ef" providerId="ADAL" clId="{56E30C12-11B8-4A3D-88C5-4DBDFF9FEAA5}" dt="2023-01-16T19:02:40.580" v="743" actId="26606"/>
          <ac:spMkLst>
            <pc:docMk/>
            <pc:sldMk cId="1107922932" sldId="365"/>
            <ac:spMk id="2" creationId="{2EBC00B1-1876-4D78-801B-A3A41B04B4A4}"/>
          </ac:spMkLst>
        </pc:spChg>
        <pc:spChg chg="del mod">
          <ac:chgData name="Elizabeth Newbold" userId="e75f6988-602f-4b3e-a467-2d06604831ef" providerId="ADAL" clId="{56E30C12-11B8-4A3D-88C5-4DBDFF9FEAA5}" dt="2023-01-13T20:42:04.285" v="224" actId="26606"/>
          <ac:spMkLst>
            <pc:docMk/>
            <pc:sldMk cId="1107922932" sldId="365"/>
            <ac:spMk id="3" creationId="{8F9575CD-4294-42CE-9EF6-508E9DDEE6BA}"/>
          </ac:spMkLst>
        </pc:spChg>
        <pc:spChg chg="del">
          <ac:chgData name="Elizabeth Newbold" userId="e75f6988-602f-4b3e-a467-2d06604831ef" providerId="ADAL" clId="{56E30C12-11B8-4A3D-88C5-4DBDFF9FEAA5}" dt="2023-01-13T20:41:45.569" v="222" actId="478"/>
          <ac:spMkLst>
            <pc:docMk/>
            <pc:sldMk cId="1107922932" sldId="365"/>
            <ac:spMk id="4" creationId="{4F44124D-75BC-4383-B7F1-4BAEC24F3C7D}"/>
          </ac:spMkLst>
        </pc:spChg>
        <pc:spChg chg="del">
          <ac:chgData name="Elizabeth Newbold" userId="e75f6988-602f-4b3e-a467-2d06604831ef" providerId="ADAL" clId="{56E30C12-11B8-4A3D-88C5-4DBDFF9FEAA5}" dt="2023-01-13T20:41:48.442" v="223" actId="478"/>
          <ac:spMkLst>
            <pc:docMk/>
            <pc:sldMk cId="1107922932" sldId="365"/>
            <ac:spMk id="5" creationId="{488B60A5-363F-48DC-A4CB-4DABE56388AC}"/>
          </ac:spMkLst>
        </pc:spChg>
        <pc:spChg chg="add del">
          <ac:chgData name="Elizabeth Newbold" userId="e75f6988-602f-4b3e-a467-2d06604831ef" providerId="ADAL" clId="{56E30C12-11B8-4A3D-88C5-4DBDFF9FEAA5}" dt="2023-01-16T19:02:40.580" v="743" actId="26606"/>
          <ac:spMkLst>
            <pc:docMk/>
            <pc:sldMk cId="1107922932" sldId="365"/>
            <ac:spMk id="11" creationId="{955A2079-FA98-4876-80F0-72364A7D2EA4}"/>
          </ac:spMkLst>
        </pc:spChg>
        <pc:spChg chg="add">
          <ac:chgData name="Elizabeth Newbold" userId="e75f6988-602f-4b3e-a467-2d06604831ef" providerId="ADAL" clId="{56E30C12-11B8-4A3D-88C5-4DBDFF9FEAA5}" dt="2023-01-16T19:02:40.580" v="743" actId="26606"/>
          <ac:spMkLst>
            <pc:docMk/>
            <pc:sldMk cId="1107922932" sldId="365"/>
            <ac:spMk id="16" creationId="{6C4028FD-8BAA-4A19-BFDE-594D991B7552}"/>
          </ac:spMkLst>
        </pc:spChg>
        <pc:graphicFrameChg chg="add mod modGraphic">
          <ac:chgData name="Elizabeth Newbold" userId="e75f6988-602f-4b3e-a467-2d06604831ef" providerId="ADAL" clId="{56E30C12-11B8-4A3D-88C5-4DBDFF9FEAA5}" dt="2023-01-16T19:02:40.580" v="743" actId="26606"/>
          <ac:graphicFrameMkLst>
            <pc:docMk/>
            <pc:sldMk cId="1107922932" sldId="365"/>
            <ac:graphicFrameMk id="6" creationId="{FA143B35-EADE-797A-7C39-0FF0BD039BBC}"/>
          </ac:graphicFrameMkLst>
        </pc:graphicFrameChg>
      </pc:sldChg>
      <pc:sldChg chg="addSp delSp modSp add mod">
        <pc:chgData name="Elizabeth Newbold" userId="e75f6988-602f-4b3e-a467-2d06604831ef" providerId="ADAL" clId="{56E30C12-11B8-4A3D-88C5-4DBDFF9FEAA5}" dt="2023-01-16T22:42:51.339" v="1530" actId="20577"/>
        <pc:sldMkLst>
          <pc:docMk/>
          <pc:sldMk cId="1223889899" sldId="366"/>
        </pc:sldMkLst>
        <pc:spChg chg="mod">
          <ac:chgData name="Elizabeth Newbold" userId="e75f6988-602f-4b3e-a467-2d06604831ef" providerId="ADAL" clId="{56E30C12-11B8-4A3D-88C5-4DBDFF9FEAA5}" dt="2023-01-16T19:09:09.300" v="804" actId="404"/>
          <ac:spMkLst>
            <pc:docMk/>
            <pc:sldMk cId="1223889899" sldId="366"/>
            <ac:spMk id="2" creationId="{00000000-0000-0000-0000-000000000000}"/>
          </ac:spMkLst>
        </pc:spChg>
        <pc:spChg chg="mod">
          <ac:chgData name="Elizabeth Newbold" userId="e75f6988-602f-4b3e-a467-2d06604831ef" providerId="ADAL" clId="{56E30C12-11B8-4A3D-88C5-4DBDFF9FEAA5}" dt="2023-01-16T22:42:51.339" v="1530" actId="20577"/>
          <ac:spMkLst>
            <pc:docMk/>
            <pc:sldMk cId="1223889899" sldId="366"/>
            <ac:spMk id="4" creationId="{00000000-0000-0000-0000-000000000000}"/>
          </ac:spMkLst>
        </pc:spChg>
        <pc:spChg chg="del">
          <ac:chgData name="Elizabeth Newbold" userId="e75f6988-602f-4b3e-a467-2d06604831ef" providerId="ADAL" clId="{56E30C12-11B8-4A3D-88C5-4DBDFF9FEAA5}" dt="2023-01-16T19:08:55.668" v="793" actId="26606"/>
          <ac:spMkLst>
            <pc:docMk/>
            <pc:sldMk cId="1223889899" sldId="366"/>
            <ac:spMk id="11" creationId="{91F32EBA-ED97-466E-8CFA-8382584155D0}"/>
          </ac:spMkLst>
        </pc:spChg>
        <pc:spChg chg="del">
          <ac:chgData name="Elizabeth Newbold" userId="e75f6988-602f-4b3e-a467-2d06604831ef" providerId="ADAL" clId="{56E30C12-11B8-4A3D-88C5-4DBDFF9FEAA5}" dt="2023-01-16T19:08:55.668" v="793" actId="26606"/>
          <ac:spMkLst>
            <pc:docMk/>
            <pc:sldMk cId="1223889899" sldId="366"/>
            <ac:spMk id="13" creationId="{4300F7B2-2FBB-4B65-B588-6331766027CB}"/>
          </ac:spMkLst>
        </pc:spChg>
        <pc:spChg chg="del">
          <ac:chgData name="Elizabeth Newbold" userId="e75f6988-602f-4b3e-a467-2d06604831ef" providerId="ADAL" clId="{56E30C12-11B8-4A3D-88C5-4DBDFF9FEAA5}" dt="2023-01-16T19:08:55.668" v="793" actId="26606"/>
          <ac:spMkLst>
            <pc:docMk/>
            <pc:sldMk cId="1223889899" sldId="366"/>
            <ac:spMk id="15" creationId="{EFA5A327-531A-495C-BCA7-27F04811AF4B}"/>
          </ac:spMkLst>
        </pc:spChg>
        <pc:spChg chg="del">
          <ac:chgData name="Elizabeth Newbold" userId="e75f6988-602f-4b3e-a467-2d06604831ef" providerId="ADAL" clId="{56E30C12-11B8-4A3D-88C5-4DBDFF9FEAA5}" dt="2023-01-16T19:08:55.668" v="793" actId="26606"/>
          <ac:spMkLst>
            <pc:docMk/>
            <pc:sldMk cId="1223889899" sldId="366"/>
            <ac:spMk id="17" creationId="{09C89D1D-8C73-4FE3-BB9A-0A66D0F9C2FF}"/>
          </ac:spMkLst>
        </pc:spChg>
        <pc:spChg chg="add">
          <ac:chgData name="Elizabeth Newbold" userId="e75f6988-602f-4b3e-a467-2d06604831ef" providerId="ADAL" clId="{56E30C12-11B8-4A3D-88C5-4DBDFF9FEAA5}" dt="2023-01-16T19:08:55.668" v="793" actId="26606"/>
          <ac:spMkLst>
            <pc:docMk/>
            <pc:sldMk cId="1223889899" sldId="366"/>
            <ac:spMk id="22" creationId="{122F9423-F4B1-45D4-8445-E9991ECCBCCF}"/>
          </ac:spMkLst>
        </pc:spChg>
        <pc:grpChg chg="add">
          <ac:chgData name="Elizabeth Newbold" userId="e75f6988-602f-4b3e-a467-2d06604831ef" providerId="ADAL" clId="{56E30C12-11B8-4A3D-88C5-4DBDFF9FEAA5}" dt="2023-01-16T19:08:55.668" v="793" actId="26606"/>
          <ac:grpSpMkLst>
            <pc:docMk/>
            <pc:sldMk cId="1223889899" sldId="366"/>
            <ac:grpSpMk id="24" creationId="{770AE191-D2EA-45C9-A44D-830C188F74CB}"/>
          </ac:grpSpMkLst>
        </pc:grpChg>
        <pc:picChg chg="del">
          <ac:chgData name="Elizabeth Newbold" userId="e75f6988-602f-4b3e-a467-2d06604831ef" providerId="ADAL" clId="{56E30C12-11B8-4A3D-88C5-4DBDFF9FEAA5}" dt="2023-01-16T19:07:57.765" v="786" actId="478"/>
          <ac:picMkLst>
            <pc:docMk/>
            <pc:sldMk cId="1223889899" sldId="366"/>
            <ac:picMk id="6" creationId="{00000000-0000-0000-0000-000000000000}"/>
          </ac:picMkLst>
        </pc:picChg>
        <pc:picChg chg="add mod">
          <ac:chgData name="Elizabeth Newbold" userId="e75f6988-602f-4b3e-a467-2d06604831ef" providerId="ADAL" clId="{56E30C12-11B8-4A3D-88C5-4DBDFF9FEAA5}" dt="2023-01-16T19:08:55.668" v="793" actId="26606"/>
          <ac:picMkLst>
            <pc:docMk/>
            <pc:sldMk cId="1223889899" sldId="366"/>
            <ac:picMk id="9" creationId="{C93BF659-AC3D-49F9-93D3-398BB52D7CB7}"/>
          </ac:picMkLst>
        </pc:picChg>
      </pc:sldChg>
      <pc:sldChg chg="addSp delSp modSp add mod">
        <pc:chgData name="Elizabeth Newbold" userId="e75f6988-602f-4b3e-a467-2d06604831ef" providerId="ADAL" clId="{56E30C12-11B8-4A3D-88C5-4DBDFF9FEAA5}" dt="2023-01-16T22:47:50.231" v="1644" actId="20577"/>
        <pc:sldMkLst>
          <pc:docMk/>
          <pc:sldMk cId="571396064" sldId="367"/>
        </pc:sldMkLst>
        <pc:spChg chg="mod">
          <ac:chgData name="Elizabeth Newbold" userId="e75f6988-602f-4b3e-a467-2d06604831ef" providerId="ADAL" clId="{56E30C12-11B8-4A3D-88C5-4DBDFF9FEAA5}" dt="2023-01-16T19:15:35.669" v="849" actId="403"/>
          <ac:spMkLst>
            <pc:docMk/>
            <pc:sldMk cId="571396064" sldId="367"/>
            <ac:spMk id="2" creationId="{00000000-0000-0000-0000-000000000000}"/>
          </ac:spMkLst>
        </pc:spChg>
        <pc:spChg chg="mod">
          <ac:chgData name="Elizabeth Newbold" userId="e75f6988-602f-4b3e-a467-2d06604831ef" providerId="ADAL" clId="{56E30C12-11B8-4A3D-88C5-4DBDFF9FEAA5}" dt="2023-01-16T22:47:50.231" v="1644" actId="20577"/>
          <ac:spMkLst>
            <pc:docMk/>
            <pc:sldMk cId="571396064" sldId="367"/>
            <ac:spMk id="4" creationId="{00000000-0000-0000-0000-000000000000}"/>
          </ac:spMkLst>
        </pc:spChg>
        <pc:spChg chg="del">
          <ac:chgData name="Elizabeth Newbold" userId="e75f6988-602f-4b3e-a467-2d06604831ef" providerId="ADAL" clId="{56E30C12-11B8-4A3D-88C5-4DBDFF9FEAA5}" dt="2023-01-16T19:10:36.319" v="829" actId="26606"/>
          <ac:spMkLst>
            <pc:docMk/>
            <pc:sldMk cId="571396064" sldId="367"/>
            <ac:spMk id="22" creationId="{122F9423-F4B1-45D4-8445-E9991ECCBCCF}"/>
          </ac:spMkLst>
        </pc:spChg>
        <pc:spChg chg="add del">
          <ac:chgData name="Elizabeth Newbold" userId="e75f6988-602f-4b3e-a467-2d06604831ef" providerId="ADAL" clId="{56E30C12-11B8-4A3D-88C5-4DBDFF9FEAA5}" dt="2023-01-16T19:11:14.714" v="835" actId="26606"/>
          <ac:spMkLst>
            <pc:docMk/>
            <pc:sldMk cId="571396064" sldId="367"/>
            <ac:spMk id="31" creationId="{122F9423-F4B1-45D4-8445-E9991ECCBCCF}"/>
          </ac:spMkLst>
        </pc:spChg>
        <pc:spChg chg="add del">
          <ac:chgData name="Elizabeth Newbold" userId="e75f6988-602f-4b3e-a467-2d06604831ef" providerId="ADAL" clId="{56E30C12-11B8-4A3D-88C5-4DBDFF9FEAA5}" dt="2023-01-16T19:11:53.564" v="837" actId="26606"/>
          <ac:spMkLst>
            <pc:docMk/>
            <pc:sldMk cId="571396064" sldId="367"/>
            <ac:spMk id="40" creationId="{122F9423-F4B1-45D4-8445-E9991ECCBCCF}"/>
          </ac:spMkLst>
        </pc:spChg>
        <pc:spChg chg="add">
          <ac:chgData name="Elizabeth Newbold" userId="e75f6988-602f-4b3e-a467-2d06604831ef" providerId="ADAL" clId="{56E30C12-11B8-4A3D-88C5-4DBDFF9FEAA5}" dt="2023-01-16T19:11:53.564" v="837" actId="26606"/>
          <ac:spMkLst>
            <pc:docMk/>
            <pc:sldMk cId="571396064" sldId="367"/>
            <ac:spMk id="49" creationId="{91F32EBA-ED97-466E-8CFA-8382584155D0}"/>
          </ac:spMkLst>
        </pc:spChg>
        <pc:grpChg chg="del">
          <ac:chgData name="Elizabeth Newbold" userId="e75f6988-602f-4b3e-a467-2d06604831ef" providerId="ADAL" clId="{56E30C12-11B8-4A3D-88C5-4DBDFF9FEAA5}" dt="2023-01-16T19:10:36.319" v="829" actId="26606"/>
          <ac:grpSpMkLst>
            <pc:docMk/>
            <pc:sldMk cId="571396064" sldId="367"/>
            <ac:grpSpMk id="24" creationId="{770AE191-D2EA-45C9-A44D-830C188F74CB}"/>
          </ac:grpSpMkLst>
        </pc:grpChg>
        <pc:grpChg chg="add del">
          <ac:chgData name="Elizabeth Newbold" userId="e75f6988-602f-4b3e-a467-2d06604831ef" providerId="ADAL" clId="{56E30C12-11B8-4A3D-88C5-4DBDFF9FEAA5}" dt="2023-01-16T19:11:14.714" v="835" actId="26606"/>
          <ac:grpSpMkLst>
            <pc:docMk/>
            <pc:sldMk cId="571396064" sldId="367"/>
            <ac:grpSpMk id="33" creationId="{770AE191-D2EA-45C9-A44D-830C188F74CB}"/>
          </ac:grpSpMkLst>
        </pc:grpChg>
        <pc:grpChg chg="add del">
          <ac:chgData name="Elizabeth Newbold" userId="e75f6988-602f-4b3e-a467-2d06604831ef" providerId="ADAL" clId="{56E30C12-11B8-4A3D-88C5-4DBDFF9FEAA5}" dt="2023-01-16T19:11:53.564" v="837" actId="26606"/>
          <ac:grpSpMkLst>
            <pc:docMk/>
            <pc:sldMk cId="571396064" sldId="367"/>
            <ac:grpSpMk id="42" creationId="{770AE191-D2EA-45C9-A44D-830C188F74CB}"/>
          </ac:grpSpMkLst>
        </pc:grpChg>
        <pc:picChg chg="del">
          <ac:chgData name="Elizabeth Newbold" userId="e75f6988-602f-4b3e-a467-2d06604831ef" providerId="ADAL" clId="{56E30C12-11B8-4A3D-88C5-4DBDFF9FEAA5}" dt="2023-01-16T19:10:25.701" v="827" actId="478"/>
          <ac:picMkLst>
            <pc:docMk/>
            <pc:sldMk cId="571396064" sldId="367"/>
            <ac:picMk id="9" creationId="{C93BF659-AC3D-49F9-93D3-398BB52D7CB7}"/>
          </ac:picMkLst>
        </pc:picChg>
        <pc:picChg chg="add mod">
          <ac:chgData name="Elizabeth Newbold" userId="e75f6988-602f-4b3e-a467-2d06604831ef" providerId="ADAL" clId="{56E30C12-11B8-4A3D-88C5-4DBDFF9FEAA5}" dt="2023-01-16T19:11:53.564" v="837" actId="26606"/>
          <ac:picMkLst>
            <pc:docMk/>
            <pc:sldMk cId="571396064" sldId="367"/>
            <ac:picMk id="10" creationId="{4B20DCB7-2F02-4121-A796-CE9E156063BE}"/>
          </ac:picMkLst>
        </pc:picChg>
      </pc:sldChg>
      <pc:sldChg chg="addSp delSp modSp add mod">
        <pc:chgData name="Elizabeth Newbold" userId="e75f6988-602f-4b3e-a467-2d06604831ef" providerId="ADAL" clId="{56E30C12-11B8-4A3D-88C5-4DBDFF9FEAA5}" dt="2023-01-16T22:52:33.345" v="1785" actId="6549"/>
        <pc:sldMkLst>
          <pc:docMk/>
          <pc:sldMk cId="2399087810" sldId="368"/>
        </pc:sldMkLst>
        <pc:spChg chg="mod">
          <ac:chgData name="Elizabeth Newbold" userId="e75f6988-602f-4b3e-a467-2d06604831ef" providerId="ADAL" clId="{56E30C12-11B8-4A3D-88C5-4DBDFF9FEAA5}" dt="2023-01-16T19:17:58.566" v="872" actId="403"/>
          <ac:spMkLst>
            <pc:docMk/>
            <pc:sldMk cId="2399087810" sldId="368"/>
            <ac:spMk id="2" creationId="{00000000-0000-0000-0000-000000000000}"/>
          </ac:spMkLst>
        </pc:spChg>
        <pc:spChg chg="mod">
          <ac:chgData name="Elizabeth Newbold" userId="e75f6988-602f-4b3e-a467-2d06604831ef" providerId="ADAL" clId="{56E30C12-11B8-4A3D-88C5-4DBDFF9FEAA5}" dt="2023-01-16T22:52:33.345" v="1785" actId="6549"/>
          <ac:spMkLst>
            <pc:docMk/>
            <pc:sldMk cId="2399087810" sldId="368"/>
            <ac:spMk id="4" creationId="{00000000-0000-0000-0000-000000000000}"/>
          </ac:spMkLst>
        </pc:spChg>
        <pc:spChg chg="del">
          <ac:chgData name="Elizabeth Newbold" userId="e75f6988-602f-4b3e-a467-2d06604831ef" providerId="ADAL" clId="{56E30C12-11B8-4A3D-88C5-4DBDFF9FEAA5}" dt="2023-01-16T19:17:50.808" v="865" actId="26606"/>
          <ac:spMkLst>
            <pc:docMk/>
            <pc:sldMk cId="2399087810" sldId="368"/>
            <ac:spMk id="49" creationId="{91F32EBA-ED97-466E-8CFA-8382584155D0}"/>
          </ac:spMkLst>
        </pc:spChg>
        <pc:spChg chg="add">
          <ac:chgData name="Elizabeth Newbold" userId="e75f6988-602f-4b3e-a467-2d06604831ef" providerId="ADAL" clId="{56E30C12-11B8-4A3D-88C5-4DBDFF9FEAA5}" dt="2023-01-16T19:17:50.808" v="865" actId="26606"/>
          <ac:spMkLst>
            <pc:docMk/>
            <pc:sldMk cId="2399087810" sldId="368"/>
            <ac:spMk id="54" creationId="{33CD251C-A887-4D2F-925B-FC097198538B}"/>
          </ac:spMkLst>
        </pc:spChg>
        <pc:spChg chg="add">
          <ac:chgData name="Elizabeth Newbold" userId="e75f6988-602f-4b3e-a467-2d06604831ef" providerId="ADAL" clId="{56E30C12-11B8-4A3D-88C5-4DBDFF9FEAA5}" dt="2023-01-16T19:17:50.808" v="865" actId="26606"/>
          <ac:spMkLst>
            <pc:docMk/>
            <pc:sldMk cId="2399087810" sldId="368"/>
            <ac:spMk id="56" creationId="{3B2069EE-A08E-44F0-B3F9-3CF8CC2DCAD5}"/>
          </ac:spMkLst>
        </pc:spChg>
        <pc:grpChg chg="add">
          <ac:chgData name="Elizabeth Newbold" userId="e75f6988-602f-4b3e-a467-2d06604831ef" providerId="ADAL" clId="{56E30C12-11B8-4A3D-88C5-4DBDFF9FEAA5}" dt="2023-01-16T19:17:50.808" v="865" actId="26606"/>
          <ac:grpSpMkLst>
            <pc:docMk/>
            <pc:sldMk cId="2399087810" sldId="368"/>
            <ac:grpSpMk id="58" creationId="{C9888C69-11CC-40BA-BABF-F9B7E11C9156}"/>
          </ac:grpSpMkLst>
        </pc:grpChg>
        <pc:picChg chg="add mod">
          <ac:chgData name="Elizabeth Newbold" userId="e75f6988-602f-4b3e-a467-2d06604831ef" providerId="ADAL" clId="{56E30C12-11B8-4A3D-88C5-4DBDFF9FEAA5}" dt="2023-01-16T19:17:50.808" v="865" actId="26606"/>
          <ac:picMkLst>
            <pc:docMk/>
            <pc:sldMk cId="2399087810" sldId="368"/>
            <ac:picMk id="6" creationId="{5C612DEE-0A94-4682-8848-060D3033E273}"/>
          </ac:picMkLst>
        </pc:picChg>
        <pc:picChg chg="del">
          <ac:chgData name="Elizabeth Newbold" userId="e75f6988-602f-4b3e-a467-2d06604831ef" providerId="ADAL" clId="{56E30C12-11B8-4A3D-88C5-4DBDFF9FEAA5}" dt="2023-01-16T19:16:41.302" v="862" actId="478"/>
          <ac:picMkLst>
            <pc:docMk/>
            <pc:sldMk cId="2399087810" sldId="368"/>
            <ac:picMk id="10" creationId="{4B20DCB7-2F02-4121-A796-CE9E156063BE}"/>
          </ac:picMkLst>
        </pc:picChg>
      </pc:sldChg>
      <pc:sldChg chg="new del">
        <pc:chgData name="Elizabeth Newbold" userId="e75f6988-602f-4b3e-a467-2d06604831ef" providerId="ADAL" clId="{56E30C12-11B8-4A3D-88C5-4DBDFF9FEAA5}" dt="2023-01-16T19:18:33.713" v="879" actId="2696"/>
        <pc:sldMkLst>
          <pc:docMk/>
          <pc:sldMk cId="2340628590" sldId="369"/>
        </pc:sldMkLst>
      </pc:sldChg>
      <pc:sldChg chg="del delDesignElem">
        <pc:chgData name="Elizabeth Newbold" userId="e75f6988-602f-4b3e-a467-2d06604831ef" providerId="ADAL" clId="{56E30C12-11B8-4A3D-88C5-4DBDFF9FEAA5}" dt="2023-01-16T19:18:43.250" v="881" actId="47"/>
        <pc:sldMkLst>
          <pc:docMk/>
          <pc:sldMk cId="3355359049" sldId="369"/>
        </pc:sldMkLst>
      </pc:sldChg>
      <pc:sldChg chg="addSp delSp modSp mod">
        <pc:chgData name="Elizabeth Newbold" userId="e75f6988-602f-4b3e-a467-2d06604831ef" providerId="ADAL" clId="{56E30C12-11B8-4A3D-88C5-4DBDFF9FEAA5}" dt="2023-01-16T23:00:39.305" v="2031" actId="20577"/>
        <pc:sldMkLst>
          <pc:docMk/>
          <pc:sldMk cId="1142002951" sldId="370"/>
        </pc:sldMkLst>
        <pc:spChg chg="mod">
          <ac:chgData name="Elizabeth Newbold" userId="e75f6988-602f-4b3e-a467-2d06604831ef" providerId="ADAL" clId="{56E30C12-11B8-4A3D-88C5-4DBDFF9FEAA5}" dt="2023-01-16T19:27:03.500" v="939" actId="403"/>
          <ac:spMkLst>
            <pc:docMk/>
            <pc:sldMk cId="1142002951" sldId="370"/>
            <ac:spMk id="2" creationId="{00000000-0000-0000-0000-000000000000}"/>
          </ac:spMkLst>
        </pc:spChg>
        <pc:spChg chg="mod">
          <ac:chgData name="Elizabeth Newbold" userId="e75f6988-602f-4b3e-a467-2d06604831ef" providerId="ADAL" clId="{56E30C12-11B8-4A3D-88C5-4DBDFF9FEAA5}" dt="2023-01-16T23:00:39.305" v="2031" actId="20577"/>
          <ac:spMkLst>
            <pc:docMk/>
            <pc:sldMk cId="1142002951" sldId="370"/>
            <ac:spMk id="4" creationId="{00000000-0000-0000-0000-000000000000}"/>
          </ac:spMkLst>
        </pc:spChg>
        <pc:spChg chg="del">
          <ac:chgData name="Elizabeth Newbold" userId="e75f6988-602f-4b3e-a467-2d06604831ef" providerId="ADAL" clId="{56E30C12-11B8-4A3D-88C5-4DBDFF9FEAA5}" dt="2023-01-16T19:23:06.182" v="896" actId="26606"/>
          <ac:spMkLst>
            <pc:docMk/>
            <pc:sldMk cId="1142002951" sldId="370"/>
            <ac:spMk id="22" creationId="{122F9423-F4B1-45D4-8445-E9991ECCBCCF}"/>
          </ac:spMkLst>
        </pc:spChg>
        <pc:spChg chg="add del">
          <ac:chgData name="Elizabeth Newbold" userId="e75f6988-602f-4b3e-a467-2d06604831ef" providerId="ADAL" clId="{56E30C12-11B8-4A3D-88C5-4DBDFF9FEAA5}" dt="2023-01-16T19:26:54.827" v="929" actId="26606"/>
          <ac:spMkLst>
            <pc:docMk/>
            <pc:sldMk cId="1142002951" sldId="370"/>
            <ac:spMk id="31" creationId="{C4E4288A-DFC8-40A2-90E5-70E851A933AD}"/>
          </ac:spMkLst>
        </pc:spChg>
        <pc:spChg chg="add del">
          <ac:chgData name="Elizabeth Newbold" userId="e75f6988-602f-4b3e-a467-2d06604831ef" providerId="ADAL" clId="{56E30C12-11B8-4A3D-88C5-4DBDFF9FEAA5}" dt="2023-01-16T19:26:54.827" v="929" actId="26606"/>
          <ac:spMkLst>
            <pc:docMk/>
            <pc:sldMk cId="1142002951" sldId="370"/>
            <ac:spMk id="37" creationId="{956571CF-1434-4180-A385-D4AC63B6269D}"/>
          </ac:spMkLst>
        </pc:spChg>
        <pc:spChg chg="add del">
          <ac:chgData name="Elizabeth Newbold" userId="e75f6988-602f-4b3e-a467-2d06604831ef" providerId="ADAL" clId="{56E30C12-11B8-4A3D-88C5-4DBDFF9FEAA5}" dt="2023-01-16T19:26:54.827" v="929" actId="26606"/>
          <ac:spMkLst>
            <pc:docMk/>
            <pc:sldMk cId="1142002951" sldId="370"/>
            <ac:spMk id="39" creationId="{9AD93FD3-7DF2-4DC8-BD55-8B2EB5F63F2A}"/>
          </ac:spMkLst>
        </pc:spChg>
        <pc:spChg chg="add">
          <ac:chgData name="Elizabeth Newbold" userId="e75f6988-602f-4b3e-a467-2d06604831ef" providerId="ADAL" clId="{56E30C12-11B8-4A3D-88C5-4DBDFF9FEAA5}" dt="2023-01-16T19:26:54.827" v="929" actId="26606"/>
          <ac:spMkLst>
            <pc:docMk/>
            <pc:sldMk cId="1142002951" sldId="370"/>
            <ac:spMk id="44" creationId="{C4E4288A-DFC8-40A2-90E5-70E851A933AD}"/>
          </ac:spMkLst>
        </pc:spChg>
        <pc:spChg chg="add">
          <ac:chgData name="Elizabeth Newbold" userId="e75f6988-602f-4b3e-a467-2d06604831ef" providerId="ADAL" clId="{56E30C12-11B8-4A3D-88C5-4DBDFF9FEAA5}" dt="2023-01-16T19:26:54.827" v="929" actId="26606"/>
          <ac:spMkLst>
            <pc:docMk/>
            <pc:sldMk cId="1142002951" sldId="370"/>
            <ac:spMk id="50" creationId="{956571CF-1434-4180-A385-D4AC63B6269D}"/>
          </ac:spMkLst>
        </pc:spChg>
        <pc:spChg chg="add">
          <ac:chgData name="Elizabeth Newbold" userId="e75f6988-602f-4b3e-a467-2d06604831ef" providerId="ADAL" clId="{56E30C12-11B8-4A3D-88C5-4DBDFF9FEAA5}" dt="2023-01-16T19:26:54.827" v="929" actId="26606"/>
          <ac:spMkLst>
            <pc:docMk/>
            <pc:sldMk cId="1142002951" sldId="370"/>
            <ac:spMk id="52" creationId="{9AD93FD3-7DF2-4DC8-BD55-8B2EB5F63F2A}"/>
          </ac:spMkLst>
        </pc:spChg>
        <pc:grpChg chg="del">
          <ac:chgData name="Elizabeth Newbold" userId="e75f6988-602f-4b3e-a467-2d06604831ef" providerId="ADAL" clId="{56E30C12-11B8-4A3D-88C5-4DBDFF9FEAA5}" dt="2023-01-16T19:23:06.182" v="896" actId="26606"/>
          <ac:grpSpMkLst>
            <pc:docMk/>
            <pc:sldMk cId="1142002951" sldId="370"/>
            <ac:grpSpMk id="24" creationId="{770AE191-D2EA-45C9-A44D-830C188F74CB}"/>
          </ac:grpSpMkLst>
        </pc:grpChg>
        <pc:grpChg chg="add del">
          <ac:chgData name="Elizabeth Newbold" userId="e75f6988-602f-4b3e-a467-2d06604831ef" providerId="ADAL" clId="{56E30C12-11B8-4A3D-88C5-4DBDFF9FEAA5}" dt="2023-01-16T19:26:54.827" v="929" actId="26606"/>
          <ac:grpSpMkLst>
            <pc:docMk/>
            <pc:sldMk cId="1142002951" sldId="370"/>
            <ac:grpSpMk id="33" creationId="{C770F868-28FE-4B38-8FC7-E9C841B837FA}"/>
          </ac:grpSpMkLst>
        </pc:grpChg>
        <pc:grpChg chg="add">
          <ac:chgData name="Elizabeth Newbold" userId="e75f6988-602f-4b3e-a467-2d06604831ef" providerId="ADAL" clId="{56E30C12-11B8-4A3D-88C5-4DBDFF9FEAA5}" dt="2023-01-16T19:26:54.827" v="929" actId="26606"/>
          <ac:grpSpMkLst>
            <pc:docMk/>
            <pc:sldMk cId="1142002951" sldId="370"/>
            <ac:grpSpMk id="46" creationId="{C770F868-28FE-4B38-8FC7-E9C841B837FA}"/>
          </ac:grpSpMkLst>
        </pc:grpChg>
        <pc:picChg chg="del">
          <ac:chgData name="Elizabeth Newbold" userId="e75f6988-602f-4b3e-a467-2d06604831ef" providerId="ADAL" clId="{56E30C12-11B8-4A3D-88C5-4DBDFF9FEAA5}" dt="2023-01-16T19:22:30.246" v="892" actId="478"/>
          <ac:picMkLst>
            <pc:docMk/>
            <pc:sldMk cId="1142002951" sldId="370"/>
            <ac:picMk id="9" creationId="{C93BF659-AC3D-49F9-93D3-398BB52D7CB7}"/>
          </ac:picMkLst>
        </pc:picChg>
        <pc:picChg chg="add mod">
          <ac:chgData name="Elizabeth Newbold" userId="e75f6988-602f-4b3e-a467-2d06604831ef" providerId="ADAL" clId="{56E30C12-11B8-4A3D-88C5-4DBDFF9FEAA5}" dt="2023-01-16T19:23:06.182" v="896" actId="26606"/>
          <ac:picMkLst>
            <pc:docMk/>
            <pc:sldMk cId="1142002951" sldId="370"/>
            <ac:picMk id="10" creationId="{7EE12EA9-DC37-4B1A-B151-3D8D1958C7EC}"/>
          </ac:picMkLst>
        </pc:picChg>
      </pc:sldChg>
      <pc:sldChg chg="addSp delSp add del setBg delDesignElem">
        <pc:chgData name="Elizabeth Newbold" userId="e75f6988-602f-4b3e-a467-2d06604831ef" providerId="ADAL" clId="{56E30C12-11B8-4A3D-88C5-4DBDFF9FEAA5}" dt="2023-01-16T19:28:04.921" v="945"/>
        <pc:sldMkLst>
          <pc:docMk/>
          <pc:sldMk cId="1192680768" sldId="371"/>
        </pc:sldMkLst>
        <pc:spChg chg="add del">
          <ac:chgData name="Elizabeth Newbold" userId="e75f6988-602f-4b3e-a467-2d06604831ef" providerId="ADAL" clId="{56E30C12-11B8-4A3D-88C5-4DBDFF9FEAA5}" dt="2023-01-16T19:28:04.921" v="945"/>
          <ac:spMkLst>
            <pc:docMk/>
            <pc:sldMk cId="1192680768" sldId="371"/>
            <ac:spMk id="19" creationId="{201CC55D-ED54-4C5C-95E6-10947BD1103B}"/>
          </ac:spMkLst>
        </pc:spChg>
        <pc:spChg chg="add del">
          <ac:chgData name="Elizabeth Newbold" userId="e75f6988-602f-4b3e-a467-2d06604831ef" providerId="ADAL" clId="{56E30C12-11B8-4A3D-88C5-4DBDFF9FEAA5}" dt="2023-01-16T19:28:04.921" v="945"/>
          <ac:spMkLst>
            <pc:docMk/>
            <pc:sldMk cId="1192680768" sldId="371"/>
            <ac:spMk id="25" creationId="{3873B707-463F-40B0-8227-E8CC6C67EB25}"/>
          </ac:spMkLst>
        </pc:spChg>
        <pc:spChg chg="add del">
          <ac:chgData name="Elizabeth Newbold" userId="e75f6988-602f-4b3e-a467-2d06604831ef" providerId="ADAL" clId="{56E30C12-11B8-4A3D-88C5-4DBDFF9FEAA5}" dt="2023-01-16T19:28:04.921" v="945"/>
          <ac:spMkLst>
            <pc:docMk/>
            <pc:sldMk cId="1192680768" sldId="371"/>
            <ac:spMk id="27" creationId="{C13237C8-E62C-4F0D-A318-BD6FB6C2D138}"/>
          </ac:spMkLst>
        </pc:spChg>
        <pc:spChg chg="add del">
          <ac:chgData name="Elizabeth Newbold" userId="e75f6988-602f-4b3e-a467-2d06604831ef" providerId="ADAL" clId="{56E30C12-11B8-4A3D-88C5-4DBDFF9FEAA5}" dt="2023-01-16T19:28:04.921" v="945"/>
          <ac:spMkLst>
            <pc:docMk/>
            <pc:sldMk cId="1192680768" sldId="371"/>
            <ac:spMk id="29" creationId="{19C9EAEA-39D0-4B0E-A0EB-51E7B26740B1}"/>
          </ac:spMkLst>
        </pc:spChg>
        <pc:grpChg chg="add del">
          <ac:chgData name="Elizabeth Newbold" userId="e75f6988-602f-4b3e-a467-2d06604831ef" providerId="ADAL" clId="{56E30C12-11B8-4A3D-88C5-4DBDFF9FEAA5}" dt="2023-01-16T19:28:04.921" v="945"/>
          <ac:grpSpMkLst>
            <pc:docMk/>
            <pc:sldMk cId="1192680768" sldId="371"/>
            <ac:grpSpMk id="21" creationId="{1DE889C7-FAD6-4397-98E2-05D503484459}"/>
          </ac:grpSpMkLst>
        </pc:grpChg>
      </pc:sldChg>
      <pc:sldChg chg="addSp delSp add del setBg delDesignElem">
        <pc:chgData name="Elizabeth Newbold" userId="e75f6988-602f-4b3e-a467-2d06604831ef" providerId="ADAL" clId="{56E30C12-11B8-4A3D-88C5-4DBDFF9FEAA5}" dt="2023-01-16T19:28:00.884" v="942"/>
        <pc:sldMkLst>
          <pc:docMk/>
          <pc:sldMk cId="2306432436" sldId="371"/>
        </pc:sldMkLst>
        <pc:spChg chg="add del">
          <ac:chgData name="Elizabeth Newbold" userId="e75f6988-602f-4b3e-a467-2d06604831ef" providerId="ADAL" clId="{56E30C12-11B8-4A3D-88C5-4DBDFF9FEAA5}" dt="2023-01-16T19:28:00.884" v="942"/>
          <ac:spMkLst>
            <pc:docMk/>
            <pc:sldMk cId="2306432436" sldId="371"/>
            <ac:spMk id="19" creationId="{201CC55D-ED54-4C5C-95E6-10947BD1103B}"/>
          </ac:spMkLst>
        </pc:spChg>
        <pc:spChg chg="add del">
          <ac:chgData name="Elizabeth Newbold" userId="e75f6988-602f-4b3e-a467-2d06604831ef" providerId="ADAL" clId="{56E30C12-11B8-4A3D-88C5-4DBDFF9FEAA5}" dt="2023-01-16T19:28:00.884" v="942"/>
          <ac:spMkLst>
            <pc:docMk/>
            <pc:sldMk cId="2306432436" sldId="371"/>
            <ac:spMk id="25" creationId="{3873B707-463F-40B0-8227-E8CC6C67EB25}"/>
          </ac:spMkLst>
        </pc:spChg>
        <pc:spChg chg="add del">
          <ac:chgData name="Elizabeth Newbold" userId="e75f6988-602f-4b3e-a467-2d06604831ef" providerId="ADAL" clId="{56E30C12-11B8-4A3D-88C5-4DBDFF9FEAA5}" dt="2023-01-16T19:28:00.884" v="942"/>
          <ac:spMkLst>
            <pc:docMk/>
            <pc:sldMk cId="2306432436" sldId="371"/>
            <ac:spMk id="27" creationId="{C13237C8-E62C-4F0D-A318-BD6FB6C2D138}"/>
          </ac:spMkLst>
        </pc:spChg>
        <pc:spChg chg="add del">
          <ac:chgData name="Elizabeth Newbold" userId="e75f6988-602f-4b3e-a467-2d06604831ef" providerId="ADAL" clId="{56E30C12-11B8-4A3D-88C5-4DBDFF9FEAA5}" dt="2023-01-16T19:28:00.884" v="942"/>
          <ac:spMkLst>
            <pc:docMk/>
            <pc:sldMk cId="2306432436" sldId="371"/>
            <ac:spMk id="29" creationId="{19C9EAEA-39D0-4B0E-A0EB-51E7B26740B1}"/>
          </ac:spMkLst>
        </pc:spChg>
        <pc:grpChg chg="add del">
          <ac:chgData name="Elizabeth Newbold" userId="e75f6988-602f-4b3e-a467-2d06604831ef" providerId="ADAL" clId="{56E30C12-11B8-4A3D-88C5-4DBDFF9FEAA5}" dt="2023-01-16T19:28:00.884" v="942"/>
          <ac:grpSpMkLst>
            <pc:docMk/>
            <pc:sldMk cId="2306432436" sldId="371"/>
            <ac:grpSpMk id="21" creationId="{1DE889C7-FAD6-4397-98E2-05D503484459}"/>
          </ac:grpSpMkLst>
        </pc:grpChg>
      </pc:sldChg>
      <pc:sldChg chg="add ord">
        <pc:chgData name="Elizabeth Newbold" userId="e75f6988-602f-4b3e-a467-2d06604831ef" providerId="ADAL" clId="{56E30C12-11B8-4A3D-88C5-4DBDFF9FEAA5}" dt="2023-01-16T19:28:47.781" v="949"/>
        <pc:sldMkLst>
          <pc:docMk/>
          <pc:sldMk cId="3199298213" sldId="371"/>
        </pc:sldMkLst>
      </pc:sldChg>
      <pc:sldChg chg="addSp delSp modSp new mod setBg">
        <pc:chgData name="Elizabeth Newbold" userId="e75f6988-602f-4b3e-a467-2d06604831ef" providerId="ADAL" clId="{56E30C12-11B8-4A3D-88C5-4DBDFF9FEAA5}" dt="2023-01-16T20:01:11.133" v="1216" actId="26606"/>
        <pc:sldMkLst>
          <pc:docMk/>
          <pc:sldMk cId="3323691667" sldId="372"/>
        </pc:sldMkLst>
        <pc:spChg chg="del">
          <ac:chgData name="Elizabeth Newbold" userId="e75f6988-602f-4b3e-a467-2d06604831ef" providerId="ADAL" clId="{56E30C12-11B8-4A3D-88C5-4DBDFF9FEAA5}" dt="2023-01-16T20:00:44.762" v="1212" actId="478"/>
          <ac:spMkLst>
            <pc:docMk/>
            <pc:sldMk cId="3323691667" sldId="372"/>
            <ac:spMk id="2" creationId="{9E06A90E-55C6-403D-96AE-BAF2B0063093}"/>
          </ac:spMkLst>
        </pc:spChg>
        <pc:spChg chg="del mod">
          <ac:chgData name="Elizabeth Newbold" userId="e75f6988-602f-4b3e-a467-2d06604831ef" providerId="ADAL" clId="{56E30C12-11B8-4A3D-88C5-4DBDFF9FEAA5}" dt="2023-01-16T20:00:42.756" v="1211" actId="478"/>
          <ac:spMkLst>
            <pc:docMk/>
            <pc:sldMk cId="3323691667" sldId="372"/>
            <ac:spMk id="3" creationId="{20AEF513-E956-49AD-BAC1-8B276B324DE7}"/>
          </ac:spMkLst>
        </pc:spChg>
        <pc:spChg chg="del">
          <ac:chgData name="Elizabeth Newbold" userId="e75f6988-602f-4b3e-a467-2d06604831ef" providerId="ADAL" clId="{56E30C12-11B8-4A3D-88C5-4DBDFF9FEAA5}" dt="2023-01-16T20:00:54.243" v="1213" actId="478"/>
          <ac:spMkLst>
            <pc:docMk/>
            <pc:sldMk cId="3323691667" sldId="372"/>
            <ac:spMk id="4" creationId="{EB50EE34-01D4-4E01-BA85-4F9D35A0FCD4}"/>
          </ac:spMkLst>
        </pc:spChg>
        <pc:spChg chg="del mod">
          <ac:chgData name="Elizabeth Newbold" userId="e75f6988-602f-4b3e-a467-2d06604831ef" providerId="ADAL" clId="{56E30C12-11B8-4A3D-88C5-4DBDFF9FEAA5}" dt="2023-01-16T20:01:00.578" v="1215" actId="478"/>
          <ac:spMkLst>
            <pc:docMk/>
            <pc:sldMk cId="3323691667" sldId="372"/>
            <ac:spMk id="5" creationId="{423EB591-CD34-4BC3-B48F-EF06CFABBA58}"/>
          </ac:spMkLst>
        </pc:spChg>
        <pc:spChg chg="add">
          <ac:chgData name="Elizabeth Newbold" userId="e75f6988-602f-4b3e-a467-2d06604831ef" providerId="ADAL" clId="{56E30C12-11B8-4A3D-88C5-4DBDFF9FEAA5}" dt="2023-01-16T20:01:11.133" v="1216" actId="26606"/>
          <ac:spMkLst>
            <pc:docMk/>
            <pc:sldMk cId="3323691667" sldId="372"/>
            <ac:spMk id="12" creationId="{B670DBD5-770C-4383-9F54-5B86E86BD5BB}"/>
          </ac:spMkLst>
        </pc:spChg>
        <pc:picChg chg="add mod">
          <ac:chgData name="Elizabeth Newbold" userId="e75f6988-602f-4b3e-a467-2d06604831ef" providerId="ADAL" clId="{56E30C12-11B8-4A3D-88C5-4DBDFF9FEAA5}" dt="2023-01-16T20:01:11.133" v="1216" actId="26606"/>
          <ac:picMkLst>
            <pc:docMk/>
            <pc:sldMk cId="3323691667" sldId="372"/>
            <ac:picMk id="7" creationId="{6B95A56B-B514-4940-9736-52FA61AE45F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9F3A3-7CEF-4242-9754-E2C32CF371FC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CCFB47-680B-462D-87A1-CBABD980C405}">
      <dgm:prSet/>
      <dgm:spPr/>
      <dgm:t>
        <a:bodyPr/>
        <a:lstStyle/>
        <a:p>
          <a:r>
            <a:rPr lang="en-US"/>
            <a:t>Avoid duplication of what’s already been done</a:t>
          </a:r>
        </a:p>
      </dgm:t>
    </dgm:pt>
    <dgm:pt modelId="{E9D2F8D1-CAD9-4AF4-BF40-F4C79CAABABD}" type="parTrans" cxnId="{9FB66813-29B3-4139-AE9E-4903D44BA577}">
      <dgm:prSet/>
      <dgm:spPr/>
      <dgm:t>
        <a:bodyPr/>
        <a:lstStyle/>
        <a:p>
          <a:endParaRPr lang="en-US"/>
        </a:p>
      </dgm:t>
    </dgm:pt>
    <dgm:pt modelId="{F7672641-592B-4B14-B568-B82251F8A757}" type="sibTrans" cxnId="{9FB66813-29B3-4139-AE9E-4903D44BA577}">
      <dgm:prSet/>
      <dgm:spPr/>
      <dgm:t>
        <a:bodyPr/>
        <a:lstStyle/>
        <a:p>
          <a:endParaRPr lang="en-US"/>
        </a:p>
      </dgm:t>
    </dgm:pt>
    <dgm:pt modelId="{EEDEDED2-41D0-4B7D-8DCB-3DC9FB325B70}">
      <dgm:prSet/>
      <dgm:spPr/>
      <dgm:t>
        <a:bodyPr/>
        <a:lstStyle/>
        <a:p>
          <a:r>
            <a:rPr lang="en-US" i="0" baseline="0" dirty="0"/>
            <a:t>A summary of all available needs assessment research is needed to </a:t>
          </a:r>
          <a:r>
            <a:rPr lang="en-US" i="0" u="sng" baseline="0" dirty="0"/>
            <a:t>inform educational programming </a:t>
          </a:r>
          <a:r>
            <a:rPr lang="en-US" i="0" baseline="0" dirty="0"/>
            <a:t>that </a:t>
          </a:r>
          <a:r>
            <a:rPr lang="en-US" i="0" u="sng" baseline="0" dirty="0"/>
            <a:t>addresses the complexity </a:t>
          </a:r>
          <a:r>
            <a:rPr lang="en-US" i="0" baseline="0" dirty="0"/>
            <a:t>and range of produce safety requirements based on farm size and market access</a:t>
          </a:r>
          <a:endParaRPr lang="en-US" dirty="0"/>
        </a:p>
      </dgm:t>
    </dgm:pt>
    <dgm:pt modelId="{512B177B-4783-4104-B2F2-757A386932C1}" type="parTrans" cxnId="{B307EA7E-1F32-417F-B8F7-E66FBD2E65B8}">
      <dgm:prSet/>
      <dgm:spPr/>
      <dgm:t>
        <a:bodyPr/>
        <a:lstStyle/>
        <a:p>
          <a:endParaRPr lang="en-US"/>
        </a:p>
      </dgm:t>
    </dgm:pt>
    <dgm:pt modelId="{90B8B122-C63D-48CF-8079-11BB78A77C84}" type="sibTrans" cxnId="{B307EA7E-1F32-417F-B8F7-E66FBD2E65B8}">
      <dgm:prSet/>
      <dgm:spPr/>
      <dgm:t>
        <a:bodyPr/>
        <a:lstStyle/>
        <a:p>
          <a:endParaRPr lang="en-US"/>
        </a:p>
      </dgm:t>
    </dgm:pt>
    <dgm:pt modelId="{72B87F8C-C31C-4D06-A08F-ACBC84AEDD76}" type="pres">
      <dgm:prSet presAssocID="{9AE9F3A3-7CEF-4242-9754-E2C32CF371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44DF4A-774F-4972-9217-32E4CE952870}" type="pres">
      <dgm:prSet presAssocID="{1DCCFB47-680B-462D-87A1-CBABD980C405}" presName="hierRoot1" presStyleCnt="0"/>
      <dgm:spPr/>
    </dgm:pt>
    <dgm:pt modelId="{B9A2E653-C294-41FA-86EA-F83C46891F1E}" type="pres">
      <dgm:prSet presAssocID="{1DCCFB47-680B-462D-87A1-CBABD980C405}" presName="composite" presStyleCnt="0"/>
      <dgm:spPr/>
    </dgm:pt>
    <dgm:pt modelId="{A37BEA06-624F-46B0-B588-5D0244704F3F}" type="pres">
      <dgm:prSet presAssocID="{1DCCFB47-680B-462D-87A1-CBABD980C405}" presName="background" presStyleLbl="node0" presStyleIdx="0" presStyleCnt="2"/>
      <dgm:spPr/>
    </dgm:pt>
    <dgm:pt modelId="{17135884-3E97-4BBA-A1B5-948E54F0AC8B}" type="pres">
      <dgm:prSet presAssocID="{1DCCFB47-680B-462D-87A1-CBABD980C405}" presName="text" presStyleLbl="fgAcc0" presStyleIdx="0" presStyleCnt="2">
        <dgm:presLayoutVars>
          <dgm:chPref val="3"/>
        </dgm:presLayoutVars>
      </dgm:prSet>
      <dgm:spPr/>
    </dgm:pt>
    <dgm:pt modelId="{65E4C2DC-E446-44F4-9DE8-4AFF14C85E94}" type="pres">
      <dgm:prSet presAssocID="{1DCCFB47-680B-462D-87A1-CBABD980C405}" presName="hierChild2" presStyleCnt="0"/>
      <dgm:spPr/>
    </dgm:pt>
    <dgm:pt modelId="{ACA7F06F-9DED-430C-A122-4598063F962B}" type="pres">
      <dgm:prSet presAssocID="{EEDEDED2-41D0-4B7D-8DCB-3DC9FB325B70}" presName="hierRoot1" presStyleCnt="0"/>
      <dgm:spPr/>
    </dgm:pt>
    <dgm:pt modelId="{FCDE1E09-0C3B-4BAE-A1A4-B080C2D9FC64}" type="pres">
      <dgm:prSet presAssocID="{EEDEDED2-41D0-4B7D-8DCB-3DC9FB325B70}" presName="composite" presStyleCnt="0"/>
      <dgm:spPr/>
    </dgm:pt>
    <dgm:pt modelId="{D59D6E49-EFBA-4A70-A411-38F39ACA0C46}" type="pres">
      <dgm:prSet presAssocID="{EEDEDED2-41D0-4B7D-8DCB-3DC9FB325B70}" presName="background" presStyleLbl="node0" presStyleIdx="1" presStyleCnt="2"/>
      <dgm:spPr/>
    </dgm:pt>
    <dgm:pt modelId="{6AEE85C1-C3A6-4692-8715-285819934EB1}" type="pres">
      <dgm:prSet presAssocID="{EEDEDED2-41D0-4B7D-8DCB-3DC9FB325B70}" presName="text" presStyleLbl="fgAcc0" presStyleIdx="1" presStyleCnt="2">
        <dgm:presLayoutVars>
          <dgm:chPref val="3"/>
        </dgm:presLayoutVars>
      </dgm:prSet>
      <dgm:spPr/>
    </dgm:pt>
    <dgm:pt modelId="{2E049644-7274-4ADC-9608-5205797F89F5}" type="pres">
      <dgm:prSet presAssocID="{EEDEDED2-41D0-4B7D-8DCB-3DC9FB325B70}" presName="hierChild2" presStyleCnt="0"/>
      <dgm:spPr/>
    </dgm:pt>
  </dgm:ptLst>
  <dgm:cxnLst>
    <dgm:cxn modelId="{9FB66813-29B3-4139-AE9E-4903D44BA577}" srcId="{9AE9F3A3-7CEF-4242-9754-E2C32CF371FC}" destId="{1DCCFB47-680B-462D-87A1-CBABD980C405}" srcOrd="0" destOrd="0" parTransId="{E9D2F8D1-CAD9-4AF4-BF40-F4C79CAABABD}" sibTransId="{F7672641-592B-4B14-B568-B82251F8A757}"/>
    <dgm:cxn modelId="{2ABDF723-4156-49CD-9874-4DEE84713AB3}" type="presOf" srcId="{1DCCFB47-680B-462D-87A1-CBABD980C405}" destId="{17135884-3E97-4BBA-A1B5-948E54F0AC8B}" srcOrd="0" destOrd="0" presId="urn:microsoft.com/office/officeart/2005/8/layout/hierarchy1"/>
    <dgm:cxn modelId="{5E53862C-CC14-4E37-A9BB-DE77FCCF86A2}" type="presOf" srcId="{9AE9F3A3-7CEF-4242-9754-E2C32CF371FC}" destId="{72B87F8C-C31C-4D06-A08F-ACBC84AEDD76}" srcOrd="0" destOrd="0" presId="urn:microsoft.com/office/officeart/2005/8/layout/hierarchy1"/>
    <dgm:cxn modelId="{B307EA7E-1F32-417F-B8F7-E66FBD2E65B8}" srcId="{9AE9F3A3-7CEF-4242-9754-E2C32CF371FC}" destId="{EEDEDED2-41D0-4B7D-8DCB-3DC9FB325B70}" srcOrd="1" destOrd="0" parTransId="{512B177B-4783-4104-B2F2-757A386932C1}" sibTransId="{90B8B122-C63D-48CF-8079-11BB78A77C84}"/>
    <dgm:cxn modelId="{5DFE24FE-247A-4477-9F7D-833B68192476}" type="presOf" srcId="{EEDEDED2-41D0-4B7D-8DCB-3DC9FB325B70}" destId="{6AEE85C1-C3A6-4692-8715-285819934EB1}" srcOrd="0" destOrd="0" presId="urn:microsoft.com/office/officeart/2005/8/layout/hierarchy1"/>
    <dgm:cxn modelId="{00EDAC8F-B0AE-4BEA-B05E-C315A801CA6E}" type="presParOf" srcId="{72B87F8C-C31C-4D06-A08F-ACBC84AEDD76}" destId="{5F44DF4A-774F-4972-9217-32E4CE952870}" srcOrd="0" destOrd="0" presId="urn:microsoft.com/office/officeart/2005/8/layout/hierarchy1"/>
    <dgm:cxn modelId="{59B67B98-C7E6-457B-B0A4-5D43167E2F0E}" type="presParOf" srcId="{5F44DF4A-774F-4972-9217-32E4CE952870}" destId="{B9A2E653-C294-41FA-86EA-F83C46891F1E}" srcOrd="0" destOrd="0" presId="urn:microsoft.com/office/officeart/2005/8/layout/hierarchy1"/>
    <dgm:cxn modelId="{396F2DC6-B23B-44BD-B920-91F1718A3F07}" type="presParOf" srcId="{B9A2E653-C294-41FA-86EA-F83C46891F1E}" destId="{A37BEA06-624F-46B0-B588-5D0244704F3F}" srcOrd="0" destOrd="0" presId="urn:microsoft.com/office/officeart/2005/8/layout/hierarchy1"/>
    <dgm:cxn modelId="{E527DA21-3FDB-4F14-BB7C-6D20347BF48A}" type="presParOf" srcId="{B9A2E653-C294-41FA-86EA-F83C46891F1E}" destId="{17135884-3E97-4BBA-A1B5-948E54F0AC8B}" srcOrd="1" destOrd="0" presId="urn:microsoft.com/office/officeart/2005/8/layout/hierarchy1"/>
    <dgm:cxn modelId="{8357E565-D286-43B5-93BA-03645B77CDA7}" type="presParOf" srcId="{5F44DF4A-774F-4972-9217-32E4CE952870}" destId="{65E4C2DC-E446-44F4-9DE8-4AFF14C85E94}" srcOrd="1" destOrd="0" presId="urn:microsoft.com/office/officeart/2005/8/layout/hierarchy1"/>
    <dgm:cxn modelId="{DC75231A-D04F-4E3A-B8D0-E65D123A27EE}" type="presParOf" srcId="{72B87F8C-C31C-4D06-A08F-ACBC84AEDD76}" destId="{ACA7F06F-9DED-430C-A122-4598063F962B}" srcOrd="1" destOrd="0" presId="urn:microsoft.com/office/officeart/2005/8/layout/hierarchy1"/>
    <dgm:cxn modelId="{CD897F4F-BD9F-42EE-AE5C-79CC7749BCD1}" type="presParOf" srcId="{ACA7F06F-9DED-430C-A122-4598063F962B}" destId="{FCDE1E09-0C3B-4BAE-A1A4-B080C2D9FC64}" srcOrd="0" destOrd="0" presId="urn:microsoft.com/office/officeart/2005/8/layout/hierarchy1"/>
    <dgm:cxn modelId="{C289C079-AE86-468A-B3FA-7FD5A9460D9C}" type="presParOf" srcId="{FCDE1E09-0C3B-4BAE-A1A4-B080C2D9FC64}" destId="{D59D6E49-EFBA-4A70-A411-38F39ACA0C46}" srcOrd="0" destOrd="0" presId="urn:microsoft.com/office/officeart/2005/8/layout/hierarchy1"/>
    <dgm:cxn modelId="{A45B29A3-A48B-4219-89C1-D6ADAE46DF2B}" type="presParOf" srcId="{FCDE1E09-0C3B-4BAE-A1A4-B080C2D9FC64}" destId="{6AEE85C1-C3A6-4692-8715-285819934EB1}" srcOrd="1" destOrd="0" presId="urn:microsoft.com/office/officeart/2005/8/layout/hierarchy1"/>
    <dgm:cxn modelId="{72233776-8DD2-4410-92C2-F60583E58450}" type="presParOf" srcId="{ACA7F06F-9DED-430C-A122-4598063F962B}" destId="{2E049644-7274-4ADC-9608-5205797F89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EA06-624F-46B0-B588-5D0244704F3F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35884-3E97-4BBA-A1B5-948E54F0AC8B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Avoid duplication of what’s already been done</a:t>
          </a:r>
        </a:p>
      </dsp:txBody>
      <dsp:txXfrm>
        <a:off x="585701" y="1066737"/>
        <a:ext cx="4337991" cy="2693452"/>
      </dsp:txXfrm>
    </dsp:sp>
    <dsp:sp modelId="{D59D6E49-EFBA-4A70-A411-38F39ACA0C46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85C1-C3A6-4692-8715-285819934EB1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 dirty="0"/>
            <a:t>A summary of all available needs assessment research is needed to </a:t>
          </a:r>
          <a:r>
            <a:rPr lang="en-US" sz="2400" i="0" u="sng" kern="1200" baseline="0" dirty="0"/>
            <a:t>inform educational programming </a:t>
          </a:r>
          <a:r>
            <a:rPr lang="en-US" sz="2400" i="0" kern="1200" baseline="0" dirty="0"/>
            <a:t>that </a:t>
          </a:r>
          <a:r>
            <a:rPr lang="en-US" sz="2400" i="0" u="sng" kern="1200" baseline="0" dirty="0"/>
            <a:t>addresses the complexity </a:t>
          </a:r>
          <a:r>
            <a:rPr lang="en-US" sz="2400" i="0" kern="1200" baseline="0" dirty="0"/>
            <a:t>and range of produce safety requirements based on farm size and market access</a:t>
          </a:r>
          <a:endParaRPr lang="en-US" sz="2400" kern="1200" dirty="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3DB2D-CBA5-4679-832A-088E84097C0E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0C651-2AA2-4C4F-8583-39EBF7134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 OTHER WORDS: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has been done already, to find out what growers in the Northeast need when it comes to fresh produce safety?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47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(left the text on LEFT for now, but this can be removed if we want)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24FB0-9858-449F-85D6-32F6CE1627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00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FF0000"/>
                </a:solidFill>
              </a:rPr>
              <a:t>THE WAY I ORGANIZED MY FINDINGS : what the needs depend on, and what the needs are (matrix)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br>
              <a:rPr lang="en-US" sz="1600" b="1" dirty="0"/>
            </a:br>
            <a:r>
              <a:rPr lang="en-US" sz="1200" b="1" i="1" dirty="0">
                <a:solidFill>
                  <a:srgbClr val="FF0000"/>
                </a:solidFill>
              </a:rPr>
              <a:t>For all of these, you can say Practices vary by ___, so it’s logical that Needs vary by ___ as well.</a:t>
            </a:r>
          </a:p>
          <a:p>
            <a:r>
              <a:rPr lang="en-US" sz="1200" b="1" i="1" dirty="0">
                <a:solidFill>
                  <a:srgbClr val="FF0000"/>
                </a:solidFill>
              </a:rPr>
              <a:t>Requirements</a:t>
            </a:r>
            <a:r>
              <a:rPr lang="en-US" sz="1200" b="1" i="1" baseline="0" dirty="0">
                <a:solidFill>
                  <a:srgbClr val="FF0000"/>
                </a:solidFill>
              </a:rPr>
              <a:t> of the farm vary _____</a:t>
            </a:r>
            <a:br>
              <a:rPr lang="en-US" sz="1200" b="1" i="1" baseline="0" dirty="0">
                <a:solidFill>
                  <a:srgbClr val="FF0000"/>
                </a:solidFill>
              </a:rPr>
            </a:br>
            <a:r>
              <a:rPr lang="en-US" sz="1200" b="1" i="1" baseline="0" dirty="0">
                <a:solidFill>
                  <a:srgbClr val="FF0000"/>
                </a:solidFill>
              </a:rPr>
              <a:t>Burden of compliance is disproportionate.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unpublished needs assessments</a:t>
            </a:r>
            <a:r>
              <a:rPr lang="en-US" baseline="0" dirty="0"/>
              <a:t> included here</a:t>
            </a:r>
          </a:p>
          <a:p>
            <a:endParaRPr lang="en-US" baseline="0" dirty="0"/>
          </a:p>
          <a:p>
            <a:r>
              <a:rPr lang="en-US" baseline="0" dirty="0"/>
              <a:t>REFORMAT for publication</a:t>
            </a:r>
          </a:p>
          <a:p>
            <a:endParaRPr lang="en-US" baseline="0" dirty="0"/>
          </a:p>
          <a:p>
            <a:r>
              <a:rPr lang="en-US" baseline="0" dirty="0"/>
              <a:t>How can we 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MYSELF – SMALL FARMER IN VERMONT, PART-TIME EMPLOYEE OF NECAFS. ASKED TO DO THIS PROJECT</a:t>
            </a:r>
          </a:p>
          <a:p>
            <a:endParaRPr lang="en-US" baseline="0" dirty="0"/>
          </a:p>
          <a:p>
            <a:r>
              <a:rPr lang="en-US" baseline="0" dirty="0"/>
              <a:t>BROUGHT FRESH EYES TO WORLD OF FOOD SAFETY REGS AND NEEDS ASSESSMENTS, newcomer, outsider perspective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*REMOVED PROCESSORS FROM THIS LIT REVIEW, FRESH PRODUCE SAFETY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7030A0"/>
                </a:solidFill>
              </a:rPr>
              <a:t>*FOCUSED ON NORTHEAST, BUT INCLUDED NATIONAL NEEDS ASSESSMENTS TOO</a:t>
            </a: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Between working group phone call and now: brief search to see what happened in 2019 (USDA report by </a:t>
            </a:r>
            <a:r>
              <a:rPr lang="en-US" baseline="0" dirty="0" err="1"/>
              <a:t>Astill</a:t>
            </a:r>
            <a:r>
              <a:rPr lang="en-US" baseline="0" dirty="0"/>
              <a:t> et al. 2019 / LFSC self-published, Betsy and Laura), revisions, slightly revised draft sent as PDF to attendees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Self-reporting</a:t>
            </a:r>
            <a:r>
              <a:rPr lang="en-US" baseline="0" dirty="0"/>
              <a:t> practices (gaps in best practices </a:t>
            </a:r>
            <a:r>
              <a:rPr lang="en-US" baseline="0" dirty="0">
                <a:sym typeface="Wingdings" panose="05000000000000000000" pitchFamily="2" charset="2"/>
              </a:rPr>
              <a:t> barriers to compliance)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 some cases,</a:t>
            </a:r>
            <a:r>
              <a:rPr lang="en-US" baseline="0" dirty="0"/>
              <a:t> follow-up interviews validated questionnaire answers, in some cases self-reported info was found to be less-than-accurate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(left the text on LEFT for now, but this can be removed if we want)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</a:rPr>
              <a:t>Discuss NEED v. BARRIERS/BURDENS OF COMPLIANCE</a:t>
            </a:r>
            <a:endParaRPr lang="en-US" dirty="0"/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Knowledge models</a:t>
            </a:r>
          </a:p>
          <a:p>
            <a:r>
              <a:rPr lang="en-US" sz="3200" dirty="0"/>
              <a:t>Train-the-trainer / expert model</a:t>
            </a:r>
          </a:p>
          <a:p>
            <a:pPr marL="457200" lvl="1" indent="0">
              <a:buNone/>
            </a:pPr>
            <a:r>
              <a:rPr lang="en-US" sz="2800" dirty="0"/>
              <a:t>Assumes and tries to remedy a knowledge deficit</a:t>
            </a:r>
          </a:p>
          <a:p>
            <a:pPr marL="457200" lvl="1" indent="0">
              <a:buNone/>
            </a:pPr>
            <a:r>
              <a:rPr lang="en-US" sz="2800" i="1" dirty="0"/>
              <a:t>(Delphi method gathers a consensus about existing knowledge gaps and preferred methods of communication)</a:t>
            </a:r>
            <a:endParaRPr lang="en-US" sz="2800" dirty="0"/>
          </a:p>
          <a:p>
            <a:r>
              <a:rPr lang="en-US" sz="3200" dirty="0"/>
              <a:t>Mental models</a:t>
            </a:r>
          </a:p>
          <a:p>
            <a:pPr marL="457200" lvl="1" indent="0">
              <a:buNone/>
            </a:pPr>
            <a:r>
              <a:rPr lang="en-US" sz="2800" dirty="0"/>
              <a:t>Address </a:t>
            </a:r>
            <a:r>
              <a:rPr lang="en-US" sz="2800" i="1" dirty="0"/>
              <a:t>how</a:t>
            </a:r>
            <a:r>
              <a:rPr lang="en-US" sz="2800" dirty="0"/>
              <a:t> individuals/groups define problems</a:t>
            </a:r>
            <a:br>
              <a:rPr lang="en-US" sz="2800" dirty="0"/>
            </a:br>
            <a:r>
              <a:rPr lang="en-US" sz="2800" dirty="0"/>
              <a:t>Identify problem areas; </a:t>
            </a:r>
            <a:r>
              <a:rPr lang="en-US" sz="2800" dirty="0">
                <a:sym typeface="Wingdings" panose="05000000000000000000" pitchFamily="2" charset="2"/>
              </a:rPr>
              <a:t>refine outreach based on need</a:t>
            </a:r>
            <a:endParaRPr lang="en-US" sz="2800" dirty="0"/>
          </a:p>
          <a:p>
            <a:r>
              <a:rPr lang="en-US" sz="3200" dirty="0"/>
              <a:t>Behavioral intervention</a:t>
            </a:r>
          </a:p>
          <a:p>
            <a:pPr marL="457200" lvl="1" indent="0">
              <a:buNone/>
            </a:pPr>
            <a:r>
              <a:rPr lang="en-US" sz="2800" dirty="0"/>
              <a:t>Cognition/intention </a:t>
            </a:r>
            <a:r>
              <a:rPr lang="en-US" sz="2800" dirty="0">
                <a:sym typeface="Wingdings" panose="05000000000000000000" pitchFamily="2" charset="2"/>
              </a:rPr>
              <a:t> new behavior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</a:rPr>
              <a:t>Discuss NEED v. BARRIERS/BURDENS OF COMPLIANCE</a:t>
            </a:r>
            <a:endParaRPr lang="en-US" dirty="0"/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Knowledge models</a:t>
            </a:r>
          </a:p>
          <a:p>
            <a:r>
              <a:rPr lang="en-US" sz="3200" dirty="0"/>
              <a:t>Train-the-trainer / expert model</a:t>
            </a:r>
          </a:p>
          <a:p>
            <a:pPr marL="457200" lvl="1" indent="0">
              <a:buNone/>
            </a:pPr>
            <a:r>
              <a:rPr lang="en-US" sz="2800" dirty="0"/>
              <a:t>Assumes and tries to remedy a knowledge deficit</a:t>
            </a:r>
          </a:p>
          <a:p>
            <a:pPr marL="457200" lvl="1" indent="0">
              <a:buNone/>
            </a:pPr>
            <a:r>
              <a:rPr lang="en-US" sz="2800" i="1" dirty="0"/>
              <a:t>(Delphi method gathers a consensus about existing knowledge gaps and preferred methods of communication)</a:t>
            </a:r>
            <a:endParaRPr lang="en-US" sz="2800" dirty="0"/>
          </a:p>
          <a:p>
            <a:r>
              <a:rPr lang="en-US" sz="3200" dirty="0"/>
              <a:t>Mental models</a:t>
            </a:r>
          </a:p>
          <a:p>
            <a:pPr marL="457200" lvl="1" indent="0">
              <a:buNone/>
            </a:pPr>
            <a:r>
              <a:rPr lang="en-US" sz="2800" dirty="0"/>
              <a:t>Address </a:t>
            </a:r>
            <a:r>
              <a:rPr lang="en-US" sz="2800" i="1" dirty="0"/>
              <a:t>how</a:t>
            </a:r>
            <a:r>
              <a:rPr lang="en-US" sz="2800" dirty="0"/>
              <a:t> individuals/groups define problems</a:t>
            </a:r>
            <a:br>
              <a:rPr lang="en-US" sz="2800" dirty="0"/>
            </a:br>
            <a:r>
              <a:rPr lang="en-US" sz="2800" dirty="0"/>
              <a:t>Identify problem areas; </a:t>
            </a:r>
            <a:r>
              <a:rPr lang="en-US" sz="2800" dirty="0">
                <a:sym typeface="Wingdings" panose="05000000000000000000" pitchFamily="2" charset="2"/>
              </a:rPr>
              <a:t>refine outreach based on need</a:t>
            </a:r>
            <a:endParaRPr lang="en-US" sz="2800" dirty="0"/>
          </a:p>
          <a:p>
            <a:r>
              <a:rPr lang="en-US" sz="3200" dirty="0"/>
              <a:t>Behavioral intervention</a:t>
            </a:r>
          </a:p>
          <a:p>
            <a:pPr marL="457200" lvl="1" indent="0">
              <a:buNone/>
            </a:pPr>
            <a:r>
              <a:rPr lang="en-US" sz="2800" dirty="0"/>
              <a:t>Cognition/intention </a:t>
            </a:r>
            <a:r>
              <a:rPr lang="en-US" sz="2800" dirty="0">
                <a:sym typeface="Wingdings" panose="05000000000000000000" pitchFamily="2" charset="2"/>
              </a:rPr>
              <a:t> new behavior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</a:rPr>
              <a:t>Discuss NEED v. BARRIERS/BURDENS OF COMPLIANCE</a:t>
            </a:r>
            <a:endParaRPr lang="en-US" dirty="0"/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Knowledge models</a:t>
            </a:r>
          </a:p>
          <a:p>
            <a:r>
              <a:rPr lang="en-US" sz="3200" dirty="0"/>
              <a:t>Train-the-trainer / expert model</a:t>
            </a:r>
          </a:p>
          <a:p>
            <a:pPr marL="457200" lvl="1" indent="0">
              <a:buNone/>
            </a:pPr>
            <a:r>
              <a:rPr lang="en-US" sz="2800" dirty="0"/>
              <a:t>Assumes and tries to remedy a knowledge deficit</a:t>
            </a:r>
          </a:p>
          <a:p>
            <a:pPr marL="457200" lvl="1" indent="0">
              <a:buNone/>
            </a:pPr>
            <a:r>
              <a:rPr lang="en-US" sz="2800" i="1" dirty="0"/>
              <a:t>(Delphi method gathers a consensus about existing knowledge gaps and preferred methods of communication)</a:t>
            </a:r>
            <a:endParaRPr lang="en-US" sz="2800" dirty="0"/>
          </a:p>
          <a:p>
            <a:r>
              <a:rPr lang="en-US" sz="3200" dirty="0"/>
              <a:t>Mental models</a:t>
            </a:r>
          </a:p>
          <a:p>
            <a:pPr marL="457200" lvl="1" indent="0">
              <a:buNone/>
            </a:pPr>
            <a:r>
              <a:rPr lang="en-US" sz="2800" dirty="0"/>
              <a:t>Address </a:t>
            </a:r>
            <a:r>
              <a:rPr lang="en-US" sz="2800" i="1" dirty="0"/>
              <a:t>how</a:t>
            </a:r>
            <a:r>
              <a:rPr lang="en-US" sz="2800" dirty="0"/>
              <a:t> individuals/groups define problems</a:t>
            </a:r>
            <a:br>
              <a:rPr lang="en-US" sz="2800" dirty="0"/>
            </a:br>
            <a:r>
              <a:rPr lang="en-US" sz="2800" dirty="0"/>
              <a:t>Identify problem areas; </a:t>
            </a:r>
            <a:r>
              <a:rPr lang="en-US" sz="2800" dirty="0">
                <a:sym typeface="Wingdings" panose="05000000000000000000" pitchFamily="2" charset="2"/>
              </a:rPr>
              <a:t>refine outreach based on need</a:t>
            </a:r>
            <a:endParaRPr lang="en-US" sz="2800" dirty="0"/>
          </a:p>
          <a:p>
            <a:r>
              <a:rPr lang="en-US" sz="3200" dirty="0"/>
              <a:t>Behavioral intervention</a:t>
            </a:r>
          </a:p>
          <a:p>
            <a:pPr marL="457200" lvl="1" indent="0">
              <a:buNone/>
            </a:pPr>
            <a:r>
              <a:rPr lang="en-US" sz="2800" dirty="0"/>
              <a:t>Cognition/intention </a:t>
            </a:r>
            <a:r>
              <a:rPr lang="en-US" sz="2800" dirty="0">
                <a:sym typeface="Wingdings" panose="05000000000000000000" pitchFamily="2" charset="2"/>
              </a:rPr>
              <a:t> new behavior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</a:rPr>
              <a:t>Discuss NEED v. BARRIERS/BURDENS OF COMPLIANCE</a:t>
            </a:r>
            <a:endParaRPr lang="en-US" dirty="0"/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Knowledge models</a:t>
            </a:r>
          </a:p>
          <a:p>
            <a:r>
              <a:rPr lang="en-US" sz="3200" dirty="0"/>
              <a:t>Train-the-trainer / expert model</a:t>
            </a:r>
          </a:p>
          <a:p>
            <a:pPr marL="457200" lvl="1" indent="0">
              <a:buNone/>
            </a:pPr>
            <a:r>
              <a:rPr lang="en-US" sz="2800" dirty="0"/>
              <a:t>Assumes and tries to remedy a knowledge deficit</a:t>
            </a:r>
          </a:p>
          <a:p>
            <a:pPr marL="457200" lvl="1" indent="0">
              <a:buNone/>
            </a:pPr>
            <a:r>
              <a:rPr lang="en-US" sz="2800" i="1" dirty="0"/>
              <a:t>(Delphi method gathers a consensus about existing knowledge gaps and preferred methods of communication)</a:t>
            </a:r>
            <a:endParaRPr lang="en-US" sz="2800" dirty="0"/>
          </a:p>
          <a:p>
            <a:r>
              <a:rPr lang="en-US" sz="3200" dirty="0"/>
              <a:t>Mental models</a:t>
            </a:r>
          </a:p>
          <a:p>
            <a:pPr marL="457200" lvl="1" indent="0">
              <a:buNone/>
            </a:pPr>
            <a:r>
              <a:rPr lang="en-US" sz="2800" dirty="0"/>
              <a:t>Address </a:t>
            </a:r>
            <a:r>
              <a:rPr lang="en-US" sz="2800" i="1" dirty="0"/>
              <a:t>how</a:t>
            </a:r>
            <a:r>
              <a:rPr lang="en-US" sz="2800" dirty="0"/>
              <a:t> individuals/groups define problems</a:t>
            </a:r>
            <a:br>
              <a:rPr lang="en-US" sz="2800" dirty="0"/>
            </a:br>
            <a:r>
              <a:rPr lang="en-US" sz="2800" dirty="0"/>
              <a:t>Identify problem areas; </a:t>
            </a:r>
            <a:r>
              <a:rPr lang="en-US" sz="2800" dirty="0">
                <a:sym typeface="Wingdings" panose="05000000000000000000" pitchFamily="2" charset="2"/>
              </a:rPr>
              <a:t>refine outreach based on need</a:t>
            </a:r>
            <a:endParaRPr lang="en-US" sz="2800" dirty="0"/>
          </a:p>
          <a:p>
            <a:r>
              <a:rPr lang="en-US" sz="3200" dirty="0"/>
              <a:t>Behavioral intervention</a:t>
            </a:r>
          </a:p>
          <a:p>
            <a:pPr marL="457200" lvl="1" indent="0">
              <a:buNone/>
            </a:pPr>
            <a:r>
              <a:rPr lang="en-US" sz="2800" dirty="0"/>
              <a:t>Cognition/intention </a:t>
            </a:r>
            <a:r>
              <a:rPr lang="en-US" sz="2800" dirty="0">
                <a:sym typeface="Wingdings" panose="05000000000000000000" pitchFamily="2" charset="2"/>
              </a:rPr>
              <a:t> new behavior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4FB0-9858-449F-85D6-32F6CE1627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</a:rPr>
              <a:t>Discuss NEED v. BARRIERS/BURDENS OF COMPLIANCE</a:t>
            </a:r>
            <a:endParaRPr lang="en-US" dirty="0"/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Knowledge models</a:t>
            </a:r>
          </a:p>
          <a:p>
            <a:r>
              <a:rPr lang="en-US" sz="3200" dirty="0"/>
              <a:t>Train-the-trainer / expert model</a:t>
            </a:r>
          </a:p>
          <a:p>
            <a:pPr marL="457200" lvl="1" indent="0">
              <a:buNone/>
            </a:pPr>
            <a:r>
              <a:rPr lang="en-US" sz="2800" dirty="0"/>
              <a:t>Assumes and tries to remedy a knowledge deficit</a:t>
            </a:r>
          </a:p>
          <a:p>
            <a:pPr marL="457200" lvl="1" indent="0">
              <a:buNone/>
            </a:pPr>
            <a:r>
              <a:rPr lang="en-US" sz="2800" i="1" dirty="0"/>
              <a:t>(Delphi method gathers a consensus about existing knowledge gaps and preferred methods of communication)</a:t>
            </a:r>
            <a:endParaRPr lang="en-US" sz="2800" dirty="0"/>
          </a:p>
          <a:p>
            <a:r>
              <a:rPr lang="en-US" sz="3200" dirty="0"/>
              <a:t>Mental models</a:t>
            </a:r>
          </a:p>
          <a:p>
            <a:pPr marL="457200" lvl="1" indent="0">
              <a:buNone/>
            </a:pPr>
            <a:r>
              <a:rPr lang="en-US" sz="2800" dirty="0"/>
              <a:t>Address </a:t>
            </a:r>
            <a:r>
              <a:rPr lang="en-US" sz="2800" i="1" dirty="0"/>
              <a:t>how</a:t>
            </a:r>
            <a:r>
              <a:rPr lang="en-US" sz="2800" dirty="0"/>
              <a:t> individuals/groups define problems</a:t>
            </a:r>
            <a:br>
              <a:rPr lang="en-US" sz="2800" dirty="0"/>
            </a:br>
            <a:r>
              <a:rPr lang="en-US" sz="2800" dirty="0"/>
              <a:t>Identify problem areas; </a:t>
            </a:r>
            <a:r>
              <a:rPr lang="en-US" sz="2800" dirty="0">
                <a:sym typeface="Wingdings" panose="05000000000000000000" pitchFamily="2" charset="2"/>
              </a:rPr>
              <a:t>refine outreach based on need</a:t>
            </a:r>
            <a:endParaRPr lang="en-US" sz="2800" dirty="0"/>
          </a:p>
          <a:p>
            <a:r>
              <a:rPr lang="en-US" sz="3200" dirty="0"/>
              <a:t>Behavioral intervention</a:t>
            </a:r>
          </a:p>
          <a:p>
            <a:pPr marL="457200" lvl="1" indent="0">
              <a:buNone/>
            </a:pPr>
            <a:r>
              <a:rPr lang="en-US" sz="2800" dirty="0"/>
              <a:t>Cognition/intention </a:t>
            </a:r>
            <a:r>
              <a:rPr lang="en-US" sz="2800" dirty="0">
                <a:sym typeface="Wingdings" panose="05000000000000000000" pitchFamily="2" charset="2"/>
              </a:rPr>
              <a:t> new behavior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24FB0-9858-449F-85D6-32F6CE1627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25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0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4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8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ABCCBA39-E787-42DF-867A-EFCF219ADC8A}" type="datetime1">
              <a:rPr lang="en-US" smtClean="0"/>
              <a:pPr/>
              <a:t>1/13/2023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F77859BE-AB9F-442C-A4EA-B011D0DC6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8000"/>
              </a:schemeClr>
            </a:gs>
            <a:gs pos="73000">
              <a:schemeClr val="bg1">
                <a:lumMod val="95000"/>
              </a:schemeClr>
            </a:gs>
            <a:gs pos="97000">
              <a:schemeClr val="bg1">
                <a:lumMod val="6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AD4B-3830-4453-B22D-40940C8CEC8E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go.uvm.edu/necafs   necafs@uvm.edu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59BE-AB9F-442C-A4EA-B011D0DC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6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On-Farm Produce Safety: A Review of Needs Assessments of Small- and Medium-Sized Growers in the United States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/>
              <a:t>Hannah Doyle, Chris Callahan, &amp; Elizabeth Newbold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6337C53-9072-4E29-A902-536B78B13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06" y="58360"/>
            <a:ext cx="4494187" cy="337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8298"/>
          <a:stretch/>
        </p:blipFill>
        <p:spPr>
          <a:xfrm>
            <a:off x="10213987" y="6044330"/>
            <a:ext cx="1978013" cy="813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EBAD6B-D889-469F-BEC8-56B2968B0F05}"/>
              </a:ext>
            </a:extLst>
          </p:cNvPr>
          <p:cNvSpPr txBox="1"/>
          <p:nvPr/>
        </p:nvSpPr>
        <p:spPr>
          <a:xfrm>
            <a:off x="115410" y="6557770"/>
            <a:ext cx="7646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0" u="none" strike="noStrike" baseline="0" dirty="0">
                <a:solidFill>
                  <a:srgbClr val="221E1F"/>
                </a:solidFill>
                <a:latin typeface="Arno Pro SmText"/>
              </a:rPr>
              <a:t>Funding for this work was provided by the Food Safety Outreach Program (USDA-NIFA-FSMA-2018-70020-28878).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976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0" y="1030286"/>
            <a:ext cx="4153626" cy="2174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NEEDS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7290" y="3428999"/>
            <a:ext cx="4677546" cy="2741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Time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Farmers - never enough time!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Time for record keeping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Time for improving practices (including lack of labor)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12DEE-0A94-4682-8848-060D3033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56" y="1755522"/>
            <a:ext cx="5051320" cy="33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8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NEEDS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695131" y="958617"/>
            <a:ext cx="4888676" cy="429003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8194" y="2912936"/>
            <a:ext cx="6086938" cy="380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MINDSET (motivation, perspective, and confidence)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 the big picture motivation for food safety behavioral changes (although recent outbreak information reduces confidence)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Motivation comes </a:t>
            </a:r>
            <a:r>
              <a:rPr lang="en-US" sz="2400">
                <a:solidFill>
                  <a:schemeClr val="bg1"/>
                </a:solidFill>
              </a:rPr>
              <a:t>from buyers, regs, </a:t>
            </a:r>
            <a:r>
              <a:rPr lang="en-US" sz="2400" dirty="0">
                <a:solidFill>
                  <a:schemeClr val="bg1"/>
                </a:solidFill>
              </a:rPr>
              <a:t>and opportunities for mutual benefits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Foster confidence in the process by making it realistic and attainable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E12EA9-DC37-4B1A-B151-3D8D1958C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28" y="2004634"/>
            <a:ext cx="2934082" cy="21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/>
              <a:t>TWO EMERGING DIMENSIONS or FRAMEWORKS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Mindset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r="1992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463" y="7394784"/>
            <a:ext cx="4876641" cy="24740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NEEDS</a:t>
            </a:r>
          </a:p>
          <a:p>
            <a:pPr lvl="2"/>
            <a:r>
              <a:rPr lang="en-US" dirty="0"/>
              <a:t>KNOWLEDGE</a:t>
            </a:r>
          </a:p>
          <a:p>
            <a:pPr lvl="2"/>
            <a:r>
              <a:rPr lang="en-US" dirty="0"/>
              <a:t>TRAINING</a:t>
            </a:r>
          </a:p>
          <a:p>
            <a:pPr lvl="2"/>
            <a:r>
              <a:rPr lang="en-US" dirty="0"/>
              <a:t>CAPITAL</a:t>
            </a:r>
          </a:p>
          <a:p>
            <a:pPr lvl="2"/>
            <a:r>
              <a:rPr lang="en-US" dirty="0"/>
              <a:t>TIME</a:t>
            </a:r>
          </a:p>
          <a:p>
            <a:pPr lvl="2"/>
            <a:r>
              <a:rPr lang="en-US" dirty="0"/>
              <a:t>MINDSET</a:t>
            </a:r>
            <a:r>
              <a:rPr lang="en-US" sz="1600" dirty="0"/>
              <a:t>	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7143872"/>
            <a:ext cx="3322161" cy="344488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FACTORS THAT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 NEED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DFF53-CA5E-4AD2-A0EB-9EF3D9CD3867}"/>
              </a:ext>
            </a:extLst>
          </p:cNvPr>
          <p:cNvSpPr txBox="1"/>
          <p:nvPr/>
        </p:nvSpPr>
        <p:spPr>
          <a:xfrm>
            <a:off x="2869852" y="3193236"/>
            <a:ext cx="2431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Factors that Influence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 Size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319929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latin typeface="+mn-lt"/>
              </a:rPr>
              <a:t>FACTORS THAT INFLUENCE NEED</a:t>
            </a:r>
            <a:endParaRPr lang="en-US" sz="4200" b="1" i="1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77188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Geographical </a:t>
            </a:r>
            <a:r>
              <a:rPr lang="en-US" sz="1800" b="1" dirty="0"/>
              <a:t>REGION</a:t>
            </a:r>
          </a:p>
          <a:p>
            <a:pPr lvl="1"/>
            <a:r>
              <a:rPr lang="en-US" sz="1800" dirty="0"/>
              <a:t>Practices vary by region</a:t>
            </a:r>
          </a:p>
          <a:p>
            <a:pPr lvl="1"/>
            <a:r>
              <a:rPr lang="en-US" sz="1800" dirty="0"/>
              <a:t>Public perceptions of food safety</a:t>
            </a:r>
          </a:p>
          <a:p>
            <a:pPr lvl="1"/>
            <a:r>
              <a:rPr lang="en-US" sz="1800" dirty="0"/>
              <a:t>Cultural differences amongst growers</a:t>
            </a:r>
          </a:p>
          <a:p>
            <a:r>
              <a:rPr lang="en-US" sz="1800" dirty="0"/>
              <a:t>Farm </a:t>
            </a:r>
            <a:r>
              <a:rPr lang="en-US" sz="1800" b="1" dirty="0"/>
              <a:t>SIZE</a:t>
            </a:r>
          </a:p>
          <a:p>
            <a:pPr lvl="1"/>
            <a:r>
              <a:rPr lang="en-US" sz="1800" dirty="0"/>
              <a:t>Scale, methods of production</a:t>
            </a:r>
          </a:p>
          <a:p>
            <a:pPr lvl="1"/>
            <a:r>
              <a:rPr lang="en-US" sz="1800" dirty="0"/>
              <a:t>Regulations vary by annual sales (size)</a:t>
            </a:r>
          </a:p>
          <a:p>
            <a:r>
              <a:rPr lang="en-US" sz="1800" dirty="0"/>
              <a:t>Farm </a:t>
            </a:r>
            <a:r>
              <a:rPr lang="en-US" sz="1800" b="1" dirty="0"/>
              <a:t>TYPE</a:t>
            </a:r>
          </a:p>
          <a:p>
            <a:pPr lvl="1"/>
            <a:r>
              <a:rPr lang="en-US" sz="1800" dirty="0"/>
              <a:t>Organic v. conventional</a:t>
            </a:r>
          </a:p>
          <a:p>
            <a:pPr lvl="1"/>
            <a:r>
              <a:rPr lang="en-US" sz="1800" dirty="0"/>
              <a:t>Crop mix</a:t>
            </a:r>
          </a:p>
          <a:p>
            <a:r>
              <a:rPr lang="en-US" sz="1800" b="1" dirty="0"/>
              <a:t>MARKET</a:t>
            </a:r>
            <a:r>
              <a:rPr lang="en-US" sz="1800" dirty="0"/>
              <a:t> for products</a:t>
            </a:r>
          </a:p>
          <a:p>
            <a:pPr lvl="1"/>
            <a:r>
              <a:rPr lang="en-US" sz="1800" dirty="0"/>
              <a:t>Wholesale, retail, direct-to-consumer, etc.</a:t>
            </a:r>
          </a:p>
          <a:p>
            <a:pPr lvl="1"/>
            <a:r>
              <a:rPr lang="en-US" sz="1800" dirty="0"/>
              <a:t>Buyer requirements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1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684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447741"/>
            <a:ext cx="4278623" cy="16459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BEST CAN WE MEET </a:t>
            </a:r>
            <a:b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STAKEHOLDER NEEDS?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Unique to stakeholder group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695131" y="958617"/>
            <a:ext cx="4888676" cy="429003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579"/>
            <a:ext cx="8109718" cy="4604421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5199" y="2912937"/>
            <a:ext cx="4741917" cy="3093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1"/>
                </a:solidFill>
              </a:rPr>
              <a:t>WHAT</a:t>
            </a:r>
            <a:r>
              <a:rPr lang="en-US" sz="2800" b="1" dirty="0">
                <a:solidFill>
                  <a:schemeClr val="bg1"/>
                </a:solidFill>
              </a:rPr>
              <a:t> (the 5 needs, sensitive to the 4 factors)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&amp;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1"/>
                </a:solidFill>
              </a:rPr>
              <a:t>HOW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(ASK stakeholders: what would be most helpful? How do you want it?)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pic>
        <p:nvPicPr>
          <p:cNvPr id="8" name="Graphic 7" descr="Onboarding">
            <a:extLst>
              <a:ext uri="{FF2B5EF4-FFF2-40B4-BE49-F238E27FC236}">
                <a16:creationId xmlns:a16="http://schemas.microsoft.com/office/drawing/2014/main" id="{AF2C58E6-BD90-10B8-EC44-0D41A7DCA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2428" y="1636595"/>
            <a:ext cx="2934082" cy="293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639041-6080-466E-A54E-D15D1E0B0115}"/>
              </a:ext>
            </a:extLst>
          </p:cNvPr>
          <p:cNvSpPr txBox="1"/>
          <p:nvPr/>
        </p:nvSpPr>
        <p:spPr>
          <a:xfrm>
            <a:off x="796009" y="2286000"/>
            <a:ext cx="2286000" cy="2286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FD451EE1-06AB-4684-8B7A-59133962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417" y="2121408"/>
            <a:ext cx="2615184" cy="2615184"/>
          </a:xfrm>
          <a:prstGeom prst="ellipse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02D69F-ABEF-47E0-B154-C6656A2B3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0863" y="857123"/>
            <a:ext cx="6694488" cy="681038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Tailor Outreach and Education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Consider both CONTENT and DELIVERY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29CDC-BF62-448F-B892-047F4823ECD0}"/>
              </a:ext>
            </a:extLst>
          </p:cNvPr>
          <p:cNvSpPr txBox="1"/>
          <p:nvPr/>
        </p:nvSpPr>
        <p:spPr>
          <a:xfrm>
            <a:off x="4360863" y="1857375"/>
            <a:ext cx="3076575" cy="35639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Content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Credible (experienced) sources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Respondents often favored ag service providers (extension professionals, researchers), NOT federal agencies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09457-26B7-4507-A907-F046D2851D20}"/>
              </a:ext>
            </a:extLst>
          </p:cNvPr>
          <p:cNvSpPr txBox="1"/>
          <p:nvPr/>
        </p:nvSpPr>
        <p:spPr>
          <a:xfrm>
            <a:off x="7483475" y="1857375"/>
            <a:ext cx="3573463" cy="356393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/>
              <a:t>DELIVERY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Format: Online? Handouts? On-farm workshops? Know your audience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Consider literacy, numeracy and language barriers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Creative solutions to produce growers’ problems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587CB-4E71-428C-B7E0-CCA1FBC76461}"/>
              </a:ext>
            </a:extLst>
          </p:cNvPr>
          <p:cNvSpPr txBox="1"/>
          <p:nvPr/>
        </p:nvSpPr>
        <p:spPr>
          <a:xfrm>
            <a:off x="477982" y="5881255"/>
            <a:ext cx="10893543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1E1F"/>
                </a:solidFill>
                <a:latin typeface="Arno Pro SmText"/>
              </a:rPr>
              <a:t>E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Arno Pro SmText"/>
              </a:rPr>
              <a:t>ducators who can </a:t>
            </a:r>
            <a:r>
              <a:rPr lang="en-US" sz="1800" b="0" i="0" u="sng" strike="noStrike" baseline="0" dirty="0">
                <a:solidFill>
                  <a:srgbClr val="221E1F"/>
                </a:solidFill>
                <a:latin typeface="Arno Pro SmText"/>
              </a:rPr>
              <a:t>foster confidence</a:t>
            </a:r>
            <a:r>
              <a:rPr lang="en-US" sz="1800" b="0" i="0" strike="noStrike" baseline="0" dirty="0">
                <a:solidFill>
                  <a:srgbClr val="221E1F"/>
                </a:solidFill>
                <a:latin typeface="Arno Pro SmText"/>
              </a:rPr>
              <a:t>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Arno Pro SmText"/>
              </a:rPr>
              <a:t>by understanding the outside factors influencing the needs of their target audience and tailor programming to address those specific needs </a:t>
            </a:r>
            <a:r>
              <a:rPr lang="en-US" sz="1800" b="0" i="0" u="sng" strike="noStrike" baseline="0" dirty="0">
                <a:solidFill>
                  <a:srgbClr val="221E1F"/>
                </a:solidFill>
                <a:latin typeface="Arno Pro SmText"/>
              </a:rPr>
              <a:t>will have greater success</a:t>
            </a:r>
            <a:r>
              <a:rPr lang="en-US" sz="1800" b="0" i="0" strike="noStrike" baseline="0" dirty="0">
                <a:solidFill>
                  <a:srgbClr val="221E1F"/>
                </a:solidFill>
                <a:latin typeface="Arno Pro SmText"/>
              </a:rPr>
              <a:t>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Arno Pro SmText"/>
              </a:rPr>
              <a:t>in changing behaviors.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lose up of a street sign&#10;&#10;Description automatically generated with medium confidence">
            <a:extLst>
              <a:ext uri="{FF2B5EF4-FFF2-40B4-BE49-F238E27FC236}">
                <a16:creationId xmlns:a16="http://schemas.microsoft.com/office/drawing/2014/main" id="{6B95A56B-B514-4940-9736-52FA61AE4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r="-1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369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 QUESTION</a:t>
            </a:r>
            <a: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5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the known produce safety needs among small- and medium-sized producers in the United States?</a:t>
            </a:r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92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C00B1-1876-4D78-801B-A3A41B04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US" sz="5200"/>
              <a:t>Goal for the Work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A143B35-EADE-797A-7C39-0FF0BD039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6516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92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+mn-lt"/>
              </a:rPr>
              <a:t>Overview of Project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039528"/>
          </a:xfrm>
        </p:spPr>
        <p:txBody>
          <a:bodyPr>
            <a:normAutofit/>
          </a:bodyPr>
          <a:lstStyle/>
          <a:p>
            <a:r>
              <a:rPr lang="en-US" sz="1900" dirty="0"/>
              <a:t>Conducted a national semi-systematic review of produce safety needs assessments that:</a:t>
            </a:r>
          </a:p>
          <a:p>
            <a:pPr lvl="1"/>
            <a:r>
              <a:rPr lang="en-US" sz="1900" dirty="0"/>
              <a:t>Considered data from 2005 - 2020</a:t>
            </a:r>
          </a:p>
          <a:p>
            <a:pPr lvl="1"/>
            <a:r>
              <a:rPr lang="en-US" sz="1900" dirty="0"/>
              <a:t>Included only published literature</a:t>
            </a:r>
          </a:p>
          <a:p>
            <a:pPr lvl="1"/>
            <a:r>
              <a:rPr lang="en-US" sz="1900" dirty="0"/>
              <a:t>Reviewed 34 needs assessments</a:t>
            </a:r>
          </a:p>
          <a:p>
            <a:pPr lvl="1"/>
            <a:r>
              <a:rPr lang="en-US" sz="1900" dirty="0"/>
              <a:t>Presented findings at NECAFS in Philly, 2020</a:t>
            </a:r>
          </a:p>
          <a:p>
            <a:pPr lvl="1"/>
            <a:r>
              <a:rPr lang="en-US" sz="1900" dirty="0"/>
              <a:t>Published in Food Protection Trends Jan/Feb 2023 issue</a:t>
            </a:r>
          </a:p>
        </p:txBody>
      </p:sp>
      <p:pic>
        <p:nvPicPr>
          <p:cNvPr id="7" name="Picture 6" descr="A picture containing vegetable, fruit, different, produce&#10;&#10;Description automatically generated">
            <a:extLst>
              <a:ext uri="{FF2B5EF4-FFF2-40B4-BE49-F238E27FC236}">
                <a16:creationId xmlns:a16="http://schemas.microsoft.com/office/drawing/2014/main" id="{C47D644B-790A-4746-A410-28C22E51E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r="-1" b="185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104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indent="-457200" algn="r"/>
            <a:r>
              <a:rPr lang="en-US" sz="2600" b="1" dirty="0">
                <a:latin typeface="+mn-lt"/>
              </a:rPr>
              <a:t>Needs Assessment Defined to Include:</a:t>
            </a:r>
            <a:br>
              <a:rPr lang="en-US" sz="2600" b="1" dirty="0"/>
            </a:br>
            <a:br>
              <a:rPr lang="en-US" sz="2600" dirty="0"/>
            </a:br>
            <a:r>
              <a:rPr lang="en-US" sz="2600" dirty="0"/>
              <a:t>A wide variety of sampling techniques was used in order to</a:t>
            </a:r>
            <a:br>
              <a:rPr lang="en-US" sz="2600" dirty="0"/>
            </a:br>
            <a:r>
              <a:rPr lang="en-US" sz="2600" dirty="0"/>
              <a:t> </a:t>
            </a:r>
            <a:r>
              <a:rPr lang="en-US" sz="2600" b="1" dirty="0"/>
              <a:t>gauge current practices / knowledge / needs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Surveys (mailed or emailed)</a:t>
            </a:r>
          </a:p>
          <a:p>
            <a:r>
              <a:rPr lang="en-US" sz="2400" dirty="0"/>
              <a:t>Phone interviews</a:t>
            </a:r>
          </a:p>
          <a:p>
            <a:r>
              <a:rPr lang="en-US" sz="2400" dirty="0"/>
              <a:t>Pre- and post-event surveys / evaluations</a:t>
            </a:r>
          </a:p>
          <a:p>
            <a:r>
              <a:rPr lang="en-US" sz="2400" dirty="0"/>
              <a:t>In-person interviews / on-farm visits</a:t>
            </a:r>
          </a:p>
        </p:txBody>
      </p:sp>
    </p:spTree>
    <p:extLst>
      <p:ext uri="{BB962C8B-B14F-4D97-AF65-F5344CB8AC3E}">
        <p14:creationId xmlns:p14="http://schemas.microsoft.com/office/powerpoint/2010/main" val="243469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/>
              <a:t>TWO EMERGING DIMENSIONS or FRAMEWORKS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Needs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Training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Knowledge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Time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Capital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Mindset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r="1992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BDFF53-CA5E-4AD2-A0EB-9EF3D9CD3867}"/>
              </a:ext>
            </a:extLst>
          </p:cNvPr>
          <p:cNvSpPr txBox="1"/>
          <p:nvPr/>
        </p:nvSpPr>
        <p:spPr>
          <a:xfrm>
            <a:off x="2869852" y="3193236"/>
            <a:ext cx="2431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Factors that Influence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Farm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Farm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210225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5595923" cy="14617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NEEDS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25375" y="1311536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703265" y="1059710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6934" y="2946169"/>
            <a:ext cx="5163106" cy="30888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KNOWLEDGE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Lack of information (</a:t>
            </a:r>
            <a:r>
              <a:rPr lang="en-US" sz="2400" dirty="0">
                <a:highlight>
                  <a:srgbClr val="FFFF00"/>
                </a:highlight>
              </a:rPr>
              <a:t>but this isn’t the only barrier</a:t>
            </a:r>
            <a:r>
              <a:rPr lang="en-US" sz="2400" dirty="0"/>
              <a:t>)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Regulatory confusion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Inconsistent information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Science behind recommendations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(pathways of contamination, etc.)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9C89D1D-8C73-4FE3-BB9A-0A66D0F9C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82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11" y="2409807"/>
            <a:ext cx="2560931" cy="25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3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51" y="1610024"/>
            <a:ext cx="5568995" cy="145700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9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NEEDS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00450" y="3067026"/>
            <a:ext cx="5568991" cy="2968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TRAINING</a:t>
            </a:r>
            <a:endParaRPr lang="en-US" sz="24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Specific technical training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On-the-ground assistance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Technical skills for management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Those not covered also want food safety training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BF659-AC3D-49F9-93D3-398BB52D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489" y="2158799"/>
            <a:ext cx="4683319" cy="25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8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 b="1" dirty="0"/>
              <a:t>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200" y="2470248"/>
            <a:ext cx="4048344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CAPITAL</a:t>
            </a: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 cost of compliance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Infrastructure + equipment (access, sourcing, etc.)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Cost of labor (training and implementation)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Maintaining or gaining market access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20DCB7-2F02-4121-A796-CE9E15606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0" r="19644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139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7160</TotalTime>
  <Words>1212</Words>
  <Application>Microsoft Office PowerPoint</Application>
  <PresentationFormat>Widescreen</PresentationFormat>
  <Paragraphs>200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Arno Pro SmText</vt:lpstr>
      <vt:lpstr>Calibri</vt:lpstr>
      <vt:lpstr>Calibri Light</vt:lpstr>
      <vt:lpstr>Office Theme</vt:lpstr>
      <vt:lpstr>PowerPoint Presentation</vt:lpstr>
      <vt:lpstr>RESEARCH QUESTION:  What are the known produce safety needs among small- and medium-sized producers in the United States?</vt:lpstr>
      <vt:lpstr>Goal for the Work</vt:lpstr>
      <vt:lpstr>Overview of Project</vt:lpstr>
      <vt:lpstr>Needs Assessment Defined to Include:  A wide variety of sampling techniques was used in order to  gauge current practices / knowledge / needs</vt:lpstr>
      <vt:lpstr>TWO EMERGING DIMENSIONS or FRAMEWORKS</vt:lpstr>
      <vt:lpstr>NEEDS</vt:lpstr>
      <vt:lpstr>NEEDS</vt:lpstr>
      <vt:lpstr>NEEDS</vt:lpstr>
      <vt:lpstr>NEEDS</vt:lpstr>
      <vt:lpstr>NEEDS</vt:lpstr>
      <vt:lpstr>TWO EMERGING DIMENSIONS or FRAMEWORKS</vt:lpstr>
      <vt:lpstr>FACTORS THAT INFLUENCE NEED</vt:lpstr>
      <vt:lpstr>HOW BEST CAN WE MEET  STAKEHOLDER NEEDS? Unique to stakeholder group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cwcallah</dc:creator>
  <cp:lastModifiedBy>Elizabeth Newbold</cp:lastModifiedBy>
  <cp:revision>73</cp:revision>
  <dcterms:created xsi:type="dcterms:W3CDTF">2018-01-31T22:31:27Z</dcterms:created>
  <dcterms:modified xsi:type="dcterms:W3CDTF">2023-01-16T23:00:46Z</dcterms:modified>
</cp:coreProperties>
</file>