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2" r:id="rId2"/>
    <p:sldId id="343" r:id="rId3"/>
    <p:sldId id="347" r:id="rId4"/>
    <p:sldId id="344" r:id="rId5"/>
    <p:sldId id="33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E7F92-986A-D9DA-7E4F-F79D25B40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12C1E2-D238-9851-50AD-83A2B2FAB6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47E49-F73B-B92D-2C8A-1BF078E59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4BB7-2B96-446F-BDBC-31687826FEC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03A94-C978-B127-416B-63F54D648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118E1-AE9E-82E8-CA33-23D14B737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A8D1-DD18-4F75-B58C-484F0ED2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2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EF2CE-6B80-DD21-23E5-F59FCC06C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EB0995-9B95-918B-BC62-F7F9CD1AF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53621-5535-92BE-C160-D4CF7ADB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4BB7-2B96-446F-BDBC-31687826FEC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6938D-C059-F2CA-0060-8CF0AB76F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63F79-0E33-0AD6-B618-B9341B2E9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A8D1-DD18-4F75-B58C-484F0ED2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7DEBE0-F1EE-695E-ECC4-5F614A3418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479C14-702A-077E-4F31-2FB940B13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9E048-F359-2F34-609D-F6AFB8C3E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4BB7-2B96-446F-BDBC-31687826FEC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20212-3A19-5123-479D-CF7AB6BDD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97A2C-6A29-77D8-D272-67B910783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A8D1-DD18-4F75-B58C-484F0ED2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6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1191363" cy="75547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noProof="0"/>
              <a:t>Click to edit Master title style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96975"/>
            <a:ext cx="11191363" cy="4981221"/>
          </a:xfrm>
        </p:spPr>
        <p:txBody>
          <a:bodyPr/>
          <a:lstStyle>
            <a:lvl4pPr>
              <a:defRPr baseline="0"/>
            </a:lvl4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B6FFD8-6F62-944D-4F59-05846BB8C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7E71DD-07EA-FC31-D132-5A3BEBCD8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7DCDC8-C9F7-6EA9-2313-684F94F5C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3F101-20D7-4935-9A60-4DBDDC08B4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Imagen 8">
            <a:extLst>
              <a:ext uri="{FF2B5EF4-FFF2-40B4-BE49-F238E27FC236}">
                <a16:creationId xmlns:a16="http://schemas.microsoft.com/office/drawing/2014/main" id="{07865B23-1A66-B6E7-9186-E51D617A9D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982200" y="5638446"/>
            <a:ext cx="181133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F7E22FFF-5F5C-4578-9D1A-CBE6273A736B}"/>
              </a:ext>
            </a:extLst>
          </p:cNvPr>
          <p:cNvCxnSpPr>
            <a:cxnSpLocks/>
          </p:cNvCxnSpPr>
          <p:nvPr userDrawn="1"/>
        </p:nvCxnSpPr>
        <p:spPr>
          <a:xfrm>
            <a:off x="1083076" y="5638446"/>
            <a:ext cx="10649651" cy="0"/>
          </a:xfrm>
          <a:prstGeom prst="line">
            <a:avLst/>
          </a:prstGeom>
          <a:ln w="285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37942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30AED-F2F4-690E-F327-5F85898C3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406C7-EF3C-6E8D-2289-B5418EB8B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7F8A3-6C2F-E34B-6D20-A91D3C5A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4BB7-2B96-446F-BDBC-31687826FEC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A5514-36F7-0C38-4833-A4376A445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33530-28A0-F280-1D6B-FA73E1F00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A8D1-DD18-4F75-B58C-484F0ED2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2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FE0C0-4A6A-1322-0E01-9D360D7A9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E4A73-735B-9D05-EBC8-D304AA85E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B316D-75CD-C14F-E7BB-61FDB1125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4BB7-2B96-446F-BDBC-31687826FEC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FD4BC-AFF9-CF64-418D-148CA3FB7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F17F1-75A8-0DAB-A5E9-C91315A3D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A8D1-DD18-4F75-B58C-484F0ED2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1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9D9A1-38BB-2B4E-C2E9-CF8B3221D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B3E9E-995E-1AB8-8710-4E02710E4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FC5D30-2E08-60AE-FC32-0485948C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CBA38-A50C-7DC0-E7FF-3B8E5C1B3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4BB7-2B96-446F-BDBC-31687826FEC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7D463B-B91C-AEFD-97DA-5B62D061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7A3E5-75FB-8CA3-2CE2-34A9658A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A8D1-DD18-4F75-B58C-484F0ED2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5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8B6E-9D4B-AB53-6416-37F4E2CE6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80457-823A-F5BF-F66E-31D22CE08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7690F7-C71B-DD8D-3743-E3496F3F2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F87AA8-0C7E-44C5-E9D7-C3228DB4FA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9C8B07-B4EB-916B-2FC2-D69CA21854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0160EA-2FC8-908F-F3CE-31DBAA070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4BB7-2B96-446F-BDBC-31687826FEC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A5D797-3866-295E-6C14-1BAFADE39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E0DA22-8E75-3DB6-D069-D98CB4892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A8D1-DD18-4F75-B58C-484F0ED2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8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CE8CF-AFDF-3575-761C-257E4A5D3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587733-225D-B3CF-B4E9-4F19D2E4E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4BB7-2B96-446F-BDBC-31687826FEC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6FE1F-07E8-96D5-0A60-366588A1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135612-D10C-98BE-F67A-5A84C0037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A8D1-DD18-4F75-B58C-484F0ED2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9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DA2A3E-1DD6-A952-BE9D-9C647CBF5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4BB7-2B96-446F-BDBC-31687826FEC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85164D-27CC-A9AC-12F1-404624795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A0B7EF-740D-7561-8781-9FA1D3408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A8D1-DD18-4F75-B58C-484F0ED2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3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F216D-9191-D5F3-1F23-C1F5EF12C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94670-F48F-7F22-3796-0E3275D16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BDB38C-4DA2-1D48-A60A-B8F85C0F2F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B09330-7513-A1AF-6C80-243EA8CF3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4BB7-2B96-446F-BDBC-31687826FEC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3C91E-4A94-3136-9D26-648C6F2D2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431AF-CE70-2F4E-8013-E6A31284F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A8D1-DD18-4F75-B58C-484F0ED2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08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4A5CC-31A1-93C9-D943-1B5BA5C7A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F6693B-9AF9-6A66-CA02-95059B7098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D7B5DD-25DF-F8EB-BBE0-4505962D0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11324-B7B4-C2F7-CAA0-621CB4D0B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4BB7-2B96-446F-BDBC-31687826FEC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100CA2-2D28-7648-B6D4-8BE4BDB31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2615B0-10A1-DAD1-D0FA-3060196EA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A8D1-DD18-4F75-B58C-484F0ED2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1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5AC37B-77F2-6FA2-B36F-3F6750D97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ED868-4016-9CBE-0098-609B71AC1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AB664-CDEE-25C0-5129-B1C402F58A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44BB7-2B96-446F-BDBC-31687826FEC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9C93C-4AAA-30A1-2A3C-521836F11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8245D-7DC7-3AEC-066C-8E9B674CBC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DA8D1-DD18-4F75-B58C-484F0ED2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7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BA1F2-0D3E-E7AB-C443-6C2929492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Speak their language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57CAE-B7D7-F79C-56FA-9BC66E123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Listen to the words you use</a:t>
            </a:r>
          </a:p>
          <a:p>
            <a:r>
              <a:rPr lang="en-US" dirty="0">
                <a:cs typeface="Arial"/>
              </a:rPr>
              <a:t>Are you using technical terms</a:t>
            </a:r>
          </a:p>
          <a:p>
            <a:r>
              <a:rPr lang="en-US" dirty="0">
                <a:cs typeface="Arial"/>
              </a:rPr>
              <a:t>Are you using words they know</a:t>
            </a:r>
          </a:p>
          <a:p>
            <a:r>
              <a:rPr lang="en-US" dirty="0">
                <a:cs typeface="Arial"/>
              </a:rPr>
              <a:t>Could you word it differently?</a:t>
            </a:r>
          </a:p>
        </p:txBody>
      </p:sp>
    </p:spTree>
    <p:extLst>
      <p:ext uri="{BB962C8B-B14F-4D97-AF65-F5344CB8AC3E}">
        <p14:creationId xmlns:p14="http://schemas.microsoft.com/office/powerpoint/2010/main" val="19369791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1717E-EC77-DAC5-36BE-6D567B015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Arial"/>
              </a:rPr>
              <a:t>Education is not filling a cup, </a:t>
            </a:r>
            <a:br>
              <a:rPr lang="en-US" dirty="0">
                <a:cs typeface="Arial"/>
              </a:rPr>
            </a:br>
            <a:r>
              <a:rPr lang="en-US" dirty="0">
                <a:cs typeface="Arial"/>
              </a:rPr>
              <a:t>It is lighting a candle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A6759-AD26-27C5-BC57-7F912FB88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8449" y="2143550"/>
            <a:ext cx="8393522" cy="4981221"/>
          </a:xfrm>
        </p:spPr>
        <p:txBody>
          <a:bodyPr/>
          <a:lstStyle/>
          <a:p>
            <a:r>
              <a:rPr lang="en-US" dirty="0">
                <a:cs typeface="Arial"/>
              </a:rPr>
              <a:t>Don't stand up and tell me what to do. Sit beside me and explain it</a:t>
            </a:r>
          </a:p>
        </p:txBody>
      </p:sp>
    </p:spTree>
    <p:extLst>
      <p:ext uri="{BB962C8B-B14F-4D97-AF65-F5344CB8AC3E}">
        <p14:creationId xmlns:p14="http://schemas.microsoft.com/office/powerpoint/2010/main" val="391240393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FD50-9FDC-70CD-C3C3-D08C16343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Tap into their educational programming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533CE-3DF4-28F2-318E-F758874B5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Committees: Safety, liability, business </a:t>
            </a:r>
            <a:r>
              <a:rPr lang="en-US">
                <a:cs typeface="Arial"/>
              </a:rPr>
              <a:t>management</a:t>
            </a:r>
          </a:p>
          <a:p>
            <a:r>
              <a:rPr lang="en-US">
                <a:cs typeface="Arial"/>
              </a:rPr>
              <a:t>Amish extension networks</a:t>
            </a:r>
          </a:p>
          <a:p>
            <a:r>
              <a:rPr lang="en-US">
                <a:cs typeface="Arial"/>
              </a:rPr>
              <a:t>Other gatherings and events.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30456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3FDD0-916C-395A-ACE2-0BF4A6412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Location, Location, Location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B4FD6-4E96-BC2A-10AC-124653CA0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We learn best in places where we are the most comfortable.</a:t>
            </a:r>
          </a:p>
          <a:p>
            <a:r>
              <a:rPr lang="en-US" dirty="0">
                <a:cs typeface="Arial"/>
              </a:rPr>
              <a:t>Teach in their habitat. Where are the places that they feel comfortable.</a:t>
            </a:r>
          </a:p>
          <a:p>
            <a:r>
              <a:rPr lang="en-US" dirty="0">
                <a:cs typeface="Arial"/>
              </a:rPr>
              <a:t>Be prepared to teach </a:t>
            </a:r>
            <a:r>
              <a:rPr lang="en-US" dirty="0" err="1">
                <a:cs typeface="Arial"/>
              </a:rPr>
              <a:t>Powerpoint</a:t>
            </a:r>
            <a:r>
              <a:rPr lang="en-US" dirty="0">
                <a:cs typeface="Arial"/>
              </a:rPr>
              <a:t>-free</a:t>
            </a:r>
          </a:p>
        </p:txBody>
      </p:sp>
    </p:spTree>
    <p:extLst>
      <p:ext uri="{BB962C8B-B14F-4D97-AF65-F5344CB8AC3E}">
        <p14:creationId xmlns:p14="http://schemas.microsoft.com/office/powerpoint/2010/main" val="3642633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BF43FE32-296B-EC6C-C083-AC232F277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70114" y="971550"/>
            <a:ext cx="8112125" cy="731838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Personnal Connection is Important	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6D4E600E-6C64-88F7-C09D-0DC3C88E28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68526" y="1733551"/>
            <a:ext cx="8113713" cy="4676775"/>
          </a:xfrm>
        </p:spPr>
        <p:txBody>
          <a:bodyPr/>
          <a:lstStyle/>
          <a:p>
            <a:r>
              <a:rPr lang="en-US" altLang="en-US" dirty="0"/>
              <a:t>Local connections help</a:t>
            </a:r>
          </a:p>
          <a:p>
            <a:r>
              <a:rPr lang="en-US" altLang="en-US" dirty="0"/>
              <a:t>What is your work experience they can relate to</a:t>
            </a:r>
            <a:endParaRPr lang="en-US" altLang="en-US" dirty="0">
              <a:cs typeface="Arial"/>
            </a:endParaRPr>
          </a:p>
          <a:p>
            <a:r>
              <a:rPr lang="en-US" altLang="en-US" dirty="0"/>
              <a:t>What are your family connections</a:t>
            </a:r>
            <a:endParaRPr lang="en-US" altLang="en-US" dirty="0">
              <a:cs typeface="Arial"/>
            </a:endParaRPr>
          </a:p>
          <a:p>
            <a:endParaRPr lang="en-US" altLang="en-US" dirty="0"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134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Speak their language</vt:lpstr>
      <vt:lpstr>Education is not filling a cup,  It is lighting a candle</vt:lpstr>
      <vt:lpstr>Tap into their educational programming</vt:lpstr>
      <vt:lpstr>Location, Location, Location</vt:lpstr>
      <vt:lpstr>Personnal Connection is Important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 their language</dc:title>
  <dc:creator>Stoltzfus, Jeffrey H</dc:creator>
  <cp:lastModifiedBy>Elizabeth Newbold</cp:lastModifiedBy>
  <cp:revision>1</cp:revision>
  <dcterms:created xsi:type="dcterms:W3CDTF">2023-01-16T21:35:19Z</dcterms:created>
  <dcterms:modified xsi:type="dcterms:W3CDTF">2023-01-18T02:06:29Z</dcterms:modified>
</cp:coreProperties>
</file>