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88588-BB6A-4415-97D5-BD11382ED3E2}" v="98" dt="2023-01-17T16:28:33.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60"/>
  </p:normalViewPr>
  <p:slideViewPr>
    <p:cSldViewPr snapToGrid="0">
      <p:cViewPr varScale="1">
        <p:scale>
          <a:sx n="58" d="100"/>
          <a:sy n="58" d="100"/>
        </p:scale>
        <p:origin x="2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Fitzgerald" userId="dc8739cc-1875-4d22-b317-3034f026bd5f" providerId="ADAL" clId="{1DC88588-BB6A-4415-97D5-BD11382ED3E2}"/>
    <pc:docChg chg="undo redo custSel addSld delSld modSld">
      <pc:chgData name="Annie Fitzgerald" userId="dc8739cc-1875-4d22-b317-3034f026bd5f" providerId="ADAL" clId="{1DC88588-BB6A-4415-97D5-BD11382ED3E2}" dt="2023-01-17T16:33:18.603" v="2495" actId="255"/>
      <pc:docMkLst>
        <pc:docMk/>
      </pc:docMkLst>
      <pc:sldChg chg="modSp mod">
        <pc:chgData name="Annie Fitzgerald" userId="dc8739cc-1875-4d22-b317-3034f026bd5f" providerId="ADAL" clId="{1DC88588-BB6A-4415-97D5-BD11382ED3E2}" dt="2023-01-17T16:26:06.096" v="2380"/>
        <pc:sldMkLst>
          <pc:docMk/>
          <pc:sldMk cId="1070354909" sldId="256"/>
        </pc:sldMkLst>
        <pc:spChg chg="mod">
          <ac:chgData name="Annie Fitzgerald" userId="dc8739cc-1875-4d22-b317-3034f026bd5f" providerId="ADAL" clId="{1DC88588-BB6A-4415-97D5-BD11382ED3E2}" dt="2023-01-17T16:26:06.096" v="2380"/>
          <ac:spMkLst>
            <pc:docMk/>
            <pc:sldMk cId="1070354909" sldId="256"/>
            <ac:spMk id="2" creationId="{DA55F8B0-D862-40DF-83D3-193F79E84D89}"/>
          </ac:spMkLst>
        </pc:spChg>
        <pc:spChg chg="mod">
          <ac:chgData name="Annie Fitzgerald" userId="dc8739cc-1875-4d22-b317-3034f026bd5f" providerId="ADAL" clId="{1DC88588-BB6A-4415-97D5-BD11382ED3E2}" dt="2023-01-17T16:26:06.096" v="2380"/>
          <ac:spMkLst>
            <pc:docMk/>
            <pc:sldMk cId="1070354909" sldId="256"/>
            <ac:spMk id="3" creationId="{05133D4C-E662-40BC-B7B9-588707916D26}"/>
          </ac:spMkLst>
        </pc:spChg>
      </pc:sldChg>
      <pc:sldChg chg="modSp mod">
        <pc:chgData name="Annie Fitzgerald" userId="dc8739cc-1875-4d22-b317-3034f026bd5f" providerId="ADAL" clId="{1DC88588-BB6A-4415-97D5-BD11382ED3E2}" dt="2023-01-17T16:26:06.096" v="2380"/>
        <pc:sldMkLst>
          <pc:docMk/>
          <pc:sldMk cId="608392823" sldId="257"/>
        </pc:sldMkLst>
        <pc:spChg chg="mod">
          <ac:chgData name="Annie Fitzgerald" userId="dc8739cc-1875-4d22-b317-3034f026bd5f" providerId="ADAL" clId="{1DC88588-BB6A-4415-97D5-BD11382ED3E2}" dt="2023-01-17T16:26:06.096" v="2380"/>
          <ac:spMkLst>
            <pc:docMk/>
            <pc:sldMk cId="608392823" sldId="257"/>
            <ac:spMk id="2" creationId="{49497BC6-B36B-4E80-A8DA-5784D9496B41}"/>
          </ac:spMkLst>
        </pc:spChg>
        <pc:spChg chg="mod">
          <ac:chgData name="Annie Fitzgerald" userId="dc8739cc-1875-4d22-b317-3034f026bd5f" providerId="ADAL" clId="{1DC88588-BB6A-4415-97D5-BD11382ED3E2}" dt="2023-01-17T16:26:06.096" v="2380"/>
          <ac:spMkLst>
            <pc:docMk/>
            <pc:sldMk cId="608392823" sldId="257"/>
            <ac:spMk id="3" creationId="{C565444E-9B1F-495A-8A77-12EAE60655CE}"/>
          </ac:spMkLst>
        </pc:spChg>
      </pc:sldChg>
      <pc:sldChg chg="modSp">
        <pc:chgData name="Annie Fitzgerald" userId="dc8739cc-1875-4d22-b317-3034f026bd5f" providerId="ADAL" clId="{1DC88588-BB6A-4415-97D5-BD11382ED3E2}" dt="2023-01-17T16:26:06.096" v="2380"/>
        <pc:sldMkLst>
          <pc:docMk/>
          <pc:sldMk cId="3773930258" sldId="258"/>
        </pc:sldMkLst>
        <pc:spChg chg="mod">
          <ac:chgData name="Annie Fitzgerald" userId="dc8739cc-1875-4d22-b317-3034f026bd5f" providerId="ADAL" clId="{1DC88588-BB6A-4415-97D5-BD11382ED3E2}" dt="2023-01-17T16:26:06.096" v="2380"/>
          <ac:spMkLst>
            <pc:docMk/>
            <pc:sldMk cId="3773930258" sldId="258"/>
            <ac:spMk id="2" creationId="{F969EB69-CDF3-4D57-BD43-4405BFE89113}"/>
          </ac:spMkLst>
        </pc:spChg>
        <pc:spChg chg="mod">
          <ac:chgData name="Annie Fitzgerald" userId="dc8739cc-1875-4d22-b317-3034f026bd5f" providerId="ADAL" clId="{1DC88588-BB6A-4415-97D5-BD11382ED3E2}" dt="2023-01-17T16:26:06.096" v="2380"/>
          <ac:spMkLst>
            <pc:docMk/>
            <pc:sldMk cId="3773930258" sldId="258"/>
            <ac:spMk id="3" creationId="{04B9B23A-4DDF-44C3-BFA1-FC1372628494}"/>
          </ac:spMkLst>
        </pc:spChg>
      </pc:sldChg>
      <pc:sldChg chg="modSp">
        <pc:chgData name="Annie Fitzgerald" userId="dc8739cc-1875-4d22-b317-3034f026bd5f" providerId="ADAL" clId="{1DC88588-BB6A-4415-97D5-BD11382ED3E2}" dt="2023-01-17T16:26:06.096" v="2380"/>
        <pc:sldMkLst>
          <pc:docMk/>
          <pc:sldMk cId="4000966551" sldId="259"/>
        </pc:sldMkLst>
        <pc:spChg chg="mod">
          <ac:chgData name="Annie Fitzgerald" userId="dc8739cc-1875-4d22-b317-3034f026bd5f" providerId="ADAL" clId="{1DC88588-BB6A-4415-97D5-BD11382ED3E2}" dt="2023-01-17T16:26:06.096" v="2380"/>
          <ac:spMkLst>
            <pc:docMk/>
            <pc:sldMk cId="4000966551" sldId="259"/>
            <ac:spMk id="2" creationId="{D000AAA1-3945-4911-9883-042CF861106B}"/>
          </ac:spMkLst>
        </pc:spChg>
        <pc:graphicFrameChg chg="mod">
          <ac:chgData name="Annie Fitzgerald" userId="dc8739cc-1875-4d22-b317-3034f026bd5f" providerId="ADAL" clId="{1DC88588-BB6A-4415-97D5-BD11382ED3E2}" dt="2023-01-17T16:25:26.543" v="2374" actId="403"/>
          <ac:graphicFrameMkLst>
            <pc:docMk/>
            <pc:sldMk cId="4000966551" sldId="259"/>
            <ac:graphicFrameMk id="5" creationId="{0B2030F4-D07F-4A72-879A-CB670E7D79DD}"/>
          </ac:graphicFrameMkLst>
        </pc:graphicFrameChg>
      </pc:sldChg>
      <pc:sldChg chg="delSp modSp mod modNotesTx">
        <pc:chgData name="Annie Fitzgerald" userId="dc8739cc-1875-4d22-b317-3034f026bd5f" providerId="ADAL" clId="{1DC88588-BB6A-4415-97D5-BD11382ED3E2}" dt="2023-01-17T16:25:42.506" v="2375" actId="403"/>
        <pc:sldMkLst>
          <pc:docMk/>
          <pc:sldMk cId="983271243" sldId="260"/>
        </pc:sldMkLst>
        <pc:spChg chg="mod">
          <ac:chgData name="Annie Fitzgerald" userId="dc8739cc-1875-4d22-b317-3034f026bd5f" providerId="ADAL" clId="{1DC88588-BB6A-4415-97D5-BD11382ED3E2}" dt="2023-01-13T21:57:14.162" v="1992" actId="1076"/>
          <ac:spMkLst>
            <pc:docMk/>
            <pc:sldMk cId="983271243" sldId="260"/>
            <ac:spMk id="2" creationId="{AB0DDF5A-FBF0-4EB8-8A60-AB07038C767C}"/>
          </ac:spMkLst>
        </pc:spChg>
        <pc:spChg chg="del mod">
          <ac:chgData name="Annie Fitzgerald" userId="dc8739cc-1875-4d22-b317-3034f026bd5f" providerId="ADAL" clId="{1DC88588-BB6A-4415-97D5-BD11382ED3E2}" dt="2023-01-13T21:52:03.244" v="1928" actId="478"/>
          <ac:spMkLst>
            <pc:docMk/>
            <pc:sldMk cId="983271243" sldId="260"/>
            <ac:spMk id="3" creationId="{F6B77D11-0A20-4721-945A-5611728AF7C1}"/>
          </ac:spMkLst>
        </pc:spChg>
        <pc:graphicFrameChg chg="mod">
          <ac:chgData name="Annie Fitzgerald" userId="dc8739cc-1875-4d22-b317-3034f026bd5f" providerId="ADAL" clId="{1DC88588-BB6A-4415-97D5-BD11382ED3E2}" dt="2023-01-17T16:25:42.506" v="2375" actId="403"/>
          <ac:graphicFrameMkLst>
            <pc:docMk/>
            <pc:sldMk cId="983271243" sldId="260"/>
            <ac:graphicFrameMk id="4" creationId="{5799643B-AABA-46F4-BE28-34A7B67F458D}"/>
          </ac:graphicFrameMkLst>
        </pc:graphicFrameChg>
      </pc:sldChg>
      <pc:sldChg chg="addSp delSp modSp mod modNotesTx">
        <pc:chgData name="Annie Fitzgerald" userId="dc8739cc-1875-4d22-b317-3034f026bd5f" providerId="ADAL" clId="{1DC88588-BB6A-4415-97D5-BD11382ED3E2}" dt="2023-01-17T16:26:35.614" v="2382" actId="22"/>
        <pc:sldMkLst>
          <pc:docMk/>
          <pc:sldMk cId="2668310212" sldId="261"/>
        </pc:sldMkLst>
        <pc:spChg chg="mod">
          <ac:chgData name="Annie Fitzgerald" userId="dc8739cc-1875-4d22-b317-3034f026bd5f" providerId="ADAL" clId="{1DC88588-BB6A-4415-97D5-BD11382ED3E2}" dt="2023-01-13T21:56:17.759" v="1964" actId="1076"/>
          <ac:spMkLst>
            <pc:docMk/>
            <pc:sldMk cId="2668310212" sldId="261"/>
            <ac:spMk id="2" creationId="{B2292DD4-73A0-4E90-AAD8-B3F6218225F7}"/>
          </ac:spMkLst>
        </pc:spChg>
        <pc:spChg chg="del mod">
          <ac:chgData name="Annie Fitzgerald" userId="dc8739cc-1875-4d22-b317-3034f026bd5f" providerId="ADAL" clId="{1DC88588-BB6A-4415-97D5-BD11382ED3E2}" dt="2023-01-13T21:52:17.501" v="1930" actId="478"/>
          <ac:spMkLst>
            <pc:docMk/>
            <pc:sldMk cId="2668310212" sldId="261"/>
            <ac:spMk id="3" creationId="{7BA4D1F3-6220-4DE6-9978-C39A81EC3DCB}"/>
          </ac:spMkLst>
        </pc:spChg>
        <pc:spChg chg="add del">
          <ac:chgData name="Annie Fitzgerald" userId="dc8739cc-1875-4d22-b317-3034f026bd5f" providerId="ADAL" clId="{1DC88588-BB6A-4415-97D5-BD11382ED3E2}" dt="2023-01-17T16:26:35.614" v="2382" actId="22"/>
          <ac:spMkLst>
            <pc:docMk/>
            <pc:sldMk cId="2668310212" sldId="261"/>
            <ac:spMk id="6" creationId="{BEC4D4D9-17E3-4BC5-A23F-722A90093571}"/>
          </ac:spMkLst>
        </pc:spChg>
        <pc:spChg chg="add del mod">
          <ac:chgData name="Annie Fitzgerald" userId="dc8739cc-1875-4d22-b317-3034f026bd5f" providerId="ADAL" clId="{1DC88588-BB6A-4415-97D5-BD11382ED3E2}" dt="2023-01-13T21:52:21.628" v="1931" actId="478"/>
          <ac:spMkLst>
            <pc:docMk/>
            <pc:sldMk cId="2668310212" sldId="261"/>
            <ac:spMk id="9" creationId="{A1E53CE3-10CC-47D4-9EC8-D2BFF9E25CFF}"/>
          </ac:spMkLst>
        </pc:spChg>
        <pc:spChg chg="add mod">
          <ac:chgData name="Annie Fitzgerald" userId="dc8739cc-1875-4d22-b317-3034f026bd5f" providerId="ADAL" clId="{1DC88588-BB6A-4415-97D5-BD11382ED3E2}" dt="2023-01-17T16:25:56.765" v="2379" actId="20577"/>
          <ac:spMkLst>
            <pc:docMk/>
            <pc:sldMk cId="2668310212" sldId="261"/>
            <ac:spMk id="10" creationId="{D410678A-5CA1-4C66-868C-94CA37C837EA}"/>
          </ac:spMkLst>
        </pc:spChg>
        <pc:graphicFrameChg chg="add del mod">
          <ac:chgData name="Annie Fitzgerald" userId="dc8739cc-1875-4d22-b317-3034f026bd5f" providerId="ADAL" clId="{1DC88588-BB6A-4415-97D5-BD11382ED3E2}" dt="2023-01-13T19:10:18.107" v="4"/>
          <ac:graphicFrameMkLst>
            <pc:docMk/>
            <pc:sldMk cId="2668310212" sldId="261"/>
            <ac:graphicFrameMk id="4" creationId="{0ABC6311-DDAA-4F17-92E7-18E958FECC1D}"/>
          </ac:graphicFrameMkLst>
        </pc:graphicFrameChg>
        <pc:graphicFrameChg chg="add del mod modGraphic">
          <ac:chgData name="Annie Fitzgerald" userId="dc8739cc-1875-4d22-b317-3034f026bd5f" providerId="ADAL" clId="{1DC88588-BB6A-4415-97D5-BD11382ED3E2}" dt="2023-01-13T20:53:05.030" v="961" actId="478"/>
          <ac:graphicFrameMkLst>
            <pc:docMk/>
            <pc:sldMk cId="2668310212" sldId="261"/>
            <ac:graphicFrameMk id="5" creationId="{7DA4293E-36A4-4958-A497-5CD558A58AB7}"/>
          </ac:graphicFrameMkLst>
        </pc:graphicFrameChg>
        <pc:graphicFrameChg chg="add del mod modGraphic">
          <ac:chgData name="Annie Fitzgerald" userId="dc8739cc-1875-4d22-b317-3034f026bd5f" providerId="ADAL" clId="{1DC88588-BB6A-4415-97D5-BD11382ED3E2}" dt="2023-01-13T20:52:36.471" v="952" actId="478"/>
          <ac:graphicFrameMkLst>
            <pc:docMk/>
            <pc:sldMk cId="2668310212" sldId="261"/>
            <ac:graphicFrameMk id="6" creationId="{D771FEA0-E68B-4ABD-96B7-CB366BD6217A}"/>
          </ac:graphicFrameMkLst>
        </pc:graphicFrameChg>
        <pc:graphicFrameChg chg="add mod modGraphic">
          <ac:chgData name="Annie Fitzgerald" userId="dc8739cc-1875-4d22-b317-3034f026bd5f" providerId="ADAL" clId="{1DC88588-BB6A-4415-97D5-BD11382ED3E2}" dt="2023-01-13T21:56:51.590" v="1991" actId="14100"/>
          <ac:graphicFrameMkLst>
            <pc:docMk/>
            <pc:sldMk cId="2668310212" sldId="261"/>
            <ac:graphicFrameMk id="7" creationId="{DC5774EC-4CE4-46A6-A9AB-C7F098E45E9B}"/>
          </ac:graphicFrameMkLst>
        </pc:graphicFrameChg>
      </pc:sldChg>
      <pc:sldChg chg="addSp delSp modSp mod setBg delDesignElem modNotesTx">
        <pc:chgData name="Annie Fitzgerald" userId="dc8739cc-1875-4d22-b317-3034f026bd5f" providerId="ADAL" clId="{1DC88588-BB6A-4415-97D5-BD11382ED3E2}" dt="2023-01-17T16:28:53.343" v="2401" actId="14100"/>
        <pc:sldMkLst>
          <pc:docMk/>
          <pc:sldMk cId="1837446414" sldId="262"/>
        </pc:sldMkLst>
        <pc:spChg chg="mod">
          <ac:chgData name="Annie Fitzgerald" userId="dc8739cc-1875-4d22-b317-3034f026bd5f" providerId="ADAL" clId="{1DC88588-BB6A-4415-97D5-BD11382ED3E2}" dt="2023-01-17T16:28:53.343" v="2401" actId="14100"/>
          <ac:spMkLst>
            <pc:docMk/>
            <pc:sldMk cId="1837446414" sldId="262"/>
            <ac:spMk id="2" creationId="{03F55569-689D-442B-9708-A4BD8C0378D7}"/>
          </ac:spMkLst>
        </pc:spChg>
        <pc:spChg chg="add del mod">
          <ac:chgData name="Annie Fitzgerald" userId="dc8739cc-1875-4d22-b317-3034f026bd5f" providerId="ADAL" clId="{1DC88588-BB6A-4415-97D5-BD11382ED3E2}" dt="2023-01-17T16:27:07.876" v="2384"/>
          <ac:spMkLst>
            <pc:docMk/>
            <pc:sldMk cId="1837446414" sldId="262"/>
            <ac:spMk id="3" creationId="{3C574AE2-0B09-4C51-B204-153F7F6CE292}"/>
          </ac:spMkLst>
        </pc:spChg>
        <pc:spChg chg="add del mod">
          <ac:chgData name="Annie Fitzgerald" userId="dc8739cc-1875-4d22-b317-3034f026bd5f" providerId="ADAL" clId="{1DC88588-BB6A-4415-97D5-BD11382ED3E2}" dt="2023-01-17T16:27:07.876" v="2384"/>
          <ac:spMkLst>
            <pc:docMk/>
            <pc:sldMk cId="1837446414" sldId="262"/>
            <ac:spMk id="4" creationId="{84ECEF11-19D5-4859-A510-AD795EB4B955}"/>
          </ac:spMkLst>
        </pc:spChg>
        <pc:spChg chg="add del mod">
          <ac:chgData name="Annie Fitzgerald" userId="dc8739cc-1875-4d22-b317-3034f026bd5f" providerId="ADAL" clId="{1DC88588-BB6A-4415-97D5-BD11382ED3E2}" dt="2023-01-13T20:13:37.875" v="288" actId="478"/>
          <ac:spMkLst>
            <pc:docMk/>
            <pc:sldMk cId="1837446414" sldId="262"/>
            <ac:spMk id="7" creationId="{98546FA2-483A-4A6B-9820-8F7D7C41E9A7}"/>
          </ac:spMkLst>
        </pc:spChg>
        <pc:spChg chg="add del mod">
          <ac:chgData name="Annie Fitzgerald" userId="dc8739cc-1875-4d22-b317-3034f026bd5f" providerId="ADAL" clId="{1DC88588-BB6A-4415-97D5-BD11382ED3E2}" dt="2023-01-13T20:20:15.687" v="316" actId="478"/>
          <ac:spMkLst>
            <pc:docMk/>
            <pc:sldMk cId="1837446414" sldId="262"/>
            <ac:spMk id="26" creationId="{45F8F49A-8DF8-44DB-BA1C-B57F32D3187D}"/>
          </ac:spMkLst>
        </pc:spChg>
        <pc:spChg chg="add del mod">
          <ac:chgData name="Annie Fitzgerald" userId="dc8739cc-1875-4d22-b317-3034f026bd5f" providerId="ADAL" clId="{1DC88588-BB6A-4415-97D5-BD11382ED3E2}" dt="2023-01-13T21:23:56.338" v="1333" actId="478"/>
          <ac:spMkLst>
            <pc:docMk/>
            <pc:sldMk cId="1837446414" sldId="262"/>
            <ac:spMk id="46" creationId="{94B4FFF6-C3D8-4946-81A8-A96852202038}"/>
          </ac:spMkLst>
        </pc:spChg>
        <pc:spChg chg="add mod">
          <ac:chgData name="Annie Fitzgerald" userId="dc8739cc-1875-4d22-b317-3034f026bd5f" providerId="ADAL" clId="{1DC88588-BB6A-4415-97D5-BD11382ED3E2}" dt="2023-01-13T21:42:36.176" v="1464" actId="21"/>
          <ac:spMkLst>
            <pc:docMk/>
            <pc:sldMk cId="1837446414" sldId="262"/>
            <ac:spMk id="47" creationId="{A912DD0A-A05D-4A8F-B8FF-9E8F6D61C1B1}"/>
          </ac:spMkLst>
        </pc:spChg>
        <pc:spChg chg="add del mod">
          <ac:chgData name="Annie Fitzgerald" userId="dc8739cc-1875-4d22-b317-3034f026bd5f" providerId="ADAL" clId="{1DC88588-BB6A-4415-97D5-BD11382ED3E2}" dt="2023-01-13T21:42:21.549" v="1462"/>
          <ac:spMkLst>
            <pc:docMk/>
            <pc:sldMk cId="1837446414" sldId="262"/>
            <ac:spMk id="49" creationId="{E5A47D3C-F64C-4978-9BE5-2B3214039584}"/>
          </ac:spMkLst>
        </pc:spChg>
        <pc:spChg chg="add mod">
          <ac:chgData name="Annie Fitzgerald" userId="dc8739cc-1875-4d22-b317-3034f026bd5f" providerId="ADAL" clId="{1DC88588-BB6A-4415-97D5-BD11382ED3E2}" dt="2023-01-17T16:28:48.299" v="2400" actId="27636"/>
          <ac:spMkLst>
            <pc:docMk/>
            <pc:sldMk cId="1837446414" sldId="262"/>
            <ac:spMk id="50" creationId="{CA290705-7CB4-4CCF-812C-24F680ECAE5A}"/>
          </ac:spMkLst>
        </pc:spChg>
        <pc:spChg chg="add del">
          <ac:chgData name="Annie Fitzgerald" userId="dc8739cc-1875-4d22-b317-3034f026bd5f" providerId="ADAL" clId="{1DC88588-BB6A-4415-97D5-BD11382ED3E2}" dt="2023-01-13T21:42:21.549" v="1462"/>
          <ac:spMkLst>
            <pc:docMk/>
            <pc:sldMk cId="1837446414" sldId="262"/>
            <ac:spMk id="53" creationId="{DD38EE57-B708-47C9-A4A4-E25F09FAB029}"/>
          </ac:spMkLst>
        </pc:spChg>
        <pc:grpChg chg="add del">
          <ac:chgData name="Annie Fitzgerald" userId="dc8739cc-1875-4d22-b317-3034f026bd5f" providerId="ADAL" clId="{1DC88588-BB6A-4415-97D5-BD11382ED3E2}" dt="2023-01-13T21:42:21.549" v="1462"/>
          <ac:grpSpMkLst>
            <pc:docMk/>
            <pc:sldMk cId="1837446414" sldId="262"/>
            <ac:grpSpMk id="55" creationId="{57A28182-58A5-4DBB-8F64-BD944BCA8154}"/>
          </ac:grpSpMkLst>
        </pc:grpChg>
        <pc:graphicFrameChg chg="add del mod modGraphic">
          <ac:chgData name="Annie Fitzgerald" userId="dc8739cc-1875-4d22-b317-3034f026bd5f" providerId="ADAL" clId="{1DC88588-BB6A-4415-97D5-BD11382ED3E2}" dt="2023-01-13T21:22:01.439" v="1315" actId="478"/>
          <ac:graphicFrameMkLst>
            <pc:docMk/>
            <pc:sldMk cId="1837446414" sldId="262"/>
            <ac:graphicFrameMk id="3" creationId="{C827F6D6-C0B3-4D1C-9977-F26C9B842950}"/>
          </ac:graphicFrameMkLst>
        </pc:graphicFrameChg>
        <pc:graphicFrameChg chg="del mod modGraphic">
          <ac:chgData name="Annie Fitzgerald" userId="dc8739cc-1875-4d22-b317-3034f026bd5f" providerId="ADAL" clId="{1DC88588-BB6A-4415-97D5-BD11382ED3E2}" dt="2023-01-13T20:13:34.706" v="287" actId="478"/>
          <ac:graphicFrameMkLst>
            <pc:docMk/>
            <pc:sldMk cId="1837446414" sldId="262"/>
            <ac:graphicFrameMk id="4" creationId="{45098ADA-9206-4608-93C7-13A8722C33FA}"/>
          </ac:graphicFrameMkLst>
        </pc:graphicFrameChg>
        <pc:graphicFrameChg chg="add del mod modGraphic">
          <ac:chgData name="Annie Fitzgerald" userId="dc8739cc-1875-4d22-b317-3034f026bd5f" providerId="ADAL" clId="{1DC88588-BB6A-4415-97D5-BD11382ED3E2}" dt="2023-01-13T21:22:04.958" v="1316" actId="478"/>
          <ac:graphicFrameMkLst>
            <pc:docMk/>
            <pc:sldMk cId="1837446414" sldId="262"/>
            <ac:graphicFrameMk id="5" creationId="{F990E7D5-214A-4574-B037-3ECEDA8EEE83}"/>
          </ac:graphicFrameMkLst>
        </pc:graphicFrameChg>
        <pc:graphicFrameChg chg="add del mod">
          <ac:chgData name="Annie Fitzgerald" userId="dc8739cc-1875-4d22-b317-3034f026bd5f" providerId="ADAL" clId="{1DC88588-BB6A-4415-97D5-BD11382ED3E2}" dt="2023-01-13T21:28:11.588" v="1436" actId="478"/>
          <ac:graphicFrameMkLst>
            <pc:docMk/>
            <pc:sldMk cId="1837446414" sldId="262"/>
            <ac:graphicFrameMk id="45" creationId="{74809306-FADD-4AAA-80F8-9BAA9B71D28F}"/>
          </ac:graphicFrameMkLst>
        </pc:graphicFrameChg>
        <pc:graphicFrameChg chg="add del mod">
          <ac:chgData name="Annie Fitzgerald" userId="dc8739cc-1875-4d22-b317-3034f026bd5f" providerId="ADAL" clId="{1DC88588-BB6A-4415-97D5-BD11382ED3E2}" dt="2023-01-13T21:41:52.066" v="1456" actId="478"/>
          <ac:graphicFrameMkLst>
            <pc:docMk/>
            <pc:sldMk cId="1837446414" sldId="262"/>
            <ac:graphicFrameMk id="48" creationId="{2A5CF438-070C-44EE-BFD3-FF973F63A283}"/>
          </ac:graphicFrameMkLst>
        </pc:graphicFrameChg>
        <pc:graphicFrameChg chg="add mod">
          <ac:chgData name="Annie Fitzgerald" userId="dc8739cc-1875-4d22-b317-3034f026bd5f" providerId="ADAL" clId="{1DC88588-BB6A-4415-97D5-BD11382ED3E2}" dt="2023-01-17T16:28:33.802" v="2395" actId="207"/>
          <ac:graphicFrameMkLst>
            <pc:docMk/>
            <pc:sldMk cId="1837446414" sldId="262"/>
            <ac:graphicFrameMk id="61" creationId="{2A5CF438-070C-44EE-BFD3-FF973F63A283}"/>
          </ac:graphicFrameMkLst>
        </pc:graphicFrameChg>
        <pc:cxnChg chg="add del">
          <ac:chgData name="Annie Fitzgerald" userId="dc8739cc-1875-4d22-b317-3034f026bd5f" providerId="ADAL" clId="{1DC88588-BB6A-4415-97D5-BD11382ED3E2}" dt="2023-01-13T20:34:14.258" v="328" actId="478"/>
          <ac:cxnSpMkLst>
            <pc:docMk/>
            <pc:sldMk cId="1837446414" sldId="262"/>
            <ac:cxnSpMk id="9" creationId="{45D05941-303C-4F90-BE92-95EAA62D4374}"/>
          </ac:cxnSpMkLst>
        </pc:cxnChg>
        <pc:cxnChg chg="add del">
          <ac:chgData name="Annie Fitzgerald" userId="dc8739cc-1875-4d22-b317-3034f026bd5f" providerId="ADAL" clId="{1DC88588-BB6A-4415-97D5-BD11382ED3E2}" dt="2023-01-13T20:34:22.434" v="330" actId="478"/>
          <ac:cxnSpMkLst>
            <pc:docMk/>
            <pc:sldMk cId="1837446414" sldId="262"/>
            <ac:cxnSpMk id="11" creationId="{AA5FC904-17A4-4874-A94C-1322C803D713}"/>
          </ac:cxnSpMkLst>
        </pc:cxnChg>
        <pc:cxnChg chg="add del">
          <ac:chgData name="Annie Fitzgerald" userId="dc8739cc-1875-4d22-b317-3034f026bd5f" providerId="ADAL" clId="{1DC88588-BB6A-4415-97D5-BD11382ED3E2}" dt="2023-01-13T20:34:24.296" v="332" actId="478"/>
          <ac:cxnSpMkLst>
            <pc:docMk/>
            <pc:sldMk cId="1837446414" sldId="262"/>
            <ac:cxnSpMk id="13" creationId="{DC73938A-F55C-4B47-AA7F-5D32806DC342}"/>
          </ac:cxnSpMkLst>
        </pc:cxnChg>
        <pc:cxnChg chg="add del">
          <ac:chgData name="Annie Fitzgerald" userId="dc8739cc-1875-4d22-b317-3034f026bd5f" providerId="ADAL" clId="{1DC88588-BB6A-4415-97D5-BD11382ED3E2}" dt="2023-01-13T20:34:21.628" v="329" actId="478"/>
          <ac:cxnSpMkLst>
            <pc:docMk/>
            <pc:sldMk cId="1837446414" sldId="262"/>
            <ac:cxnSpMk id="15" creationId="{3A6514C8-E8BA-4D2A-8554-00E32DB91FE2}"/>
          </ac:cxnSpMkLst>
        </pc:cxnChg>
        <pc:cxnChg chg="add del">
          <ac:chgData name="Annie Fitzgerald" userId="dc8739cc-1875-4d22-b317-3034f026bd5f" providerId="ADAL" clId="{1DC88588-BB6A-4415-97D5-BD11382ED3E2}" dt="2023-01-13T20:34:25.479" v="333" actId="478"/>
          <ac:cxnSpMkLst>
            <pc:docMk/>
            <pc:sldMk cId="1837446414" sldId="262"/>
            <ac:cxnSpMk id="17" creationId="{60E3B502-0C6C-4CF7-AC11-4D895DD93E74}"/>
          </ac:cxnSpMkLst>
        </pc:cxnChg>
        <pc:cxnChg chg="add del">
          <ac:chgData name="Annie Fitzgerald" userId="dc8739cc-1875-4d22-b317-3034f026bd5f" providerId="ADAL" clId="{1DC88588-BB6A-4415-97D5-BD11382ED3E2}" dt="2023-01-13T20:34:23.354" v="331" actId="478"/>
          <ac:cxnSpMkLst>
            <pc:docMk/>
            <pc:sldMk cId="1837446414" sldId="262"/>
            <ac:cxnSpMk id="19" creationId="{30F51231-0FF7-4210-A234-D75A9F1E80A2}"/>
          </ac:cxnSpMkLst>
        </pc:cxnChg>
        <pc:cxnChg chg="add del">
          <ac:chgData name="Annie Fitzgerald" userId="dc8739cc-1875-4d22-b317-3034f026bd5f" providerId="ADAL" clId="{1DC88588-BB6A-4415-97D5-BD11382ED3E2}" dt="2023-01-13T20:34:27.838" v="335" actId="478"/>
          <ac:cxnSpMkLst>
            <pc:docMk/>
            <pc:sldMk cId="1837446414" sldId="262"/>
            <ac:cxnSpMk id="21" creationId="{8DE5FE51-799C-4595-A98A-C29BA7336520}"/>
          </ac:cxnSpMkLst>
        </pc:cxnChg>
        <pc:cxnChg chg="add del">
          <ac:chgData name="Annie Fitzgerald" userId="dc8739cc-1875-4d22-b317-3034f026bd5f" providerId="ADAL" clId="{1DC88588-BB6A-4415-97D5-BD11382ED3E2}" dt="2023-01-13T20:34:27.034" v="334" actId="478"/>
          <ac:cxnSpMkLst>
            <pc:docMk/>
            <pc:sldMk cId="1837446414" sldId="262"/>
            <ac:cxnSpMk id="23" creationId="{079B044A-EE4E-41CE-AFD8-F94DF98ED848}"/>
          </ac:cxnSpMkLst>
        </pc:cxnChg>
        <pc:cxnChg chg="add del">
          <ac:chgData name="Annie Fitzgerald" userId="dc8739cc-1875-4d22-b317-3034f026bd5f" providerId="ADAL" clId="{1DC88588-BB6A-4415-97D5-BD11382ED3E2}" dt="2023-01-13T20:34:29.338" v="336" actId="478"/>
          <ac:cxnSpMkLst>
            <pc:docMk/>
            <pc:sldMk cId="1837446414" sldId="262"/>
            <ac:cxnSpMk id="25" creationId="{E003A962-0D4A-4AC0-807C-CE7E47B1681B}"/>
          </ac:cxnSpMkLst>
        </pc:cxnChg>
        <pc:cxnChg chg="add del">
          <ac:chgData name="Annie Fitzgerald" userId="dc8739cc-1875-4d22-b317-3034f026bd5f" providerId="ADAL" clId="{1DC88588-BB6A-4415-97D5-BD11382ED3E2}" dt="2023-01-13T20:44:57.202" v="478" actId="478"/>
          <ac:cxnSpMkLst>
            <pc:docMk/>
            <pc:sldMk cId="1837446414" sldId="262"/>
            <ac:cxnSpMk id="28" creationId="{ECD5891F-2832-432A-8341-E42F706ECC19}"/>
          </ac:cxnSpMkLst>
        </pc:cxnChg>
        <pc:cxnChg chg="add del">
          <ac:chgData name="Annie Fitzgerald" userId="dc8739cc-1875-4d22-b317-3034f026bd5f" providerId="ADAL" clId="{1DC88588-BB6A-4415-97D5-BD11382ED3E2}" dt="2023-01-13T20:44:56.551" v="477" actId="478"/>
          <ac:cxnSpMkLst>
            <pc:docMk/>
            <pc:sldMk cId="1837446414" sldId="262"/>
            <ac:cxnSpMk id="30" creationId="{94E9CB21-C415-40CF-9428-DFB82B31CDA2}"/>
          </ac:cxnSpMkLst>
        </pc:cxnChg>
        <pc:cxnChg chg="add del">
          <ac:chgData name="Annie Fitzgerald" userId="dc8739cc-1875-4d22-b317-3034f026bd5f" providerId="ADAL" clId="{1DC88588-BB6A-4415-97D5-BD11382ED3E2}" dt="2023-01-13T20:44:49.677" v="470" actId="478"/>
          <ac:cxnSpMkLst>
            <pc:docMk/>
            <pc:sldMk cId="1837446414" sldId="262"/>
            <ac:cxnSpMk id="32" creationId="{2B191E3A-D96E-4E42-9364-8622B632E493}"/>
          </ac:cxnSpMkLst>
        </pc:cxnChg>
        <pc:cxnChg chg="add del">
          <ac:chgData name="Annie Fitzgerald" userId="dc8739cc-1875-4d22-b317-3034f026bd5f" providerId="ADAL" clId="{1DC88588-BB6A-4415-97D5-BD11382ED3E2}" dt="2023-01-13T20:44:55.598" v="476" actId="478"/>
          <ac:cxnSpMkLst>
            <pc:docMk/>
            <pc:sldMk cId="1837446414" sldId="262"/>
            <ac:cxnSpMk id="34" creationId="{8F3DCADB-E7F7-4CA3-9F10-95E92BB0FC66}"/>
          </ac:cxnSpMkLst>
        </pc:cxnChg>
        <pc:cxnChg chg="add del">
          <ac:chgData name="Annie Fitzgerald" userId="dc8739cc-1875-4d22-b317-3034f026bd5f" providerId="ADAL" clId="{1DC88588-BB6A-4415-97D5-BD11382ED3E2}" dt="2023-01-13T20:44:54.709" v="475" actId="478"/>
          <ac:cxnSpMkLst>
            <pc:docMk/>
            <pc:sldMk cId="1837446414" sldId="262"/>
            <ac:cxnSpMk id="36" creationId="{391D998C-7F94-4BF1-9830-90AB7C5A8999}"/>
          </ac:cxnSpMkLst>
        </pc:cxnChg>
        <pc:cxnChg chg="add del mod">
          <ac:chgData name="Annie Fitzgerald" userId="dc8739cc-1875-4d22-b317-3034f026bd5f" providerId="ADAL" clId="{1DC88588-BB6A-4415-97D5-BD11382ED3E2}" dt="2023-01-13T20:44:53.861" v="474" actId="478"/>
          <ac:cxnSpMkLst>
            <pc:docMk/>
            <pc:sldMk cId="1837446414" sldId="262"/>
            <ac:cxnSpMk id="38" creationId="{28029BAB-740C-4968-95F9-8768ACBE0E21}"/>
          </ac:cxnSpMkLst>
        </pc:cxnChg>
        <pc:cxnChg chg="add del">
          <ac:chgData name="Annie Fitzgerald" userId="dc8739cc-1875-4d22-b317-3034f026bd5f" providerId="ADAL" clId="{1DC88588-BB6A-4415-97D5-BD11382ED3E2}" dt="2023-01-13T20:44:51.639" v="472" actId="478"/>
          <ac:cxnSpMkLst>
            <pc:docMk/>
            <pc:sldMk cId="1837446414" sldId="262"/>
            <ac:cxnSpMk id="40" creationId="{FC9B6005-E789-416F-91C0-5155B135D12E}"/>
          </ac:cxnSpMkLst>
        </pc:cxnChg>
        <pc:cxnChg chg="add del mod">
          <ac:chgData name="Annie Fitzgerald" userId="dc8739cc-1875-4d22-b317-3034f026bd5f" providerId="ADAL" clId="{1DC88588-BB6A-4415-97D5-BD11382ED3E2}" dt="2023-01-13T20:44:52.651" v="473" actId="478"/>
          <ac:cxnSpMkLst>
            <pc:docMk/>
            <pc:sldMk cId="1837446414" sldId="262"/>
            <ac:cxnSpMk id="42" creationId="{AA4392CD-ABA6-4D85-A94C-6D81413BEE2F}"/>
          </ac:cxnSpMkLst>
        </pc:cxnChg>
        <pc:cxnChg chg="add del">
          <ac:chgData name="Annie Fitzgerald" userId="dc8739cc-1875-4d22-b317-3034f026bd5f" providerId="ADAL" clId="{1DC88588-BB6A-4415-97D5-BD11382ED3E2}" dt="2023-01-13T20:44:50.915" v="471" actId="478"/>
          <ac:cxnSpMkLst>
            <pc:docMk/>
            <pc:sldMk cId="1837446414" sldId="262"/>
            <ac:cxnSpMk id="44" creationId="{D58FB774-2BED-42B0-887C-C68EE915D1C5}"/>
          </ac:cxnSpMkLst>
        </pc:cxnChg>
      </pc:sldChg>
      <pc:sldChg chg="addSp delSp modSp mod">
        <pc:chgData name="Annie Fitzgerald" userId="dc8739cc-1875-4d22-b317-3034f026bd5f" providerId="ADAL" clId="{1DC88588-BB6A-4415-97D5-BD11382ED3E2}" dt="2023-01-17T16:29:04.962" v="2402" actId="1076"/>
        <pc:sldMkLst>
          <pc:docMk/>
          <pc:sldMk cId="2689101071" sldId="263"/>
        </pc:sldMkLst>
        <pc:spChg chg="mod">
          <ac:chgData name="Annie Fitzgerald" userId="dc8739cc-1875-4d22-b317-3034f026bd5f" providerId="ADAL" clId="{1DC88588-BB6A-4415-97D5-BD11382ED3E2}" dt="2023-01-17T16:26:06.096" v="2380"/>
          <ac:spMkLst>
            <pc:docMk/>
            <pc:sldMk cId="2689101071" sldId="263"/>
            <ac:spMk id="2" creationId="{9EC30756-B3D2-45D6-9450-A38F8A16810B}"/>
          </ac:spMkLst>
        </pc:spChg>
        <pc:spChg chg="mod">
          <ac:chgData name="Annie Fitzgerald" userId="dc8739cc-1875-4d22-b317-3034f026bd5f" providerId="ADAL" clId="{1DC88588-BB6A-4415-97D5-BD11382ED3E2}" dt="2023-01-17T16:29:04.962" v="2402" actId="1076"/>
          <ac:spMkLst>
            <pc:docMk/>
            <pc:sldMk cId="2689101071" sldId="263"/>
            <ac:spMk id="3" creationId="{21818AE2-9BFF-49EC-B075-E7458137E8E3}"/>
          </ac:spMkLst>
        </pc:spChg>
        <pc:graphicFrameChg chg="add del mod">
          <ac:chgData name="Annie Fitzgerald" userId="dc8739cc-1875-4d22-b317-3034f026bd5f" providerId="ADAL" clId="{1DC88588-BB6A-4415-97D5-BD11382ED3E2}" dt="2023-01-13T22:00:31.213" v="2032"/>
          <ac:graphicFrameMkLst>
            <pc:docMk/>
            <pc:sldMk cId="2689101071" sldId="263"/>
            <ac:graphicFrameMk id="4" creationId="{3698DB5A-AC9B-4895-B52B-9E95FAF6F819}"/>
          </ac:graphicFrameMkLst>
        </pc:graphicFrameChg>
        <pc:graphicFrameChg chg="add del mod">
          <ac:chgData name="Annie Fitzgerald" userId="dc8739cc-1875-4d22-b317-3034f026bd5f" providerId="ADAL" clId="{1DC88588-BB6A-4415-97D5-BD11382ED3E2}" dt="2023-01-13T22:00:38.227" v="2035" actId="478"/>
          <ac:graphicFrameMkLst>
            <pc:docMk/>
            <pc:sldMk cId="2689101071" sldId="263"/>
            <ac:graphicFrameMk id="5" creationId="{90FE201A-7436-45FA-877F-2ED783238FB3}"/>
          </ac:graphicFrameMkLst>
        </pc:graphicFrameChg>
        <pc:graphicFrameChg chg="add del mod">
          <ac:chgData name="Annie Fitzgerald" userId="dc8739cc-1875-4d22-b317-3034f026bd5f" providerId="ADAL" clId="{1DC88588-BB6A-4415-97D5-BD11382ED3E2}" dt="2023-01-13T22:00:43.744" v="2037"/>
          <ac:graphicFrameMkLst>
            <pc:docMk/>
            <pc:sldMk cId="2689101071" sldId="263"/>
            <ac:graphicFrameMk id="6" creationId="{3E0F9EE0-454A-4348-800A-7AD7D280B373}"/>
          </ac:graphicFrameMkLst>
        </pc:graphicFrameChg>
        <pc:graphicFrameChg chg="add del mod">
          <ac:chgData name="Annie Fitzgerald" userId="dc8739cc-1875-4d22-b317-3034f026bd5f" providerId="ADAL" clId="{1DC88588-BB6A-4415-97D5-BD11382ED3E2}" dt="2023-01-13T22:00:49.375" v="2039" actId="478"/>
          <ac:graphicFrameMkLst>
            <pc:docMk/>
            <pc:sldMk cId="2689101071" sldId="263"/>
            <ac:graphicFrameMk id="7" creationId="{F2EE252F-A278-44F2-8500-79D28B13E78A}"/>
          </ac:graphicFrameMkLst>
        </pc:graphicFrameChg>
        <pc:picChg chg="add mod">
          <ac:chgData name="Annie Fitzgerald" userId="dc8739cc-1875-4d22-b317-3034f026bd5f" providerId="ADAL" clId="{1DC88588-BB6A-4415-97D5-BD11382ED3E2}" dt="2023-01-13T22:21:58.646" v="2223" actId="1076"/>
          <ac:picMkLst>
            <pc:docMk/>
            <pc:sldMk cId="2689101071" sldId="263"/>
            <ac:picMk id="8" creationId="{F9A40350-6D12-4806-9265-A236E813BD41}"/>
          </ac:picMkLst>
        </pc:picChg>
      </pc:sldChg>
      <pc:sldChg chg="modSp add del mod">
        <pc:chgData name="Annie Fitzgerald" userId="dc8739cc-1875-4d22-b317-3034f026bd5f" providerId="ADAL" clId="{1DC88588-BB6A-4415-97D5-BD11382ED3E2}" dt="2023-01-17T16:33:18.603" v="2495" actId="255"/>
        <pc:sldMkLst>
          <pc:docMk/>
          <pc:sldMk cId="1186357049" sldId="264"/>
        </pc:sldMkLst>
        <pc:spChg chg="mod">
          <ac:chgData name="Annie Fitzgerald" userId="dc8739cc-1875-4d22-b317-3034f026bd5f" providerId="ADAL" clId="{1DC88588-BB6A-4415-97D5-BD11382ED3E2}" dt="2023-01-17T16:29:18.124" v="2404" actId="1076"/>
          <ac:spMkLst>
            <pc:docMk/>
            <pc:sldMk cId="1186357049" sldId="264"/>
            <ac:spMk id="2" creationId="{C875E914-FA16-4DF3-BD97-7C4D30135688}"/>
          </ac:spMkLst>
        </pc:spChg>
        <pc:spChg chg="mod">
          <ac:chgData name="Annie Fitzgerald" userId="dc8739cc-1875-4d22-b317-3034f026bd5f" providerId="ADAL" clId="{1DC88588-BB6A-4415-97D5-BD11382ED3E2}" dt="2023-01-17T16:33:18.603" v="2495" actId="255"/>
          <ac:spMkLst>
            <pc:docMk/>
            <pc:sldMk cId="1186357049" sldId="264"/>
            <ac:spMk id="3" creationId="{00EA0DBF-A7FC-46F2-A71B-F89AF8D6223F}"/>
          </ac:spMkLst>
        </pc:spChg>
      </pc:sldChg>
    </pc:docChg>
  </pc:docChgLst>
  <pc:docChgLst>
    <pc:chgData name="Annie Fitzgerald" userId="dc8739cc-1875-4d22-b317-3034f026bd5f" providerId="ADAL" clId="{2875ABB1-AF69-48F6-876D-56C408B7CA68}"/>
    <pc:docChg chg="undo custSel modSld">
      <pc:chgData name="Annie Fitzgerald" userId="dc8739cc-1875-4d22-b317-3034f026bd5f" providerId="ADAL" clId="{2875ABB1-AF69-48F6-876D-56C408B7CA68}" dt="2022-12-21T17:22:16.063" v="733" actId="20577"/>
      <pc:docMkLst>
        <pc:docMk/>
      </pc:docMkLst>
      <pc:sldChg chg="modSp mod">
        <pc:chgData name="Annie Fitzgerald" userId="dc8739cc-1875-4d22-b317-3034f026bd5f" providerId="ADAL" clId="{2875ABB1-AF69-48F6-876D-56C408B7CA68}" dt="2022-12-21T17:22:16.063" v="733" actId="20577"/>
        <pc:sldMkLst>
          <pc:docMk/>
          <pc:sldMk cId="608392823" sldId="257"/>
        </pc:sldMkLst>
        <pc:spChg chg="mod">
          <ac:chgData name="Annie Fitzgerald" userId="dc8739cc-1875-4d22-b317-3034f026bd5f" providerId="ADAL" clId="{2875ABB1-AF69-48F6-876D-56C408B7CA68}" dt="2022-12-21T17:22:16.063" v="733" actId="20577"/>
          <ac:spMkLst>
            <pc:docMk/>
            <pc:sldMk cId="608392823" sldId="257"/>
            <ac:spMk id="3" creationId="{C565444E-9B1F-495A-8A77-12EAE60655CE}"/>
          </ac:spMkLst>
        </pc:spChg>
      </pc:sldChg>
      <pc:sldChg chg="modSp mod">
        <pc:chgData name="Annie Fitzgerald" userId="dc8739cc-1875-4d22-b317-3034f026bd5f" providerId="ADAL" clId="{2875ABB1-AF69-48F6-876D-56C408B7CA68}" dt="2022-12-21T17:17:32.382" v="645" actId="20577"/>
        <pc:sldMkLst>
          <pc:docMk/>
          <pc:sldMk cId="3773930258" sldId="258"/>
        </pc:sldMkLst>
        <pc:spChg chg="mod">
          <ac:chgData name="Annie Fitzgerald" userId="dc8739cc-1875-4d22-b317-3034f026bd5f" providerId="ADAL" clId="{2875ABB1-AF69-48F6-876D-56C408B7CA68}" dt="2022-12-21T17:17:32.382" v="645" actId="20577"/>
          <ac:spMkLst>
            <pc:docMk/>
            <pc:sldMk cId="3773930258" sldId="258"/>
            <ac:spMk id="3" creationId="{04B9B23A-4DDF-44C3-BFA1-FC1372628494}"/>
          </ac:spMkLst>
        </pc:spChg>
      </pc:sldChg>
      <pc:sldChg chg="addSp delSp modSp mod">
        <pc:chgData name="Annie Fitzgerald" userId="dc8739cc-1875-4d22-b317-3034f026bd5f" providerId="ADAL" clId="{2875ABB1-AF69-48F6-876D-56C408B7CA68}" dt="2022-12-21T17:15:27.854" v="446" actId="478"/>
        <pc:sldMkLst>
          <pc:docMk/>
          <pc:sldMk cId="4000966551" sldId="259"/>
        </pc:sldMkLst>
        <pc:spChg chg="del">
          <ac:chgData name="Annie Fitzgerald" userId="dc8739cc-1875-4d22-b317-3034f026bd5f" providerId="ADAL" clId="{2875ABB1-AF69-48F6-876D-56C408B7CA68}" dt="2022-12-19T22:08:37.302" v="1"/>
          <ac:spMkLst>
            <pc:docMk/>
            <pc:sldMk cId="4000966551" sldId="259"/>
            <ac:spMk id="3" creationId="{DA9FF08F-956F-4454-95DD-3063E9152323}"/>
          </ac:spMkLst>
        </pc:spChg>
        <pc:spChg chg="add del mod">
          <ac:chgData name="Annie Fitzgerald" userId="dc8739cc-1875-4d22-b317-3034f026bd5f" providerId="ADAL" clId="{2875ABB1-AF69-48F6-876D-56C408B7CA68}" dt="2022-12-21T17:15:27.854" v="446" actId="478"/>
          <ac:spMkLst>
            <pc:docMk/>
            <pc:sldMk cId="4000966551" sldId="259"/>
            <ac:spMk id="6" creationId="{410FF3CF-14CE-4091-95E9-6E2A7EA717D8}"/>
          </ac:spMkLst>
        </pc:spChg>
        <pc:graphicFrameChg chg="add del mod modGraphic">
          <ac:chgData name="Annie Fitzgerald" userId="dc8739cc-1875-4d22-b317-3034f026bd5f" providerId="ADAL" clId="{2875ABB1-AF69-48F6-876D-56C408B7CA68}" dt="2022-12-21T17:15:17.927" v="443" actId="478"/>
          <ac:graphicFrameMkLst>
            <pc:docMk/>
            <pc:sldMk cId="4000966551" sldId="259"/>
            <ac:graphicFrameMk id="4" creationId="{94E6FEF9-51BF-4771-B9FE-1CA5C41E80AD}"/>
          </ac:graphicFrameMkLst>
        </pc:graphicFrameChg>
        <pc:graphicFrameChg chg="add mod">
          <ac:chgData name="Annie Fitzgerald" userId="dc8739cc-1875-4d22-b317-3034f026bd5f" providerId="ADAL" clId="{2875ABB1-AF69-48F6-876D-56C408B7CA68}" dt="2022-12-21T17:15:22.851" v="444"/>
          <ac:graphicFrameMkLst>
            <pc:docMk/>
            <pc:sldMk cId="4000966551" sldId="259"/>
            <ac:graphicFrameMk id="5" creationId="{0B2030F4-D07F-4A72-879A-CB670E7D79DD}"/>
          </ac:graphicFrameMkLst>
        </pc:graphicFrameChg>
      </pc:sldChg>
      <pc:sldChg chg="addSp modSp mod">
        <pc:chgData name="Annie Fitzgerald" userId="dc8739cc-1875-4d22-b317-3034f026bd5f" providerId="ADAL" clId="{2875ABB1-AF69-48F6-876D-56C408B7CA68}" dt="2022-12-20T19:01:07.270" v="425" actId="20577"/>
        <pc:sldMkLst>
          <pc:docMk/>
          <pc:sldMk cId="983271243" sldId="260"/>
        </pc:sldMkLst>
        <pc:spChg chg="mod">
          <ac:chgData name="Annie Fitzgerald" userId="dc8739cc-1875-4d22-b317-3034f026bd5f" providerId="ADAL" clId="{2875ABB1-AF69-48F6-876D-56C408B7CA68}" dt="2022-12-20T19:01:07.270" v="425" actId="20577"/>
          <ac:spMkLst>
            <pc:docMk/>
            <pc:sldMk cId="983271243" sldId="260"/>
            <ac:spMk id="3" creationId="{F6B77D11-0A20-4721-945A-5611728AF7C1}"/>
          </ac:spMkLst>
        </pc:spChg>
        <pc:graphicFrameChg chg="add mod">
          <ac:chgData name="Annie Fitzgerald" userId="dc8739cc-1875-4d22-b317-3034f026bd5f" providerId="ADAL" clId="{2875ABB1-AF69-48F6-876D-56C408B7CA68}" dt="2022-12-20T18:59:03.574" v="29" actId="1076"/>
          <ac:graphicFrameMkLst>
            <pc:docMk/>
            <pc:sldMk cId="983271243" sldId="260"/>
            <ac:graphicFrameMk id="4" creationId="{5799643B-AABA-46F4-BE28-34A7B67F458D}"/>
          </ac:graphicFrameMkLst>
        </pc:graphicFrameChg>
      </pc:sldChg>
      <pc:sldChg chg="addSp delSp modSp mod">
        <pc:chgData name="Annie Fitzgerald" userId="dc8739cc-1875-4d22-b317-3034f026bd5f" providerId="ADAL" clId="{2875ABB1-AF69-48F6-876D-56C408B7CA68}" dt="2022-12-21T16:53:56.613" v="427" actId="14100"/>
        <pc:sldMkLst>
          <pc:docMk/>
          <pc:sldMk cId="1837446414" sldId="262"/>
        </pc:sldMkLst>
        <pc:spChg chg="del">
          <ac:chgData name="Annie Fitzgerald" userId="dc8739cc-1875-4d22-b317-3034f026bd5f" providerId="ADAL" clId="{2875ABB1-AF69-48F6-876D-56C408B7CA68}" dt="2022-12-21T16:53:54.400" v="426"/>
          <ac:spMkLst>
            <pc:docMk/>
            <pc:sldMk cId="1837446414" sldId="262"/>
            <ac:spMk id="3" creationId="{6927C8CA-4410-49D4-838C-DBAC0DF20FC9}"/>
          </ac:spMkLst>
        </pc:spChg>
        <pc:graphicFrameChg chg="add mod modGraphic">
          <ac:chgData name="Annie Fitzgerald" userId="dc8739cc-1875-4d22-b317-3034f026bd5f" providerId="ADAL" clId="{2875ABB1-AF69-48F6-876D-56C408B7CA68}" dt="2022-12-21T16:53:56.613" v="427" actId="14100"/>
          <ac:graphicFrameMkLst>
            <pc:docMk/>
            <pc:sldMk cId="1837446414" sldId="262"/>
            <ac:graphicFrameMk id="4" creationId="{45098ADA-9206-4608-93C7-13A8722C33FA}"/>
          </ac:graphicFrameMkLst>
        </pc:graphicFrameChg>
      </pc:sldChg>
    </pc:docChg>
  </pc:docChgLst>
  <pc:docChgLst>
    <pc:chgData name="Guest User" userId="S::urn:spo:anon#e4f6873a38b827107040fdf01aa4da84aa2286db327f488217fa71397be17623::" providerId="AD" clId="Web-{BDA47D10-D277-4DF0-BCA4-7F8286F45989}"/>
    <pc:docChg chg="modSld">
      <pc:chgData name="Guest User" userId="S::urn:spo:anon#e4f6873a38b827107040fdf01aa4da84aa2286db327f488217fa71397be17623::" providerId="AD" clId="Web-{BDA47D10-D277-4DF0-BCA4-7F8286F45989}" dt="2023-01-12T20:38:26.224" v="115" actId="20577"/>
      <pc:docMkLst>
        <pc:docMk/>
      </pc:docMkLst>
      <pc:sldChg chg="addSp modSp">
        <pc:chgData name="Guest User" userId="S::urn:spo:anon#e4f6873a38b827107040fdf01aa4da84aa2286db327f488217fa71397be17623::" providerId="AD" clId="Web-{BDA47D10-D277-4DF0-BCA4-7F8286F45989}" dt="2023-01-12T20:38:26.224" v="115" actId="20577"/>
        <pc:sldMkLst>
          <pc:docMk/>
          <pc:sldMk cId="4000966551" sldId="259"/>
        </pc:sldMkLst>
        <pc:spChg chg="add mod">
          <ac:chgData name="Guest User" userId="S::urn:spo:anon#e4f6873a38b827107040fdf01aa4da84aa2286db327f488217fa71397be17623::" providerId="AD" clId="Web-{BDA47D10-D277-4DF0-BCA4-7F8286F45989}" dt="2023-01-12T20:38:26.224" v="115" actId="20577"/>
          <ac:spMkLst>
            <pc:docMk/>
            <pc:sldMk cId="4000966551" sldId="259"/>
            <ac:spMk id="3" creationId="{53CFB1F4-AC84-A5AE-F3C8-7C10C0B9B8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vmoffice-my.sharepoint.com/personal/asfitzge_uvm_edu/Documents/Documents/Needs%20Assessment/New%20Data%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vmoffice-my.sharepoint.com/personal/asfitzge_uvm_edu/Documents/Documents/Needs%20Assessment/New%20Data%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Do you conduct one-on-one or small group</a:t>
            </a:r>
          </a:p>
          <a:p>
            <a:pPr>
              <a:defRPr/>
            </a:pPr>
            <a:r>
              <a:rPr lang="en-US"/>
              <a:t>advice or assistance activities to help small and very small food processors comply</a:t>
            </a:r>
          </a:p>
          <a:p>
            <a:pPr>
              <a:defRPr/>
            </a:pPr>
            <a:r>
              <a:rPr lang="en-US"/>
              <a:t>with the PCHF regulation?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Sheet3!$B$18</c:f>
              <c:strCache>
                <c:ptCount val="1"/>
                <c:pt idx="0">
                  <c:v>Other Food Safety Communicators</c:v>
                </c:pt>
              </c:strCache>
            </c:strRef>
          </c:tx>
          <c:spPr>
            <a:solidFill>
              <a:schemeClr val="accent1">
                <a:shade val="76000"/>
              </a:schemeClr>
            </a:solidFill>
            <a:ln>
              <a:noFill/>
            </a:ln>
            <a:effectLst/>
          </c:spPr>
          <c:invertIfNegative val="0"/>
          <c:cat>
            <c:strRef>
              <c:f>Sheet3!$A$19:$A$22</c:f>
              <c:strCache>
                <c:ptCount val="4"/>
                <c:pt idx="0">
                  <c:v>No I do not actively advise or assist food processors</c:v>
                </c:pt>
                <c:pt idx="1">
                  <c:v>No, but I refer processors to other people who do</c:v>
                </c:pt>
                <c:pt idx="2">
                  <c:v>Yes, but it is not my main responsibility</c:v>
                </c:pt>
                <c:pt idx="3">
                  <c:v>Yes, that is my main responsibility</c:v>
                </c:pt>
              </c:strCache>
            </c:strRef>
          </c:cat>
          <c:val>
            <c:numRef>
              <c:f>Sheet3!$B$19:$B$22</c:f>
              <c:numCache>
                <c:formatCode>General</c:formatCode>
                <c:ptCount val="4"/>
                <c:pt idx="0">
                  <c:v>5</c:v>
                </c:pt>
                <c:pt idx="1">
                  <c:v>11</c:v>
                </c:pt>
                <c:pt idx="2">
                  <c:v>16</c:v>
                </c:pt>
                <c:pt idx="3">
                  <c:v>13</c:v>
                </c:pt>
              </c:numCache>
            </c:numRef>
          </c:val>
          <c:extLst>
            <c:ext xmlns:c16="http://schemas.microsoft.com/office/drawing/2014/chart" uri="{C3380CC4-5D6E-409C-BE32-E72D297353CC}">
              <c16:uniqueId val="{00000000-0CC1-406C-8CB0-D7C7AC587954}"/>
            </c:ext>
          </c:extLst>
        </c:ser>
        <c:ser>
          <c:idx val="1"/>
          <c:order val="1"/>
          <c:tx>
            <c:strRef>
              <c:f>Sheet3!$C$18</c:f>
              <c:strCache>
                <c:ptCount val="1"/>
                <c:pt idx="0">
                  <c:v>Regulators</c:v>
                </c:pt>
              </c:strCache>
            </c:strRef>
          </c:tx>
          <c:spPr>
            <a:solidFill>
              <a:schemeClr val="accent1">
                <a:tint val="77000"/>
              </a:schemeClr>
            </a:solidFill>
            <a:ln>
              <a:noFill/>
            </a:ln>
            <a:effectLst/>
          </c:spPr>
          <c:invertIfNegative val="0"/>
          <c:cat>
            <c:strRef>
              <c:f>Sheet3!$A$19:$A$22</c:f>
              <c:strCache>
                <c:ptCount val="4"/>
                <c:pt idx="0">
                  <c:v>No I do not actively advise or assist food processors</c:v>
                </c:pt>
                <c:pt idx="1">
                  <c:v>No, but I refer processors to other people who do</c:v>
                </c:pt>
                <c:pt idx="2">
                  <c:v>Yes, but it is not my main responsibility</c:v>
                </c:pt>
                <c:pt idx="3">
                  <c:v>Yes, that is my main responsibility</c:v>
                </c:pt>
              </c:strCache>
            </c:strRef>
          </c:cat>
          <c:val>
            <c:numRef>
              <c:f>Sheet3!$C$19:$C$22</c:f>
              <c:numCache>
                <c:formatCode>General</c:formatCode>
                <c:ptCount val="4"/>
                <c:pt idx="0">
                  <c:v>3</c:v>
                </c:pt>
                <c:pt idx="1">
                  <c:v>5</c:v>
                </c:pt>
                <c:pt idx="2">
                  <c:v>4</c:v>
                </c:pt>
                <c:pt idx="3">
                  <c:v>0</c:v>
                </c:pt>
              </c:numCache>
            </c:numRef>
          </c:val>
          <c:extLst>
            <c:ext xmlns:c16="http://schemas.microsoft.com/office/drawing/2014/chart" uri="{C3380CC4-5D6E-409C-BE32-E72D297353CC}">
              <c16:uniqueId val="{00000001-0CC1-406C-8CB0-D7C7AC587954}"/>
            </c:ext>
          </c:extLst>
        </c:ser>
        <c:dLbls>
          <c:showLegendKey val="0"/>
          <c:showVal val="0"/>
          <c:showCatName val="0"/>
          <c:showSerName val="0"/>
          <c:showPercent val="0"/>
          <c:showBubbleSize val="0"/>
        </c:dLbls>
        <c:gapWidth val="182"/>
        <c:axId val="708152920"/>
        <c:axId val="708153248"/>
      </c:barChart>
      <c:catAx>
        <c:axId val="70815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153248"/>
        <c:crosses val="autoZero"/>
        <c:auto val="1"/>
        <c:lblAlgn val="ctr"/>
        <c:lblOffset val="100"/>
        <c:noMultiLvlLbl val="0"/>
      </c:catAx>
      <c:valAx>
        <c:axId val="708153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152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 what extent do you think the small and very small food PROCESSORS you work with are AWARE of the requirements in the PCHF rule?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'Block 4 X'!$S$4</c:f>
              <c:strCache>
                <c:ptCount val="1"/>
                <c:pt idx="0">
                  <c:v>Number of respondents</c:v>
                </c:pt>
              </c:strCache>
            </c:strRef>
          </c:tx>
          <c:spPr>
            <a:solidFill>
              <a:schemeClr val="accent1"/>
            </a:solidFill>
            <a:ln>
              <a:noFill/>
            </a:ln>
            <a:effectLst/>
          </c:spPr>
          <c:invertIfNegative val="0"/>
          <c:cat>
            <c:strRef>
              <c:f>'Block 4 X'!$R$5:$R$11</c:f>
              <c:strCache>
                <c:ptCount val="7"/>
                <c:pt idx="0">
                  <c:v>1; No awareness at all</c:v>
                </c:pt>
                <c:pt idx="1">
                  <c:v>2</c:v>
                </c:pt>
                <c:pt idx="2">
                  <c:v>3</c:v>
                </c:pt>
                <c:pt idx="3">
                  <c:v>4; Average or somewhat aware</c:v>
                </c:pt>
                <c:pt idx="4">
                  <c:v>5</c:v>
                </c:pt>
                <c:pt idx="5">
                  <c:v>6</c:v>
                </c:pt>
                <c:pt idx="6">
                  <c:v>7; Fully aware</c:v>
                </c:pt>
              </c:strCache>
            </c:strRef>
          </c:cat>
          <c:val>
            <c:numRef>
              <c:f>'Block 4 X'!$S$5:$S$11</c:f>
              <c:numCache>
                <c:formatCode>General</c:formatCode>
                <c:ptCount val="7"/>
                <c:pt idx="0">
                  <c:v>8</c:v>
                </c:pt>
                <c:pt idx="1">
                  <c:v>14</c:v>
                </c:pt>
                <c:pt idx="2">
                  <c:v>14</c:v>
                </c:pt>
                <c:pt idx="3">
                  <c:v>17</c:v>
                </c:pt>
                <c:pt idx="4">
                  <c:v>1</c:v>
                </c:pt>
                <c:pt idx="5">
                  <c:v>1</c:v>
                </c:pt>
                <c:pt idx="6">
                  <c:v>0</c:v>
                </c:pt>
              </c:numCache>
            </c:numRef>
          </c:val>
          <c:extLst>
            <c:ext xmlns:c16="http://schemas.microsoft.com/office/drawing/2014/chart" uri="{C3380CC4-5D6E-409C-BE32-E72D297353CC}">
              <c16:uniqueId val="{00000000-4AAC-41EF-8DB5-2467266F4230}"/>
            </c:ext>
          </c:extLst>
        </c:ser>
        <c:dLbls>
          <c:showLegendKey val="0"/>
          <c:showVal val="0"/>
          <c:showCatName val="0"/>
          <c:showSerName val="0"/>
          <c:showPercent val="0"/>
          <c:showBubbleSize val="0"/>
        </c:dLbls>
        <c:gapWidth val="101"/>
        <c:axId val="414386064"/>
        <c:axId val="414393280"/>
      </c:barChart>
      <c:catAx>
        <c:axId val="414386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4393280"/>
        <c:crosses val="autoZero"/>
        <c:auto val="1"/>
        <c:lblAlgn val="ctr"/>
        <c:lblOffset val="100"/>
        <c:noMultiLvlLbl val="0"/>
      </c:catAx>
      <c:valAx>
        <c:axId val="414393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386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056184103266955"/>
          <c:y val="8.0151269584008644E-2"/>
          <c:w val="0.65758351025234485"/>
          <c:h val="0.77832645045243476"/>
        </c:manualLayout>
      </c:layout>
      <c:barChart>
        <c:barDir val="bar"/>
        <c:grouping val="clustered"/>
        <c:varyColors val="0"/>
        <c:ser>
          <c:idx val="0"/>
          <c:order val="0"/>
          <c:tx>
            <c:strRef>
              <c:f>Sheet4!$B$1</c:f>
              <c:strCache>
                <c:ptCount val="1"/>
                <c:pt idx="0">
                  <c:v>Challenges in implementation</c:v>
                </c:pt>
              </c:strCache>
            </c:strRef>
          </c:tx>
          <c:spPr>
            <a:solidFill>
              <a:srgbClr val="B01513"/>
            </a:solidFill>
            <a:ln>
              <a:noFill/>
            </a:ln>
            <a:effectLst/>
          </c:spPr>
          <c:invertIfNegative val="0"/>
          <c:cat>
            <c:strRef>
              <c:f>Sheet4!$A$2:$A$10</c:f>
              <c:strCache>
                <c:ptCount val="9"/>
                <c:pt idx="0">
                  <c:v> Allergen Controls</c:v>
                </c:pt>
                <c:pt idx="1">
                  <c:v> Developing written operating procedures</c:v>
                </c:pt>
                <c:pt idx="2">
                  <c:v> Hazard Analysis</c:v>
                </c:pt>
                <c:pt idx="3">
                  <c:v> Process Controls</c:v>
                </c:pt>
                <c:pt idx="4">
                  <c:v> Recall Plan Development</c:v>
                </c:pt>
                <c:pt idx="5">
                  <c:v> Sanitation Controls</c:v>
                </c:pt>
                <c:pt idx="6">
                  <c:v> Supply Chain Controls</c:v>
                </c:pt>
                <c:pt idx="7">
                  <c:v> Validation Procedures</c:v>
                </c:pt>
                <c:pt idx="8">
                  <c:v> Verification Procedures</c:v>
                </c:pt>
              </c:strCache>
            </c:strRef>
          </c:cat>
          <c:val>
            <c:numRef>
              <c:f>Sheet4!$B$2:$B$10</c:f>
              <c:numCache>
                <c:formatCode>General</c:formatCode>
                <c:ptCount val="9"/>
                <c:pt idx="0">
                  <c:v>3.24</c:v>
                </c:pt>
                <c:pt idx="1">
                  <c:v>3.93</c:v>
                </c:pt>
                <c:pt idx="2">
                  <c:v>3.84</c:v>
                </c:pt>
                <c:pt idx="3">
                  <c:v>3.53</c:v>
                </c:pt>
                <c:pt idx="4">
                  <c:v>3.23</c:v>
                </c:pt>
                <c:pt idx="5">
                  <c:v>3.22</c:v>
                </c:pt>
                <c:pt idx="6">
                  <c:v>3.3</c:v>
                </c:pt>
                <c:pt idx="7">
                  <c:v>4.08</c:v>
                </c:pt>
                <c:pt idx="8">
                  <c:v>4</c:v>
                </c:pt>
              </c:numCache>
            </c:numRef>
          </c:val>
          <c:extLst>
            <c:ext xmlns:c16="http://schemas.microsoft.com/office/drawing/2014/chart" uri="{C3380CC4-5D6E-409C-BE32-E72D297353CC}">
              <c16:uniqueId val="{00000000-55F1-42DB-A305-E610C88978EB}"/>
            </c:ext>
          </c:extLst>
        </c:ser>
        <c:ser>
          <c:idx val="1"/>
          <c:order val="1"/>
          <c:tx>
            <c:strRef>
              <c:f>Sheet4!$C$1</c:f>
              <c:strCache>
                <c:ptCount val="1"/>
                <c:pt idx="0">
                  <c:v>Challenges in curriculum</c:v>
                </c:pt>
              </c:strCache>
            </c:strRef>
          </c:tx>
          <c:spPr>
            <a:solidFill>
              <a:srgbClr val="EA6312"/>
            </a:solidFill>
            <a:ln>
              <a:solidFill>
                <a:srgbClr val="B01513"/>
              </a:solidFill>
            </a:ln>
            <a:effectLst/>
          </c:spPr>
          <c:invertIfNegative val="0"/>
          <c:cat>
            <c:strRef>
              <c:f>Sheet4!$A$2:$A$10</c:f>
              <c:strCache>
                <c:ptCount val="9"/>
                <c:pt idx="0">
                  <c:v> Allergen Controls</c:v>
                </c:pt>
                <c:pt idx="1">
                  <c:v> Developing written operating procedures</c:v>
                </c:pt>
                <c:pt idx="2">
                  <c:v> Hazard Analysis</c:v>
                </c:pt>
                <c:pt idx="3">
                  <c:v> Process Controls</c:v>
                </c:pt>
                <c:pt idx="4">
                  <c:v> Recall Plan Development</c:v>
                </c:pt>
                <c:pt idx="5">
                  <c:v> Sanitation Controls</c:v>
                </c:pt>
                <c:pt idx="6">
                  <c:v> Supply Chain Controls</c:v>
                </c:pt>
                <c:pt idx="7">
                  <c:v> Validation Procedures</c:v>
                </c:pt>
                <c:pt idx="8">
                  <c:v> Verification Procedures</c:v>
                </c:pt>
              </c:strCache>
            </c:strRef>
          </c:cat>
          <c:val>
            <c:numRef>
              <c:f>Sheet4!$C$2:$C$10</c:f>
              <c:numCache>
                <c:formatCode>General</c:formatCode>
                <c:ptCount val="9"/>
                <c:pt idx="0">
                  <c:v>3.15</c:v>
                </c:pt>
                <c:pt idx="1">
                  <c:v>3.45</c:v>
                </c:pt>
                <c:pt idx="2">
                  <c:v>4</c:v>
                </c:pt>
                <c:pt idx="3">
                  <c:v>3.5</c:v>
                </c:pt>
                <c:pt idx="4">
                  <c:v>3.3</c:v>
                </c:pt>
                <c:pt idx="5">
                  <c:v>3.15</c:v>
                </c:pt>
                <c:pt idx="6">
                  <c:v>3.7</c:v>
                </c:pt>
                <c:pt idx="7">
                  <c:v>4.05</c:v>
                </c:pt>
                <c:pt idx="8">
                  <c:v>3.65</c:v>
                </c:pt>
              </c:numCache>
            </c:numRef>
          </c:val>
          <c:extLst>
            <c:ext xmlns:c16="http://schemas.microsoft.com/office/drawing/2014/chart" uri="{C3380CC4-5D6E-409C-BE32-E72D297353CC}">
              <c16:uniqueId val="{00000001-55F1-42DB-A305-E610C88978EB}"/>
            </c:ext>
          </c:extLst>
        </c:ser>
        <c:dLbls>
          <c:showLegendKey val="0"/>
          <c:showVal val="0"/>
          <c:showCatName val="0"/>
          <c:showSerName val="0"/>
          <c:showPercent val="0"/>
          <c:showBubbleSize val="0"/>
        </c:dLbls>
        <c:gapWidth val="182"/>
        <c:axId val="769362944"/>
        <c:axId val="769363928"/>
      </c:barChart>
      <c:catAx>
        <c:axId val="76936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69363928"/>
        <c:crosses val="autoZero"/>
        <c:auto val="1"/>
        <c:lblAlgn val="ctr"/>
        <c:lblOffset val="100"/>
        <c:noMultiLvlLbl val="0"/>
      </c:catAx>
      <c:valAx>
        <c:axId val="769363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36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EFA92-697F-4454-A229-E399EB65409B}"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04A87-181D-44D6-9A70-7075C2432692}" type="slidenum">
              <a:rPr lang="en-US" smtClean="0"/>
              <a:t>‹#›</a:t>
            </a:fld>
            <a:endParaRPr lang="en-US"/>
          </a:p>
        </p:txBody>
      </p:sp>
    </p:spTree>
    <p:extLst>
      <p:ext uri="{BB962C8B-B14F-4D97-AF65-F5344CB8AC3E}">
        <p14:creationId xmlns:p14="http://schemas.microsoft.com/office/powerpoint/2010/main" val="93989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Compliance is a linear process and awareness presents the greatest barrier</a:t>
            </a:r>
          </a:p>
          <a:p>
            <a:r>
              <a:rPr lang="en-US" sz="1200" dirty="0">
                <a:latin typeface="Calibri" panose="020F0502020204030204" pitchFamily="34" charset="0"/>
                <a:cs typeface="Times New Roman" panose="02020603050405020304" pitchFamily="18" charset="0"/>
              </a:rPr>
              <a:t>Respondents believe small and very small processors have low awareness of the rule’s requirements</a:t>
            </a:r>
          </a:p>
          <a:p>
            <a:r>
              <a:rPr lang="en-US" sz="1200" dirty="0">
                <a:latin typeface="Calibri" panose="020F0502020204030204" pitchFamily="34" charset="0"/>
                <a:cs typeface="Times New Roman" panose="02020603050405020304" pitchFamily="18" charset="0"/>
              </a:rPr>
              <a:t>Improvements in this area will likely see the highest rewards compared to investing in education or technical support</a:t>
            </a:r>
            <a:endParaRPr lang="en-US" dirty="0"/>
          </a:p>
          <a:p>
            <a:endParaRPr lang="en-US" dirty="0"/>
          </a:p>
        </p:txBody>
      </p:sp>
      <p:sp>
        <p:nvSpPr>
          <p:cNvPr id="4" name="Slide Number Placeholder 3"/>
          <p:cNvSpPr>
            <a:spLocks noGrp="1"/>
          </p:cNvSpPr>
          <p:nvPr>
            <p:ph type="sldNum" sz="quarter" idx="5"/>
          </p:nvPr>
        </p:nvSpPr>
        <p:spPr/>
        <p:txBody>
          <a:bodyPr/>
          <a:lstStyle/>
          <a:p>
            <a:fld id="{67E04A87-181D-44D6-9A70-7075C2432692}" type="slidenum">
              <a:rPr lang="en-US" smtClean="0"/>
              <a:t>5</a:t>
            </a:fld>
            <a:endParaRPr lang="en-US"/>
          </a:p>
        </p:txBody>
      </p:sp>
    </p:spTree>
    <p:extLst>
      <p:ext uri="{BB962C8B-B14F-4D97-AF65-F5344CB8AC3E}">
        <p14:creationId xmlns:p14="http://schemas.microsoft.com/office/powerpoint/2010/main" val="322171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Survey results showed a discrepancy in processors’ perceptions. This can be attributed to some anecdotal responses and discussion from last year’s annual meeting that found that hazards are harder to learn and processors are less informed, but they are so far behind in preliminary information that it is not a priority for education</a:t>
            </a:r>
          </a:p>
          <a:p>
            <a:r>
              <a:rPr lang="en-US" dirty="0"/>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Processors are so unprepared that they need very introductory tools and education AND/OR processors struggle the most with technical topics and need support there</a:t>
            </a:r>
            <a:endParaRPr lang="en-US" dirty="0"/>
          </a:p>
        </p:txBody>
      </p:sp>
      <p:sp>
        <p:nvSpPr>
          <p:cNvPr id="4" name="Slide Number Placeholder 3"/>
          <p:cNvSpPr>
            <a:spLocks noGrp="1"/>
          </p:cNvSpPr>
          <p:nvPr>
            <p:ph type="sldNum" sz="quarter" idx="5"/>
          </p:nvPr>
        </p:nvSpPr>
        <p:spPr/>
        <p:txBody>
          <a:bodyPr/>
          <a:lstStyle/>
          <a:p>
            <a:fld id="{67E04A87-181D-44D6-9A70-7075C2432692}" type="slidenum">
              <a:rPr lang="en-US" smtClean="0"/>
              <a:t>6</a:t>
            </a:fld>
            <a:endParaRPr lang="en-US"/>
          </a:p>
        </p:txBody>
      </p:sp>
    </p:spTree>
    <p:extLst>
      <p:ext uri="{BB962C8B-B14F-4D97-AF65-F5344CB8AC3E}">
        <p14:creationId xmlns:p14="http://schemas.microsoft.com/office/powerpoint/2010/main" val="192441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Validation procedures are the same, verification and hazards and hazards all in the top four. Biggest discrepancies are around supply chain controls and developing written operating procedures, which are likely areas of more focus for inspections</a:t>
            </a:r>
          </a:p>
          <a:p>
            <a:pPr marL="171450" indent="-171450">
              <a:buFontTx/>
              <a:buChar char="-"/>
            </a:pPr>
            <a:r>
              <a:rPr lang="en-US" dirty="0"/>
              <a:t>The observation is straightforward and fairly obvious, but still bears repeating</a:t>
            </a:r>
          </a:p>
        </p:txBody>
      </p:sp>
      <p:sp>
        <p:nvSpPr>
          <p:cNvPr id="4" name="Slide Number Placeholder 3"/>
          <p:cNvSpPr>
            <a:spLocks noGrp="1"/>
          </p:cNvSpPr>
          <p:nvPr>
            <p:ph type="sldNum" sz="quarter" idx="5"/>
          </p:nvPr>
        </p:nvSpPr>
        <p:spPr/>
        <p:txBody>
          <a:bodyPr/>
          <a:lstStyle/>
          <a:p>
            <a:fld id="{67E04A87-181D-44D6-9A70-7075C2432692}" type="slidenum">
              <a:rPr lang="en-US" smtClean="0"/>
              <a:t>7</a:t>
            </a:fld>
            <a:endParaRPr lang="en-US"/>
          </a:p>
        </p:txBody>
      </p:sp>
    </p:spTree>
    <p:extLst>
      <p:ext uri="{BB962C8B-B14F-4D97-AF65-F5344CB8AC3E}">
        <p14:creationId xmlns:p14="http://schemas.microsoft.com/office/powerpoint/2010/main" val="190599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177255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71E66C-B094-4A3F-B846-D367BE041D3D}"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272735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265761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3134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234319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295758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358353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292617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370295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107743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73976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1E66C-B094-4A3F-B846-D367BE041D3D}"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21663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1E66C-B094-4A3F-B846-D367BE041D3D}"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246352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296140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196610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B71E66C-B094-4A3F-B846-D367BE041D3D}" type="datetimeFigureOut">
              <a:rPr lang="en-US" smtClean="0"/>
              <a:t>1/17/2023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403437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71E66C-B094-4A3F-B846-D367BE041D3D}"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B6A4D-4FB0-4434-A2B0-E59577C5E115}" type="slidenum">
              <a:rPr lang="en-US" smtClean="0"/>
              <a:t>‹#›</a:t>
            </a:fld>
            <a:endParaRPr lang="en-US"/>
          </a:p>
        </p:txBody>
      </p:sp>
    </p:spTree>
    <p:extLst>
      <p:ext uri="{BB962C8B-B14F-4D97-AF65-F5344CB8AC3E}">
        <p14:creationId xmlns:p14="http://schemas.microsoft.com/office/powerpoint/2010/main" val="115751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71E66C-B094-4A3F-B846-D367BE041D3D}" type="datetimeFigureOut">
              <a:rPr lang="en-US" smtClean="0"/>
              <a:t>1/17/2023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5B6A4D-4FB0-4434-A2B0-E59577C5E115}" type="slidenum">
              <a:rPr lang="en-US" smtClean="0"/>
              <a:t>‹#›</a:t>
            </a:fld>
            <a:endParaRPr lang="en-US"/>
          </a:p>
        </p:txBody>
      </p:sp>
    </p:spTree>
    <p:extLst>
      <p:ext uri="{BB962C8B-B14F-4D97-AF65-F5344CB8AC3E}">
        <p14:creationId xmlns:p14="http://schemas.microsoft.com/office/powerpoint/2010/main" val="34898192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F8B0-D862-40DF-83D3-193F79E84D89}"/>
              </a:ext>
            </a:extLst>
          </p:cNvPr>
          <p:cNvSpPr>
            <a:spLocks noGrp="1"/>
          </p:cNvSpPr>
          <p:nvPr>
            <p:ph type="ctrTitle"/>
          </p:nvPr>
        </p:nvSpPr>
        <p:spPr/>
        <p:txBody>
          <a:bodyPr/>
          <a:lstStyle/>
          <a:p>
            <a:r>
              <a:rPr lang="en-US" sz="4400" dirty="0"/>
              <a:t>Understanding the Food Safety Needs of Small and Very Small Processors in the Northeast United States: A Food Safety Communicator Perspective</a:t>
            </a:r>
          </a:p>
        </p:txBody>
      </p:sp>
      <p:sp>
        <p:nvSpPr>
          <p:cNvPr id="3" name="Subtitle 2">
            <a:extLst>
              <a:ext uri="{FF2B5EF4-FFF2-40B4-BE49-F238E27FC236}">
                <a16:creationId xmlns:a16="http://schemas.microsoft.com/office/drawing/2014/main" id="{05133D4C-E662-40BC-B7B9-588707916D26}"/>
              </a:ext>
            </a:extLst>
          </p:cNvPr>
          <p:cNvSpPr>
            <a:spLocks noGrp="1"/>
          </p:cNvSpPr>
          <p:nvPr>
            <p:ph type="subTitle" idx="1"/>
          </p:nvPr>
        </p:nvSpPr>
        <p:spPr/>
        <p:txBody>
          <a:bodyPr/>
          <a:lstStyle/>
          <a:p>
            <a:r>
              <a:rPr lang="en-US" dirty="0"/>
              <a:t>Andrea Gilbert-Eckman &amp; Annie Fitzgerald</a:t>
            </a:r>
          </a:p>
        </p:txBody>
      </p:sp>
    </p:spTree>
    <p:extLst>
      <p:ext uri="{BB962C8B-B14F-4D97-AF65-F5344CB8AC3E}">
        <p14:creationId xmlns:p14="http://schemas.microsoft.com/office/powerpoint/2010/main" val="107035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7BC6-B36B-4E80-A8DA-5784D9496B41}"/>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C565444E-9B1F-495A-8A77-12EAE60655CE}"/>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It has been suggested that many food processors, particularly small and very small ones, struggle to understand and implement the FSMA PCHF  requirements that apply to them fully or properly </a:t>
            </a:r>
            <a:r>
              <a:rPr lang="en-US" sz="1800" dirty="0">
                <a:effectLst/>
                <a:latin typeface="Calibri" panose="020F0502020204030204" pitchFamily="34" charset="0"/>
                <a:ea typeface="Calibri" panose="020F0502020204030204" pitchFamily="34" charset="0"/>
              </a:rPr>
              <a:t>(Bihn et al., Fielding et al., Grover et al. 2015, Grover et al. 2016).</a:t>
            </a:r>
            <a:r>
              <a:rPr lang="en-US" sz="1200" dirty="0">
                <a:effectLst/>
              </a:rPr>
              <a:t> </a:t>
            </a:r>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FDA has estimated that there are 3,500 food processors in the Northeast eligible for a qualified exemption from the PCHF rule (Glenn Bass). However, a Freedom of Information Act request revealed that in 2020 only 531 have filed their required attestation paperwork with the FDA (FOIA). </a:t>
            </a:r>
          </a:p>
          <a:p>
            <a:r>
              <a:rPr lang="en-US" sz="1800" dirty="0">
                <a:latin typeface="Calibri" panose="020F0502020204030204" pitchFamily="34" charset="0"/>
                <a:ea typeface="Calibri" panose="020F0502020204030204" pitchFamily="34" charset="0"/>
              </a:rPr>
              <a:t>N</a:t>
            </a:r>
            <a:r>
              <a:rPr lang="en-US" sz="1800" dirty="0">
                <a:effectLst/>
                <a:latin typeface="Calibri" panose="020F0502020204030204" pitchFamily="34" charset="0"/>
                <a:ea typeface="Calibri" panose="020F0502020204030204" pitchFamily="34" charset="0"/>
              </a:rPr>
              <a:t>eed to identify barriers faced by small and very small food processors when adopting food safety programs and practices required by the FSMA PCHF rule</a:t>
            </a:r>
          </a:p>
          <a:p>
            <a:r>
              <a:rPr lang="en-US" sz="1800" dirty="0">
                <a:latin typeface="Calibri" panose="020F0502020204030204" pitchFamily="34" charset="0"/>
              </a:rPr>
              <a:t>Difficulty in reaching processors creates challenges in identifying needs</a:t>
            </a:r>
            <a:endParaRPr lang="en-US" dirty="0"/>
          </a:p>
        </p:txBody>
      </p:sp>
    </p:spTree>
    <p:extLst>
      <p:ext uri="{BB962C8B-B14F-4D97-AF65-F5344CB8AC3E}">
        <p14:creationId xmlns:p14="http://schemas.microsoft.com/office/powerpoint/2010/main" val="60839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9EB69-CDF3-4D57-BD43-4405BFE89113}"/>
              </a:ext>
            </a:extLst>
          </p:cNvPr>
          <p:cNvSpPr>
            <a:spLocks noGrp="1"/>
          </p:cNvSpPr>
          <p:nvPr>
            <p:ph type="title"/>
          </p:nvPr>
        </p:nvSpPr>
        <p:spPr/>
        <p:txBody>
          <a:bodyPr/>
          <a:lstStyle/>
          <a:p>
            <a:r>
              <a:rPr lang="en-US" dirty="0"/>
              <a:t>Developed and deployed a needs assessment</a:t>
            </a:r>
          </a:p>
        </p:txBody>
      </p:sp>
      <p:sp>
        <p:nvSpPr>
          <p:cNvPr id="3" name="Content Placeholder 2">
            <a:extLst>
              <a:ext uri="{FF2B5EF4-FFF2-40B4-BE49-F238E27FC236}">
                <a16:creationId xmlns:a16="http://schemas.microsoft.com/office/drawing/2014/main" id="{04B9B23A-4DDF-44C3-BFA1-FC1372628494}"/>
              </a:ext>
            </a:extLst>
          </p:cNvPr>
          <p:cNvSpPr>
            <a:spLocks noGrp="1"/>
          </p:cNvSpPr>
          <p:nvPr>
            <p:ph idx="1"/>
          </p:nvPr>
        </p:nvSpPr>
        <p:spPr/>
        <p:txBody>
          <a:bodyPr/>
          <a:lstStyle/>
          <a:p>
            <a:r>
              <a:rPr lang="en-US" dirty="0"/>
              <a:t>Key topic areas:</a:t>
            </a:r>
          </a:p>
          <a:p>
            <a:pPr lvl="1"/>
            <a:r>
              <a:rPr lang="en-US" dirty="0"/>
              <a:t>Background</a:t>
            </a:r>
          </a:p>
          <a:p>
            <a:pPr lvl="1"/>
            <a:r>
              <a:rPr lang="en-US" dirty="0"/>
              <a:t>Understanding and awareness of the rule</a:t>
            </a:r>
          </a:p>
          <a:p>
            <a:pPr lvl="1"/>
            <a:r>
              <a:rPr lang="en-US" dirty="0"/>
              <a:t>Educational challenges, courses, and resources</a:t>
            </a:r>
          </a:p>
          <a:p>
            <a:pPr lvl="1"/>
            <a:r>
              <a:rPr lang="en-US" dirty="0"/>
              <a:t>Technical assistance needs and implementation barriers</a:t>
            </a:r>
          </a:p>
        </p:txBody>
      </p:sp>
    </p:spTree>
    <p:extLst>
      <p:ext uri="{BB962C8B-B14F-4D97-AF65-F5344CB8AC3E}">
        <p14:creationId xmlns:p14="http://schemas.microsoft.com/office/powerpoint/2010/main" val="377393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AAA1-3945-4911-9883-042CF861106B}"/>
              </a:ext>
            </a:extLst>
          </p:cNvPr>
          <p:cNvSpPr>
            <a:spLocks noGrp="1"/>
          </p:cNvSpPr>
          <p:nvPr>
            <p:ph type="title"/>
          </p:nvPr>
        </p:nvSpPr>
        <p:spPr/>
        <p:txBody>
          <a:bodyPr/>
          <a:lstStyle/>
          <a:p>
            <a:r>
              <a:rPr lang="en-US" dirty="0"/>
              <a:t>Identified additional need</a:t>
            </a:r>
          </a:p>
        </p:txBody>
      </p:sp>
      <p:graphicFrame>
        <p:nvGraphicFramePr>
          <p:cNvPr id="5" name="Chart 4">
            <a:extLst>
              <a:ext uri="{FF2B5EF4-FFF2-40B4-BE49-F238E27FC236}">
                <a16:creationId xmlns:a16="http://schemas.microsoft.com/office/drawing/2014/main" id="{0B2030F4-D07F-4A72-879A-CB670E7D79DD}"/>
              </a:ext>
            </a:extLst>
          </p:cNvPr>
          <p:cNvGraphicFramePr>
            <a:graphicFrameLocks/>
          </p:cNvGraphicFramePr>
          <p:nvPr>
            <p:extLst>
              <p:ext uri="{D42A27DB-BD31-4B8C-83A1-F6EECF244321}">
                <p14:modId xmlns:p14="http://schemas.microsoft.com/office/powerpoint/2010/main" val="3334559500"/>
              </p:ext>
            </p:extLst>
          </p:nvPr>
        </p:nvGraphicFramePr>
        <p:xfrm>
          <a:off x="5791200" y="1565841"/>
          <a:ext cx="5943600" cy="420528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3CFB1F4-AC84-A5AE-F3C8-7C10C0B9B883}"/>
              </a:ext>
            </a:extLst>
          </p:cNvPr>
          <p:cNvSpPr txBox="1"/>
          <p:nvPr/>
        </p:nvSpPr>
        <p:spPr>
          <a:xfrm>
            <a:off x="1038578" y="1975555"/>
            <a:ext cx="369146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Initial results indicated significant differences between regulators and other food safety communicators (FSC's)</a:t>
            </a:r>
          </a:p>
          <a:p>
            <a:endParaRPr lang="en-US" dirty="0">
              <a:cs typeface="Calibri"/>
            </a:endParaRPr>
          </a:p>
          <a:p>
            <a:r>
              <a:rPr lang="en-US" dirty="0">
                <a:cs typeface="Calibri"/>
              </a:rPr>
              <a:t>Second survey was created to understand the difference in opinion</a:t>
            </a:r>
          </a:p>
        </p:txBody>
      </p:sp>
    </p:spTree>
    <p:extLst>
      <p:ext uri="{BB962C8B-B14F-4D97-AF65-F5344CB8AC3E}">
        <p14:creationId xmlns:p14="http://schemas.microsoft.com/office/powerpoint/2010/main" val="400096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DF5A-FBF0-4EB8-8A60-AB07038C767C}"/>
              </a:ext>
            </a:extLst>
          </p:cNvPr>
          <p:cNvSpPr>
            <a:spLocks noGrp="1"/>
          </p:cNvSpPr>
          <p:nvPr>
            <p:ph type="title"/>
          </p:nvPr>
        </p:nvSpPr>
        <p:spPr>
          <a:xfrm>
            <a:off x="571500" y="2295525"/>
            <a:ext cx="4905375" cy="2400300"/>
          </a:xfrm>
        </p:spPr>
        <p:txBody>
          <a:bodyPr>
            <a:normAutofit/>
          </a:bodyPr>
          <a:lstStyle/>
          <a:p>
            <a:r>
              <a:rPr lang="en-US" dirty="0"/>
              <a:t>Takeaway 1: Awareness is the biggest challenge</a:t>
            </a:r>
          </a:p>
        </p:txBody>
      </p:sp>
      <p:graphicFrame>
        <p:nvGraphicFramePr>
          <p:cNvPr id="4" name="Chart 3">
            <a:extLst>
              <a:ext uri="{FF2B5EF4-FFF2-40B4-BE49-F238E27FC236}">
                <a16:creationId xmlns:a16="http://schemas.microsoft.com/office/drawing/2014/main" id="{5799643B-AABA-46F4-BE28-34A7B67F458D}"/>
              </a:ext>
            </a:extLst>
          </p:cNvPr>
          <p:cNvGraphicFramePr>
            <a:graphicFrameLocks/>
          </p:cNvGraphicFramePr>
          <p:nvPr>
            <p:extLst>
              <p:ext uri="{D42A27DB-BD31-4B8C-83A1-F6EECF244321}">
                <p14:modId xmlns:p14="http://schemas.microsoft.com/office/powerpoint/2010/main" val="3261874788"/>
              </p:ext>
            </p:extLst>
          </p:nvPr>
        </p:nvGraphicFramePr>
        <p:xfrm>
          <a:off x="5181600" y="1008742"/>
          <a:ext cx="6529387" cy="4520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327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2DD4-73A0-4E90-AAD8-B3F6218225F7}"/>
              </a:ext>
            </a:extLst>
          </p:cNvPr>
          <p:cNvSpPr>
            <a:spLocks noGrp="1"/>
          </p:cNvSpPr>
          <p:nvPr>
            <p:ph type="title"/>
          </p:nvPr>
        </p:nvSpPr>
        <p:spPr>
          <a:xfrm>
            <a:off x="762000" y="831850"/>
            <a:ext cx="3981450" cy="3949700"/>
          </a:xfrm>
        </p:spPr>
        <p:txBody>
          <a:bodyPr>
            <a:normAutofit/>
          </a:bodyPr>
          <a:lstStyle/>
          <a:p>
            <a:r>
              <a:rPr lang="en-US" dirty="0"/>
              <a:t>Takeaway 2: Knowledge challenges are not always education priorities</a:t>
            </a:r>
          </a:p>
        </p:txBody>
      </p:sp>
      <p:sp>
        <p:nvSpPr>
          <p:cNvPr id="10" name="Content Placeholder 49">
            <a:extLst>
              <a:ext uri="{FF2B5EF4-FFF2-40B4-BE49-F238E27FC236}">
                <a16:creationId xmlns:a16="http://schemas.microsoft.com/office/drawing/2014/main" id="{D410678A-5CA1-4C66-868C-94CA37C837EA}"/>
              </a:ext>
            </a:extLst>
          </p:cNvPr>
          <p:cNvSpPr>
            <a:spLocks noGrp="1"/>
          </p:cNvSpPr>
          <p:nvPr>
            <p:ph idx="1"/>
          </p:nvPr>
        </p:nvSpPr>
        <p:spPr>
          <a:xfrm>
            <a:off x="242230" y="5349875"/>
            <a:ext cx="11511620" cy="1352550"/>
          </a:xfrm>
        </p:spPr>
        <p:txBody>
          <a:bodyPr>
            <a:normAutofit fontScale="92500" lnSpcReduction="10000"/>
          </a:bodyPr>
          <a:lstStyle/>
          <a:p>
            <a:pPr>
              <a:lnSpc>
                <a:spcPct val="100000"/>
              </a:lnSpc>
              <a:spcBef>
                <a:spcPts val="0"/>
              </a:spcBef>
              <a:defRPr/>
            </a:pPr>
            <a:r>
              <a:rPr lang="en-US" sz="1400" dirty="0"/>
              <a:t>Question one: </a:t>
            </a:r>
            <a:r>
              <a:rPr lang="en-US" sz="1400" b="0" dirty="0"/>
              <a:t>On a scale of one to five, to what extent do you think the small and very small food processors you work with are </a:t>
            </a:r>
            <a:r>
              <a:rPr lang="en-US" sz="1400" b="1" dirty="0"/>
              <a:t>knowledgeable</a:t>
            </a:r>
            <a:r>
              <a:rPr lang="en-US" sz="1400" b="0" dirty="0"/>
              <a:t> of:</a:t>
            </a:r>
          </a:p>
          <a:p>
            <a:pPr marL="628650" lvl="1" indent="-171450">
              <a:lnSpc>
                <a:spcPct val="100000"/>
              </a:lnSpc>
              <a:spcBef>
                <a:spcPts val="0"/>
              </a:spcBef>
              <a:defRPr/>
            </a:pPr>
            <a:r>
              <a:rPr lang="en-US" sz="900" dirty="0"/>
              <a:t>the basic food safety and sanitation procedures necessary to produce safe foods required of all food processors, known as </a:t>
            </a:r>
            <a:r>
              <a:rPr lang="en-US" sz="900" b="1" dirty="0"/>
              <a:t>Good Manufacturing Practices</a:t>
            </a:r>
            <a:r>
              <a:rPr lang="en-US" sz="900" dirty="0"/>
              <a:t>? </a:t>
            </a:r>
          </a:p>
          <a:p>
            <a:pPr marL="628650" lvl="1" indent="-171450">
              <a:lnSpc>
                <a:spcPct val="100000"/>
              </a:lnSpc>
              <a:spcBef>
                <a:spcPts val="0"/>
              </a:spcBef>
              <a:defRPr/>
            </a:pPr>
            <a:r>
              <a:rPr lang="en-US" sz="900" dirty="0"/>
              <a:t>risk-based preventive controls approaches for conducting a hazard analysis, implementing preventive controls for potential food safety hazards, and writing a food safety plan (such as </a:t>
            </a:r>
            <a:r>
              <a:rPr lang="en-US" sz="900" b="1" dirty="0"/>
              <a:t>HACCP or HARPC</a:t>
            </a:r>
            <a:r>
              <a:rPr lang="en-US" sz="900" dirty="0"/>
              <a:t>).</a:t>
            </a:r>
          </a:p>
          <a:p>
            <a:pPr>
              <a:lnSpc>
                <a:spcPct val="100000"/>
              </a:lnSpc>
              <a:spcBef>
                <a:spcPts val="0"/>
              </a:spcBef>
              <a:defRPr/>
            </a:pPr>
            <a:r>
              <a:rPr lang="en-US" sz="1400" dirty="0"/>
              <a:t>Question two: </a:t>
            </a:r>
            <a:r>
              <a:rPr lang="en-US" sz="1400" b="0" dirty="0">
                <a:latin typeface="+mn-lt"/>
              </a:rPr>
              <a:t>On a scale of one to five, how </a:t>
            </a:r>
            <a:r>
              <a:rPr lang="en-US" sz="1400" b="1" dirty="0">
                <a:latin typeface="+mn-lt"/>
              </a:rPr>
              <a:t>effective</a:t>
            </a:r>
            <a:r>
              <a:rPr lang="en-US" sz="1400" b="0" dirty="0">
                <a:latin typeface="+mn-lt"/>
              </a:rPr>
              <a:t> do you think these </a:t>
            </a:r>
            <a:r>
              <a:rPr lang="en-US" sz="1400" b="1" dirty="0">
                <a:latin typeface="+mn-lt"/>
              </a:rPr>
              <a:t>courses</a:t>
            </a:r>
            <a:r>
              <a:rPr lang="en-US" sz="1400" b="0" dirty="0">
                <a:latin typeface="+mn-lt"/>
              </a:rPr>
              <a:t> have been, or would be, for helping small and very small food processors comply with the PCHF rule? </a:t>
            </a:r>
          </a:p>
          <a:p>
            <a:pPr marL="742950" lvl="1" indent="-285750">
              <a:lnSpc>
                <a:spcPct val="100000"/>
              </a:lnSpc>
              <a:spcBef>
                <a:spcPts val="0"/>
              </a:spcBef>
              <a:defRPr/>
            </a:pPr>
            <a:r>
              <a:rPr lang="en-US" sz="900" b="1" dirty="0">
                <a:effectLst/>
                <a:latin typeface="+mn-lt"/>
                <a:ea typeface="Calibri" panose="020F0502020204030204" pitchFamily="34" charset="0"/>
                <a:cs typeface="Times New Roman" panose="02020603050405020304" pitchFamily="18" charset="0"/>
              </a:rPr>
              <a:t>Good Manufacturing Practices </a:t>
            </a:r>
            <a:r>
              <a:rPr lang="en-US" sz="900" dirty="0">
                <a:effectLst/>
                <a:latin typeface="+mn-lt"/>
                <a:ea typeface="Calibri" panose="020F0502020204030204" pitchFamily="34" charset="0"/>
                <a:cs typeface="Times New Roman" panose="02020603050405020304" pitchFamily="18" charset="0"/>
              </a:rPr>
              <a:t>training</a:t>
            </a:r>
          </a:p>
          <a:p>
            <a:pPr marL="742950" lvl="1" indent="-285750">
              <a:lnSpc>
                <a:spcPct val="100000"/>
              </a:lnSpc>
              <a:spcBef>
                <a:spcPts val="0"/>
              </a:spcBef>
              <a:defRPr/>
            </a:pPr>
            <a:r>
              <a:rPr lang="en-US" sz="900" b="1" kern="1200" dirty="0">
                <a:effectLst/>
                <a:latin typeface="+mn-lt"/>
                <a:ea typeface="+mn-ea"/>
                <a:cs typeface="+mn-cs"/>
              </a:rPr>
              <a:t>HACCP</a:t>
            </a:r>
            <a:r>
              <a:rPr lang="en-US" sz="900" kern="1200" dirty="0">
                <a:effectLst/>
                <a:latin typeface="+mn-lt"/>
                <a:ea typeface="+mn-ea"/>
                <a:cs typeface="+mn-cs"/>
              </a:rPr>
              <a:t> – General</a:t>
            </a:r>
          </a:p>
        </p:txBody>
      </p:sp>
      <p:graphicFrame>
        <p:nvGraphicFramePr>
          <p:cNvPr id="7" name="Table 7">
            <a:extLst>
              <a:ext uri="{FF2B5EF4-FFF2-40B4-BE49-F238E27FC236}">
                <a16:creationId xmlns:a16="http://schemas.microsoft.com/office/drawing/2014/main" id="{DC5774EC-4CE4-46A6-A9AB-C7F098E45E9B}"/>
              </a:ext>
            </a:extLst>
          </p:cNvPr>
          <p:cNvGraphicFramePr>
            <a:graphicFrameLocks noGrp="1"/>
          </p:cNvGraphicFramePr>
          <p:nvPr>
            <p:extLst>
              <p:ext uri="{D42A27DB-BD31-4B8C-83A1-F6EECF244321}">
                <p14:modId xmlns:p14="http://schemas.microsoft.com/office/powerpoint/2010/main" val="2650606126"/>
              </p:ext>
            </p:extLst>
          </p:nvPr>
        </p:nvGraphicFramePr>
        <p:xfrm>
          <a:off x="4972050" y="1950720"/>
          <a:ext cx="6667499" cy="2743200"/>
        </p:xfrm>
        <a:graphic>
          <a:graphicData uri="http://schemas.openxmlformats.org/drawingml/2006/table">
            <a:tbl>
              <a:tblPr firstRow="1" bandRow="1">
                <a:tableStyleId>{5C22544A-7EE6-4342-B048-85BDC9FD1C3A}</a:tableStyleId>
              </a:tblPr>
              <a:tblGrid>
                <a:gridCol w="2386483">
                  <a:extLst>
                    <a:ext uri="{9D8B030D-6E8A-4147-A177-3AD203B41FA5}">
                      <a16:colId xmlns:a16="http://schemas.microsoft.com/office/drawing/2014/main" val="2253557278"/>
                    </a:ext>
                  </a:extLst>
                </a:gridCol>
                <a:gridCol w="1852665">
                  <a:extLst>
                    <a:ext uri="{9D8B030D-6E8A-4147-A177-3AD203B41FA5}">
                      <a16:colId xmlns:a16="http://schemas.microsoft.com/office/drawing/2014/main" val="3513906569"/>
                    </a:ext>
                  </a:extLst>
                </a:gridCol>
                <a:gridCol w="2428351">
                  <a:extLst>
                    <a:ext uri="{9D8B030D-6E8A-4147-A177-3AD203B41FA5}">
                      <a16:colId xmlns:a16="http://schemas.microsoft.com/office/drawing/2014/main" val="1811552397"/>
                    </a:ext>
                  </a:extLst>
                </a:gridCol>
              </a:tblGrid>
              <a:tr h="370840">
                <a:tc>
                  <a:txBody>
                    <a:bodyPr/>
                    <a:lstStyle/>
                    <a:p>
                      <a:endParaRPr lang="en-US" dirty="0"/>
                    </a:p>
                  </a:txBody>
                  <a:tcPr/>
                </a:tc>
                <a:tc>
                  <a:txBody>
                    <a:bodyPr/>
                    <a:lstStyle/>
                    <a:p>
                      <a:pPr algn="ctr"/>
                      <a:r>
                        <a:rPr lang="en-US" sz="2400" dirty="0"/>
                        <a:t>Knowledge of the topic</a:t>
                      </a:r>
                    </a:p>
                  </a:txBody>
                  <a:tcPr anchor="ctr"/>
                </a:tc>
                <a:tc>
                  <a:txBody>
                    <a:bodyPr/>
                    <a:lstStyle/>
                    <a:p>
                      <a:pPr algn="ctr"/>
                      <a:r>
                        <a:rPr lang="en-US" sz="2400" dirty="0"/>
                        <a:t>Recommendation of courses</a:t>
                      </a:r>
                    </a:p>
                  </a:txBody>
                  <a:tcPr/>
                </a:tc>
                <a:extLst>
                  <a:ext uri="{0D108BD9-81ED-4DB2-BD59-A6C34878D82A}">
                    <a16:rowId xmlns:a16="http://schemas.microsoft.com/office/drawing/2014/main" val="2818215951"/>
                  </a:ext>
                </a:extLst>
              </a:tr>
              <a:tr h="370840">
                <a:tc>
                  <a:txBody>
                    <a:bodyPr/>
                    <a:lstStyle/>
                    <a:p>
                      <a:pPr algn="ctr"/>
                      <a:r>
                        <a:rPr lang="en-US" dirty="0"/>
                        <a:t>Good Manufacturing Practices</a:t>
                      </a:r>
                    </a:p>
                  </a:txBody>
                  <a:tcPr anchor="ctr"/>
                </a:tc>
                <a:tc>
                  <a:txBody>
                    <a:bodyPr/>
                    <a:lstStyle/>
                    <a:p>
                      <a:pPr algn="ctr"/>
                      <a:r>
                        <a:rPr lang="en-US" sz="3600" dirty="0"/>
                        <a:t>3.8</a:t>
                      </a:r>
                    </a:p>
                  </a:txBody>
                  <a:tcPr anchor="ctr"/>
                </a:tc>
                <a:tc>
                  <a:txBody>
                    <a:bodyPr/>
                    <a:lstStyle/>
                    <a:p>
                      <a:pPr algn="ctr"/>
                      <a:r>
                        <a:rPr lang="en-US" sz="3600" dirty="0"/>
                        <a:t>4.7</a:t>
                      </a:r>
                    </a:p>
                  </a:txBody>
                  <a:tcPr anchor="ctr"/>
                </a:tc>
                <a:extLst>
                  <a:ext uri="{0D108BD9-81ED-4DB2-BD59-A6C34878D82A}">
                    <a16:rowId xmlns:a16="http://schemas.microsoft.com/office/drawing/2014/main" val="1291619037"/>
                  </a:ext>
                </a:extLst>
              </a:tr>
              <a:tr h="370840">
                <a:tc>
                  <a:txBody>
                    <a:bodyPr/>
                    <a:lstStyle/>
                    <a:p>
                      <a:pPr algn="ctr"/>
                      <a:r>
                        <a:rPr lang="en-US" dirty="0"/>
                        <a:t>HACCP</a:t>
                      </a:r>
                    </a:p>
                  </a:txBody>
                  <a:tcPr anchor="ctr"/>
                </a:tc>
                <a:tc>
                  <a:txBody>
                    <a:bodyPr/>
                    <a:lstStyle/>
                    <a:p>
                      <a:pPr algn="ctr"/>
                      <a:r>
                        <a:rPr lang="en-US" sz="3600" dirty="0"/>
                        <a:t>2.8</a:t>
                      </a:r>
                    </a:p>
                  </a:txBody>
                  <a:tcPr anchor="ctr"/>
                </a:tc>
                <a:tc>
                  <a:txBody>
                    <a:bodyPr/>
                    <a:lstStyle/>
                    <a:p>
                      <a:pPr algn="ctr"/>
                      <a:r>
                        <a:rPr lang="en-US" sz="3600" dirty="0"/>
                        <a:t>4.3</a:t>
                      </a:r>
                    </a:p>
                  </a:txBody>
                  <a:tcPr anchor="ctr"/>
                </a:tc>
                <a:extLst>
                  <a:ext uri="{0D108BD9-81ED-4DB2-BD59-A6C34878D82A}">
                    <a16:rowId xmlns:a16="http://schemas.microsoft.com/office/drawing/2014/main" val="1993626947"/>
                  </a:ext>
                </a:extLst>
              </a:tr>
            </a:tbl>
          </a:graphicData>
        </a:graphic>
      </p:graphicFrame>
    </p:spTree>
    <p:extLst>
      <p:ext uri="{BB962C8B-B14F-4D97-AF65-F5344CB8AC3E}">
        <p14:creationId xmlns:p14="http://schemas.microsoft.com/office/powerpoint/2010/main" val="266831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5569-689D-442B-9708-A4BD8C0378D7}"/>
              </a:ext>
            </a:extLst>
          </p:cNvPr>
          <p:cNvSpPr>
            <a:spLocks noGrp="1"/>
          </p:cNvSpPr>
          <p:nvPr>
            <p:ph type="title"/>
          </p:nvPr>
        </p:nvSpPr>
        <p:spPr>
          <a:xfrm>
            <a:off x="646112" y="452718"/>
            <a:ext cx="4645080" cy="3832176"/>
          </a:xfrm>
        </p:spPr>
        <p:txBody>
          <a:bodyPr/>
          <a:lstStyle/>
          <a:p>
            <a:r>
              <a:rPr lang="en-US" dirty="0"/>
              <a:t>Takeaway 3: Gaps in knowledge are also observed in implementation</a:t>
            </a:r>
          </a:p>
        </p:txBody>
      </p:sp>
      <p:sp>
        <p:nvSpPr>
          <p:cNvPr id="50" name="Content Placeholder 49">
            <a:extLst>
              <a:ext uri="{FF2B5EF4-FFF2-40B4-BE49-F238E27FC236}">
                <a16:creationId xmlns:a16="http://schemas.microsoft.com/office/drawing/2014/main" id="{CA290705-7CB4-4CCF-812C-24F680ECAE5A}"/>
              </a:ext>
            </a:extLst>
          </p:cNvPr>
          <p:cNvSpPr>
            <a:spLocks noGrp="1"/>
          </p:cNvSpPr>
          <p:nvPr>
            <p:ph idx="1"/>
          </p:nvPr>
        </p:nvSpPr>
        <p:spPr>
          <a:xfrm>
            <a:off x="271106" y="4808306"/>
            <a:ext cx="4907070" cy="1772715"/>
          </a:xfrm>
        </p:spPr>
        <p:txBody>
          <a:bodyPr>
            <a:normAutofit fontScale="70000" lnSpcReduction="20000"/>
          </a:bodyPr>
          <a:lstStyle/>
          <a:p>
            <a:r>
              <a:rPr lang="en-US" dirty="0"/>
              <a:t>Question one: On a scale of one to five, when teaching the PCQI course, which sections do you think are more challenging for small and very small food processors to understand and implement?</a:t>
            </a:r>
          </a:p>
          <a:p>
            <a:r>
              <a:rPr lang="en-US" dirty="0"/>
              <a:t>Question two: on a scale of one to five, when performing inspections, which sections of the PCHF rule do you think are challenging for small and very small processors to implement?</a:t>
            </a:r>
          </a:p>
          <a:p>
            <a:endParaRPr lang="en-US" dirty="0"/>
          </a:p>
        </p:txBody>
      </p:sp>
      <p:sp>
        <p:nvSpPr>
          <p:cNvPr id="47" name="TextBox 46">
            <a:extLst>
              <a:ext uri="{FF2B5EF4-FFF2-40B4-BE49-F238E27FC236}">
                <a16:creationId xmlns:a16="http://schemas.microsoft.com/office/drawing/2014/main" id="{A912DD0A-A05D-4A8F-B8FF-9E8F6D61C1B1}"/>
              </a:ext>
            </a:extLst>
          </p:cNvPr>
          <p:cNvSpPr txBox="1"/>
          <p:nvPr/>
        </p:nvSpPr>
        <p:spPr>
          <a:xfrm>
            <a:off x="1424904" y="2494450"/>
            <a:ext cx="4053545" cy="3563159"/>
          </a:xfrm>
          <a:prstGeom prst="rect">
            <a:avLst/>
          </a:prstGeom>
        </p:spPr>
        <p:txBody>
          <a:bodyPr vert="horz" lIns="91440" tIns="45720" rIns="91440" bIns="45720" rtlCol="0">
            <a:normAutofit/>
          </a:bodyPr>
          <a:lstStyle/>
          <a:p>
            <a:pPr marL="57150">
              <a:lnSpc>
                <a:spcPct val="90000"/>
              </a:lnSpc>
              <a:spcAft>
                <a:spcPts val="600"/>
              </a:spcAft>
            </a:pPr>
            <a:endParaRPr lang="en-US" sz="1900" dirty="0"/>
          </a:p>
        </p:txBody>
      </p:sp>
      <p:graphicFrame>
        <p:nvGraphicFramePr>
          <p:cNvPr id="61" name="Chart 60">
            <a:extLst>
              <a:ext uri="{FF2B5EF4-FFF2-40B4-BE49-F238E27FC236}">
                <a16:creationId xmlns:a16="http://schemas.microsoft.com/office/drawing/2014/main" id="{2A5CF438-070C-44EE-BFD3-FF973F63A283}"/>
              </a:ext>
            </a:extLst>
          </p:cNvPr>
          <p:cNvGraphicFramePr>
            <a:graphicFrameLocks/>
          </p:cNvGraphicFramePr>
          <p:nvPr>
            <p:extLst>
              <p:ext uri="{D42A27DB-BD31-4B8C-83A1-F6EECF244321}">
                <p14:modId xmlns:p14="http://schemas.microsoft.com/office/powerpoint/2010/main" val="2845032487"/>
              </p:ext>
            </p:extLst>
          </p:nvPr>
        </p:nvGraphicFramePr>
        <p:xfrm>
          <a:off x="5403838" y="762146"/>
          <a:ext cx="6142051" cy="5333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744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0756-B3D2-45D6-9450-A38F8A16810B}"/>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1818AE2-9BFF-49EC-B075-E7458137E8E3}"/>
              </a:ext>
            </a:extLst>
          </p:cNvPr>
          <p:cNvSpPr>
            <a:spLocks noGrp="1"/>
          </p:cNvSpPr>
          <p:nvPr>
            <p:ph idx="1"/>
          </p:nvPr>
        </p:nvSpPr>
        <p:spPr>
          <a:xfrm>
            <a:off x="1104293" y="1549484"/>
            <a:ext cx="8946541" cy="4195481"/>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Emphasize outreach to improve awareness</a:t>
            </a:r>
          </a:p>
          <a:p>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reate resources customized for this audience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One-on-one advice and consultation and training workshops overwhelmingly most recommended (88%/80%) way to deliver education (n=49)</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Topic specific information most recommended type of information (52%; n=25)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Develop </a:t>
            </a:r>
            <a:r>
              <a:rPr lang="en-US" sz="1800" dirty="0">
                <a:latin typeface="Calibri" panose="020F0502020204030204" pitchFamily="34" charset="0"/>
                <a:ea typeface="Calibri" panose="020F0502020204030204" pitchFamily="34" charset="0"/>
                <a:cs typeface="Times New Roman" panose="02020603050405020304" pitchFamily="18" charset="0"/>
              </a:rPr>
              <a:t>additional </a:t>
            </a:r>
            <a:r>
              <a:rPr lang="en-US" sz="1800" dirty="0">
                <a:effectLst/>
                <a:latin typeface="Calibri" panose="020F0502020204030204" pitchFamily="34" charset="0"/>
                <a:ea typeface="Calibri" panose="020F0502020204030204" pitchFamily="34" charset="0"/>
                <a:cs typeface="Times New Roman" panose="02020603050405020304" pitchFamily="18" charset="0"/>
              </a:rPr>
              <a:t>technical/scientific resources and make them accessible</a:t>
            </a:r>
          </a:p>
          <a:p>
            <a:endParaRPr lang="en-US" dirty="0"/>
          </a:p>
        </p:txBody>
      </p:sp>
      <p:pic>
        <p:nvPicPr>
          <p:cNvPr id="8" name="Picture 7">
            <a:extLst>
              <a:ext uri="{FF2B5EF4-FFF2-40B4-BE49-F238E27FC236}">
                <a16:creationId xmlns:a16="http://schemas.microsoft.com/office/drawing/2014/main" id="{F9A40350-6D12-4806-9265-A236E813BD41}"/>
              </a:ext>
            </a:extLst>
          </p:cNvPr>
          <p:cNvPicPr>
            <a:picLocks noChangeAspect="1"/>
          </p:cNvPicPr>
          <p:nvPr/>
        </p:nvPicPr>
        <p:blipFill rotWithShape="1">
          <a:blip r:embed="rId2"/>
          <a:srcRect l="41645" t="-144" r="605" b="61305"/>
          <a:stretch/>
        </p:blipFill>
        <p:spPr>
          <a:xfrm>
            <a:off x="2762251" y="4356751"/>
            <a:ext cx="5905500" cy="1820212"/>
          </a:xfrm>
          <a:prstGeom prst="rect">
            <a:avLst/>
          </a:prstGeom>
          <a:ln>
            <a:solidFill>
              <a:schemeClr val="tx1"/>
            </a:solidFill>
          </a:ln>
        </p:spPr>
      </p:pic>
    </p:spTree>
    <p:extLst>
      <p:ext uri="{BB962C8B-B14F-4D97-AF65-F5344CB8AC3E}">
        <p14:creationId xmlns:p14="http://schemas.microsoft.com/office/powerpoint/2010/main" val="268910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E914-FA16-4DF3-BD97-7C4D30135688}"/>
              </a:ext>
            </a:extLst>
          </p:cNvPr>
          <p:cNvSpPr>
            <a:spLocks noGrp="1"/>
          </p:cNvSpPr>
          <p:nvPr>
            <p:ph type="title"/>
          </p:nvPr>
        </p:nvSpPr>
        <p:spPr>
          <a:xfrm>
            <a:off x="838200" y="794070"/>
            <a:ext cx="10515600" cy="2634929"/>
          </a:xfrm>
        </p:spPr>
        <p:txBody>
          <a:bodyPr>
            <a:normAutofit/>
          </a:bodyPr>
          <a:lstStyle/>
          <a:p>
            <a:pPr algn="ctr"/>
            <a:r>
              <a:rPr lang="en-US" sz="11500" dirty="0"/>
              <a:t>Thank you!</a:t>
            </a:r>
          </a:p>
        </p:txBody>
      </p:sp>
      <p:sp>
        <p:nvSpPr>
          <p:cNvPr id="3" name="Content Placeholder 2">
            <a:extLst>
              <a:ext uri="{FF2B5EF4-FFF2-40B4-BE49-F238E27FC236}">
                <a16:creationId xmlns:a16="http://schemas.microsoft.com/office/drawing/2014/main" id="{00EA0DBF-A7FC-46F2-A71B-F89AF8D6223F}"/>
              </a:ext>
            </a:extLst>
          </p:cNvPr>
          <p:cNvSpPr>
            <a:spLocks noGrp="1"/>
          </p:cNvSpPr>
          <p:nvPr>
            <p:ph idx="1"/>
          </p:nvPr>
        </p:nvSpPr>
        <p:spPr>
          <a:xfrm>
            <a:off x="838200" y="2558265"/>
            <a:ext cx="10515600" cy="3934609"/>
          </a:xfrm>
        </p:spPr>
        <p:txBody>
          <a:bodyPr>
            <a:normAutofit fontScale="62500" lnSpcReduction="20000"/>
          </a:bodyPr>
          <a:lstStyle/>
          <a:p>
            <a:r>
              <a:rPr lang="en-US" sz="1800" dirty="0"/>
              <a:t>Co-authors</a:t>
            </a:r>
          </a:p>
          <a:p>
            <a:pPr marL="800100" lvl="2">
              <a:lnSpc>
                <a:spcPct val="200000"/>
              </a:lnSpc>
              <a:spcBef>
                <a:spcPts val="0"/>
              </a:spcBef>
            </a:pPr>
            <a:r>
              <a:rPr lang="en-US" sz="1800" dirty="0">
                <a:effectLst/>
                <a:latin typeface="Calibri" panose="020F0502020204030204" pitchFamily="34" charset="0"/>
                <a:ea typeface="Calibri" panose="020F0502020204030204" pitchFamily="34" charset="0"/>
                <a:cs typeface="Calibri" panose="020F0502020204030204" pitchFamily="34" charset="0"/>
              </a:rPr>
              <a:t>Elizabeth M. Demmings</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800" dirty="0">
                <a:effectLst/>
                <a:latin typeface="Calibri" panose="020F0502020204030204" pitchFamily="34" charset="0"/>
                <a:ea typeface="Calibri" panose="020F0502020204030204" pitchFamily="34" charset="0"/>
                <a:cs typeface="Calibri" panose="020F0502020204030204" pitchFamily="34" charset="0"/>
              </a:rPr>
              <a:t>, Jill Fitzsimmons</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1800" dirty="0">
                <a:effectLst/>
                <a:latin typeface="Calibri" panose="020F0502020204030204" pitchFamily="34" charset="0"/>
                <a:ea typeface="Calibri" panose="020F0502020204030204" pitchFamily="34" charset="0"/>
                <a:cs typeface="Calibri" panose="020F0502020204030204" pitchFamily="34" charset="0"/>
              </a:rPr>
              <a:t>, Luke F. LaBorde</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1800" dirty="0">
                <a:effectLst/>
                <a:latin typeface="Calibri" panose="020F0502020204030204" pitchFamily="34" charset="0"/>
                <a:ea typeface="Calibri" panose="020F0502020204030204" pitchFamily="34" charset="0"/>
                <a:cs typeface="Calibri" panose="020F0502020204030204" pitchFamily="34" charset="0"/>
              </a:rPr>
              <a:t>, Amanda J. Kinchla</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6</a:t>
            </a:r>
            <a:r>
              <a:rPr lang="en-US" sz="1800" dirty="0">
                <a:effectLst/>
                <a:latin typeface="Calibri" panose="020F0502020204030204" pitchFamily="34" charset="0"/>
                <a:ea typeface="Calibri" panose="020F0502020204030204" pitchFamily="34" charset="0"/>
                <a:cs typeface="Calibri" panose="020F0502020204030204" pitchFamily="34" charset="0"/>
              </a:rPr>
              <a:t>, Nicole Richard</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7</a:t>
            </a:r>
            <a:r>
              <a:rPr lang="en-US" sz="1800" dirty="0">
                <a:effectLst/>
                <a:latin typeface="Calibri" panose="020F0502020204030204" pitchFamily="34" charset="0"/>
                <a:ea typeface="Calibri" panose="020F0502020204030204" pitchFamily="34" charset="0"/>
                <a:cs typeface="Calibri" panose="020F0502020204030204" pitchFamily="34" charset="0"/>
              </a:rPr>
              <a:t>, Dave Seddon</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8</a:t>
            </a:r>
            <a:r>
              <a:rPr lang="en-US" sz="1800" dirty="0">
                <a:effectLst/>
                <a:latin typeface="Calibri" panose="020F0502020204030204" pitchFamily="34" charset="0"/>
                <a:ea typeface="Calibri" panose="020F0502020204030204" pitchFamily="34" charset="0"/>
                <a:cs typeface="Calibri" panose="020F0502020204030204" pitchFamily="34" charset="0"/>
              </a:rPr>
              <a:t>, Elizabeth Newbold</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9</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800100" lvl="2">
              <a:lnSpc>
                <a:spcPct val="200000"/>
              </a:lnSpc>
              <a:spcBef>
                <a:spcPts val="0"/>
              </a:spcBef>
            </a:pPr>
            <a:r>
              <a:rPr lang="en-US" sz="180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800" dirty="0">
                <a:effectLst/>
                <a:latin typeface="Calibri" panose="020F0502020204030204" pitchFamily="34" charset="0"/>
                <a:ea typeface="Calibri" panose="020F0502020204030204" pitchFamily="34" charset="0"/>
                <a:cs typeface="Calibri" panose="020F0502020204030204" pitchFamily="34" charset="0"/>
              </a:rPr>
              <a:t>Department of Food Science, Cornell University</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1800" dirty="0">
                <a:effectLst/>
                <a:latin typeface="Calibri" panose="020F0502020204030204" pitchFamily="34" charset="0"/>
                <a:ea typeface="Calibri" panose="020F0502020204030204" pitchFamily="34" charset="0"/>
                <a:cs typeface="Calibri" panose="020F0502020204030204" pitchFamily="34" charset="0"/>
              </a:rPr>
              <a:t>Resource Economics Department, University of Massachusetts,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1800" dirty="0">
                <a:effectLst/>
                <a:latin typeface="Calibri" panose="020F0502020204030204" pitchFamily="34" charset="0"/>
                <a:ea typeface="Calibri" panose="020F0502020204030204" pitchFamily="34" charset="0"/>
                <a:cs typeface="Calibri" panose="020F0502020204030204" pitchFamily="34" charset="0"/>
              </a:rPr>
              <a:t>The Pennsylvania State University, Department of Food Science,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6</a:t>
            </a:r>
            <a:r>
              <a:rPr lang="en-US" sz="1800" dirty="0">
                <a:effectLst/>
                <a:latin typeface="Calibri" panose="020F0502020204030204" pitchFamily="34" charset="0"/>
                <a:ea typeface="Calibri" panose="020F0502020204030204" pitchFamily="34" charset="0"/>
                <a:cs typeface="Calibri" panose="020F0502020204030204" pitchFamily="34" charset="0"/>
              </a:rPr>
              <a:t> University of Massachusetts, Amherst, MA ,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7</a:t>
            </a:r>
            <a:r>
              <a:rPr lang="en-US" sz="1800" dirty="0">
                <a:effectLst/>
                <a:latin typeface="Calibri" panose="020F0502020204030204" pitchFamily="34" charset="0"/>
                <a:ea typeface="Calibri" panose="020F0502020204030204" pitchFamily="34" charset="0"/>
                <a:cs typeface="Calibri" panose="020F0502020204030204" pitchFamily="34" charset="0"/>
              </a:rPr>
              <a:t>University of Rhode Island, Department of Fisheries, Animal and Veterinary Science,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8</a:t>
            </a:r>
            <a:r>
              <a:rPr lang="en-US" sz="1800" dirty="0">
                <a:effectLst/>
                <a:latin typeface="Calibri" panose="020F0502020204030204" pitchFamily="34" charset="0"/>
                <a:ea typeface="Calibri" panose="020F0502020204030204" pitchFamily="34" charset="0"/>
                <a:cs typeface="Calibri" panose="020F0502020204030204" pitchFamily="34" charset="0"/>
              </a:rPr>
              <a:t>FoodReady.ai &amp; Maine Farm and Sea Cooperative, </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9</a:t>
            </a:r>
            <a:r>
              <a:rPr lang="en-US" sz="1800" dirty="0">
                <a:effectLst/>
                <a:latin typeface="Calibri" panose="020F0502020204030204" pitchFamily="34" charset="0"/>
                <a:ea typeface="Calibri" panose="020F0502020204030204" pitchFamily="34" charset="0"/>
                <a:cs typeface="Calibri" panose="020F0502020204030204" pitchFamily="34" charset="0"/>
              </a:rPr>
              <a:t>Northeast Center to Advance Food Safety, University of Vermont </a:t>
            </a:r>
          </a:p>
          <a:p>
            <a:pPr marL="400050" lvl="1">
              <a:lnSpc>
                <a:spcPct val="200000"/>
              </a:lnSpc>
              <a:spcBef>
                <a:spcPts val="0"/>
              </a:spcBef>
            </a:pPr>
            <a:r>
              <a:rPr lang="en-US" dirty="0"/>
              <a:t>References</a:t>
            </a:r>
          </a:p>
          <a:p>
            <a:pPr lvl="1"/>
            <a:r>
              <a:rPr lang="en-US" dirty="0"/>
              <a:t>Bass, G. 30 March 2022. Status on Filed Attestations [</a:t>
            </a:r>
            <a:r>
              <a:rPr lang="en-US" dirty="0" err="1"/>
              <a:t>E-mail:glenn.bass@fda.hhs.gov</a:t>
            </a:r>
            <a:r>
              <a:rPr lang="en-US" dirty="0"/>
              <a:t>]. Available from: the author at anne.fitzgerald@uvm.edu.</a:t>
            </a:r>
          </a:p>
          <a:p>
            <a:pPr lvl="1"/>
            <a:r>
              <a:rPr lang="en-US" dirty="0"/>
              <a:t>Bihn, E. A., L. Springer, and L. Pineda-</a:t>
            </a:r>
            <a:r>
              <a:rPr lang="en-US" dirty="0" err="1"/>
              <a:t>Bermúdez</a:t>
            </a:r>
            <a:r>
              <a:rPr lang="en-US" dirty="0"/>
              <a:t>. 2019. Local Food Safety Collaborative needs assessment survey report. Cornell University. </a:t>
            </a:r>
          </a:p>
          <a:p>
            <a:pPr lvl="1"/>
            <a:r>
              <a:rPr lang="en-US" dirty="0"/>
              <a:t>Fielding, L., L. Ellis, D. Clayton, and A. Peters. 2011. An evaluation of process specific information resources, aimed at hazard analysis, in small and medium enterprises in food manufacturing. Food Control 22:1171–1177.</a:t>
            </a:r>
          </a:p>
          <a:p>
            <a:pPr lvl="1"/>
            <a:r>
              <a:rPr lang="en-US" dirty="0"/>
              <a:t>Grover, A.K., Chopra, S., and Mosher, G.A. 2015. Adoption of Food Safety Modernization Act: A six sigma approach to risk based preventive controls for small food facilities. Proceedings of the Association of Technology, Management, and Applied Engineering 2015 Conference. Iowa State University.</a:t>
            </a:r>
          </a:p>
          <a:p>
            <a:pPr lvl="1"/>
            <a:r>
              <a:rPr lang="en-US" dirty="0"/>
              <a:t>Grover, A. K., S. Chopra, and G. A. Mosher. 2016. Food Safety Modernization Act: A quality management approach to identify and prioritize factors affecting adoption of preventive controls among small food facilities. Food Control, 66:241–249. </a:t>
            </a:r>
          </a:p>
          <a:p>
            <a:pPr lvl="1"/>
            <a:r>
              <a:rPr lang="en-US" dirty="0"/>
              <a:t>U.S. Food and Drug Administration. 2020. Freedom of Information Action Request, reference number 2020-8354. </a:t>
            </a:r>
          </a:p>
          <a:p>
            <a:endParaRPr lang="en-US" dirty="0"/>
          </a:p>
        </p:txBody>
      </p:sp>
    </p:spTree>
    <p:extLst>
      <p:ext uri="{BB962C8B-B14F-4D97-AF65-F5344CB8AC3E}">
        <p14:creationId xmlns:p14="http://schemas.microsoft.com/office/powerpoint/2010/main" val="1186357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582</TotalTime>
  <Words>1108</Words>
  <Application>Microsoft Office PowerPoint</Application>
  <PresentationFormat>Widescreen</PresentationFormat>
  <Paragraphs>67</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Understanding the Food Safety Needs of Small and Very Small Processors in the Northeast United States: A Food Safety Communicator Perspective</vt:lpstr>
      <vt:lpstr>Problem</vt:lpstr>
      <vt:lpstr>Developed and deployed a needs assessment</vt:lpstr>
      <vt:lpstr>Identified additional need</vt:lpstr>
      <vt:lpstr>Takeaway 1: Awareness is the biggest challenge</vt:lpstr>
      <vt:lpstr>Takeaway 2: Knowledge challenges are not always education priorities</vt:lpstr>
      <vt:lpstr>Takeaway 3: Gaps in knowledge are also observed in implementation</vt:lpstr>
      <vt:lpstr>Recommendations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Assessment</dc:title>
  <dc:creator>Annie Fitzgerald</dc:creator>
  <cp:lastModifiedBy>Annie Fitzgerald</cp:lastModifiedBy>
  <cp:revision>17</cp:revision>
  <dcterms:created xsi:type="dcterms:W3CDTF">2022-12-19T20:55:23Z</dcterms:created>
  <dcterms:modified xsi:type="dcterms:W3CDTF">2023-01-17T17:51:46Z</dcterms:modified>
</cp:coreProperties>
</file>