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721" r:id="rId3"/>
    <p:sldId id="330" r:id="rId4"/>
    <p:sldId id="282" r:id="rId5"/>
    <p:sldId id="283" r:id="rId6"/>
    <p:sldId id="284" r:id="rId7"/>
    <p:sldId id="285" r:id="rId8"/>
    <p:sldId id="286" r:id="rId9"/>
    <p:sldId id="256" r:id="rId10"/>
    <p:sldId id="353" r:id="rId11"/>
    <p:sldId id="331" r:id="rId12"/>
    <p:sldId id="357" r:id="rId13"/>
    <p:sldId id="319" r:id="rId14"/>
    <p:sldId id="262" r:id="rId15"/>
    <p:sldId id="263" r:id="rId16"/>
    <p:sldId id="264" r:id="rId17"/>
    <p:sldId id="712" r:id="rId18"/>
    <p:sldId id="713" r:id="rId19"/>
    <p:sldId id="714" r:id="rId20"/>
    <p:sldId id="715" r:id="rId21"/>
    <p:sldId id="261" r:id="rId22"/>
    <p:sldId id="257" r:id="rId23"/>
    <p:sldId id="259" r:id="rId24"/>
    <p:sldId id="258" r:id="rId25"/>
    <p:sldId id="260" r:id="rId26"/>
    <p:sldId id="719" r:id="rId27"/>
    <p:sldId id="720" r:id="rId28"/>
    <p:sldId id="722" r:id="rId29"/>
    <p:sldId id="727" r:id="rId30"/>
    <p:sldId id="736" r:id="rId31"/>
    <p:sldId id="729" r:id="rId32"/>
    <p:sldId id="724" r:id="rId33"/>
    <p:sldId id="291" r:id="rId34"/>
    <p:sldId id="294" r:id="rId35"/>
    <p:sldId id="292" r:id="rId36"/>
    <p:sldId id="72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CC"/>
    <a:srgbClr val="35AF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266" autoAdjust="0"/>
  </p:normalViewPr>
  <p:slideViewPr>
    <p:cSldViewPr snapToGrid="0">
      <p:cViewPr varScale="1">
        <p:scale>
          <a:sx n="71" d="100"/>
          <a:sy n="71" d="100"/>
        </p:scale>
        <p:origin x="110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Fogarty (he/they)" userId="81f43b4e-4f6c-4c67-8cbb-fcff67077840" providerId="ADAL" clId="{BBCAEEB5-729F-A347-AB23-5F33C80ED367}"/>
    <pc:docChg chg="addSld modSld sldOrd">
      <pc:chgData name="Sean Fogarty (he/they)" userId="81f43b4e-4f6c-4c67-8cbb-fcff67077840" providerId="ADAL" clId="{BBCAEEB5-729F-A347-AB23-5F33C80ED367}" dt="2023-01-12T12:48:51.434" v="1" actId="20578"/>
      <pc:docMkLst>
        <pc:docMk/>
      </pc:docMkLst>
      <pc:sldChg chg="add ord">
        <pc:chgData name="Sean Fogarty (he/they)" userId="81f43b4e-4f6c-4c67-8cbb-fcff67077840" providerId="ADAL" clId="{BBCAEEB5-729F-A347-AB23-5F33C80ED367}" dt="2023-01-12T12:48:51.434" v="1" actId="20578"/>
        <pc:sldMkLst>
          <pc:docMk/>
          <pc:sldMk cId="766325535" sldId="262"/>
        </pc:sldMkLst>
      </pc:sldChg>
      <pc:sldChg chg="add ord">
        <pc:chgData name="Sean Fogarty (he/they)" userId="81f43b4e-4f6c-4c67-8cbb-fcff67077840" providerId="ADAL" clId="{BBCAEEB5-729F-A347-AB23-5F33C80ED367}" dt="2023-01-12T12:48:51.434" v="1" actId="20578"/>
        <pc:sldMkLst>
          <pc:docMk/>
          <pc:sldMk cId="2128193196" sldId="263"/>
        </pc:sldMkLst>
      </pc:sldChg>
      <pc:sldChg chg="add ord">
        <pc:chgData name="Sean Fogarty (he/they)" userId="81f43b4e-4f6c-4c67-8cbb-fcff67077840" providerId="ADAL" clId="{BBCAEEB5-729F-A347-AB23-5F33C80ED367}" dt="2023-01-12T12:48:51.434" v="1" actId="20578"/>
        <pc:sldMkLst>
          <pc:docMk/>
          <pc:sldMk cId="2082585537" sldId="264"/>
        </pc:sldMkLst>
      </pc:sldChg>
      <pc:sldChg chg="add ord">
        <pc:chgData name="Sean Fogarty (he/they)" userId="81f43b4e-4f6c-4c67-8cbb-fcff67077840" providerId="ADAL" clId="{BBCAEEB5-729F-A347-AB23-5F33C80ED367}" dt="2023-01-12T12:48:51.434" v="1" actId="20578"/>
        <pc:sldMkLst>
          <pc:docMk/>
          <pc:sldMk cId="3649351014" sldId="712"/>
        </pc:sldMkLst>
      </pc:sldChg>
      <pc:sldChg chg="add ord">
        <pc:chgData name="Sean Fogarty (he/they)" userId="81f43b4e-4f6c-4c67-8cbb-fcff67077840" providerId="ADAL" clId="{BBCAEEB5-729F-A347-AB23-5F33C80ED367}" dt="2023-01-12T12:48:51.434" v="1" actId="20578"/>
        <pc:sldMkLst>
          <pc:docMk/>
          <pc:sldMk cId="2050082150" sldId="713"/>
        </pc:sldMkLst>
      </pc:sldChg>
      <pc:sldChg chg="add ord">
        <pc:chgData name="Sean Fogarty (he/they)" userId="81f43b4e-4f6c-4c67-8cbb-fcff67077840" providerId="ADAL" clId="{BBCAEEB5-729F-A347-AB23-5F33C80ED367}" dt="2023-01-12T12:48:51.434" v="1" actId="20578"/>
        <pc:sldMkLst>
          <pc:docMk/>
          <pc:sldMk cId="1758227683" sldId="714"/>
        </pc:sldMkLst>
      </pc:sldChg>
      <pc:sldChg chg="add ord">
        <pc:chgData name="Sean Fogarty (he/they)" userId="81f43b4e-4f6c-4c67-8cbb-fcff67077840" providerId="ADAL" clId="{BBCAEEB5-729F-A347-AB23-5F33C80ED367}" dt="2023-01-12T12:48:51.434" v="1" actId="20578"/>
        <pc:sldMkLst>
          <pc:docMk/>
          <pc:sldMk cId="3043420082" sldId="715"/>
        </pc:sldMkLst>
      </pc:sldChg>
    </pc:docChg>
  </pc:docChgLst>
  <pc:docChgLst>
    <pc:chgData name="Annie Fitzgerald" userId="S::asfitzge@uvm.edu::dc8739cc-1875-4d22-b317-3034f026bd5f" providerId="AD" clId="Web-{70CD2C26-3039-1883-088B-6632798A0683}"/>
    <pc:docChg chg="modSld">
      <pc:chgData name="Annie Fitzgerald" userId="S::asfitzge@uvm.edu::dc8739cc-1875-4d22-b317-3034f026bd5f" providerId="AD" clId="Web-{70CD2C26-3039-1883-088B-6632798A0683}" dt="2023-01-12T22:59:44.612" v="33" actId="20577"/>
      <pc:docMkLst>
        <pc:docMk/>
      </pc:docMkLst>
      <pc:sldChg chg="delSp modSp">
        <pc:chgData name="Annie Fitzgerald" userId="S::asfitzge@uvm.edu::dc8739cc-1875-4d22-b317-3034f026bd5f" providerId="AD" clId="Web-{70CD2C26-3039-1883-088B-6632798A0683}" dt="2023-01-12T20:53:00.222" v="5"/>
        <pc:sldMkLst>
          <pc:docMk/>
          <pc:sldMk cId="1980913551" sldId="257"/>
        </pc:sldMkLst>
        <pc:spChg chg="del mod">
          <ac:chgData name="Annie Fitzgerald" userId="S::asfitzge@uvm.edu::dc8739cc-1875-4d22-b317-3034f026bd5f" providerId="AD" clId="Web-{70CD2C26-3039-1883-088B-6632798A0683}" dt="2023-01-12T20:53:00.222" v="5"/>
          <ac:spMkLst>
            <pc:docMk/>
            <pc:sldMk cId="1980913551" sldId="257"/>
            <ac:spMk id="2" creationId="{CD3AE55C-1064-4F4D-9AFC-B92EB96AC334}"/>
          </ac:spMkLst>
        </pc:spChg>
        <pc:spChg chg="mod">
          <ac:chgData name="Annie Fitzgerald" userId="S::asfitzge@uvm.edu::dc8739cc-1875-4d22-b317-3034f026bd5f" providerId="AD" clId="Web-{70CD2C26-3039-1883-088B-6632798A0683}" dt="2023-01-12T20:00:24.480" v="3" actId="20577"/>
          <ac:spMkLst>
            <pc:docMk/>
            <pc:sldMk cId="1980913551" sldId="257"/>
            <ac:spMk id="10" creationId="{CB2DB410-D8A6-46A3-8FF7-AE140B7E1F7F}"/>
          </ac:spMkLst>
        </pc:spChg>
      </pc:sldChg>
      <pc:sldChg chg="modSp">
        <pc:chgData name="Annie Fitzgerald" userId="S::asfitzge@uvm.edu::dc8739cc-1875-4d22-b317-3034f026bd5f" providerId="AD" clId="Web-{70CD2C26-3039-1883-088B-6632798A0683}" dt="2023-01-12T22:59:44.612" v="33" actId="20577"/>
        <pc:sldMkLst>
          <pc:docMk/>
          <pc:sldMk cId="158764962" sldId="260"/>
        </pc:sldMkLst>
        <pc:spChg chg="mod">
          <ac:chgData name="Annie Fitzgerald" userId="S::asfitzge@uvm.edu::dc8739cc-1875-4d22-b317-3034f026bd5f" providerId="AD" clId="Web-{70CD2C26-3039-1883-088B-6632798A0683}" dt="2023-01-12T22:59:44.612" v="33" actId="20577"/>
          <ac:spMkLst>
            <pc:docMk/>
            <pc:sldMk cId="158764962" sldId="260"/>
            <ac:spMk id="5" creationId="{9C02136F-4EF7-4DB5-A85B-757BA720D024}"/>
          </ac:spMkLst>
        </pc:spChg>
      </pc:sldChg>
    </pc:docChg>
  </pc:docChgLst>
  <pc:docChgLst>
    <pc:chgData name="Annie Fitzgerald" userId="S::asfitzge@uvm.edu::dc8739cc-1875-4d22-b317-3034f026bd5f" providerId="AD" clId="Web-{704F723C-9663-0218-103A-DEC2ADC5BAD4}"/>
    <pc:docChg chg="modSld">
      <pc:chgData name="Annie Fitzgerald" userId="S::asfitzge@uvm.edu::dc8739cc-1875-4d22-b317-3034f026bd5f" providerId="AD" clId="Web-{704F723C-9663-0218-103A-DEC2ADC5BAD4}" dt="2023-01-13T22:32:01.279" v="38" actId="14100"/>
      <pc:docMkLst>
        <pc:docMk/>
      </pc:docMkLst>
      <pc:sldChg chg="addSp delSp modSp">
        <pc:chgData name="Annie Fitzgerald" userId="S::asfitzge@uvm.edu::dc8739cc-1875-4d22-b317-3034f026bd5f" providerId="AD" clId="Web-{704F723C-9663-0218-103A-DEC2ADC5BAD4}" dt="2023-01-13T22:32:01.279" v="38" actId="14100"/>
        <pc:sldMkLst>
          <pc:docMk/>
          <pc:sldMk cId="3651022620" sldId="259"/>
        </pc:sldMkLst>
        <pc:spChg chg="mod">
          <ac:chgData name="Annie Fitzgerald" userId="S::asfitzge@uvm.edu::dc8739cc-1875-4d22-b317-3034f026bd5f" providerId="AD" clId="Web-{704F723C-9663-0218-103A-DEC2ADC5BAD4}" dt="2023-01-13T22:31:56.185" v="37" actId="1076"/>
          <ac:spMkLst>
            <pc:docMk/>
            <pc:sldMk cId="3651022620" sldId="259"/>
            <ac:spMk id="4" creationId="{C8446072-7B7F-4774-97F1-4AA27889702E}"/>
          </ac:spMkLst>
        </pc:spChg>
        <pc:spChg chg="del">
          <ac:chgData name="Annie Fitzgerald" userId="S::asfitzge@uvm.edu::dc8739cc-1875-4d22-b317-3034f026bd5f" providerId="AD" clId="Web-{704F723C-9663-0218-103A-DEC2ADC5BAD4}" dt="2023-01-13T22:28:26.726" v="0"/>
          <ac:spMkLst>
            <pc:docMk/>
            <pc:sldMk cId="3651022620" sldId="259"/>
            <ac:spMk id="5" creationId="{9C02136F-4EF7-4DB5-A85B-757BA720D024}"/>
          </ac:spMkLst>
        </pc:spChg>
        <pc:spChg chg="add del mod">
          <ac:chgData name="Annie Fitzgerald" userId="S::asfitzge@uvm.edu::dc8739cc-1875-4d22-b317-3034f026bd5f" providerId="AD" clId="Web-{704F723C-9663-0218-103A-DEC2ADC5BAD4}" dt="2023-01-13T22:28:27.866" v="1"/>
          <ac:spMkLst>
            <pc:docMk/>
            <pc:sldMk cId="3651022620" sldId="259"/>
            <ac:spMk id="6" creationId="{FC7395B0-9EDC-4041-9EAE-0209612E8276}"/>
          </ac:spMkLst>
        </pc:spChg>
        <pc:picChg chg="add mod ord">
          <ac:chgData name="Annie Fitzgerald" userId="S::asfitzge@uvm.edu::dc8739cc-1875-4d22-b317-3034f026bd5f" providerId="AD" clId="Web-{704F723C-9663-0218-103A-DEC2ADC5BAD4}" dt="2023-01-13T22:32:01.279" v="38" actId="14100"/>
          <ac:picMkLst>
            <pc:docMk/>
            <pc:sldMk cId="3651022620" sldId="259"/>
            <ac:picMk id="7" creationId="{4FB128DE-D802-A29C-43A0-D16A3862BEEB}"/>
          </ac:picMkLst>
        </pc:picChg>
      </pc:sldChg>
    </pc:docChg>
  </pc:docChgLst>
  <pc:docChgLst>
    <pc:chgData name="Annie Fitzgerald" userId="S::asfitzge@uvm.edu::dc8739cc-1875-4d22-b317-3034f026bd5f" providerId="AD" clId="Web-{3BDECA59-305C-291E-77E2-3B45122E738A}"/>
    <pc:docChg chg="modSld">
      <pc:chgData name="Annie Fitzgerald" userId="S::asfitzge@uvm.edu::dc8739cc-1875-4d22-b317-3034f026bd5f" providerId="AD" clId="Web-{3BDECA59-305C-291E-77E2-3B45122E738A}" dt="2023-01-11T17:00:59.630" v="6" actId="20577"/>
      <pc:docMkLst>
        <pc:docMk/>
      </pc:docMkLst>
      <pc:sldChg chg="modSp">
        <pc:chgData name="Annie Fitzgerald" userId="S::asfitzge@uvm.edu::dc8739cc-1875-4d22-b317-3034f026bd5f" providerId="AD" clId="Web-{3BDECA59-305C-291E-77E2-3B45122E738A}" dt="2023-01-11T17:00:59.630" v="6" actId="20577"/>
        <pc:sldMkLst>
          <pc:docMk/>
          <pc:sldMk cId="1980913551" sldId="257"/>
        </pc:sldMkLst>
        <pc:spChg chg="mod">
          <ac:chgData name="Annie Fitzgerald" userId="S::asfitzge@uvm.edu::dc8739cc-1875-4d22-b317-3034f026bd5f" providerId="AD" clId="Web-{3BDECA59-305C-291E-77E2-3B45122E738A}" dt="2023-01-11T17:00:59.630" v="6" actId="20577"/>
          <ac:spMkLst>
            <pc:docMk/>
            <pc:sldMk cId="1980913551" sldId="257"/>
            <ac:spMk id="11" creationId="{CCA18D79-13D3-40B7-A579-92E4AD67ACF3}"/>
          </ac:spMkLst>
        </pc:spChg>
      </pc:sldChg>
    </pc:docChg>
  </pc:docChgLst>
  <pc:docChgLst>
    <pc:chgData name="Elizabeth Newbold" userId="e75f6988-602f-4b3e-a467-2d06604831ef" providerId="ADAL" clId="{FF1EAB21-6B62-4685-A38C-56AD64C41F52}"/>
    <pc:docChg chg="undo custSel addSld delSld modSld sldOrd">
      <pc:chgData name="Elizabeth Newbold" userId="e75f6988-602f-4b3e-a467-2d06604831ef" providerId="ADAL" clId="{FF1EAB21-6B62-4685-A38C-56AD64C41F52}" dt="2023-03-24T14:04:53.908" v="1498" actId="47"/>
      <pc:docMkLst>
        <pc:docMk/>
      </pc:docMkLst>
      <pc:sldChg chg="delSp modSp mod delDesignElem">
        <pc:chgData name="Elizabeth Newbold" userId="e75f6988-602f-4b3e-a467-2d06604831ef" providerId="ADAL" clId="{FF1EAB21-6B62-4685-A38C-56AD64C41F52}" dt="2023-01-15T23:06:41.477" v="1220" actId="1076"/>
        <pc:sldMkLst>
          <pc:docMk/>
          <pc:sldMk cId="2455104684" sldId="291"/>
        </pc:sldMkLst>
        <pc:spChg chg="mod">
          <ac:chgData name="Elizabeth Newbold" userId="e75f6988-602f-4b3e-a467-2d06604831ef" providerId="ADAL" clId="{FF1EAB21-6B62-4685-A38C-56AD64C41F52}" dt="2023-01-15T23:04:30.154" v="1151" actId="122"/>
          <ac:spMkLst>
            <pc:docMk/>
            <pc:sldMk cId="2455104684" sldId="291"/>
            <ac:spMk id="7" creationId="{48BD1164-4F9D-4954-96CA-8B281D092B78}"/>
          </ac:spMkLst>
        </pc:spChg>
        <pc:spChg chg="mod">
          <ac:chgData name="Elizabeth Newbold" userId="e75f6988-602f-4b3e-a467-2d06604831ef" providerId="ADAL" clId="{FF1EAB21-6B62-4685-A38C-56AD64C41F52}" dt="2023-01-15T23:06:41.477" v="1220" actId="1076"/>
          <ac:spMkLst>
            <pc:docMk/>
            <pc:sldMk cId="2455104684" sldId="291"/>
            <ac:spMk id="8" creationId="{CD9FA464-4E6A-4643-8D18-4AE12ACA97E7}"/>
          </ac:spMkLst>
        </pc:spChg>
        <pc:picChg chg="del">
          <ac:chgData name="Elizabeth Newbold" userId="e75f6988-602f-4b3e-a467-2d06604831ef" providerId="ADAL" clId="{FF1EAB21-6B62-4685-A38C-56AD64C41F52}" dt="2023-01-15T23:04:27.223" v="1150" actId="478"/>
          <ac:picMkLst>
            <pc:docMk/>
            <pc:sldMk cId="2455104684" sldId="291"/>
            <ac:picMk id="3" creationId="{1A68D43F-AE72-4D3C-B1AC-A8F9F5AA37DB}"/>
          </ac:picMkLst>
        </pc:picChg>
      </pc:sldChg>
      <pc:sldChg chg="delSp modSp mod delDesignElem">
        <pc:chgData name="Elizabeth Newbold" userId="e75f6988-602f-4b3e-a467-2d06604831ef" providerId="ADAL" clId="{FF1EAB21-6B62-4685-A38C-56AD64C41F52}" dt="2023-01-15T23:07:45.558" v="1226" actId="1076"/>
        <pc:sldMkLst>
          <pc:docMk/>
          <pc:sldMk cId="1602125790" sldId="292"/>
        </pc:sldMkLst>
        <pc:spChg chg="mod">
          <ac:chgData name="Elizabeth Newbold" userId="e75f6988-602f-4b3e-a467-2d06604831ef" providerId="ADAL" clId="{FF1EAB21-6B62-4685-A38C-56AD64C41F52}" dt="2023-01-15T23:07:34.548" v="1224" actId="122"/>
          <ac:spMkLst>
            <pc:docMk/>
            <pc:sldMk cId="1602125790" sldId="292"/>
            <ac:spMk id="7" creationId="{48BD1164-4F9D-4954-96CA-8B281D092B78}"/>
          </ac:spMkLst>
        </pc:spChg>
        <pc:spChg chg="mod">
          <ac:chgData name="Elizabeth Newbold" userId="e75f6988-602f-4b3e-a467-2d06604831ef" providerId="ADAL" clId="{FF1EAB21-6B62-4685-A38C-56AD64C41F52}" dt="2023-01-15T23:07:45.558" v="1226" actId="1076"/>
          <ac:spMkLst>
            <pc:docMk/>
            <pc:sldMk cId="1602125790" sldId="292"/>
            <ac:spMk id="8" creationId="{CD9FA464-4E6A-4643-8D18-4AE12ACA97E7}"/>
          </ac:spMkLst>
        </pc:spChg>
        <pc:picChg chg="del">
          <ac:chgData name="Elizabeth Newbold" userId="e75f6988-602f-4b3e-a467-2d06604831ef" providerId="ADAL" clId="{FF1EAB21-6B62-4685-A38C-56AD64C41F52}" dt="2023-01-15T23:07:36.673" v="1225" actId="478"/>
          <ac:picMkLst>
            <pc:docMk/>
            <pc:sldMk cId="1602125790" sldId="292"/>
            <ac:picMk id="3" creationId="{1A68D43F-AE72-4D3C-B1AC-A8F9F5AA37DB}"/>
          </ac:picMkLst>
        </pc:picChg>
      </pc:sldChg>
      <pc:sldChg chg="delSp modSp mod delDesignElem">
        <pc:chgData name="Elizabeth Newbold" userId="e75f6988-602f-4b3e-a467-2d06604831ef" providerId="ADAL" clId="{FF1EAB21-6B62-4685-A38C-56AD64C41F52}" dt="2023-01-15T23:06:51.742" v="1222" actId="5793"/>
        <pc:sldMkLst>
          <pc:docMk/>
          <pc:sldMk cId="2104009869" sldId="294"/>
        </pc:sldMkLst>
        <pc:spChg chg="del mod">
          <ac:chgData name="Elizabeth Newbold" userId="e75f6988-602f-4b3e-a467-2d06604831ef" providerId="ADAL" clId="{FF1EAB21-6B62-4685-A38C-56AD64C41F52}" dt="2023-01-15T23:06:14.738" v="1216" actId="478"/>
          <ac:spMkLst>
            <pc:docMk/>
            <pc:sldMk cId="2104009869" sldId="294"/>
            <ac:spMk id="2" creationId="{96ABDBBA-9BF9-45B9-AE76-E2B4691671D4}"/>
          </ac:spMkLst>
        </pc:spChg>
        <pc:spChg chg="mod">
          <ac:chgData name="Elizabeth Newbold" userId="e75f6988-602f-4b3e-a467-2d06604831ef" providerId="ADAL" clId="{FF1EAB21-6B62-4685-A38C-56AD64C41F52}" dt="2023-01-15T23:05:45.137" v="1205" actId="122"/>
          <ac:spMkLst>
            <pc:docMk/>
            <pc:sldMk cId="2104009869" sldId="294"/>
            <ac:spMk id="7" creationId="{48BD1164-4F9D-4954-96CA-8B281D092B78}"/>
          </ac:spMkLst>
        </pc:spChg>
        <pc:spChg chg="mod">
          <ac:chgData name="Elizabeth Newbold" userId="e75f6988-602f-4b3e-a467-2d06604831ef" providerId="ADAL" clId="{FF1EAB21-6B62-4685-A38C-56AD64C41F52}" dt="2023-01-15T23:06:51.742" v="1222" actId="5793"/>
          <ac:spMkLst>
            <pc:docMk/>
            <pc:sldMk cId="2104009869" sldId="294"/>
            <ac:spMk id="8" creationId="{CD9FA464-4E6A-4643-8D18-4AE12ACA97E7}"/>
          </ac:spMkLst>
        </pc:spChg>
        <pc:picChg chg="del">
          <ac:chgData name="Elizabeth Newbold" userId="e75f6988-602f-4b3e-a467-2d06604831ef" providerId="ADAL" clId="{FF1EAB21-6B62-4685-A38C-56AD64C41F52}" dt="2023-01-15T23:05:42.796" v="1204" actId="478"/>
          <ac:picMkLst>
            <pc:docMk/>
            <pc:sldMk cId="2104009869" sldId="294"/>
            <ac:picMk id="3" creationId="{1A68D43F-AE72-4D3C-B1AC-A8F9F5AA37DB}"/>
          </ac:picMkLst>
        </pc:picChg>
      </pc:sldChg>
      <pc:sldChg chg="delSp add mod delAnim">
        <pc:chgData name="Elizabeth Newbold" userId="e75f6988-602f-4b3e-a467-2d06604831ef" providerId="ADAL" clId="{FF1EAB21-6B62-4685-A38C-56AD64C41F52}" dt="2023-01-13T17:50:51.121" v="6" actId="478"/>
        <pc:sldMkLst>
          <pc:docMk/>
          <pc:sldMk cId="3150272577" sldId="319"/>
        </pc:sldMkLst>
        <pc:picChg chg="del">
          <ac:chgData name="Elizabeth Newbold" userId="e75f6988-602f-4b3e-a467-2d06604831ef" providerId="ADAL" clId="{FF1EAB21-6B62-4685-A38C-56AD64C41F52}" dt="2023-01-13T17:50:51.121" v="6" actId="478"/>
          <ac:picMkLst>
            <pc:docMk/>
            <pc:sldMk cId="3150272577" sldId="319"/>
            <ac:picMk id="6" creationId="{493C0F3B-4B81-409F-A6CD-D05A1EF912AF}"/>
          </ac:picMkLst>
        </pc:picChg>
      </pc:sldChg>
      <pc:sldChg chg="new del ord">
        <pc:chgData name="Elizabeth Newbold" userId="e75f6988-602f-4b3e-a467-2d06604831ef" providerId="ADAL" clId="{FF1EAB21-6B62-4685-A38C-56AD64C41F52}" dt="2023-01-13T17:55:47.639" v="60" actId="47"/>
        <pc:sldMkLst>
          <pc:docMk/>
          <pc:sldMk cId="1987598109" sldId="716"/>
        </pc:sldMkLst>
      </pc:sldChg>
      <pc:sldChg chg="new del">
        <pc:chgData name="Elizabeth Newbold" userId="e75f6988-602f-4b3e-a467-2d06604831ef" providerId="ADAL" clId="{FF1EAB21-6B62-4685-A38C-56AD64C41F52}" dt="2023-01-13T17:55:34.583" v="57" actId="47"/>
        <pc:sldMkLst>
          <pc:docMk/>
          <pc:sldMk cId="2261591426" sldId="717"/>
        </pc:sldMkLst>
      </pc:sldChg>
      <pc:sldChg chg="new del">
        <pc:chgData name="Elizabeth Newbold" userId="e75f6988-602f-4b3e-a467-2d06604831ef" providerId="ADAL" clId="{FF1EAB21-6B62-4685-A38C-56AD64C41F52}" dt="2023-01-13T17:55:35.304" v="58" actId="47"/>
        <pc:sldMkLst>
          <pc:docMk/>
          <pc:sldMk cId="1755092267" sldId="718"/>
        </pc:sldMkLst>
      </pc:sldChg>
      <pc:sldChg chg="addSp delSp modSp new mod chgLayout">
        <pc:chgData name="Elizabeth Newbold" userId="e75f6988-602f-4b3e-a467-2d06604831ef" providerId="ADAL" clId="{FF1EAB21-6B62-4685-A38C-56AD64C41F52}" dt="2023-01-15T22:57:52.504" v="873" actId="20577"/>
        <pc:sldMkLst>
          <pc:docMk/>
          <pc:sldMk cId="1272973403" sldId="719"/>
        </pc:sldMkLst>
        <pc:spChg chg="mod ord">
          <ac:chgData name="Elizabeth Newbold" userId="e75f6988-602f-4b3e-a467-2d06604831ef" providerId="ADAL" clId="{FF1EAB21-6B62-4685-A38C-56AD64C41F52}" dt="2023-01-15T22:52:05.679" v="562" actId="700"/>
          <ac:spMkLst>
            <pc:docMk/>
            <pc:sldMk cId="1272973403" sldId="719"/>
            <ac:spMk id="2" creationId="{14E8DB95-0BC2-451F-ABC7-9E2913A0046A}"/>
          </ac:spMkLst>
        </pc:spChg>
        <pc:spChg chg="del">
          <ac:chgData name="Elizabeth Newbold" userId="e75f6988-602f-4b3e-a467-2d06604831ef" providerId="ADAL" clId="{FF1EAB21-6B62-4685-A38C-56AD64C41F52}" dt="2023-01-13T17:53:26.181" v="8" actId="22"/>
          <ac:spMkLst>
            <pc:docMk/>
            <pc:sldMk cId="1272973403" sldId="719"/>
            <ac:spMk id="3" creationId="{B2FC02AE-0F6C-454C-9B00-249E6168EA84}"/>
          </ac:spMkLst>
        </pc:spChg>
        <pc:spChg chg="del">
          <ac:chgData name="Elizabeth Newbold" userId="e75f6988-602f-4b3e-a467-2d06604831ef" providerId="ADAL" clId="{FF1EAB21-6B62-4685-A38C-56AD64C41F52}" dt="2023-01-13T17:53:52.345" v="51" actId="478"/>
          <ac:spMkLst>
            <pc:docMk/>
            <pc:sldMk cId="1272973403" sldId="719"/>
            <ac:spMk id="4" creationId="{5226F9DC-0C70-437D-8B2A-474BE029C520}"/>
          </ac:spMkLst>
        </pc:spChg>
        <pc:spChg chg="add mod ord">
          <ac:chgData name="Elizabeth Newbold" userId="e75f6988-602f-4b3e-a467-2d06604831ef" providerId="ADAL" clId="{FF1EAB21-6B62-4685-A38C-56AD64C41F52}" dt="2023-01-15T22:57:52.504" v="873" actId="20577"/>
          <ac:spMkLst>
            <pc:docMk/>
            <pc:sldMk cId="1272973403" sldId="719"/>
            <ac:spMk id="7" creationId="{4C7FE364-4C72-48E7-A846-A3998D62C476}"/>
          </ac:spMkLst>
        </pc:spChg>
        <pc:picChg chg="add mod ord">
          <ac:chgData name="Elizabeth Newbold" userId="e75f6988-602f-4b3e-a467-2d06604831ef" providerId="ADAL" clId="{FF1EAB21-6B62-4685-A38C-56AD64C41F52}" dt="2023-01-15T22:55:28.742" v="711" actId="14100"/>
          <ac:picMkLst>
            <pc:docMk/>
            <pc:sldMk cId="1272973403" sldId="719"/>
            <ac:picMk id="6" creationId="{0DFB1C2E-8019-4DB2-9CBD-9CE340EEEC6E}"/>
          </ac:picMkLst>
        </pc:picChg>
      </pc:sldChg>
      <pc:sldChg chg="addSp delSp modSp new mod">
        <pc:chgData name="Elizabeth Newbold" userId="e75f6988-602f-4b3e-a467-2d06604831ef" providerId="ADAL" clId="{FF1EAB21-6B62-4685-A38C-56AD64C41F52}" dt="2023-01-15T22:47:34.796" v="561" actId="6549"/>
        <pc:sldMkLst>
          <pc:docMk/>
          <pc:sldMk cId="326700463" sldId="720"/>
        </pc:sldMkLst>
        <pc:spChg chg="mod">
          <ac:chgData name="Elizabeth Newbold" userId="e75f6988-602f-4b3e-a467-2d06604831ef" providerId="ADAL" clId="{FF1EAB21-6B62-4685-A38C-56AD64C41F52}" dt="2023-01-13T17:58:49.898" v="169" actId="122"/>
          <ac:spMkLst>
            <pc:docMk/>
            <pc:sldMk cId="326700463" sldId="720"/>
            <ac:spMk id="2" creationId="{237CDCE3-6652-4571-8AA9-EF7B963E63C3}"/>
          </ac:spMkLst>
        </pc:spChg>
        <pc:spChg chg="mod">
          <ac:chgData name="Elizabeth Newbold" userId="e75f6988-602f-4b3e-a467-2d06604831ef" providerId="ADAL" clId="{FF1EAB21-6B62-4685-A38C-56AD64C41F52}" dt="2023-01-13T19:17:21.669" v="465" actId="20577"/>
          <ac:spMkLst>
            <pc:docMk/>
            <pc:sldMk cId="326700463" sldId="720"/>
            <ac:spMk id="3" creationId="{57246E70-2AEE-4C6F-89E1-A5BD97597E40}"/>
          </ac:spMkLst>
        </pc:spChg>
        <pc:spChg chg="mod">
          <ac:chgData name="Elizabeth Newbold" userId="e75f6988-602f-4b3e-a467-2d06604831ef" providerId="ADAL" clId="{FF1EAB21-6B62-4685-A38C-56AD64C41F52}" dt="2023-01-15T22:47:34.796" v="561" actId="6549"/>
          <ac:spMkLst>
            <pc:docMk/>
            <pc:sldMk cId="326700463" sldId="720"/>
            <ac:spMk id="4" creationId="{600D3509-AC5A-46F3-B65C-49B72EA5E742}"/>
          </ac:spMkLst>
        </pc:spChg>
        <pc:picChg chg="add del">
          <ac:chgData name="Elizabeth Newbold" userId="e75f6988-602f-4b3e-a467-2d06604831ef" providerId="ADAL" clId="{FF1EAB21-6B62-4685-A38C-56AD64C41F52}" dt="2023-01-13T19:38:06.765" v="512" actId="478"/>
          <ac:picMkLst>
            <pc:docMk/>
            <pc:sldMk cId="326700463" sldId="720"/>
            <ac:picMk id="6" creationId="{E3A2A2C8-EC19-4329-AAA3-33AD67B9D91D}"/>
          </ac:picMkLst>
        </pc:picChg>
        <pc:picChg chg="add mod">
          <ac:chgData name="Elizabeth Newbold" userId="e75f6988-602f-4b3e-a467-2d06604831ef" providerId="ADAL" clId="{FF1EAB21-6B62-4685-A38C-56AD64C41F52}" dt="2023-01-13T19:38:51.439" v="515" actId="1582"/>
          <ac:picMkLst>
            <pc:docMk/>
            <pc:sldMk cId="326700463" sldId="720"/>
            <ac:picMk id="8" creationId="{26FA63FA-5DAB-4B81-A764-36419D85A1F2}"/>
          </ac:picMkLst>
        </pc:picChg>
      </pc:sldChg>
      <pc:sldChg chg="modSp new mod">
        <pc:chgData name="Elizabeth Newbold" userId="e75f6988-602f-4b3e-a467-2d06604831ef" providerId="ADAL" clId="{FF1EAB21-6B62-4685-A38C-56AD64C41F52}" dt="2023-01-13T17:56:18.616" v="144" actId="20577"/>
        <pc:sldMkLst>
          <pc:docMk/>
          <pc:sldMk cId="2210935975" sldId="721"/>
        </pc:sldMkLst>
        <pc:spChg chg="mod">
          <ac:chgData name="Elizabeth Newbold" userId="e75f6988-602f-4b3e-a467-2d06604831ef" providerId="ADAL" clId="{FF1EAB21-6B62-4685-A38C-56AD64C41F52}" dt="2023-01-13T17:55:58.032" v="100" actId="20577"/>
          <ac:spMkLst>
            <pc:docMk/>
            <pc:sldMk cId="2210935975" sldId="721"/>
            <ac:spMk id="2" creationId="{995B210E-9520-492C-8326-287B450A24F0}"/>
          </ac:spMkLst>
        </pc:spChg>
        <pc:spChg chg="mod">
          <ac:chgData name="Elizabeth Newbold" userId="e75f6988-602f-4b3e-a467-2d06604831ef" providerId="ADAL" clId="{FF1EAB21-6B62-4685-A38C-56AD64C41F52}" dt="2023-01-13T17:56:18.616" v="144" actId="20577"/>
          <ac:spMkLst>
            <pc:docMk/>
            <pc:sldMk cId="2210935975" sldId="721"/>
            <ac:spMk id="3" creationId="{B1262E82-C58C-41D0-B087-C2C420070C04}"/>
          </ac:spMkLst>
        </pc:spChg>
      </pc:sldChg>
      <pc:sldChg chg="addSp delSp modSp new mod modClrScheme chgLayout">
        <pc:chgData name="Elizabeth Newbold" userId="e75f6988-602f-4b3e-a467-2d06604831ef" providerId="ADAL" clId="{FF1EAB21-6B62-4685-A38C-56AD64C41F52}" dt="2023-01-15T23:02:37.029" v="1124" actId="207"/>
        <pc:sldMkLst>
          <pc:docMk/>
          <pc:sldMk cId="2232704728" sldId="722"/>
        </pc:sldMkLst>
        <pc:spChg chg="del mod ord">
          <ac:chgData name="Elizabeth Newbold" userId="e75f6988-602f-4b3e-a467-2d06604831ef" providerId="ADAL" clId="{FF1EAB21-6B62-4685-A38C-56AD64C41F52}" dt="2023-01-15T22:56:16.406" v="713" actId="700"/>
          <ac:spMkLst>
            <pc:docMk/>
            <pc:sldMk cId="2232704728" sldId="722"/>
            <ac:spMk id="2" creationId="{4B45B5A6-A5BD-47A8-A94B-F162BFE65DE7}"/>
          </ac:spMkLst>
        </pc:spChg>
        <pc:spChg chg="del mod ord">
          <ac:chgData name="Elizabeth Newbold" userId="e75f6988-602f-4b3e-a467-2d06604831ef" providerId="ADAL" clId="{FF1EAB21-6B62-4685-A38C-56AD64C41F52}" dt="2023-01-15T22:56:16.406" v="713" actId="700"/>
          <ac:spMkLst>
            <pc:docMk/>
            <pc:sldMk cId="2232704728" sldId="722"/>
            <ac:spMk id="3" creationId="{3B1F13F3-EDF0-4093-BC46-8659663E065C}"/>
          </ac:spMkLst>
        </pc:spChg>
        <pc:spChg chg="add mod ord">
          <ac:chgData name="Elizabeth Newbold" userId="e75f6988-602f-4b3e-a467-2d06604831ef" providerId="ADAL" clId="{FF1EAB21-6B62-4685-A38C-56AD64C41F52}" dt="2023-01-15T22:56:24.699" v="731" actId="122"/>
          <ac:spMkLst>
            <pc:docMk/>
            <pc:sldMk cId="2232704728" sldId="722"/>
            <ac:spMk id="4" creationId="{92425742-FECB-4669-9330-851D257DC66E}"/>
          </ac:spMkLst>
        </pc:spChg>
        <pc:spChg chg="add mod ord">
          <ac:chgData name="Elizabeth Newbold" userId="e75f6988-602f-4b3e-a467-2d06604831ef" providerId="ADAL" clId="{FF1EAB21-6B62-4685-A38C-56AD64C41F52}" dt="2023-01-15T23:02:37.029" v="1124" actId="207"/>
          <ac:spMkLst>
            <pc:docMk/>
            <pc:sldMk cId="2232704728" sldId="722"/>
            <ac:spMk id="5" creationId="{0AEE846D-BDFF-4A6A-A204-F50376D4BCA7}"/>
          </ac:spMkLst>
        </pc:spChg>
      </pc:sldChg>
      <pc:sldChg chg="modSp new mod">
        <pc:chgData name="Elizabeth Newbold" userId="e75f6988-602f-4b3e-a467-2d06604831ef" providerId="ADAL" clId="{FF1EAB21-6B62-4685-A38C-56AD64C41F52}" dt="2023-01-15T23:12:11.977" v="1354" actId="20577"/>
        <pc:sldMkLst>
          <pc:docMk/>
          <pc:sldMk cId="4079885250" sldId="723"/>
        </pc:sldMkLst>
        <pc:spChg chg="mod">
          <ac:chgData name="Elizabeth Newbold" userId="e75f6988-602f-4b3e-a467-2d06604831ef" providerId="ADAL" clId="{FF1EAB21-6B62-4685-A38C-56AD64C41F52}" dt="2023-01-15T23:10:00.490" v="1256" actId="122"/>
          <ac:spMkLst>
            <pc:docMk/>
            <pc:sldMk cId="4079885250" sldId="723"/>
            <ac:spMk id="2" creationId="{BF101697-3A95-4191-848A-192EE77044A5}"/>
          </ac:spMkLst>
        </pc:spChg>
        <pc:spChg chg="mod">
          <ac:chgData name="Elizabeth Newbold" userId="e75f6988-602f-4b3e-a467-2d06604831ef" providerId="ADAL" clId="{FF1EAB21-6B62-4685-A38C-56AD64C41F52}" dt="2023-01-15T23:12:11.977" v="1354" actId="20577"/>
          <ac:spMkLst>
            <pc:docMk/>
            <pc:sldMk cId="4079885250" sldId="723"/>
            <ac:spMk id="3" creationId="{9A089C78-D125-4940-A2DC-B0A6CF5AA79A}"/>
          </ac:spMkLst>
        </pc:spChg>
      </pc:sldChg>
      <pc:sldChg chg="addSp delSp modSp new del mod">
        <pc:chgData name="Elizabeth Newbold" userId="e75f6988-602f-4b3e-a467-2d06604831ef" providerId="ADAL" clId="{FF1EAB21-6B62-4685-A38C-56AD64C41F52}" dt="2023-01-15T23:04:38.405" v="1152" actId="2696"/>
        <pc:sldMkLst>
          <pc:docMk/>
          <pc:sldMk cId="4080248155" sldId="723"/>
        </pc:sldMkLst>
        <pc:spChg chg="mod">
          <ac:chgData name="Elizabeth Newbold" userId="e75f6988-602f-4b3e-a467-2d06604831ef" providerId="ADAL" clId="{FF1EAB21-6B62-4685-A38C-56AD64C41F52}" dt="2023-01-15T23:02:49.978" v="1146" actId="122"/>
          <ac:spMkLst>
            <pc:docMk/>
            <pc:sldMk cId="4080248155" sldId="723"/>
            <ac:spMk id="2" creationId="{E91957AE-5904-4D74-872C-C04AD2ADED48}"/>
          </ac:spMkLst>
        </pc:spChg>
        <pc:spChg chg="add del">
          <ac:chgData name="Elizabeth Newbold" userId="e75f6988-602f-4b3e-a467-2d06604831ef" providerId="ADAL" clId="{FF1EAB21-6B62-4685-A38C-56AD64C41F52}" dt="2023-01-15T23:04:10.058" v="1148" actId="22"/>
          <ac:spMkLst>
            <pc:docMk/>
            <pc:sldMk cId="4080248155" sldId="723"/>
            <ac:spMk id="5" creationId="{F0911C37-9CA8-437F-BAAE-D15ADB085F79}"/>
          </ac:spMkLst>
        </pc:spChg>
      </pc:sldChg>
      <pc:sldChg chg="modSp new mod">
        <pc:chgData name="Elizabeth Newbold" userId="e75f6988-602f-4b3e-a467-2d06604831ef" providerId="ADAL" clId="{FF1EAB21-6B62-4685-A38C-56AD64C41F52}" dt="2023-01-18T02:50:08.661" v="1496" actId="20577"/>
        <pc:sldMkLst>
          <pc:docMk/>
          <pc:sldMk cId="1453971680" sldId="724"/>
        </pc:sldMkLst>
        <pc:spChg chg="mod">
          <ac:chgData name="Elizabeth Newbold" userId="e75f6988-602f-4b3e-a467-2d06604831ef" providerId="ADAL" clId="{FF1EAB21-6B62-4685-A38C-56AD64C41F52}" dt="2023-01-18T02:50:08.661" v="1496" actId="20577"/>
          <ac:spMkLst>
            <pc:docMk/>
            <pc:sldMk cId="1453971680" sldId="724"/>
            <ac:spMk id="2" creationId="{574F02B6-180A-4346-B857-B1F8BD03C65E}"/>
          </ac:spMkLst>
        </pc:spChg>
        <pc:spChg chg="mod">
          <ac:chgData name="Elizabeth Newbold" userId="e75f6988-602f-4b3e-a467-2d06604831ef" providerId="ADAL" clId="{FF1EAB21-6B62-4685-A38C-56AD64C41F52}" dt="2023-01-18T02:49:48.132" v="1482" actId="20577"/>
          <ac:spMkLst>
            <pc:docMk/>
            <pc:sldMk cId="1453971680" sldId="724"/>
            <ac:spMk id="3" creationId="{1FD9716F-2A13-4863-B8B8-394CC5E12A12}"/>
          </ac:spMkLst>
        </pc:spChg>
      </pc:sldChg>
      <pc:sldChg chg="modSp new del mod">
        <pc:chgData name="Elizabeth Newbold" userId="e75f6988-602f-4b3e-a467-2d06604831ef" providerId="ADAL" clId="{FF1EAB21-6B62-4685-A38C-56AD64C41F52}" dt="2023-01-15T23:13:17.554" v="1398" actId="2696"/>
        <pc:sldMkLst>
          <pc:docMk/>
          <pc:sldMk cId="1604166181" sldId="724"/>
        </pc:sldMkLst>
        <pc:spChg chg="mod">
          <ac:chgData name="Elizabeth Newbold" userId="e75f6988-602f-4b3e-a467-2d06604831ef" providerId="ADAL" clId="{FF1EAB21-6B62-4685-A38C-56AD64C41F52}" dt="2023-01-15T23:12:25.789" v="1397" actId="20577"/>
          <ac:spMkLst>
            <pc:docMk/>
            <pc:sldMk cId="1604166181" sldId="724"/>
            <ac:spMk id="3" creationId="{7A4C817F-EA9C-439D-9148-6432DAD60D76}"/>
          </ac:spMkLst>
        </pc:spChg>
      </pc:sldChg>
      <pc:sldChg chg="del">
        <pc:chgData name="Elizabeth Newbold" userId="e75f6988-602f-4b3e-a467-2d06604831ef" providerId="ADAL" clId="{FF1EAB21-6B62-4685-A38C-56AD64C41F52}" dt="2023-03-24T14:04:53.908" v="1498" actId="47"/>
        <pc:sldMkLst>
          <pc:docMk/>
          <pc:sldMk cId="931816556" sldId="730"/>
        </pc:sldMkLst>
      </pc:sldChg>
      <pc:sldChg chg="del">
        <pc:chgData name="Elizabeth Newbold" userId="e75f6988-602f-4b3e-a467-2d06604831ef" providerId="ADAL" clId="{FF1EAB21-6B62-4685-A38C-56AD64C41F52}" dt="2023-03-24T14:04:53.103" v="1497" actId="47"/>
        <pc:sldMkLst>
          <pc:docMk/>
          <pc:sldMk cId="3318991066" sldId="734"/>
        </pc:sldMkLst>
      </pc:sldChg>
    </pc:docChg>
  </pc:docChgLst>
  <pc:docChgLst>
    <pc:chgData name="Anna Loewald (they/she)" userId="0d73f256-1703-4621-8b44-2c2e9e341114" providerId="ADAL" clId="{9B96E6C5-E7B9-4A42-B022-7ECF37D456FE}"/>
    <pc:docChg chg="addSld modSld sldOrd">
      <pc:chgData name="Anna Loewald (they/she)" userId="0d73f256-1703-4621-8b44-2c2e9e341114" providerId="ADAL" clId="{9B96E6C5-E7B9-4A42-B022-7ECF37D456FE}" dt="2023-01-11T17:04:06.039" v="32"/>
      <pc:docMkLst>
        <pc:docMk/>
      </pc:docMkLst>
      <pc:sldChg chg="modSp add mod ord">
        <pc:chgData name="Anna Loewald (they/she)" userId="0d73f256-1703-4621-8b44-2c2e9e341114" providerId="ADAL" clId="{9B96E6C5-E7B9-4A42-B022-7ECF37D456FE}" dt="2023-01-11T17:04:06.039" v="32"/>
        <pc:sldMkLst>
          <pc:docMk/>
          <pc:sldMk cId="2316059352" sldId="261"/>
        </pc:sldMkLst>
        <pc:spChg chg="mod">
          <ac:chgData name="Anna Loewald (they/she)" userId="0d73f256-1703-4621-8b44-2c2e9e341114" providerId="ADAL" clId="{9B96E6C5-E7B9-4A42-B022-7ECF37D456FE}" dt="2023-01-11T16:32:59.953" v="30" actId="1076"/>
          <ac:spMkLst>
            <pc:docMk/>
            <pc:sldMk cId="2316059352" sldId="261"/>
            <ac:spMk id="10" creationId="{382DF3FA-BAD4-38D0-F0B4-DC2493B28380}"/>
          </ac:spMkLst>
        </pc:spChg>
        <pc:picChg chg="mod modCrop">
          <ac:chgData name="Anna Loewald (they/she)" userId="0d73f256-1703-4621-8b44-2c2e9e341114" providerId="ADAL" clId="{9B96E6C5-E7B9-4A42-B022-7ECF37D456FE}" dt="2023-01-11T16:32:47.888" v="29" actId="1076"/>
          <ac:picMkLst>
            <pc:docMk/>
            <pc:sldMk cId="2316059352" sldId="261"/>
            <ac:picMk id="15" creationId="{13686DDC-5E57-47DE-FDE1-22C7F11C29DA}"/>
          </ac:picMkLst>
        </pc:picChg>
        <pc:picChg chg="mod modCrop">
          <ac:chgData name="Anna Loewald (they/she)" userId="0d73f256-1703-4621-8b44-2c2e9e341114" providerId="ADAL" clId="{9B96E6C5-E7B9-4A42-B022-7ECF37D456FE}" dt="2023-01-11T16:32:07.279" v="22" actId="1076"/>
          <ac:picMkLst>
            <pc:docMk/>
            <pc:sldMk cId="2316059352" sldId="261"/>
            <ac:picMk id="19" creationId="{E8FA91B3-9F7F-3F5B-1F3A-5E3EFFB699B8}"/>
          </ac:picMkLst>
        </pc:picChg>
        <pc:picChg chg="mod modCrop">
          <ac:chgData name="Anna Loewald (they/she)" userId="0d73f256-1703-4621-8b44-2c2e9e341114" providerId="ADAL" clId="{9B96E6C5-E7B9-4A42-B022-7ECF37D456FE}" dt="2023-01-11T16:32:28.414" v="26" actId="1076"/>
          <ac:picMkLst>
            <pc:docMk/>
            <pc:sldMk cId="2316059352" sldId="261"/>
            <ac:picMk id="28" creationId="{FF1B8762-081D-CE58-3163-1517A0E4F390}"/>
          </ac:picMkLst>
        </pc:picChg>
      </pc:sldChg>
    </pc:docChg>
  </pc:docChgLst>
  <pc:docChgLst>
    <pc:chgData name="Chris Callahan (he/him)" userId="4bb82743-80c4-450d-bb2f-d0e13f6d6524" providerId="ADAL" clId="{FFB2B3B4-B4F5-45B3-A90B-E781EA73A4EF}"/>
    <pc:docChg chg="undo custSel addSld delSld modSld modMainMaster">
      <pc:chgData name="Chris Callahan (he/him)" userId="4bb82743-80c4-450d-bb2f-d0e13f6d6524" providerId="ADAL" clId="{FFB2B3B4-B4F5-45B3-A90B-E781EA73A4EF}" dt="2023-01-18T09:54:48.626" v="1201" actId="2696"/>
      <pc:docMkLst>
        <pc:docMk/>
      </pc:docMkLst>
      <pc:sldChg chg="delSp modSp mod">
        <pc:chgData name="Chris Callahan (he/him)" userId="4bb82743-80c4-450d-bb2f-d0e13f6d6524" providerId="ADAL" clId="{FFB2B3B4-B4F5-45B3-A90B-E781EA73A4EF}" dt="2023-01-18T09:28:22.511" v="636" actId="478"/>
        <pc:sldMkLst>
          <pc:docMk/>
          <pc:sldMk cId="4271493183" sldId="256"/>
        </pc:sldMkLst>
        <pc:spChg chg="del">
          <ac:chgData name="Chris Callahan (he/him)" userId="4bb82743-80c4-450d-bb2f-d0e13f6d6524" providerId="ADAL" clId="{FFB2B3B4-B4F5-45B3-A90B-E781EA73A4EF}" dt="2023-01-18T09:28:22.511" v="636" actId="478"/>
          <ac:spMkLst>
            <pc:docMk/>
            <pc:sldMk cId="4271493183" sldId="256"/>
            <ac:spMk id="6" creationId="{00000000-0000-0000-0000-000000000000}"/>
          </ac:spMkLst>
        </pc:spChg>
        <pc:spChg chg="mod">
          <ac:chgData name="Chris Callahan (he/him)" userId="4bb82743-80c4-450d-bb2f-d0e13f6d6524" providerId="ADAL" clId="{FFB2B3B4-B4F5-45B3-A90B-E781EA73A4EF}" dt="2023-01-18T09:22:44.932" v="418" actId="14100"/>
          <ac:spMkLst>
            <pc:docMk/>
            <pc:sldMk cId="4271493183" sldId="256"/>
            <ac:spMk id="8" creationId="{00000000-0000-0000-0000-000000000000}"/>
          </ac:spMkLst>
        </pc:spChg>
        <pc:spChg chg="mod">
          <ac:chgData name="Chris Callahan (he/him)" userId="4bb82743-80c4-450d-bb2f-d0e13f6d6524" providerId="ADAL" clId="{FFB2B3B4-B4F5-45B3-A90B-E781EA73A4EF}" dt="2023-01-18T09:23:25.645" v="453" actId="1038"/>
          <ac:spMkLst>
            <pc:docMk/>
            <pc:sldMk cId="4271493183" sldId="256"/>
            <ac:spMk id="9" creationId="{00000000-0000-0000-0000-000000000000}"/>
          </ac:spMkLst>
        </pc:spChg>
        <pc:spChg chg="del">
          <ac:chgData name="Chris Callahan (he/him)" userId="4bb82743-80c4-450d-bb2f-d0e13f6d6524" providerId="ADAL" clId="{FFB2B3B4-B4F5-45B3-A90B-E781EA73A4EF}" dt="2023-01-18T09:16:49.308" v="367" actId="478"/>
          <ac:spMkLst>
            <pc:docMk/>
            <pc:sldMk cId="4271493183" sldId="256"/>
            <ac:spMk id="10" creationId="{00000000-0000-0000-0000-000000000000}"/>
          </ac:spMkLst>
        </pc:spChg>
        <pc:spChg chg="mod">
          <ac:chgData name="Chris Callahan (he/him)" userId="4bb82743-80c4-450d-bb2f-d0e13f6d6524" providerId="ADAL" clId="{FFB2B3B4-B4F5-45B3-A90B-E781EA73A4EF}" dt="2023-01-18T09:23:39.776" v="474" actId="1035"/>
          <ac:spMkLst>
            <pc:docMk/>
            <pc:sldMk cId="4271493183" sldId="256"/>
            <ac:spMk id="11" creationId="{00000000-0000-0000-0000-000000000000}"/>
          </ac:spMkLst>
        </pc:spChg>
        <pc:spChg chg="mod">
          <ac:chgData name="Chris Callahan (he/him)" userId="4bb82743-80c4-450d-bb2f-d0e13f6d6524" providerId="ADAL" clId="{FFB2B3B4-B4F5-45B3-A90B-E781EA73A4EF}" dt="2023-01-18T09:23:39.776" v="474" actId="1035"/>
          <ac:spMkLst>
            <pc:docMk/>
            <pc:sldMk cId="4271493183" sldId="256"/>
            <ac:spMk id="12" creationId="{00000000-0000-0000-0000-000000000000}"/>
          </ac:spMkLst>
        </pc:spChg>
        <pc:spChg chg="mod">
          <ac:chgData name="Chris Callahan (he/him)" userId="4bb82743-80c4-450d-bb2f-d0e13f6d6524" providerId="ADAL" clId="{FFB2B3B4-B4F5-45B3-A90B-E781EA73A4EF}" dt="2023-01-18T09:23:39.776" v="474" actId="1035"/>
          <ac:spMkLst>
            <pc:docMk/>
            <pc:sldMk cId="4271493183" sldId="256"/>
            <ac:spMk id="13" creationId="{00000000-0000-0000-0000-000000000000}"/>
          </ac:spMkLst>
        </pc:spChg>
        <pc:spChg chg="mod">
          <ac:chgData name="Chris Callahan (he/him)" userId="4bb82743-80c4-450d-bb2f-d0e13f6d6524" providerId="ADAL" clId="{FFB2B3B4-B4F5-45B3-A90B-E781EA73A4EF}" dt="2023-01-18T09:23:39.776" v="474" actId="1035"/>
          <ac:spMkLst>
            <pc:docMk/>
            <pc:sldMk cId="4271493183" sldId="256"/>
            <ac:spMk id="14" creationId="{00000000-0000-0000-0000-000000000000}"/>
          </ac:spMkLst>
        </pc:spChg>
        <pc:spChg chg="mod">
          <ac:chgData name="Chris Callahan (he/him)" userId="4bb82743-80c4-450d-bb2f-d0e13f6d6524" providerId="ADAL" clId="{FFB2B3B4-B4F5-45B3-A90B-E781EA73A4EF}" dt="2023-01-18T09:23:39.776" v="474" actId="1035"/>
          <ac:spMkLst>
            <pc:docMk/>
            <pc:sldMk cId="4271493183" sldId="256"/>
            <ac:spMk id="15" creationId="{00000000-0000-0000-0000-000000000000}"/>
          </ac:spMkLst>
        </pc:spChg>
        <pc:spChg chg="mod">
          <ac:chgData name="Chris Callahan (he/him)" userId="4bb82743-80c4-450d-bb2f-d0e13f6d6524" providerId="ADAL" clId="{FFB2B3B4-B4F5-45B3-A90B-E781EA73A4EF}" dt="2023-01-18T09:22:41.534" v="417" actId="14100"/>
          <ac:spMkLst>
            <pc:docMk/>
            <pc:sldMk cId="4271493183" sldId="256"/>
            <ac:spMk id="16" creationId="{00000000-0000-0000-0000-000000000000}"/>
          </ac:spMkLst>
        </pc:spChg>
        <pc:spChg chg="del">
          <ac:chgData name="Chris Callahan (he/him)" userId="4bb82743-80c4-450d-bb2f-d0e13f6d6524" providerId="ADAL" clId="{FFB2B3B4-B4F5-45B3-A90B-E781EA73A4EF}" dt="2023-01-18T09:26:56.246" v="627" actId="478"/>
          <ac:spMkLst>
            <pc:docMk/>
            <pc:sldMk cId="4271493183" sldId="256"/>
            <ac:spMk id="17" creationId="{00000000-0000-0000-0000-000000000000}"/>
          </ac:spMkLst>
        </pc:spChg>
        <pc:picChg chg="del">
          <ac:chgData name="Chris Callahan (he/him)" userId="4bb82743-80c4-450d-bb2f-d0e13f6d6524" providerId="ADAL" clId="{FFB2B3B4-B4F5-45B3-A90B-E781EA73A4EF}" dt="2023-01-18T09:16:47.290" v="366" actId="478"/>
          <ac:picMkLst>
            <pc:docMk/>
            <pc:sldMk cId="4271493183" sldId="256"/>
            <ac:picMk id="3" creationId="{420C6F93-F80C-4D62-A98E-848A97E65B3D}"/>
          </ac:picMkLst>
        </pc:picChg>
        <pc:picChg chg="del">
          <ac:chgData name="Chris Callahan (he/him)" userId="4bb82743-80c4-450d-bb2f-d0e13f6d6524" providerId="ADAL" clId="{FFB2B3B4-B4F5-45B3-A90B-E781EA73A4EF}" dt="2023-01-18T09:16:54.934" v="368" actId="478"/>
          <ac:picMkLst>
            <pc:docMk/>
            <pc:sldMk cId="4271493183" sldId="256"/>
            <ac:picMk id="4" creationId="{00000000-0000-0000-0000-000000000000}"/>
          </ac:picMkLst>
        </pc:picChg>
        <pc:picChg chg="mod">
          <ac:chgData name="Chris Callahan (he/him)" userId="4bb82743-80c4-450d-bb2f-d0e13f6d6524" providerId="ADAL" clId="{FFB2B3B4-B4F5-45B3-A90B-E781EA73A4EF}" dt="2023-01-18T09:28:08.831" v="635" actId="1037"/>
          <ac:picMkLst>
            <pc:docMk/>
            <pc:sldMk cId="4271493183" sldId="256"/>
            <ac:picMk id="7" creationId="{00000000-0000-0000-0000-000000000000}"/>
          </ac:picMkLst>
        </pc:picChg>
      </pc:sldChg>
      <pc:sldChg chg="delSp modSp mod">
        <pc:chgData name="Chris Callahan (he/him)" userId="4bb82743-80c4-450d-bb2f-d0e13f6d6524" providerId="ADAL" clId="{FFB2B3B4-B4F5-45B3-A90B-E781EA73A4EF}" dt="2023-01-18T09:10:32.515" v="248" actId="478"/>
        <pc:sldMkLst>
          <pc:docMk/>
          <pc:sldMk cId="1980913551" sldId="257"/>
        </pc:sldMkLst>
        <pc:spChg chg="mod">
          <ac:chgData name="Chris Callahan (he/him)" userId="4bb82743-80c4-450d-bb2f-d0e13f6d6524" providerId="ADAL" clId="{FFB2B3B4-B4F5-45B3-A90B-E781EA73A4EF}" dt="2023-01-18T09:09:49.698" v="242" actId="27636"/>
          <ac:spMkLst>
            <pc:docMk/>
            <pc:sldMk cId="1980913551" sldId="257"/>
            <ac:spMk id="10" creationId="{CB2DB410-D8A6-46A3-8FF7-AE140B7E1F7F}"/>
          </ac:spMkLst>
        </pc:spChg>
        <pc:spChg chg="mod">
          <ac:chgData name="Chris Callahan (he/him)" userId="4bb82743-80c4-450d-bb2f-d0e13f6d6524" providerId="ADAL" clId="{FFB2B3B4-B4F5-45B3-A90B-E781EA73A4EF}" dt="2023-01-18T09:10:21.981" v="246" actId="404"/>
          <ac:spMkLst>
            <pc:docMk/>
            <pc:sldMk cId="1980913551" sldId="257"/>
            <ac:spMk id="11" creationId="{CCA18D79-13D3-40B7-A579-92E4AD67ACF3}"/>
          </ac:spMkLst>
        </pc:spChg>
        <pc:spChg chg="mod">
          <ac:chgData name="Chris Callahan (he/him)" userId="4bb82743-80c4-450d-bb2f-d0e13f6d6524" providerId="ADAL" clId="{FFB2B3B4-B4F5-45B3-A90B-E781EA73A4EF}" dt="2023-01-18T09:10:28.867" v="247" actId="14100"/>
          <ac:spMkLst>
            <pc:docMk/>
            <pc:sldMk cId="1980913551" sldId="257"/>
            <ac:spMk id="15" creationId="{5EF39A28-B583-40CF-9768-2F0A6495A0C0}"/>
          </ac:spMkLst>
        </pc:spChg>
        <pc:picChg chg="del">
          <ac:chgData name="Chris Callahan (he/him)" userId="4bb82743-80c4-450d-bb2f-d0e13f6d6524" providerId="ADAL" clId="{FFB2B3B4-B4F5-45B3-A90B-E781EA73A4EF}" dt="2023-01-18T09:10:32.515" v="248" actId="478"/>
          <ac:picMkLst>
            <pc:docMk/>
            <pc:sldMk cId="1980913551" sldId="257"/>
            <ac:picMk id="4" creationId="{0055200B-34ED-488A-B981-39B52D5814E3}"/>
          </ac:picMkLst>
        </pc:picChg>
        <pc:picChg chg="del">
          <ac:chgData name="Chris Callahan (he/him)" userId="4bb82743-80c4-450d-bb2f-d0e13f6d6524" providerId="ADAL" clId="{FFB2B3B4-B4F5-45B3-A90B-E781EA73A4EF}" dt="2023-01-18T09:09:37.899" v="234" actId="478"/>
          <ac:picMkLst>
            <pc:docMk/>
            <pc:sldMk cId="1980913551" sldId="257"/>
            <ac:picMk id="6" creationId="{3B769E7C-FCC1-463F-99AF-E829C28CFD2B}"/>
          </ac:picMkLst>
        </pc:picChg>
      </pc:sldChg>
      <pc:sldChg chg="modSp mod">
        <pc:chgData name="Chris Callahan (he/him)" userId="4bb82743-80c4-450d-bb2f-d0e13f6d6524" providerId="ADAL" clId="{FFB2B3B4-B4F5-45B3-A90B-E781EA73A4EF}" dt="2023-01-18T09:11:23.166" v="288" actId="1037"/>
        <pc:sldMkLst>
          <pc:docMk/>
          <pc:sldMk cId="2529216238" sldId="258"/>
        </pc:sldMkLst>
        <pc:spChg chg="mod">
          <ac:chgData name="Chris Callahan (he/him)" userId="4bb82743-80c4-450d-bb2f-d0e13f6d6524" providerId="ADAL" clId="{FFB2B3B4-B4F5-45B3-A90B-E781EA73A4EF}" dt="2023-01-18T09:11:23.166" v="288" actId="1037"/>
          <ac:spMkLst>
            <pc:docMk/>
            <pc:sldMk cId="2529216238" sldId="258"/>
            <ac:spMk id="5" creationId="{9C02136F-4EF7-4DB5-A85B-757BA720D024}"/>
          </ac:spMkLst>
        </pc:spChg>
        <pc:graphicFrameChg chg="mod modGraphic">
          <ac:chgData name="Chris Callahan (he/him)" userId="4bb82743-80c4-450d-bb2f-d0e13f6d6524" providerId="ADAL" clId="{FFB2B3B4-B4F5-45B3-A90B-E781EA73A4EF}" dt="2023-01-18T09:11:12.714" v="262" actId="14100"/>
          <ac:graphicFrameMkLst>
            <pc:docMk/>
            <pc:sldMk cId="2529216238" sldId="258"/>
            <ac:graphicFrameMk id="7" creationId="{40DDD725-8BDB-40E8-B71B-0363FAE8B02D}"/>
          </ac:graphicFrameMkLst>
        </pc:graphicFrameChg>
      </pc:sldChg>
      <pc:sldChg chg="modSp mod">
        <pc:chgData name="Chris Callahan (he/him)" userId="4bb82743-80c4-450d-bb2f-d0e13f6d6524" providerId="ADAL" clId="{FFB2B3B4-B4F5-45B3-A90B-E781EA73A4EF}" dt="2023-01-18T09:11:37.553" v="291" actId="27636"/>
        <pc:sldMkLst>
          <pc:docMk/>
          <pc:sldMk cId="158764962" sldId="260"/>
        </pc:sldMkLst>
        <pc:spChg chg="mod">
          <ac:chgData name="Chris Callahan (he/him)" userId="4bb82743-80c4-450d-bb2f-d0e13f6d6524" providerId="ADAL" clId="{FFB2B3B4-B4F5-45B3-A90B-E781EA73A4EF}" dt="2023-01-18T09:11:37.553" v="291" actId="27636"/>
          <ac:spMkLst>
            <pc:docMk/>
            <pc:sldMk cId="158764962" sldId="260"/>
            <ac:spMk id="5" creationId="{9C02136F-4EF7-4DB5-A85B-757BA720D024}"/>
          </ac:spMkLst>
        </pc:spChg>
      </pc:sldChg>
      <pc:sldChg chg="delSp modSp mod">
        <pc:chgData name="Chris Callahan (he/him)" userId="4bb82743-80c4-450d-bb2f-d0e13f6d6524" providerId="ADAL" clId="{FFB2B3B4-B4F5-45B3-A90B-E781EA73A4EF}" dt="2023-01-18T09:10:40.772" v="252" actId="478"/>
        <pc:sldMkLst>
          <pc:docMk/>
          <pc:sldMk cId="2316059352" sldId="261"/>
        </pc:sldMkLst>
        <pc:spChg chg="del mod">
          <ac:chgData name="Chris Callahan (he/him)" userId="4bb82743-80c4-450d-bb2f-d0e13f6d6524" providerId="ADAL" clId="{FFB2B3B4-B4F5-45B3-A90B-E781EA73A4EF}" dt="2023-01-18T09:10:38.950" v="251" actId="478"/>
          <ac:spMkLst>
            <pc:docMk/>
            <pc:sldMk cId="2316059352" sldId="261"/>
            <ac:spMk id="2" creationId="{CD3AE55C-1064-4F4D-9AFC-B92EB96AC334}"/>
          </ac:spMkLst>
        </pc:spChg>
        <pc:picChg chg="del">
          <ac:chgData name="Chris Callahan (he/him)" userId="4bb82743-80c4-450d-bb2f-d0e13f6d6524" providerId="ADAL" clId="{FFB2B3B4-B4F5-45B3-A90B-E781EA73A4EF}" dt="2023-01-18T09:10:36.415" v="249" actId="478"/>
          <ac:picMkLst>
            <pc:docMk/>
            <pc:sldMk cId="2316059352" sldId="261"/>
            <ac:picMk id="4" creationId="{0055200B-34ED-488A-B981-39B52D5814E3}"/>
          </ac:picMkLst>
        </pc:picChg>
        <pc:picChg chg="del">
          <ac:chgData name="Chris Callahan (he/him)" userId="4bb82743-80c4-450d-bb2f-d0e13f6d6524" providerId="ADAL" clId="{FFB2B3B4-B4F5-45B3-A90B-E781EA73A4EF}" dt="2023-01-18T09:10:40.772" v="252" actId="478"/>
          <ac:picMkLst>
            <pc:docMk/>
            <pc:sldMk cId="2316059352" sldId="261"/>
            <ac:picMk id="6" creationId="{3B769E7C-FCC1-463F-99AF-E829C28CFD2B}"/>
          </ac:picMkLst>
        </pc:picChg>
      </pc:sldChg>
      <pc:sldChg chg="modSp mod">
        <pc:chgData name="Chris Callahan (he/him)" userId="4bb82743-80c4-450d-bb2f-d0e13f6d6524" providerId="ADAL" clId="{FFB2B3B4-B4F5-45B3-A90B-E781EA73A4EF}" dt="2023-01-18T09:05:51.222" v="5" actId="1035"/>
        <pc:sldMkLst>
          <pc:docMk/>
          <pc:sldMk cId="2128193196" sldId="263"/>
        </pc:sldMkLst>
        <pc:spChg chg="mod">
          <ac:chgData name="Chris Callahan (he/him)" userId="4bb82743-80c4-450d-bb2f-d0e13f6d6524" providerId="ADAL" clId="{FFB2B3B4-B4F5-45B3-A90B-E781EA73A4EF}" dt="2023-01-18T09:05:51.222" v="5" actId="1035"/>
          <ac:spMkLst>
            <pc:docMk/>
            <pc:sldMk cId="2128193196" sldId="263"/>
            <ac:spMk id="5" creationId="{B302D56F-FD25-4719-B6D4-DA53B326BC94}"/>
          </ac:spMkLst>
        </pc:spChg>
      </pc:sldChg>
      <pc:sldChg chg="delSp modSp mod">
        <pc:chgData name="Chris Callahan (he/him)" userId="4bb82743-80c4-450d-bb2f-d0e13f6d6524" providerId="ADAL" clId="{FFB2B3B4-B4F5-45B3-A90B-E781EA73A4EF}" dt="2023-01-18T09:29:08.143" v="651" actId="478"/>
        <pc:sldMkLst>
          <pc:docMk/>
          <pc:sldMk cId="570316739" sldId="282"/>
        </pc:sldMkLst>
        <pc:spChg chg="del">
          <ac:chgData name="Chris Callahan (he/him)" userId="4bb82743-80c4-450d-bb2f-d0e13f6d6524" providerId="ADAL" clId="{FFB2B3B4-B4F5-45B3-A90B-E781EA73A4EF}" dt="2023-01-18T09:29:08.143" v="651" actId="478"/>
          <ac:spMkLst>
            <pc:docMk/>
            <pc:sldMk cId="570316739" sldId="282"/>
            <ac:spMk id="5" creationId="{00000000-0000-0000-0000-000000000000}"/>
          </ac:spMkLst>
        </pc:spChg>
        <pc:spChg chg="del mod">
          <ac:chgData name="Chris Callahan (he/him)" userId="4bb82743-80c4-450d-bb2f-d0e13f6d6524" providerId="ADAL" clId="{FFB2B3B4-B4F5-45B3-A90B-E781EA73A4EF}" dt="2023-01-18T09:29:04.856" v="650" actId="478"/>
          <ac:spMkLst>
            <pc:docMk/>
            <pc:sldMk cId="570316739" sldId="282"/>
            <ac:spMk id="11" creationId="{00000000-0000-0000-0000-000000000000}"/>
          </ac:spMkLst>
        </pc:spChg>
      </pc:sldChg>
      <pc:sldChg chg="delSp modSp mod">
        <pc:chgData name="Chris Callahan (he/him)" userId="4bb82743-80c4-450d-bb2f-d0e13f6d6524" providerId="ADAL" clId="{FFB2B3B4-B4F5-45B3-A90B-E781EA73A4EF}" dt="2023-01-18T09:29:01.059" v="649" actId="478"/>
        <pc:sldMkLst>
          <pc:docMk/>
          <pc:sldMk cId="4089506474" sldId="283"/>
        </pc:sldMkLst>
        <pc:spChg chg="del">
          <ac:chgData name="Chris Callahan (he/him)" userId="4bb82743-80c4-450d-bb2f-d0e13f6d6524" providerId="ADAL" clId="{FFB2B3B4-B4F5-45B3-A90B-E781EA73A4EF}" dt="2023-01-18T09:29:01.059" v="649" actId="478"/>
          <ac:spMkLst>
            <pc:docMk/>
            <pc:sldMk cId="4089506474" sldId="283"/>
            <ac:spMk id="5" creationId="{00000000-0000-0000-0000-000000000000}"/>
          </ac:spMkLst>
        </pc:spChg>
        <pc:spChg chg="del mod">
          <ac:chgData name="Chris Callahan (he/him)" userId="4bb82743-80c4-450d-bb2f-d0e13f6d6524" providerId="ADAL" clId="{FFB2B3B4-B4F5-45B3-A90B-E781EA73A4EF}" dt="2023-01-18T09:28:56.700" v="648" actId="478"/>
          <ac:spMkLst>
            <pc:docMk/>
            <pc:sldMk cId="4089506474" sldId="283"/>
            <ac:spMk id="10" creationId="{00000000-0000-0000-0000-000000000000}"/>
          </ac:spMkLst>
        </pc:spChg>
      </pc:sldChg>
      <pc:sldChg chg="delSp modSp mod">
        <pc:chgData name="Chris Callahan (he/him)" userId="4bb82743-80c4-450d-bb2f-d0e13f6d6524" providerId="ADAL" clId="{FFB2B3B4-B4F5-45B3-A90B-E781EA73A4EF}" dt="2023-01-18T09:28:50.635" v="646" actId="478"/>
        <pc:sldMkLst>
          <pc:docMk/>
          <pc:sldMk cId="976700770" sldId="284"/>
        </pc:sldMkLst>
        <pc:spChg chg="del">
          <ac:chgData name="Chris Callahan (he/him)" userId="4bb82743-80c4-450d-bb2f-d0e13f6d6524" providerId="ADAL" clId="{FFB2B3B4-B4F5-45B3-A90B-E781EA73A4EF}" dt="2023-01-18T09:28:50.635" v="646" actId="478"/>
          <ac:spMkLst>
            <pc:docMk/>
            <pc:sldMk cId="976700770" sldId="284"/>
            <ac:spMk id="5" creationId="{00000000-0000-0000-0000-000000000000}"/>
          </ac:spMkLst>
        </pc:spChg>
        <pc:spChg chg="del mod">
          <ac:chgData name="Chris Callahan (he/him)" userId="4bb82743-80c4-450d-bb2f-d0e13f6d6524" providerId="ADAL" clId="{FFB2B3B4-B4F5-45B3-A90B-E781EA73A4EF}" dt="2023-01-18T09:28:48.551" v="645" actId="478"/>
          <ac:spMkLst>
            <pc:docMk/>
            <pc:sldMk cId="976700770" sldId="284"/>
            <ac:spMk id="10" creationId="{00000000-0000-0000-0000-000000000000}"/>
          </ac:spMkLst>
        </pc:spChg>
      </pc:sldChg>
      <pc:sldChg chg="delSp modSp mod">
        <pc:chgData name="Chris Callahan (he/him)" userId="4bb82743-80c4-450d-bb2f-d0e13f6d6524" providerId="ADAL" clId="{FFB2B3B4-B4F5-45B3-A90B-E781EA73A4EF}" dt="2023-01-18T09:29:19.554" v="652" actId="478"/>
        <pc:sldMkLst>
          <pc:docMk/>
          <pc:sldMk cId="2776518563" sldId="285"/>
        </pc:sldMkLst>
        <pc:spChg chg="del">
          <ac:chgData name="Chris Callahan (he/him)" userId="4bb82743-80c4-450d-bb2f-d0e13f6d6524" providerId="ADAL" clId="{FFB2B3B4-B4F5-45B3-A90B-E781EA73A4EF}" dt="2023-01-18T09:28:37.427" v="644" actId="478"/>
          <ac:spMkLst>
            <pc:docMk/>
            <pc:sldMk cId="2776518563" sldId="285"/>
            <ac:spMk id="5" creationId="{00000000-0000-0000-0000-000000000000}"/>
          </ac:spMkLst>
        </pc:spChg>
        <pc:spChg chg="mod">
          <ac:chgData name="Chris Callahan (he/him)" userId="4bb82743-80c4-450d-bb2f-d0e13f6d6524" providerId="ADAL" clId="{FFB2B3B4-B4F5-45B3-A90B-E781EA73A4EF}" dt="2023-01-18T09:28:35.724" v="643" actId="20577"/>
          <ac:spMkLst>
            <pc:docMk/>
            <pc:sldMk cId="2776518563" sldId="285"/>
            <ac:spMk id="7" creationId="{00000000-0000-0000-0000-000000000000}"/>
          </ac:spMkLst>
        </pc:spChg>
        <pc:spChg chg="del mod">
          <ac:chgData name="Chris Callahan (he/him)" userId="4bb82743-80c4-450d-bb2f-d0e13f6d6524" providerId="ADAL" clId="{FFB2B3B4-B4F5-45B3-A90B-E781EA73A4EF}" dt="2023-01-18T09:29:19.554" v="652" actId="478"/>
          <ac:spMkLst>
            <pc:docMk/>
            <pc:sldMk cId="2776518563" sldId="285"/>
            <ac:spMk id="8" creationId="{00000000-0000-0000-0000-000000000000}"/>
          </ac:spMkLst>
        </pc:spChg>
      </pc:sldChg>
      <pc:sldChg chg="delSp modSp mod">
        <pc:chgData name="Chris Callahan (he/him)" userId="4bb82743-80c4-450d-bb2f-d0e13f6d6524" providerId="ADAL" clId="{FFB2B3B4-B4F5-45B3-A90B-E781EA73A4EF}" dt="2023-01-18T09:29:21.494" v="653" actId="478"/>
        <pc:sldMkLst>
          <pc:docMk/>
          <pc:sldMk cId="1905312052" sldId="286"/>
        </pc:sldMkLst>
        <pc:spChg chg="del">
          <ac:chgData name="Chris Callahan (he/him)" userId="4bb82743-80c4-450d-bb2f-d0e13f6d6524" providerId="ADAL" clId="{FFB2B3B4-B4F5-45B3-A90B-E781EA73A4EF}" dt="2023-01-18T09:28:31.224" v="641" actId="478"/>
          <ac:spMkLst>
            <pc:docMk/>
            <pc:sldMk cId="1905312052" sldId="286"/>
            <ac:spMk id="5" creationId="{00000000-0000-0000-0000-000000000000}"/>
          </ac:spMkLst>
        </pc:spChg>
        <pc:spChg chg="del mod">
          <ac:chgData name="Chris Callahan (he/him)" userId="4bb82743-80c4-450d-bb2f-d0e13f6d6524" providerId="ADAL" clId="{FFB2B3B4-B4F5-45B3-A90B-E781EA73A4EF}" dt="2023-01-18T09:29:21.494" v="653" actId="478"/>
          <ac:spMkLst>
            <pc:docMk/>
            <pc:sldMk cId="1905312052" sldId="286"/>
            <ac:spMk id="6" creationId="{00000000-0000-0000-0000-000000000000}"/>
          </ac:spMkLst>
        </pc:spChg>
        <pc:spChg chg="mod">
          <ac:chgData name="Chris Callahan (he/him)" userId="4bb82743-80c4-450d-bb2f-d0e13f6d6524" providerId="ADAL" clId="{FFB2B3B4-B4F5-45B3-A90B-E781EA73A4EF}" dt="2023-01-18T09:28:27.948" v="640" actId="20577"/>
          <ac:spMkLst>
            <pc:docMk/>
            <pc:sldMk cId="1905312052" sldId="286"/>
            <ac:spMk id="7" creationId="{00000000-0000-0000-0000-000000000000}"/>
          </ac:spMkLst>
        </pc:spChg>
      </pc:sldChg>
      <pc:sldChg chg="modSp mod">
        <pc:chgData name="Chris Callahan (he/him)" userId="4bb82743-80c4-450d-bb2f-d0e13f6d6524" providerId="ADAL" clId="{FFB2B3B4-B4F5-45B3-A90B-E781EA73A4EF}" dt="2023-01-18T09:14:02.281" v="318" actId="14100"/>
        <pc:sldMkLst>
          <pc:docMk/>
          <pc:sldMk cId="2455104684" sldId="291"/>
        </pc:sldMkLst>
        <pc:spChg chg="mod">
          <ac:chgData name="Chris Callahan (he/him)" userId="4bb82743-80c4-450d-bb2f-d0e13f6d6524" providerId="ADAL" clId="{FFB2B3B4-B4F5-45B3-A90B-E781EA73A4EF}" dt="2023-01-18T09:13:54.807" v="316" actId="1076"/>
          <ac:spMkLst>
            <pc:docMk/>
            <pc:sldMk cId="2455104684" sldId="291"/>
            <ac:spMk id="7" creationId="{48BD1164-4F9D-4954-96CA-8B281D092B78}"/>
          </ac:spMkLst>
        </pc:spChg>
        <pc:spChg chg="mod">
          <ac:chgData name="Chris Callahan (he/him)" userId="4bb82743-80c4-450d-bb2f-d0e13f6d6524" providerId="ADAL" clId="{FFB2B3B4-B4F5-45B3-A90B-E781EA73A4EF}" dt="2023-01-18T09:14:02.281" v="318" actId="14100"/>
          <ac:spMkLst>
            <pc:docMk/>
            <pc:sldMk cId="2455104684" sldId="291"/>
            <ac:spMk id="8" creationId="{CD9FA464-4E6A-4643-8D18-4AE12ACA97E7}"/>
          </ac:spMkLst>
        </pc:spChg>
      </pc:sldChg>
      <pc:sldChg chg="modSp mod">
        <pc:chgData name="Chris Callahan (he/him)" userId="4bb82743-80c4-450d-bb2f-d0e13f6d6524" providerId="ADAL" clId="{FFB2B3B4-B4F5-45B3-A90B-E781EA73A4EF}" dt="2023-01-18T09:14:08.646" v="319" actId="1076"/>
        <pc:sldMkLst>
          <pc:docMk/>
          <pc:sldMk cId="1602125790" sldId="292"/>
        </pc:sldMkLst>
        <pc:spChg chg="mod">
          <ac:chgData name="Chris Callahan (he/him)" userId="4bb82743-80c4-450d-bb2f-d0e13f6d6524" providerId="ADAL" clId="{FFB2B3B4-B4F5-45B3-A90B-E781EA73A4EF}" dt="2023-01-18T09:14:08.646" v="319" actId="1076"/>
          <ac:spMkLst>
            <pc:docMk/>
            <pc:sldMk cId="1602125790" sldId="292"/>
            <ac:spMk id="7" creationId="{48BD1164-4F9D-4954-96CA-8B281D092B78}"/>
          </ac:spMkLst>
        </pc:spChg>
      </pc:sldChg>
      <pc:sldChg chg="modSp mod">
        <pc:chgData name="Chris Callahan (he/him)" userId="4bb82743-80c4-450d-bb2f-d0e13f6d6524" providerId="ADAL" clId="{FFB2B3B4-B4F5-45B3-A90B-E781EA73A4EF}" dt="2023-01-18T09:13:49.853" v="315" actId="1076"/>
        <pc:sldMkLst>
          <pc:docMk/>
          <pc:sldMk cId="2104009869" sldId="294"/>
        </pc:sldMkLst>
        <pc:spChg chg="mod">
          <ac:chgData name="Chris Callahan (he/him)" userId="4bb82743-80c4-450d-bb2f-d0e13f6d6524" providerId="ADAL" clId="{FFB2B3B4-B4F5-45B3-A90B-E781EA73A4EF}" dt="2023-01-18T09:13:32.493" v="313" actId="1076"/>
          <ac:spMkLst>
            <pc:docMk/>
            <pc:sldMk cId="2104009869" sldId="294"/>
            <ac:spMk id="7" creationId="{48BD1164-4F9D-4954-96CA-8B281D092B78}"/>
          </ac:spMkLst>
        </pc:spChg>
        <pc:spChg chg="mod">
          <ac:chgData name="Chris Callahan (he/him)" userId="4bb82743-80c4-450d-bb2f-d0e13f6d6524" providerId="ADAL" clId="{FFB2B3B4-B4F5-45B3-A90B-E781EA73A4EF}" dt="2023-01-18T09:13:49.853" v="315" actId="1076"/>
          <ac:spMkLst>
            <pc:docMk/>
            <pc:sldMk cId="2104009869" sldId="294"/>
            <ac:spMk id="8" creationId="{CD9FA464-4E6A-4643-8D18-4AE12ACA97E7}"/>
          </ac:spMkLst>
        </pc:spChg>
      </pc:sldChg>
      <pc:sldChg chg="addSp delSp modSp mod setBg delDesignElem">
        <pc:chgData name="Chris Callahan (he/him)" userId="4bb82743-80c4-450d-bb2f-d0e13f6d6524" providerId="ADAL" clId="{FFB2B3B4-B4F5-45B3-A90B-E781EA73A4EF}" dt="2023-01-18T09:19:56.885" v="395" actId="1035"/>
        <pc:sldMkLst>
          <pc:docMk/>
          <pc:sldMk cId="1331790538" sldId="330"/>
        </pc:sldMkLst>
        <pc:spChg chg="mod ord">
          <ac:chgData name="Chris Callahan (he/him)" userId="4bb82743-80c4-450d-bb2f-d0e13f6d6524" providerId="ADAL" clId="{FFB2B3B4-B4F5-45B3-A90B-E781EA73A4EF}" dt="2023-01-18T09:18:57.172" v="377" actId="26606"/>
          <ac:spMkLst>
            <pc:docMk/>
            <pc:sldMk cId="1331790538" sldId="330"/>
            <ac:spMk id="2" creationId="{40FF89BF-49FC-49DD-9271-D0E8ED9F9BDC}"/>
          </ac:spMkLst>
        </pc:spChg>
        <pc:spChg chg="add del mod">
          <ac:chgData name="Chris Callahan (he/him)" userId="4bb82743-80c4-450d-bb2f-d0e13f6d6524" providerId="ADAL" clId="{FFB2B3B4-B4F5-45B3-A90B-E781EA73A4EF}" dt="2023-01-18T09:15:44.879" v="324" actId="478"/>
          <ac:spMkLst>
            <pc:docMk/>
            <pc:sldMk cId="1331790538" sldId="330"/>
            <ac:spMk id="5" creationId="{81101DDD-093D-5BCF-9853-711EF2DA8C09}"/>
          </ac:spMkLst>
        </pc:spChg>
        <pc:spChg chg="del">
          <ac:chgData name="Chris Callahan (he/him)" userId="4bb82743-80c4-450d-bb2f-d0e13f6d6524" providerId="ADAL" clId="{FFB2B3B4-B4F5-45B3-A90B-E781EA73A4EF}" dt="2023-01-18T09:15:40.552" v="322" actId="478"/>
          <ac:spMkLst>
            <pc:docMk/>
            <pc:sldMk cId="1331790538" sldId="330"/>
            <ac:spMk id="8" creationId="{36112060-1BE6-41D1-BE07-31780641DAFC}"/>
          </ac:spMkLst>
        </pc:spChg>
        <pc:spChg chg="del">
          <ac:chgData name="Chris Callahan (he/him)" userId="4bb82743-80c4-450d-bb2f-d0e13f6d6524" providerId="ADAL" clId="{FFB2B3B4-B4F5-45B3-A90B-E781EA73A4EF}" dt="2023-01-18T09:16:11.172" v="345" actId="478"/>
          <ac:spMkLst>
            <pc:docMk/>
            <pc:sldMk cId="1331790538" sldId="330"/>
            <ac:spMk id="10" creationId="{457F8F9D-C2A8-4DA4-A01C-79BF0F25587C}"/>
          </ac:spMkLst>
        </pc:spChg>
        <pc:spChg chg="add">
          <ac:chgData name="Chris Callahan (he/him)" userId="4bb82743-80c4-450d-bb2f-d0e13f6d6524" providerId="ADAL" clId="{FFB2B3B4-B4F5-45B3-A90B-E781EA73A4EF}" dt="2023-01-18T09:18:57.172" v="377" actId="26606"/>
          <ac:spMkLst>
            <pc:docMk/>
            <pc:sldMk cId="1331790538" sldId="330"/>
            <ac:spMk id="14" creationId="{87CC2527-562A-4F69-B487-4371E5B243E7}"/>
          </ac:spMkLst>
        </pc:spChg>
        <pc:picChg chg="del">
          <ac:chgData name="Chris Callahan (he/him)" userId="4bb82743-80c4-450d-bb2f-d0e13f6d6524" providerId="ADAL" clId="{FFB2B3B4-B4F5-45B3-A90B-E781EA73A4EF}" dt="2023-01-18T09:15:38.638" v="321" actId="478"/>
          <ac:picMkLst>
            <pc:docMk/>
            <pc:sldMk cId="1331790538" sldId="330"/>
            <ac:picMk id="4" creationId="{FC6ECE86-E3C6-4AEC-B59A-C434BC968F3A}"/>
          </ac:picMkLst>
        </pc:picChg>
        <pc:picChg chg="del">
          <ac:chgData name="Chris Callahan (he/him)" userId="4bb82743-80c4-450d-bb2f-d0e13f6d6524" providerId="ADAL" clId="{FFB2B3B4-B4F5-45B3-A90B-E781EA73A4EF}" dt="2023-01-18T09:15:42.933" v="323" actId="478"/>
          <ac:picMkLst>
            <pc:docMk/>
            <pc:sldMk cId="1331790538" sldId="330"/>
            <ac:picMk id="6" creationId="{756570DC-936D-4673-955D-BDF40CBB32FC}"/>
          </ac:picMkLst>
        </pc:picChg>
        <pc:picChg chg="add mod modCrop">
          <ac:chgData name="Chris Callahan (he/him)" userId="4bb82743-80c4-450d-bb2f-d0e13f6d6524" providerId="ADAL" clId="{FFB2B3B4-B4F5-45B3-A90B-E781EA73A4EF}" dt="2023-01-18T09:19:56.885" v="395" actId="1035"/>
          <ac:picMkLst>
            <pc:docMk/>
            <pc:sldMk cId="1331790538" sldId="330"/>
            <ac:picMk id="9" creationId="{63B0FCC3-65AE-A5D2-595A-8E80B3E72FA2}"/>
          </ac:picMkLst>
        </pc:picChg>
        <pc:cxnChg chg="add">
          <ac:chgData name="Chris Callahan (he/him)" userId="4bb82743-80c4-450d-bb2f-d0e13f6d6524" providerId="ADAL" clId="{FFB2B3B4-B4F5-45B3-A90B-E781EA73A4EF}" dt="2023-01-18T09:18:57.172" v="377" actId="26606"/>
          <ac:cxnSpMkLst>
            <pc:docMk/>
            <pc:sldMk cId="1331790538" sldId="330"/>
            <ac:cxnSpMk id="16" creationId="{BCDAEC91-5BCE-4B55-9CC0-43EF94CB734B}"/>
          </ac:cxnSpMkLst>
        </pc:cxnChg>
      </pc:sldChg>
      <pc:sldChg chg="delSp modSp mod">
        <pc:chgData name="Chris Callahan (he/him)" userId="4bb82743-80c4-450d-bb2f-d0e13f6d6524" providerId="ADAL" clId="{FFB2B3B4-B4F5-45B3-A90B-E781EA73A4EF}" dt="2023-01-18T09:26:08.871" v="614" actId="478"/>
        <pc:sldMkLst>
          <pc:docMk/>
          <pc:sldMk cId="1162045505" sldId="353"/>
        </pc:sldMkLst>
        <pc:spChg chg="mod">
          <ac:chgData name="Chris Callahan (he/him)" userId="4bb82743-80c4-450d-bb2f-d0e13f6d6524" providerId="ADAL" clId="{FFB2B3B4-B4F5-45B3-A90B-E781EA73A4EF}" dt="2023-01-18T09:24:38.002" v="532" actId="1036"/>
          <ac:spMkLst>
            <pc:docMk/>
            <pc:sldMk cId="1162045505" sldId="353"/>
            <ac:spMk id="2" creationId="{00000000-0000-0000-0000-000000000000}"/>
          </ac:spMkLst>
        </pc:spChg>
        <pc:spChg chg="mod">
          <ac:chgData name="Chris Callahan (he/him)" userId="4bb82743-80c4-450d-bb2f-d0e13f6d6524" providerId="ADAL" clId="{FFB2B3B4-B4F5-45B3-A90B-E781EA73A4EF}" dt="2023-01-18T09:24:19.224" v="494" actId="1076"/>
          <ac:spMkLst>
            <pc:docMk/>
            <pc:sldMk cId="1162045505" sldId="353"/>
            <ac:spMk id="3" creationId="{00000000-0000-0000-0000-000000000000}"/>
          </ac:spMkLst>
        </pc:spChg>
        <pc:spChg chg="del">
          <ac:chgData name="Chris Callahan (he/him)" userId="4bb82743-80c4-450d-bb2f-d0e13f6d6524" providerId="ADAL" clId="{FFB2B3B4-B4F5-45B3-A90B-E781EA73A4EF}" dt="2023-01-18T09:26:08.871" v="614" actId="478"/>
          <ac:spMkLst>
            <pc:docMk/>
            <pc:sldMk cId="1162045505" sldId="353"/>
            <ac:spMk id="4" creationId="{00000000-0000-0000-0000-000000000000}"/>
          </ac:spMkLst>
        </pc:spChg>
        <pc:spChg chg="mod">
          <ac:chgData name="Chris Callahan (he/him)" userId="4bb82743-80c4-450d-bb2f-d0e13f6d6524" providerId="ADAL" clId="{FFB2B3B4-B4F5-45B3-A90B-E781EA73A4EF}" dt="2023-01-18T09:24:24.800" v="495" actId="1076"/>
          <ac:spMkLst>
            <pc:docMk/>
            <pc:sldMk cId="1162045505" sldId="353"/>
            <ac:spMk id="5" creationId="{00000000-0000-0000-0000-000000000000}"/>
          </ac:spMkLst>
        </pc:spChg>
        <pc:spChg chg="mod">
          <ac:chgData name="Chris Callahan (he/him)" userId="4bb82743-80c4-450d-bb2f-d0e13f6d6524" providerId="ADAL" clId="{FFB2B3B4-B4F5-45B3-A90B-E781EA73A4EF}" dt="2023-01-18T09:24:52.194" v="604" actId="1038"/>
          <ac:spMkLst>
            <pc:docMk/>
            <pc:sldMk cId="1162045505" sldId="353"/>
            <ac:spMk id="7" creationId="{00000000-0000-0000-0000-000000000000}"/>
          </ac:spMkLst>
        </pc:spChg>
        <pc:spChg chg="mod">
          <ac:chgData name="Chris Callahan (he/him)" userId="4bb82743-80c4-450d-bb2f-d0e13f6d6524" providerId="ADAL" clId="{FFB2B3B4-B4F5-45B3-A90B-E781EA73A4EF}" dt="2023-01-18T09:24:52.194" v="604" actId="1038"/>
          <ac:spMkLst>
            <pc:docMk/>
            <pc:sldMk cId="1162045505" sldId="353"/>
            <ac:spMk id="8" creationId="{00000000-0000-0000-0000-000000000000}"/>
          </ac:spMkLst>
        </pc:spChg>
        <pc:spChg chg="mod">
          <ac:chgData name="Chris Callahan (he/him)" userId="4bb82743-80c4-450d-bb2f-d0e13f6d6524" providerId="ADAL" clId="{FFB2B3B4-B4F5-45B3-A90B-E781EA73A4EF}" dt="2023-01-18T09:24:38.002" v="532" actId="1036"/>
          <ac:spMkLst>
            <pc:docMk/>
            <pc:sldMk cId="1162045505" sldId="353"/>
            <ac:spMk id="9" creationId="{00000000-0000-0000-0000-000000000000}"/>
          </ac:spMkLst>
        </pc:spChg>
        <pc:spChg chg="mod">
          <ac:chgData name="Chris Callahan (he/him)" userId="4bb82743-80c4-450d-bb2f-d0e13f6d6524" providerId="ADAL" clId="{FFB2B3B4-B4F5-45B3-A90B-E781EA73A4EF}" dt="2023-01-18T09:24:38.002" v="532" actId="1036"/>
          <ac:spMkLst>
            <pc:docMk/>
            <pc:sldMk cId="1162045505" sldId="353"/>
            <ac:spMk id="10" creationId="{00000000-0000-0000-0000-000000000000}"/>
          </ac:spMkLst>
        </pc:spChg>
        <pc:picChg chg="mod">
          <ac:chgData name="Chris Callahan (he/him)" userId="4bb82743-80c4-450d-bb2f-d0e13f6d6524" providerId="ADAL" clId="{FFB2B3B4-B4F5-45B3-A90B-E781EA73A4EF}" dt="2023-01-18T09:24:52.194" v="604" actId="1038"/>
          <ac:picMkLst>
            <pc:docMk/>
            <pc:sldMk cId="1162045505" sldId="353"/>
            <ac:picMk id="6" creationId="{00000000-0000-0000-0000-000000000000}"/>
          </ac:picMkLst>
        </pc:picChg>
      </pc:sldChg>
      <pc:sldChg chg="delSp mod">
        <pc:chgData name="Chris Callahan (he/him)" userId="4bb82743-80c4-450d-bb2f-d0e13f6d6524" providerId="ADAL" clId="{FFB2B3B4-B4F5-45B3-A90B-E781EA73A4EF}" dt="2023-01-18T09:27:56.820" v="629" actId="478"/>
        <pc:sldMkLst>
          <pc:docMk/>
          <pc:sldMk cId="19425592" sldId="357"/>
        </pc:sldMkLst>
        <pc:spChg chg="del">
          <ac:chgData name="Chris Callahan (he/him)" userId="4bb82743-80c4-450d-bb2f-d0e13f6d6524" providerId="ADAL" clId="{FFB2B3B4-B4F5-45B3-A90B-E781EA73A4EF}" dt="2023-01-18T09:27:56.820" v="629" actId="478"/>
          <ac:spMkLst>
            <pc:docMk/>
            <pc:sldMk cId="19425592" sldId="357"/>
            <ac:spMk id="5" creationId="{00000000-0000-0000-0000-000000000000}"/>
          </ac:spMkLst>
        </pc:spChg>
        <pc:spChg chg="del">
          <ac:chgData name="Chris Callahan (he/him)" userId="4bb82743-80c4-450d-bb2f-d0e13f6d6524" providerId="ADAL" clId="{FFB2B3B4-B4F5-45B3-A90B-E781EA73A4EF}" dt="2023-01-18T09:27:10.914" v="628" actId="478"/>
          <ac:spMkLst>
            <pc:docMk/>
            <pc:sldMk cId="19425592" sldId="357"/>
            <ac:spMk id="6" creationId="{00000000-0000-0000-0000-000000000000}"/>
          </ac:spMkLst>
        </pc:spChg>
      </pc:sldChg>
      <pc:sldChg chg="modSp mod">
        <pc:chgData name="Chris Callahan (he/him)" userId="4bb82743-80c4-450d-bb2f-d0e13f6d6524" providerId="ADAL" clId="{FFB2B3B4-B4F5-45B3-A90B-E781EA73A4EF}" dt="2023-01-18T09:09:02.846" v="232" actId="1036"/>
        <pc:sldMkLst>
          <pc:docMk/>
          <pc:sldMk cId="1758227683" sldId="714"/>
        </pc:sldMkLst>
        <pc:spChg chg="mod">
          <ac:chgData name="Chris Callahan (he/him)" userId="4bb82743-80c4-450d-bb2f-d0e13f6d6524" providerId="ADAL" clId="{FFB2B3B4-B4F5-45B3-A90B-E781EA73A4EF}" dt="2023-01-18T09:08:50.621" v="219" actId="404"/>
          <ac:spMkLst>
            <pc:docMk/>
            <pc:sldMk cId="1758227683" sldId="714"/>
            <ac:spMk id="9" creationId="{BB27B5EF-3666-642D-C4C0-865B9E57AA86}"/>
          </ac:spMkLst>
        </pc:spChg>
        <pc:grpChg chg="mod">
          <ac:chgData name="Chris Callahan (he/him)" userId="4bb82743-80c4-450d-bb2f-d0e13f6d6524" providerId="ADAL" clId="{FFB2B3B4-B4F5-45B3-A90B-E781EA73A4EF}" dt="2023-01-18T09:09:02.846" v="232" actId="1036"/>
          <ac:grpSpMkLst>
            <pc:docMk/>
            <pc:sldMk cId="1758227683" sldId="714"/>
            <ac:grpSpMk id="23" creationId="{C1F7167F-D0E8-4A9A-B64E-8AC379DA3065}"/>
          </ac:grpSpMkLst>
        </pc:grpChg>
        <pc:graphicFrameChg chg="mod">
          <ac:chgData name="Chris Callahan (he/him)" userId="4bb82743-80c4-450d-bb2f-d0e13f6d6524" providerId="ADAL" clId="{FFB2B3B4-B4F5-45B3-A90B-E781EA73A4EF}" dt="2023-01-18T09:09:02.846" v="232" actId="1036"/>
          <ac:graphicFrameMkLst>
            <pc:docMk/>
            <pc:sldMk cId="1758227683" sldId="714"/>
            <ac:graphicFrameMk id="31" creationId="{EA9C40D2-32B1-44EF-A05F-4AD81DE413C7}"/>
          </ac:graphicFrameMkLst>
        </pc:graphicFrameChg>
      </pc:sldChg>
      <pc:sldChg chg="modSp mod">
        <pc:chgData name="Chris Callahan (he/him)" userId="4bb82743-80c4-450d-bb2f-d0e13f6d6524" providerId="ADAL" clId="{FFB2B3B4-B4F5-45B3-A90B-E781EA73A4EF}" dt="2023-01-18T09:12:30.575" v="309" actId="20577"/>
        <pc:sldMkLst>
          <pc:docMk/>
          <pc:sldMk cId="1272973403" sldId="719"/>
        </pc:sldMkLst>
        <pc:spChg chg="mod">
          <ac:chgData name="Chris Callahan (he/him)" userId="4bb82743-80c4-450d-bb2f-d0e13f6d6524" providerId="ADAL" clId="{FFB2B3B4-B4F5-45B3-A90B-E781EA73A4EF}" dt="2023-01-18T09:11:58.193" v="294" actId="1076"/>
          <ac:spMkLst>
            <pc:docMk/>
            <pc:sldMk cId="1272973403" sldId="719"/>
            <ac:spMk id="2" creationId="{14E8DB95-0BC2-451F-ABC7-9E2913A0046A}"/>
          </ac:spMkLst>
        </pc:spChg>
        <pc:spChg chg="mod">
          <ac:chgData name="Chris Callahan (he/him)" userId="4bb82743-80c4-450d-bb2f-d0e13f6d6524" providerId="ADAL" clId="{FFB2B3B4-B4F5-45B3-A90B-E781EA73A4EF}" dt="2023-01-18T09:12:30.575" v="309" actId="20577"/>
          <ac:spMkLst>
            <pc:docMk/>
            <pc:sldMk cId="1272973403" sldId="719"/>
            <ac:spMk id="7" creationId="{4C7FE364-4C72-48E7-A846-A3998D62C476}"/>
          </ac:spMkLst>
        </pc:spChg>
        <pc:picChg chg="mod">
          <ac:chgData name="Chris Callahan (he/him)" userId="4bb82743-80c4-450d-bb2f-d0e13f6d6524" providerId="ADAL" clId="{FFB2B3B4-B4F5-45B3-A90B-E781EA73A4EF}" dt="2023-01-18T09:12:02.257" v="296" actId="1076"/>
          <ac:picMkLst>
            <pc:docMk/>
            <pc:sldMk cId="1272973403" sldId="719"/>
            <ac:picMk id="6" creationId="{0DFB1C2E-8019-4DB2-9CBD-9CE340EEEC6E}"/>
          </ac:picMkLst>
        </pc:picChg>
      </pc:sldChg>
      <pc:sldChg chg="modSp mod">
        <pc:chgData name="Chris Callahan (he/him)" userId="4bb82743-80c4-450d-bb2f-d0e13f6d6524" providerId="ADAL" clId="{FFB2B3B4-B4F5-45B3-A90B-E781EA73A4EF}" dt="2023-01-18T09:12:46.793" v="311" actId="1076"/>
        <pc:sldMkLst>
          <pc:docMk/>
          <pc:sldMk cId="326700463" sldId="720"/>
        </pc:sldMkLst>
        <pc:picChg chg="mod">
          <ac:chgData name="Chris Callahan (he/him)" userId="4bb82743-80c4-450d-bb2f-d0e13f6d6524" providerId="ADAL" clId="{FFB2B3B4-B4F5-45B3-A90B-E781EA73A4EF}" dt="2023-01-18T09:12:46.793" v="311" actId="1076"/>
          <ac:picMkLst>
            <pc:docMk/>
            <pc:sldMk cId="326700463" sldId="720"/>
            <ac:picMk id="8" creationId="{26FA63FA-5DAB-4B81-A764-36419D85A1F2}"/>
          </ac:picMkLst>
        </pc:picChg>
      </pc:sldChg>
      <pc:sldChg chg="new del">
        <pc:chgData name="Chris Callahan (he/him)" userId="4bb82743-80c4-450d-bb2f-d0e13f6d6524" providerId="ADAL" clId="{FFB2B3B4-B4F5-45B3-A90B-E781EA73A4EF}" dt="2023-01-18T09:31:39.815" v="689" actId="47"/>
        <pc:sldMkLst>
          <pc:docMk/>
          <pc:sldMk cId="381728684" sldId="725"/>
        </pc:sldMkLst>
      </pc:sldChg>
      <pc:sldChg chg="delSp add del setBg delDesignElem">
        <pc:chgData name="Chris Callahan (he/him)" userId="4bb82743-80c4-450d-bb2f-d0e13f6d6524" providerId="ADAL" clId="{FFB2B3B4-B4F5-45B3-A90B-E781EA73A4EF}" dt="2023-01-18T09:30:19.612" v="657" actId="47"/>
        <pc:sldMkLst>
          <pc:docMk/>
          <pc:sldMk cId="737549602" sldId="726"/>
        </pc:sldMkLst>
        <pc:spChg chg="del">
          <ac:chgData name="Chris Callahan (he/him)" userId="4bb82743-80c4-450d-bb2f-d0e13f6d6524" providerId="ADAL" clId="{FFB2B3B4-B4F5-45B3-A90B-E781EA73A4EF}" dt="2023-01-18T09:30:10.519" v="656"/>
          <ac:spMkLst>
            <pc:docMk/>
            <pc:sldMk cId="737549602" sldId="726"/>
            <ac:spMk id="14" creationId="{87CC2527-562A-4F69-B487-4371E5B243E7}"/>
          </ac:spMkLst>
        </pc:spChg>
        <pc:cxnChg chg="del">
          <ac:chgData name="Chris Callahan (he/him)" userId="4bb82743-80c4-450d-bb2f-d0e13f6d6524" providerId="ADAL" clId="{FFB2B3B4-B4F5-45B3-A90B-E781EA73A4EF}" dt="2023-01-18T09:30:10.519" v="656"/>
          <ac:cxnSpMkLst>
            <pc:docMk/>
            <pc:sldMk cId="737549602" sldId="726"/>
            <ac:cxnSpMk id="16" creationId="{BCDAEC91-5BCE-4B55-9CC0-43EF94CB734B}"/>
          </ac:cxnSpMkLst>
        </pc:cxnChg>
      </pc:sldChg>
      <pc:sldChg chg="modSp mod">
        <pc:chgData name="Chris Callahan (he/him)" userId="4bb82743-80c4-450d-bb2f-d0e13f6d6524" providerId="ADAL" clId="{FFB2B3B4-B4F5-45B3-A90B-E781EA73A4EF}" dt="2023-01-18T09:31:28.119" v="688" actId="14826"/>
        <pc:sldMkLst>
          <pc:docMk/>
          <pc:sldMk cId="2102848397" sldId="727"/>
        </pc:sldMkLst>
        <pc:spChg chg="mod">
          <ac:chgData name="Chris Callahan (he/him)" userId="4bb82743-80c4-450d-bb2f-d0e13f6d6524" providerId="ADAL" clId="{FFB2B3B4-B4F5-45B3-A90B-E781EA73A4EF}" dt="2023-01-18T09:30:30.286" v="687" actId="20577"/>
          <ac:spMkLst>
            <pc:docMk/>
            <pc:sldMk cId="2102848397" sldId="727"/>
            <ac:spMk id="2" creationId="{40FF89BF-49FC-49DD-9271-D0E8ED9F9BDC}"/>
          </ac:spMkLst>
        </pc:spChg>
        <pc:picChg chg="mod">
          <ac:chgData name="Chris Callahan (he/him)" userId="4bb82743-80c4-450d-bb2f-d0e13f6d6524" providerId="ADAL" clId="{FFB2B3B4-B4F5-45B3-A90B-E781EA73A4EF}" dt="2023-01-18T09:31:28.119" v="688" actId="14826"/>
          <ac:picMkLst>
            <pc:docMk/>
            <pc:sldMk cId="2102848397" sldId="727"/>
            <ac:picMk id="9" creationId="{63B0FCC3-65AE-A5D2-595A-8E80B3E72FA2}"/>
          </ac:picMkLst>
        </pc:picChg>
      </pc:sldChg>
      <pc:sldChg chg="del modAnim">
        <pc:chgData name="Chris Callahan (he/him)" userId="4bb82743-80c4-450d-bb2f-d0e13f6d6524" providerId="ADAL" clId="{FFB2B3B4-B4F5-45B3-A90B-E781EA73A4EF}" dt="2023-01-18T09:47:39.788" v="1200" actId="47"/>
        <pc:sldMkLst>
          <pc:docMk/>
          <pc:sldMk cId="338914212" sldId="728"/>
        </pc:sldMkLst>
      </pc:sldChg>
      <pc:sldChg chg="modSp add mod setBg modAnim">
        <pc:chgData name="Chris Callahan (he/him)" userId="4bb82743-80c4-450d-bb2f-d0e13f6d6524" providerId="ADAL" clId="{FFB2B3B4-B4F5-45B3-A90B-E781EA73A4EF}" dt="2023-01-18T09:45:48.985" v="1195" actId="20577"/>
        <pc:sldMkLst>
          <pc:docMk/>
          <pc:sldMk cId="1515700956" sldId="729"/>
        </pc:sldMkLst>
        <pc:spChg chg="mod">
          <ac:chgData name="Chris Callahan (he/him)" userId="4bb82743-80c4-450d-bb2f-d0e13f6d6524" providerId="ADAL" clId="{FFB2B3B4-B4F5-45B3-A90B-E781EA73A4EF}" dt="2023-01-18T09:42:02.255" v="994" actId="1076"/>
          <ac:spMkLst>
            <pc:docMk/>
            <pc:sldMk cId="1515700956" sldId="729"/>
            <ac:spMk id="4" creationId="{92425742-FECB-4669-9330-851D257DC66E}"/>
          </ac:spMkLst>
        </pc:spChg>
        <pc:spChg chg="mod">
          <ac:chgData name="Chris Callahan (he/him)" userId="4bb82743-80c4-450d-bb2f-d0e13f6d6524" providerId="ADAL" clId="{FFB2B3B4-B4F5-45B3-A90B-E781EA73A4EF}" dt="2023-01-18T09:45:48.985" v="1195" actId="20577"/>
          <ac:spMkLst>
            <pc:docMk/>
            <pc:sldMk cId="1515700956" sldId="729"/>
            <ac:spMk id="5" creationId="{0AEE846D-BDFF-4A6A-A204-F50376D4BCA7}"/>
          </ac:spMkLst>
        </pc:spChg>
      </pc:sldChg>
      <pc:sldChg chg="new del">
        <pc:chgData name="Chris Callahan (he/him)" userId="4bb82743-80c4-450d-bb2f-d0e13f6d6524" providerId="ADAL" clId="{FFB2B3B4-B4F5-45B3-A90B-E781EA73A4EF}" dt="2023-01-18T09:36:56.051" v="699" actId="47"/>
        <pc:sldMkLst>
          <pc:docMk/>
          <pc:sldMk cId="3452896034" sldId="729"/>
        </pc:sldMkLst>
      </pc:sldChg>
      <pc:sldChg chg="new">
        <pc:chgData name="Chris Callahan (he/him)" userId="4bb82743-80c4-450d-bb2f-d0e13f6d6524" providerId="ADAL" clId="{FFB2B3B4-B4F5-45B3-A90B-E781EA73A4EF}" dt="2023-01-18T09:43:15.142" v="1055" actId="680"/>
        <pc:sldMkLst>
          <pc:docMk/>
          <pc:sldMk cId="931816556" sldId="730"/>
        </pc:sldMkLst>
      </pc:sldChg>
      <pc:sldChg chg="modSp del mod">
        <pc:chgData name="Chris Callahan (he/him)" userId="4bb82743-80c4-450d-bb2f-d0e13f6d6524" providerId="ADAL" clId="{FFB2B3B4-B4F5-45B3-A90B-E781EA73A4EF}" dt="2023-01-18T09:54:48.626" v="1201" actId="2696"/>
        <pc:sldMkLst>
          <pc:docMk/>
          <pc:sldMk cId="4217892469" sldId="731"/>
        </pc:sldMkLst>
        <pc:spChg chg="mod">
          <ac:chgData name="Chris Callahan (he/him)" userId="4bb82743-80c4-450d-bb2f-d0e13f6d6524" providerId="ADAL" clId="{FFB2B3B4-B4F5-45B3-A90B-E781EA73A4EF}" dt="2023-01-18T09:43:33.235" v="1083" actId="20577"/>
          <ac:spMkLst>
            <pc:docMk/>
            <pc:sldMk cId="4217892469" sldId="731"/>
            <ac:spMk id="2" creationId="{40FF89BF-49FC-49DD-9271-D0E8ED9F9BDC}"/>
          </ac:spMkLst>
        </pc:spChg>
        <pc:picChg chg="mod">
          <ac:chgData name="Chris Callahan (he/him)" userId="4bb82743-80c4-450d-bb2f-d0e13f6d6524" providerId="ADAL" clId="{FFB2B3B4-B4F5-45B3-A90B-E781EA73A4EF}" dt="2023-01-18T09:44:00.080" v="1084" actId="14826"/>
          <ac:picMkLst>
            <pc:docMk/>
            <pc:sldMk cId="4217892469" sldId="731"/>
            <ac:picMk id="9" creationId="{63B0FCC3-65AE-A5D2-595A-8E80B3E72FA2}"/>
          </ac:picMkLst>
        </pc:picChg>
      </pc:sldChg>
      <pc:sldChg chg="add del setBg">
        <pc:chgData name="Chris Callahan (he/him)" userId="4bb82743-80c4-450d-bb2f-d0e13f6d6524" providerId="ADAL" clId="{FFB2B3B4-B4F5-45B3-A90B-E781EA73A4EF}" dt="2023-01-18T09:54:48.626" v="1201" actId="2696"/>
        <pc:sldMkLst>
          <pc:docMk/>
          <pc:sldMk cId="1433256966" sldId="732"/>
        </pc:sldMkLst>
      </pc:sldChg>
      <pc:sldChg chg="add del">
        <pc:chgData name="Chris Callahan (he/him)" userId="4bb82743-80c4-450d-bb2f-d0e13f6d6524" providerId="ADAL" clId="{FFB2B3B4-B4F5-45B3-A90B-E781EA73A4EF}" dt="2023-01-18T09:47:25.030" v="1199" actId="47"/>
        <pc:sldMkLst>
          <pc:docMk/>
          <pc:sldMk cId="3584056951" sldId="733"/>
        </pc:sldMkLst>
      </pc:sldChg>
      <pc:sldChg chg="new">
        <pc:chgData name="Chris Callahan (he/him)" userId="4bb82743-80c4-450d-bb2f-d0e13f6d6524" providerId="ADAL" clId="{FFB2B3B4-B4F5-45B3-A90B-E781EA73A4EF}" dt="2023-01-18T09:46:38.830" v="1198" actId="680"/>
        <pc:sldMkLst>
          <pc:docMk/>
          <pc:sldMk cId="3318991066" sldId="734"/>
        </pc:sldMkLst>
      </pc:sldChg>
      <pc:sldChg chg="del">
        <pc:chgData name="Chris Callahan (he/him)" userId="4bb82743-80c4-450d-bb2f-d0e13f6d6524" providerId="ADAL" clId="{FFB2B3B4-B4F5-45B3-A90B-E781EA73A4EF}" dt="2023-01-18T09:54:48.626" v="1201" actId="2696"/>
        <pc:sldMkLst>
          <pc:docMk/>
          <pc:sldMk cId="159586313" sldId="735"/>
        </pc:sldMkLst>
      </pc:sldChg>
      <pc:sldMasterChg chg="addSp delSp modSp mod modSldLayout">
        <pc:chgData name="Chris Callahan (he/him)" userId="4bb82743-80c4-450d-bb2f-d0e13f6d6524" providerId="ADAL" clId="{FFB2B3B4-B4F5-45B3-A90B-E781EA73A4EF}" dt="2023-01-18T09:26:45.523" v="626" actId="478"/>
        <pc:sldMasterMkLst>
          <pc:docMk/>
          <pc:sldMasterMk cId="2606428218" sldId="2147483648"/>
        </pc:sldMasterMkLst>
        <pc:spChg chg="del">
          <ac:chgData name="Chris Callahan (he/him)" userId="4bb82743-80c4-450d-bb2f-d0e13f6d6524" providerId="ADAL" clId="{FFB2B3B4-B4F5-45B3-A90B-E781EA73A4EF}" dt="2023-01-18T09:25:37.683" v="611" actId="478"/>
          <ac:spMkLst>
            <pc:docMk/>
            <pc:sldMasterMk cId="2606428218" sldId="2147483648"/>
            <ac:spMk id="4" creationId="{496EB5B4-FAFC-4171-AB69-BBF2F0FB3EA4}"/>
          </ac:spMkLst>
        </pc:spChg>
        <pc:spChg chg="del">
          <ac:chgData name="Chris Callahan (he/him)" userId="4bb82743-80c4-450d-bb2f-d0e13f6d6524" providerId="ADAL" clId="{FFB2B3B4-B4F5-45B3-A90B-E781EA73A4EF}" dt="2023-01-18T09:25:41.352" v="612" actId="478"/>
          <ac:spMkLst>
            <pc:docMk/>
            <pc:sldMasterMk cId="2606428218" sldId="2147483648"/>
            <ac:spMk id="5" creationId="{E6996C20-A925-4EB1-BC65-5EC8BC47E0E4}"/>
          </ac:spMkLst>
        </pc:spChg>
        <pc:spChg chg="add del mod">
          <ac:chgData name="Chris Callahan (he/him)" userId="4bb82743-80c4-450d-bb2f-d0e13f6d6524" providerId="ADAL" clId="{FFB2B3B4-B4F5-45B3-A90B-E781EA73A4EF}" dt="2023-01-18T09:25:45.789" v="613" actId="1076"/>
          <ac:spMkLst>
            <pc:docMk/>
            <pc:sldMasterMk cId="2606428218" sldId="2147483648"/>
            <ac:spMk id="8" creationId="{1500848A-53FE-4EE9-BEA0-73935D1118FE}"/>
          </ac:spMkLst>
        </pc:spChg>
        <pc:picChg chg="mod">
          <ac:chgData name="Chris Callahan (he/him)" userId="4bb82743-80c4-450d-bb2f-d0e13f6d6524" providerId="ADAL" clId="{FFB2B3B4-B4F5-45B3-A90B-E781EA73A4EF}" dt="2023-01-18T09:07:50.784" v="191" actId="1037"/>
          <ac:picMkLst>
            <pc:docMk/>
            <pc:sldMasterMk cId="2606428218" sldId="2147483648"/>
            <ac:picMk id="9" creationId="{DECF42D9-4AAF-44F0-9483-04414CC858B0}"/>
          </ac:picMkLst>
        </pc:picChg>
        <pc:picChg chg="mod">
          <ac:chgData name="Chris Callahan (he/him)" userId="4bb82743-80c4-450d-bb2f-d0e13f6d6524" providerId="ADAL" clId="{FFB2B3B4-B4F5-45B3-A90B-E781EA73A4EF}" dt="2023-01-18T09:07:20.444" v="127" actId="1036"/>
          <ac:picMkLst>
            <pc:docMk/>
            <pc:sldMasterMk cId="2606428218" sldId="2147483648"/>
            <ac:picMk id="10" creationId="{EDD08D9B-2490-42BB-8DD4-A5833264B200}"/>
          </ac:picMkLst>
        </pc:picChg>
        <pc:sldLayoutChg chg="delSp modSp mod">
          <pc:chgData name="Chris Callahan (he/him)" userId="4bb82743-80c4-450d-bb2f-d0e13f6d6524" providerId="ADAL" clId="{FFB2B3B4-B4F5-45B3-A90B-E781EA73A4EF}" dt="2023-01-18T09:25:19.324" v="607" actId="478"/>
          <pc:sldLayoutMkLst>
            <pc:docMk/>
            <pc:sldMasterMk cId="2606428218" sldId="2147483648"/>
            <pc:sldLayoutMk cId="687330980" sldId="2147483649"/>
          </pc:sldLayoutMkLst>
          <pc:spChg chg="del">
            <ac:chgData name="Chris Callahan (he/him)" userId="4bb82743-80c4-450d-bb2f-d0e13f6d6524" providerId="ADAL" clId="{FFB2B3B4-B4F5-45B3-A90B-E781EA73A4EF}" dt="2023-01-18T09:25:15.740" v="606" actId="478"/>
            <ac:spMkLst>
              <pc:docMk/>
              <pc:sldMasterMk cId="2606428218" sldId="2147483648"/>
              <pc:sldLayoutMk cId="687330980" sldId="2147483649"/>
              <ac:spMk id="4" creationId="{E28C564D-F5B9-4643-96D2-879BA3477462}"/>
            </ac:spMkLst>
          </pc:spChg>
          <pc:spChg chg="del">
            <ac:chgData name="Chris Callahan (he/him)" userId="4bb82743-80c4-450d-bb2f-d0e13f6d6524" providerId="ADAL" clId="{FFB2B3B4-B4F5-45B3-A90B-E781EA73A4EF}" dt="2023-01-18T09:25:19.324" v="607" actId="478"/>
            <ac:spMkLst>
              <pc:docMk/>
              <pc:sldMasterMk cId="2606428218" sldId="2147483648"/>
              <pc:sldLayoutMk cId="687330980" sldId="2147483649"/>
              <ac:spMk id="5" creationId="{86F34CF2-E267-4ADE-924A-BBC0150E81FB}"/>
            </ac:spMkLst>
          </pc:spChg>
          <pc:spChg chg="del mod">
            <ac:chgData name="Chris Callahan (he/him)" userId="4bb82743-80c4-450d-bb2f-d0e13f6d6524" providerId="ADAL" clId="{FFB2B3B4-B4F5-45B3-A90B-E781EA73A4EF}" dt="2023-01-18T09:25:12.196" v="605" actId="478"/>
            <ac:spMkLst>
              <pc:docMk/>
              <pc:sldMasterMk cId="2606428218" sldId="2147483648"/>
              <pc:sldLayoutMk cId="687330980" sldId="2147483649"/>
              <ac:spMk id="6" creationId="{DC372D9F-127A-4CD5-83CF-8FA42CFC21BF}"/>
            </ac:spMkLst>
          </pc:spChg>
        </pc:sldLayoutChg>
        <pc:sldLayoutChg chg="delSp mod">
          <pc:chgData name="Chris Callahan (he/him)" userId="4bb82743-80c4-450d-bb2f-d0e13f6d6524" providerId="ADAL" clId="{FFB2B3B4-B4F5-45B3-A90B-E781EA73A4EF}" dt="2023-01-18T09:26:29.019" v="617" actId="478"/>
          <pc:sldLayoutMkLst>
            <pc:docMk/>
            <pc:sldMasterMk cId="2606428218" sldId="2147483648"/>
            <pc:sldLayoutMk cId="4097686298" sldId="2147483650"/>
          </pc:sldLayoutMkLst>
          <pc:spChg chg="del">
            <ac:chgData name="Chris Callahan (he/him)" userId="4bb82743-80c4-450d-bb2f-d0e13f6d6524" providerId="ADAL" clId="{FFB2B3B4-B4F5-45B3-A90B-E781EA73A4EF}" dt="2023-01-18T09:26:24.345" v="615" actId="478"/>
            <ac:spMkLst>
              <pc:docMk/>
              <pc:sldMasterMk cId="2606428218" sldId="2147483648"/>
              <pc:sldLayoutMk cId="4097686298" sldId="2147483650"/>
              <ac:spMk id="4" creationId="{DF540549-06A8-4EFD-A4D4-959BBC392FE2}"/>
            </ac:spMkLst>
          </pc:spChg>
          <pc:spChg chg="del">
            <ac:chgData name="Chris Callahan (he/him)" userId="4bb82743-80c4-450d-bb2f-d0e13f6d6524" providerId="ADAL" clId="{FFB2B3B4-B4F5-45B3-A90B-E781EA73A4EF}" dt="2023-01-18T09:26:26.793" v="616" actId="478"/>
            <ac:spMkLst>
              <pc:docMk/>
              <pc:sldMasterMk cId="2606428218" sldId="2147483648"/>
              <pc:sldLayoutMk cId="4097686298" sldId="2147483650"/>
              <ac:spMk id="5" creationId="{2CB40CB2-B08F-48F1-846B-C78535243380}"/>
            </ac:spMkLst>
          </pc:spChg>
          <pc:spChg chg="del">
            <ac:chgData name="Chris Callahan (he/him)" userId="4bb82743-80c4-450d-bb2f-d0e13f6d6524" providerId="ADAL" clId="{FFB2B3B4-B4F5-45B3-A90B-E781EA73A4EF}" dt="2023-01-18T09:26:29.019" v="617" actId="478"/>
            <ac:spMkLst>
              <pc:docMk/>
              <pc:sldMasterMk cId="2606428218" sldId="2147483648"/>
              <pc:sldLayoutMk cId="4097686298" sldId="2147483650"/>
              <ac:spMk id="6" creationId="{F8A636AB-2F89-4507-B624-0586384F6C67}"/>
            </ac:spMkLst>
          </pc:spChg>
        </pc:sldLayoutChg>
        <pc:sldLayoutChg chg="delSp mod">
          <pc:chgData name="Chris Callahan (he/him)" userId="4bb82743-80c4-450d-bb2f-d0e13f6d6524" providerId="ADAL" clId="{FFB2B3B4-B4F5-45B3-A90B-E781EA73A4EF}" dt="2023-01-18T09:26:31.324" v="618" actId="478"/>
          <pc:sldLayoutMkLst>
            <pc:docMk/>
            <pc:sldMasterMk cId="2606428218" sldId="2147483648"/>
            <pc:sldLayoutMk cId="2198218401" sldId="2147483651"/>
          </pc:sldLayoutMkLst>
          <pc:spChg chg="del">
            <ac:chgData name="Chris Callahan (he/him)" userId="4bb82743-80c4-450d-bb2f-d0e13f6d6524" providerId="ADAL" clId="{FFB2B3B4-B4F5-45B3-A90B-E781EA73A4EF}" dt="2023-01-18T09:26:31.324" v="618" actId="478"/>
            <ac:spMkLst>
              <pc:docMk/>
              <pc:sldMasterMk cId="2606428218" sldId="2147483648"/>
              <pc:sldLayoutMk cId="2198218401" sldId="2147483651"/>
              <ac:spMk id="6" creationId="{12048133-5D01-4169-A497-3553D7F58D4C}"/>
            </ac:spMkLst>
          </pc:spChg>
        </pc:sldLayoutChg>
        <pc:sldLayoutChg chg="delSp modSp mod">
          <pc:chgData name="Chris Callahan (he/him)" userId="4bb82743-80c4-450d-bb2f-d0e13f6d6524" providerId="ADAL" clId="{FFB2B3B4-B4F5-45B3-A90B-E781EA73A4EF}" dt="2023-01-18T09:26:33.520" v="619" actId="478"/>
          <pc:sldLayoutMkLst>
            <pc:docMk/>
            <pc:sldMasterMk cId="2606428218" sldId="2147483648"/>
            <pc:sldLayoutMk cId="1829927532" sldId="2147483652"/>
          </pc:sldLayoutMkLst>
          <pc:spChg chg="del mod">
            <ac:chgData name="Chris Callahan (he/him)" userId="4bb82743-80c4-450d-bb2f-d0e13f6d6524" providerId="ADAL" clId="{FFB2B3B4-B4F5-45B3-A90B-E781EA73A4EF}" dt="2023-01-18T09:26:33.520" v="619" actId="478"/>
            <ac:spMkLst>
              <pc:docMk/>
              <pc:sldMasterMk cId="2606428218" sldId="2147483648"/>
              <pc:sldLayoutMk cId="1829927532" sldId="2147483652"/>
              <ac:spMk id="7" creationId="{A24C92DD-3C64-47D5-988E-0A2E91385AE0}"/>
            </ac:spMkLst>
          </pc:spChg>
        </pc:sldLayoutChg>
        <pc:sldLayoutChg chg="delSp mod">
          <pc:chgData name="Chris Callahan (he/him)" userId="4bb82743-80c4-450d-bb2f-d0e13f6d6524" providerId="ADAL" clId="{FFB2B3B4-B4F5-45B3-A90B-E781EA73A4EF}" dt="2023-01-18T09:26:35.559" v="620" actId="478"/>
          <pc:sldLayoutMkLst>
            <pc:docMk/>
            <pc:sldMasterMk cId="2606428218" sldId="2147483648"/>
            <pc:sldLayoutMk cId="3539111307" sldId="2147483653"/>
          </pc:sldLayoutMkLst>
          <pc:spChg chg="del">
            <ac:chgData name="Chris Callahan (he/him)" userId="4bb82743-80c4-450d-bb2f-d0e13f6d6524" providerId="ADAL" clId="{FFB2B3B4-B4F5-45B3-A90B-E781EA73A4EF}" dt="2023-01-18T09:26:35.559" v="620" actId="478"/>
            <ac:spMkLst>
              <pc:docMk/>
              <pc:sldMasterMk cId="2606428218" sldId="2147483648"/>
              <pc:sldLayoutMk cId="3539111307" sldId="2147483653"/>
              <ac:spMk id="9" creationId="{927C9FB8-ABAD-4154-BC2E-557E4B6DDB00}"/>
            </ac:spMkLst>
          </pc:spChg>
        </pc:sldLayoutChg>
        <pc:sldLayoutChg chg="delSp mod">
          <pc:chgData name="Chris Callahan (he/him)" userId="4bb82743-80c4-450d-bb2f-d0e13f6d6524" providerId="ADAL" clId="{FFB2B3B4-B4F5-45B3-A90B-E781EA73A4EF}" dt="2023-01-18T09:26:37.803" v="621" actId="478"/>
          <pc:sldLayoutMkLst>
            <pc:docMk/>
            <pc:sldMasterMk cId="2606428218" sldId="2147483648"/>
            <pc:sldLayoutMk cId="89287104" sldId="2147483654"/>
          </pc:sldLayoutMkLst>
          <pc:spChg chg="del">
            <ac:chgData name="Chris Callahan (he/him)" userId="4bb82743-80c4-450d-bb2f-d0e13f6d6524" providerId="ADAL" clId="{FFB2B3B4-B4F5-45B3-A90B-E781EA73A4EF}" dt="2023-01-18T09:26:37.803" v="621" actId="478"/>
            <ac:spMkLst>
              <pc:docMk/>
              <pc:sldMasterMk cId="2606428218" sldId="2147483648"/>
              <pc:sldLayoutMk cId="89287104" sldId="2147483654"/>
              <ac:spMk id="5" creationId="{6AD99A8C-D2EF-4CBA-856B-8B1FB880FF68}"/>
            </ac:spMkLst>
          </pc:spChg>
        </pc:sldLayoutChg>
        <pc:sldLayoutChg chg="delSp mod">
          <pc:chgData name="Chris Callahan (he/him)" userId="4bb82743-80c4-450d-bb2f-d0e13f6d6524" providerId="ADAL" clId="{FFB2B3B4-B4F5-45B3-A90B-E781EA73A4EF}" dt="2023-01-18T09:26:39.246" v="622" actId="478"/>
          <pc:sldLayoutMkLst>
            <pc:docMk/>
            <pc:sldMasterMk cId="2606428218" sldId="2147483648"/>
            <pc:sldLayoutMk cId="1856716953" sldId="2147483655"/>
          </pc:sldLayoutMkLst>
          <pc:spChg chg="del">
            <ac:chgData name="Chris Callahan (he/him)" userId="4bb82743-80c4-450d-bb2f-d0e13f6d6524" providerId="ADAL" clId="{FFB2B3B4-B4F5-45B3-A90B-E781EA73A4EF}" dt="2023-01-18T09:26:39.246" v="622" actId="478"/>
            <ac:spMkLst>
              <pc:docMk/>
              <pc:sldMasterMk cId="2606428218" sldId="2147483648"/>
              <pc:sldLayoutMk cId="1856716953" sldId="2147483655"/>
              <ac:spMk id="4" creationId="{1AA5FA6E-163B-47BB-BD7B-9A5DE31ED43B}"/>
            </ac:spMkLst>
          </pc:spChg>
        </pc:sldLayoutChg>
        <pc:sldLayoutChg chg="delSp mod">
          <pc:chgData name="Chris Callahan (he/him)" userId="4bb82743-80c4-450d-bb2f-d0e13f6d6524" providerId="ADAL" clId="{FFB2B3B4-B4F5-45B3-A90B-E781EA73A4EF}" dt="2023-01-18T09:26:40.605" v="623" actId="478"/>
          <pc:sldLayoutMkLst>
            <pc:docMk/>
            <pc:sldMasterMk cId="2606428218" sldId="2147483648"/>
            <pc:sldLayoutMk cId="3352053148" sldId="2147483656"/>
          </pc:sldLayoutMkLst>
          <pc:spChg chg="del">
            <ac:chgData name="Chris Callahan (he/him)" userId="4bb82743-80c4-450d-bb2f-d0e13f6d6524" providerId="ADAL" clId="{FFB2B3B4-B4F5-45B3-A90B-E781EA73A4EF}" dt="2023-01-18T09:26:40.605" v="623" actId="478"/>
            <ac:spMkLst>
              <pc:docMk/>
              <pc:sldMasterMk cId="2606428218" sldId="2147483648"/>
              <pc:sldLayoutMk cId="3352053148" sldId="2147483656"/>
              <ac:spMk id="7" creationId="{6A62306E-F100-4416-94B4-82812B44616E}"/>
            </ac:spMkLst>
          </pc:spChg>
        </pc:sldLayoutChg>
        <pc:sldLayoutChg chg="delSp mod">
          <pc:chgData name="Chris Callahan (he/him)" userId="4bb82743-80c4-450d-bb2f-d0e13f6d6524" providerId="ADAL" clId="{FFB2B3B4-B4F5-45B3-A90B-E781EA73A4EF}" dt="2023-01-18T09:26:41.757" v="624" actId="478"/>
          <pc:sldLayoutMkLst>
            <pc:docMk/>
            <pc:sldMasterMk cId="2606428218" sldId="2147483648"/>
            <pc:sldLayoutMk cId="1518844747" sldId="2147483657"/>
          </pc:sldLayoutMkLst>
          <pc:spChg chg="del">
            <ac:chgData name="Chris Callahan (he/him)" userId="4bb82743-80c4-450d-bb2f-d0e13f6d6524" providerId="ADAL" clId="{FFB2B3B4-B4F5-45B3-A90B-E781EA73A4EF}" dt="2023-01-18T09:26:41.757" v="624" actId="478"/>
            <ac:spMkLst>
              <pc:docMk/>
              <pc:sldMasterMk cId="2606428218" sldId="2147483648"/>
              <pc:sldLayoutMk cId="1518844747" sldId="2147483657"/>
              <ac:spMk id="7" creationId="{2DF1773E-78CB-47B2-A1A8-ADFFB9911485}"/>
            </ac:spMkLst>
          </pc:spChg>
        </pc:sldLayoutChg>
        <pc:sldLayoutChg chg="delSp mod">
          <pc:chgData name="Chris Callahan (he/him)" userId="4bb82743-80c4-450d-bb2f-d0e13f6d6524" providerId="ADAL" clId="{FFB2B3B4-B4F5-45B3-A90B-E781EA73A4EF}" dt="2023-01-18T09:26:43.931" v="625" actId="478"/>
          <pc:sldLayoutMkLst>
            <pc:docMk/>
            <pc:sldMasterMk cId="2606428218" sldId="2147483648"/>
            <pc:sldLayoutMk cId="1142074736" sldId="2147483658"/>
          </pc:sldLayoutMkLst>
          <pc:spChg chg="del">
            <ac:chgData name="Chris Callahan (he/him)" userId="4bb82743-80c4-450d-bb2f-d0e13f6d6524" providerId="ADAL" clId="{FFB2B3B4-B4F5-45B3-A90B-E781EA73A4EF}" dt="2023-01-18T09:26:43.931" v="625" actId="478"/>
            <ac:spMkLst>
              <pc:docMk/>
              <pc:sldMasterMk cId="2606428218" sldId="2147483648"/>
              <pc:sldLayoutMk cId="1142074736" sldId="2147483658"/>
              <ac:spMk id="6" creationId="{9E30E6A2-570C-4BA9-A8A3-C35316AB5C1C}"/>
            </ac:spMkLst>
          </pc:spChg>
        </pc:sldLayoutChg>
        <pc:sldLayoutChg chg="delSp mod">
          <pc:chgData name="Chris Callahan (he/him)" userId="4bb82743-80c4-450d-bb2f-d0e13f6d6524" providerId="ADAL" clId="{FFB2B3B4-B4F5-45B3-A90B-E781EA73A4EF}" dt="2023-01-18T09:26:45.523" v="626" actId="478"/>
          <pc:sldLayoutMkLst>
            <pc:docMk/>
            <pc:sldMasterMk cId="2606428218" sldId="2147483648"/>
            <pc:sldLayoutMk cId="763097908" sldId="2147483659"/>
          </pc:sldLayoutMkLst>
          <pc:spChg chg="del">
            <ac:chgData name="Chris Callahan (he/him)" userId="4bb82743-80c4-450d-bb2f-d0e13f6d6524" providerId="ADAL" clId="{FFB2B3B4-B4F5-45B3-A90B-E781EA73A4EF}" dt="2023-01-18T09:26:45.523" v="626" actId="478"/>
            <ac:spMkLst>
              <pc:docMk/>
              <pc:sldMasterMk cId="2606428218" sldId="2147483648"/>
              <pc:sldLayoutMk cId="763097908" sldId="2147483659"/>
              <ac:spMk id="6" creationId="{396ED82F-A467-464A-8CA1-94A2A180AA8C}"/>
            </ac:spMkLst>
          </pc:spChg>
        </pc:sldLayoutChg>
      </pc:sldMasterChg>
    </pc:docChg>
  </pc:docChgLst>
  <pc:docChgLst>
    <pc:chgData name="Sean Fogarty (he/they)" userId="81f43b4e-4f6c-4c67-8cbb-fcff67077840" providerId="ADAL" clId="{8DD1658B-60A1-46C4-A007-8322809DF835}"/>
    <pc:docChg chg="modSld">
      <pc:chgData name="Sean Fogarty (he/they)" userId="81f43b4e-4f6c-4c67-8cbb-fcff67077840" providerId="ADAL" clId="{8DD1658B-60A1-46C4-A007-8322809DF835}" dt="2023-01-18T13:06:16.403" v="599" actId="20577"/>
      <pc:docMkLst>
        <pc:docMk/>
      </pc:docMkLst>
      <pc:sldChg chg="modNotesTx">
        <pc:chgData name="Sean Fogarty (he/they)" userId="81f43b4e-4f6c-4c67-8cbb-fcff67077840" providerId="ADAL" clId="{8DD1658B-60A1-46C4-A007-8322809DF835}" dt="2023-01-18T13:01:11.130" v="333" actId="20577"/>
        <pc:sldMkLst>
          <pc:docMk/>
          <pc:sldMk cId="766325535" sldId="262"/>
        </pc:sldMkLst>
      </pc:sldChg>
      <pc:sldChg chg="modNotesTx">
        <pc:chgData name="Sean Fogarty (he/they)" userId="81f43b4e-4f6c-4c67-8cbb-fcff67077840" providerId="ADAL" clId="{8DD1658B-60A1-46C4-A007-8322809DF835}" dt="2023-01-18T13:03:29.625" v="558" actId="20577"/>
        <pc:sldMkLst>
          <pc:docMk/>
          <pc:sldMk cId="2128193196" sldId="263"/>
        </pc:sldMkLst>
      </pc:sldChg>
      <pc:sldChg chg="modSp">
        <pc:chgData name="Sean Fogarty (he/they)" userId="81f43b4e-4f6c-4c67-8cbb-fcff67077840" providerId="ADAL" clId="{8DD1658B-60A1-46C4-A007-8322809DF835}" dt="2023-01-18T13:03:46.994" v="560" actId="255"/>
        <pc:sldMkLst>
          <pc:docMk/>
          <pc:sldMk cId="2082585537" sldId="264"/>
        </pc:sldMkLst>
        <pc:spChg chg="mod">
          <ac:chgData name="Sean Fogarty (he/they)" userId="81f43b4e-4f6c-4c67-8cbb-fcff67077840" providerId="ADAL" clId="{8DD1658B-60A1-46C4-A007-8322809DF835}" dt="2023-01-18T13:03:46.994" v="560" actId="255"/>
          <ac:spMkLst>
            <pc:docMk/>
            <pc:sldMk cId="2082585537" sldId="264"/>
            <ac:spMk id="9" creationId="{BB27B5EF-3666-642D-C4C0-865B9E57AA86}"/>
          </ac:spMkLst>
        </pc:spChg>
        <pc:spChg chg="mod">
          <ac:chgData name="Sean Fogarty (he/they)" userId="81f43b4e-4f6c-4c67-8cbb-fcff67077840" providerId="ADAL" clId="{8DD1658B-60A1-46C4-A007-8322809DF835}" dt="2023-01-18T13:03:46.994" v="560" actId="255"/>
          <ac:spMkLst>
            <pc:docMk/>
            <pc:sldMk cId="2082585537" sldId="264"/>
            <ac:spMk id="21" creationId="{F2DC9EEA-B3A5-3E52-EA86-1FBD83CBA0DF}"/>
          </ac:spMkLst>
        </pc:spChg>
      </pc:sldChg>
      <pc:sldChg chg="modSp modAnim">
        <pc:chgData name="Sean Fogarty (he/they)" userId="81f43b4e-4f6c-4c67-8cbb-fcff67077840" providerId="ADAL" clId="{8DD1658B-60A1-46C4-A007-8322809DF835}" dt="2023-01-18T13:06:16.403" v="599" actId="20577"/>
        <pc:sldMkLst>
          <pc:docMk/>
          <pc:sldMk cId="3043420082" sldId="715"/>
        </pc:sldMkLst>
        <pc:spChg chg="mod">
          <ac:chgData name="Sean Fogarty (he/they)" userId="81f43b4e-4f6c-4c67-8cbb-fcff67077840" providerId="ADAL" clId="{8DD1658B-60A1-46C4-A007-8322809DF835}" dt="2023-01-18T13:06:16.403" v="599" actId="20577"/>
          <ac:spMkLst>
            <pc:docMk/>
            <pc:sldMk cId="3043420082" sldId="715"/>
            <ac:spMk id="11" creationId="{36E44A08-7918-ACED-DFC6-B82CB68B5F61}"/>
          </ac:spMkLst>
        </pc:spChg>
      </pc:sldChg>
    </pc:docChg>
  </pc:docChgLst>
  <pc:docChgLst>
    <pc:chgData name="Annie Fitzgerald" userId="dc8739cc-1875-4d22-b317-3034f026bd5f" providerId="ADAL" clId="{BB23B3E7-CDBC-4BEA-A13E-3A7FE9EA66F5}"/>
    <pc:docChg chg="custSel modSld">
      <pc:chgData name="Annie Fitzgerald" userId="dc8739cc-1875-4d22-b317-3034f026bd5f" providerId="ADAL" clId="{BB23B3E7-CDBC-4BEA-A13E-3A7FE9EA66F5}" dt="2023-01-03T16:46:25.872" v="8" actId="33524"/>
      <pc:docMkLst>
        <pc:docMk/>
      </pc:docMkLst>
      <pc:sldChg chg="modSp mod">
        <pc:chgData name="Annie Fitzgerald" userId="dc8739cc-1875-4d22-b317-3034f026bd5f" providerId="ADAL" clId="{BB23B3E7-CDBC-4BEA-A13E-3A7FE9EA66F5}" dt="2023-01-03T16:46:25.872" v="8" actId="33524"/>
        <pc:sldMkLst>
          <pc:docMk/>
          <pc:sldMk cId="1980913551" sldId="257"/>
        </pc:sldMkLst>
        <pc:spChg chg="mod">
          <ac:chgData name="Annie Fitzgerald" userId="dc8739cc-1875-4d22-b317-3034f026bd5f" providerId="ADAL" clId="{BB23B3E7-CDBC-4BEA-A13E-3A7FE9EA66F5}" dt="2023-01-03T16:46:25.872" v="8" actId="33524"/>
          <ac:spMkLst>
            <pc:docMk/>
            <pc:sldMk cId="1980913551" sldId="257"/>
            <ac:spMk id="10" creationId="{CB2DB410-D8A6-46A3-8FF7-AE140B7E1F7F}"/>
          </ac:spMkLst>
        </pc:spChg>
        <pc:spChg chg="mod">
          <ac:chgData name="Annie Fitzgerald" userId="dc8739cc-1875-4d22-b317-3034f026bd5f" providerId="ADAL" clId="{BB23B3E7-CDBC-4BEA-A13E-3A7FE9EA66F5}" dt="2023-01-03T16:46:18.534" v="6" actId="1076"/>
          <ac:spMkLst>
            <pc:docMk/>
            <pc:sldMk cId="1980913551" sldId="257"/>
            <ac:spMk id="11" creationId="{CCA18D79-13D3-40B7-A579-92E4AD67ACF3}"/>
          </ac:spMkLst>
        </pc:spChg>
      </pc:sldChg>
      <pc:sldChg chg="modSp mod">
        <pc:chgData name="Annie Fitzgerald" userId="dc8739cc-1875-4d22-b317-3034f026bd5f" providerId="ADAL" clId="{BB23B3E7-CDBC-4BEA-A13E-3A7FE9EA66F5}" dt="2023-01-03T16:44:46.506" v="3" actId="14100"/>
        <pc:sldMkLst>
          <pc:docMk/>
          <pc:sldMk cId="2529216238" sldId="258"/>
        </pc:sldMkLst>
        <pc:spChg chg="mod">
          <ac:chgData name="Annie Fitzgerald" userId="dc8739cc-1875-4d22-b317-3034f026bd5f" providerId="ADAL" clId="{BB23B3E7-CDBC-4BEA-A13E-3A7FE9EA66F5}" dt="2023-01-03T16:44:46.506" v="3" actId="14100"/>
          <ac:spMkLst>
            <pc:docMk/>
            <pc:sldMk cId="2529216238" sldId="258"/>
            <ac:spMk id="5" creationId="{9C02136F-4EF7-4DB5-A85B-757BA720D024}"/>
          </ac:spMkLst>
        </pc:spChg>
        <pc:graphicFrameChg chg="mod">
          <ac:chgData name="Annie Fitzgerald" userId="dc8739cc-1875-4d22-b317-3034f026bd5f" providerId="ADAL" clId="{BB23B3E7-CDBC-4BEA-A13E-3A7FE9EA66F5}" dt="2023-01-03T16:44:41.558" v="2" actId="1076"/>
          <ac:graphicFrameMkLst>
            <pc:docMk/>
            <pc:sldMk cId="2529216238" sldId="258"/>
            <ac:graphicFrameMk id="7" creationId="{40DDD725-8BDB-40E8-B71B-0363FAE8B02D}"/>
          </ac:graphicFrameMkLst>
        </pc:graphicFrameChg>
      </pc:sldChg>
      <pc:sldChg chg="modSp mod">
        <pc:chgData name="Annie Fitzgerald" userId="dc8739cc-1875-4d22-b317-3034f026bd5f" providerId="ADAL" clId="{BB23B3E7-CDBC-4BEA-A13E-3A7FE9EA66F5}" dt="2023-01-03T16:44:54.973" v="5" actId="1076"/>
        <pc:sldMkLst>
          <pc:docMk/>
          <pc:sldMk cId="3651022620" sldId="259"/>
        </pc:sldMkLst>
        <pc:spChg chg="mod">
          <ac:chgData name="Annie Fitzgerald" userId="dc8739cc-1875-4d22-b317-3034f026bd5f" providerId="ADAL" clId="{BB23B3E7-CDBC-4BEA-A13E-3A7FE9EA66F5}" dt="2023-01-03T16:44:54.973" v="5" actId="1076"/>
          <ac:spMkLst>
            <pc:docMk/>
            <pc:sldMk cId="3651022620" sldId="259"/>
            <ac:spMk id="4" creationId="{C8446072-7B7F-4774-97F1-4AA27889702E}"/>
          </ac:spMkLst>
        </pc:spChg>
        <pc:spChg chg="mod">
          <ac:chgData name="Annie Fitzgerald" userId="dc8739cc-1875-4d22-b317-3034f026bd5f" providerId="ADAL" clId="{BB23B3E7-CDBC-4BEA-A13E-3A7FE9EA66F5}" dt="2023-01-03T16:44:52.878" v="4" actId="1076"/>
          <ac:spMkLst>
            <pc:docMk/>
            <pc:sldMk cId="3651022620" sldId="259"/>
            <ac:spMk id="5" creationId="{9C02136F-4EF7-4DB5-A85B-757BA720D02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8F6873-7656-4EC1-BF2F-457DB398EED5}"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70289-82C3-4ECD-B0BF-E8837DD8E7C9}" type="slidenum">
              <a:rPr lang="en-US" smtClean="0"/>
              <a:t>‹#›</a:t>
            </a:fld>
            <a:endParaRPr lang="en-US"/>
          </a:p>
        </p:txBody>
      </p:sp>
    </p:spTree>
    <p:extLst>
      <p:ext uri="{BB962C8B-B14F-4D97-AF65-F5344CB8AC3E}">
        <p14:creationId xmlns:p14="http://schemas.microsoft.com/office/powerpoint/2010/main" val="277944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0FDF-CC05-4748-9ECC-DC64775D7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041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2019 Annual Meeting a need was expressed for educational resources regarding produce safety in HP/AP. NECAFS acted upon this need by developing a set of factsheets that guide the reader through produce safety considerations specific to these types of systems.</a:t>
            </a:r>
          </a:p>
        </p:txBody>
      </p:sp>
      <p:sp>
        <p:nvSpPr>
          <p:cNvPr id="4" name="Slide Number Placeholder 3"/>
          <p:cNvSpPr>
            <a:spLocks noGrp="1"/>
          </p:cNvSpPr>
          <p:nvPr>
            <p:ph type="sldNum" sz="quarter" idx="5"/>
          </p:nvPr>
        </p:nvSpPr>
        <p:spPr/>
        <p:txBody>
          <a:bodyPr/>
          <a:lstStyle/>
          <a:p>
            <a:fld id="{4F170289-82C3-4ECD-B0BF-E8837DD8E7C9}" type="slidenum">
              <a:rPr lang="en-US" smtClean="0"/>
              <a:t>13</a:t>
            </a:fld>
            <a:endParaRPr lang="en-US"/>
          </a:p>
        </p:txBody>
      </p:sp>
    </p:spTree>
    <p:extLst>
      <p:ext uri="{BB962C8B-B14F-4D97-AF65-F5344CB8AC3E}">
        <p14:creationId xmlns:p14="http://schemas.microsoft.com/office/powerpoint/2010/main" val="147555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NECAFS will continue to work on resources and programming in this area over the next 3 years. Please contact me if you want to become involved in this project.</a:t>
            </a:r>
          </a:p>
        </p:txBody>
      </p:sp>
      <p:sp>
        <p:nvSpPr>
          <p:cNvPr id="4" name="Slide Number Placeholder 3"/>
          <p:cNvSpPr>
            <a:spLocks noGrp="1"/>
          </p:cNvSpPr>
          <p:nvPr>
            <p:ph type="sldNum" sz="quarter" idx="5"/>
          </p:nvPr>
        </p:nvSpPr>
        <p:spPr/>
        <p:txBody>
          <a:bodyPr/>
          <a:lstStyle/>
          <a:p>
            <a:fld id="{4F170289-82C3-4ECD-B0BF-E8837DD8E7C9}" type="slidenum">
              <a:rPr lang="en-US" smtClean="0"/>
              <a:t>14</a:t>
            </a:fld>
            <a:endParaRPr lang="en-US"/>
          </a:p>
        </p:txBody>
      </p:sp>
    </p:spTree>
    <p:extLst>
      <p:ext uri="{BB962C8B-B14F-4D97-AF65-F5344CB8AC3E}">
        <p14:creationId xmlns:p14="http://schemas.microsoft.com/office/powerpoint/2010/main" val="4116685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42E33-38E8-4857-A7E4-DA94B44B3B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5CEB68-268E-492C-AE7A-11DF100953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87330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49DE8-89AE-40E2-9FFF-B166551C76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0B6BB6-E597-4BAC-AC34-8F7B01CD8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4E54B-DB89-402D-956B-6109F8226E11}"/>
              </a:ext>
            </a:extLst>
          </p:cNvPr>
          <p:cNvSpPr>
            <a:spLocks noGrp="1"/>
          </p:cNvSpPr>
          <p:nvPr>
            <p:ph type="dt" sz="half" idx="10"/>
          </p:nvPr>
        </p:nvSpPr>
        <p:spPr>
          <a:xfrm>
            <a:off x="838200" y="6356350"/>
            <a:ext cx="2743200" cy="365125"/>
          </a:xfrm>
          <a:prstGeom prst="rect">
            <a:avLst/>
          </a:prstGeom>
        </p:spPr>
        <p:txBody>
          <a:bodyPr/>
          <a:lstStyle/>
          <a:p>
            <a:fld id="{7F254E6D-1951-46BD-BD30-08AC64D09AA7}" type="datetimeFigureOut">
              <a:rPr lang="en-US" smtClean="0"/>
              <a:t>3/24/2023</a:t>
            </a:fld>
            <a:endParaRPr lang="en-US"/>
          </a:p>
        </p:txBody>
      </p:sp>
      <p:sp>
        <p:nvSpPr>
          <p:cNvPr id="5" name="Footer Placeholder 4">
            <a:extLst>
              <a:ext uri="{FF2B5EF4-FFF2-40B4-BE49-F238E27FC236}">
                <a16:creationId xmlns:a16="http://schemas.microsoft.com/office/drawing/2014/main" id="{3CD29B2D-2667-4EEB-9576-C761F99587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142074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F535F3-265D-476D-9BA3-B28AD171B3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5E20DA-E847-4952-8B08-E0754541B7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82A5F-5969-487B-8178-98F91498C665}"/>
              </a:ext>
            </a:extLst>
          </p:cNvPr>
          <p:cNvSpPr>
            <a:spLocks noGrp="1"/>
          </p:cNvSpPr>
          <p:nvPr>
            <p:ph type="dt" sz="half" idx="10"/>
          </p:nvPr>
        </p:nvSpPr>
        <p:spPr>
          <a:xfrm>
            <a:off x="838200" y="6356350"/>
            <a:ext cx="2743200" cy="365125"/>
          </a:xfrm>
          <a:prstGeom prst="rect">
            <a:avLst/>
          </a:prstGeom>
        </p:spPr>
        <p:txBody>
          <a:bodyPr/>
          <a:lstStyle/>
          <a:p>
            <a:fld id="{7F254E6D-1951-46BD-BD30-08AC64D09AA7}" type="datetimeFigureOut">
              <a:rPr lang="en-US" smtClean="0"/>
              <a:t>3/24/2023</a:t>
            </a:fld>
            <a:endParaRPr lang="en-US"/>
          </a:p>
        </p:txBody>
      </p:sp>
      <p:sp>
        <p:nvSpPr>
          <p:cNvPr id="5" name="Footer Placeholder 4">
            <a:extLst>
              <a:ext uri="{FF2B5EF4-FFF2-40B4-BE49-F238E27FC236}">
                <a16:creationId xmlns:a16="http://schemas.microsoft.com/office/drawing/2014/main" id="{15DC4E45-9DF3-4312-A3BA-BE57291E3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763097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F85D-E4E6-306F-B810-04988EF054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317E6B-ABDB-7B33-FA40-6BD9B95F94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CB477D-12BB-8E73-2571-898AD7A245D7}"/>
              </a:ext>
            </a:extLst>
          </p:cNvPr>
          <p:cNvSpPr>
            <a:spLocks noGrp="1"/>
          </p:cNvSpPr>
          <p:nvPr>
            <p:ph type="dt" sz="half" idx="10"/>
          </p:nvPr>
        </p:nvSpPr>
        <p:spPr/>
        <p:txBody>
          <a:bodyPr/>
          <a:lstStyle/>
          <a:p>
            <a:fld id="{CE646CAF-64C0-4E75-8685-1A0649668EE9}" type="datetimeFigureOut">
              <a:rPr lang="en-US" smtClean="0"/>
              <a:t>3/24/2023</a:t>
            </a:fld>
            <a:endParaRPr lang="en-US"/>
          </a:p>
        </p:txBody>
      </p:sp>
      <p:sp>
        <p:nvSpPr>
          <p:cNvPr id="5" name="Footer Placeholder 4">
            <a:extLst>
              <a:ext uri="{FF2B5EF4-FFF2-40B4-BE49-F238E27FC236}">
                <a16:creationId xmlns:a16="http://schemas.microsoft.com/office/drawing/2014/main" id="{DF2FC219-DBDA-F603-E85F-D5C6CAD6D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24E8A9-A5DF-2720-2E20-D91CEEC810F9}"/>
              </a:ext>
            </a:extLst>
          </p:cNvPr>
          <p:cNvSpPr>
            <a:spLocks noGrp="1"/>
          </p:cNvSpPr>
          <p:nvPr>
            <p:ph type="sldNum" sz="quarter" idx="12"/>
          </p:nvPr>
        </p:nvSpPr>
        <p:spPr/>
        <p:txBody>
          <a:bodyPr/>
          <a:lstStyle/>
          <a:p>
            <a:fld id="{B757CC57-3BA0-4A69-B526-0020426D9BD5}" type="slidenum">
              <a:rPr lang="en-US" smtClean="0"/>
              <a:t>‹#›</a:t>
            </a:fld>
            <a:endParaRPr lang="en-US"/>
          </a:p>
        </p:txBody>
      </p:sp>
    </p:spTree>
    <p:extLst>
      <p:ext uri="{BB962C8B-B14F-4D97-AF65-F5344CB8AC3E}">
        <p14:creationId xmlns:p14="http://schemas.microsoft.com/office/powerpoint/2010/main" val="2436072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52FC6-5D90-656C-9973-9E7E52E7D4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DE2871-A91A-06B6-EB1B-B98D2DCD9E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64BD8-816E-C425-56C0-1D0C72B6182E}"/>
              </a:ext>
            </a:extLst>
          </p:cNvPr>
          <p:cNvSpPr>
            <a:spLocks noGrp="1"/>
          </p:cNvSpPr>
          <p:nvPr>
            <p:ph type="dt" sz="half" idx="10"/>
          </p:nvPr>
        </p:nvSpPr>
        <p:spPr/>
        <p:txBody>
          <a:bodyPr/>
          <a:lstStyle/>
          <a:p>
            <a:fld id="{CE646CAF-64C0-4E75-8685-1A0649668EE9}" type="datetimeFigureOut">
              <a:rPr lang="en-US" smtClean="0"/>
              <a:t>3/24/2023</a:t>
            </a:fld>
            <a:endParaRPr lang="en-US"/>
          </a:p>
        </p:txBody>
      </p:sp>
      <p:sp>
        <p:nvSpPr>
          <p:cNvPr id="5" name="Footer Placeholder 4">
            <a:extLst>
              <a:ext uri="{FF2B5EF4-FFF2-40B4-BE49-F238E27FC236}">
                <a16:creationId xmlns:a16="http://schemas.microsoft.com/office/drawing/2014/main" id="{CD1EA510-0D8C-DB31-196D-7B09C0BD7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4AC9D9-54E6-5270-739F-4AC23DEDF866}"/>
              </a:ext>
            </a:extLst>
          </p:cNvPr>
          <p:cNvSpPr>
            <a:spLocks noGrp="1"/>
          </p:cNvSpPr>
          <p:nvPr>
            <p:ph type="sldNum" sz="quarter" idx="12"/>
          </p:nvPr>
        </p:nvSpPr>
        <p:spPr/>
        <p:txBody>
          <a:bodyPr/>
          <a:lstStyle/>
          <a:p>
            <a:fld id="{B757CC57-3BA0-4A69-B526-0020426D9BD5}" type="slidenum">
              <a:rPr lang="en-US" smtClean="0"/>
              <a:t>‹#›</a:t>
            </a:fld>
            <a:endParaRPr lang="en-US"/>
          </a:p>
        </p:txBody>
      </p:sp>
    </p:spTree>
    <p:extLst>
      <p:ext uri="{BB962C8B-B14F-4D97-AF65-F5344CB8AC3E}">
        <p14:creationId xmlns:p14="http://schemas.microsoft.com/office/powerpoint/2010/main" val="1050538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031A1-D74B-400C-99A2-8EA2962D92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876C43-4EA2-5B44-F6BC-09B2ACB02D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218C2E-6E9B-3B44-995D-CD1DB4157543}"/>
              </a:ext>
            </a:extLst>
          </p:cNvPr>
          <p:cNvSpPr>
            <a:spLocks noGrp="1"/>
          </p:cNvSpPr>
          <p:nvPr>
            <p:ph type="dt" sz="half" idx="10"/>
          </p:nvPr>
        </p:nvSpPr>
        <p:spPr/>
        <p:txBody>
          <a:bodyPr/>
          <a:lstStyle/>
          <a:p>
            <a:fld id="{CE646CAF-64C0-4E75-8685-1A0649668EE9}" type="datetimeFigureOut">
              <a:rPr lang="en-US" smtClean="0"/>
              <a:t>3/24/2023</a:t>
            </a:fld>
            <a:endParaRPr lang="en-US"/>
          </a:p>
        </p:txBody>
      </p:sp>
      <p:sp>
        <p:nvSpPr>
          <p:cNvPr id="5" name="Footer Placeholder 4">
            <a:extLst>
              <a:ext uri="{FF2B5EF4-FFF2-40B4-BE49-F238E27FC236}">
                <a16:creationId xmlns:a16="http://schemas.microsoft.com/office/drawing/2014/main" id="{4E0047A7-3F32-6744-87A3-67D9D3EF7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136F3-9157-F1F8-BBCA-CD455B1312D3}"/>
              </a:ext>
            </a:extLst>
          </p:cNvPr>
          <p:cNvSpPr>
            <a:spLocks noGrp="1"/>
          </p:cNvSpPr>
          <p:nvPr>
            <p:ph type="sldNum" sz="quarter" idx="12"/>
          </p:nvPr>
        </p:nvSpPr>
        <p:spPr/>
        <p:txBody>
          <a:bodyPr/>
          <a:lstStyle/>
          <a:p>
            <a:fld id="{B757CC57-3BA0-4A69-B526-0020426D9BD5}" type="slidenum">
              <a:rPr lang="en-US" smtClean="0"/>
              <a:t>‹#›</a:t>
            </a:fld>
            <a:endParaRPr lang="en-US"/>
          </a:p>
        </p:txBody>
      </p:sp>
    </p:spTree>
    <p:extLst>
      <p:ext uri="{BB962C8B-B14F-4D97-AF65-F5344CB8AC3E}">
        <p14:creationId xmlns:p14="http://schemas.microsoft.com/office/powerpoint/2010/main" val="2919156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A8A2-D19E-87EC-0F99-25F4313A1B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832E0C-3C1D-7D20-005D-9C37476723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98F791-0D45-65CF-FA7C-3C76B5945A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F53164-896B-345A-87AB-8A21F268EC14}"/>
              </a:ext>
            </a:extLst>
          </p:cNvPr>
          <p:cNvSpPr>
            <a:spLocks noGrp="1"/>
          </p:cNvSpPr>
          <p:nvPr>
            <p:ph type="dt" sz="half" idx="10"/>
          </p:nvPr>
        </p:nvSpPr>
        <p:spPr/>
        <p:txBody>
          <a:bodyPr/>
          <a:lstStyle/>
          <a:p>
            <a:fld id="{CE646CAF-64C0-4E75-8685-1A0649668EE9}" type="datetimeFigureOut">
              <a:rPr lang="en-US" smtClean="0"/>
              <a:t>3/24/2023</a:t>
            </a:fld>
            <a:endParaRPr lang="en-US"/>
          </a:p>
        </p:txBody>
      </p:sp>
      <p:sp>
        <p:nvSpPr>
          <p:cNvPr id="6" name="Footer Placeholder 5">
            <a:extLst>
              <a:ext uri="{FF2B5EF4-FFF2-40B4-BE49-F238E27FC236}">
                <a16:creationId xmlns:a16="http://schemas.microsoft.com/office/drawing/2014/main" id="{1EDADA38-26AD-399E-5CF4-44AB247801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71A92-195C-DDFB-8F37-885B7BC575FF}"/>
              </a:ext>
            </a:extLst>
          </p:cNvPr>
          <p:cNvSpPr>
            <a:spLocks noGrp="1"/>
          </p:cNvSpPr>
          <p:nvPr>
            <p:ph type="sldNum" sz="quarter" idx="12"/>
          </p:nvPr>
        </p:nvSpPr>
        <p:spPr/>
        <p:txBody>
          <a:bodyPr/>
          <a:lstStyle/>
          <a:p>
            <a:fld id="{B757CC57-3BA0-4A69-B526-0020426D9BD5}" type="slidenum">
              <a:rPr lang="en-US" smtClean="0"/>
              <a:t>‹#›</a:t>
            </a:fld>
            <a:endParaRPr lang="en-US"/>
          </a:p>
        </p:txBody>
      </p:sp>
    </p:spTree>
    <p:extLst>
      <p:ext uri="{BB962C8B-B14F-4D97-AF65-F5344CB8AC3E}">
        <p14:creationId xmlns:p14="http://schemas.microsoft.com/office/powerpoint/2010/main" val="4109967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19C9-D33C-C547-F78B-8DF58C22FA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79B25C-5EC4-EB83-770A-52CD27C1BF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422809-4A47-2353-7DB5-D07188D0FE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3D4724-A5A3-8E92-EE0B-00792C89F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F63449-B8B0-C594-8185-4C3F68938F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AC579B-E0D1-CB3E-43CF-BC3C2FBE67AD}"/>
              </a:ext>
            </a:extLst>
          </p:cNvPr>
          <p:cNvSpPr>
            <a:spLocks noGrp="1"/>
          </p:cNvSpPr>
          <p:nvPr>
            <p:ph type="dt" sz="half" idx="10"/>
          </p:nvPr>
        </p:nvSpPr>
        <p:spPr/>
        <p:txBody>
          <a:bodyPr/>
          <a:lstStyle/>
          <a:p>
            <a:fld id="{CE646CAF-64C0-4E75-8685-1A0649668EE9}" type="datetimeFigureOut">
              <a:rPr lang="en-US" smtClean="0"/>
              <a:t>3/24/2023</a:t>
            </a:fld>
            <a:endParaRPr lang="en-US"/>
          </a:p>
        </p:txBody>
      </p:sp>
      <p:sp>
        <p:nvSpPr>
          <p:cNvPr id="8" name="Footer Placeholder 7">
            <a:extLst>
              <a:ext uri="{FF2B5EF4-FFF2-40B4-BE49-F238E27FC236}">
                <a16:creationId xmlns:a16="http://schemas.microsoft.com/office/drawing/2014/main" id="{2EEC81CB-9A2B-3A65-EE98-3B9492A909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3BFA73-706A-8EF0-60BE-6BAE81926062}"/>
              </a:ext>
            </a:extLst>
          </p:cNvPr>
          <p:cNvSpPr>
            <a:spLocks noGrp="1"/>
          </p:cNvSpPr>
          <p:nvPr>
            <p:ph type="sldNum" sz="quarter" idx="12"/>
          </p:nvPr>
        </p:nvSpPr>
        <p:spPr/>
        <p:txBody>
          <a:bodyPr/>
          <a:lstStyle/>
          <a:p>
            <a:fld id="{B757CC57-3BA0-4A69-B526-0020426D9BD5}" type="slidenum">
              <a:rPr lang="en-US" smtClean="0"/>
              <a:t>‹#›</a:t>
            </a:fld>
            <a:endParaRPr lang="en-US"/>
          </a:p>
        </p:txBody>
      </p:sp>
    </p:spTree>
    <p:extLst>
      <p:ext uri="{BB962C8B-B14F-4D97-AF65-F5344CB8AC3E}">
        <p14:creationId xmlns:p14="http://schemas.microsoft.com/office/powerpoint/2010/main" val="408570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C0709-070B-C839-9EA7-E4AA40BCD8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295957-7D94-6B1F-3B63-066952B4C2CF}"/>
              </a:ext>
            </a:extLst>
          </p:cNvPr>
          <p:cNvSpPr>
            <a:spLocks noGrp="1"/>
          </p:cNvSpPr>
          <p:nvPr>
            <p:ph type="dt" sz="half" idx="10"/>
          </p:nvPr>
        </p:nvSpPr>
        <p:spPr/>
        <p:txBody>
          <a:bodyPr/>
          <a:lstStyle/>
          <a:p>
            <a:fld id="{CE646CAF-64C0-4E75-8685-1A0649668EE9}" type="datetimeFigureOut">
              <a:rPr lang="en-US" smtClean="0"/>
              <a:t>3/24/2023</a:t>
            </a:fld>
            <a:endParaRPr lang="en-US"/>
          </a:p>
        </p:txBody>
      </p:sp>
      <p:sp>
        <p:nvSpPr>
          <p:cNvPr id="4" name="Footer Placeholder 3">
            <a:extLst>
              <a:ext uri="{FF2B5EF4-FFF2-40B4-BE49-F238E27FC236}">
                <a16:creationId xmlns:a16="http://schemas.microsoft.com/office/drawing/2014/main" id="{5051C0E4-DF2E-FA61-57AA-9457475640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AB9ECB-F595-18C4-E97D-0AE3B967E42A}"/>
              </a:ext>
            </a:extLst>
          </p:cNvPr>
          <p:cNvSpPr>
            <a:spLocks noGrp="1"/>
          </p:cNvSpPr>
          <p:nvPr>
            <p:ph type="sldNum" sz="quarter" idx="12"/>
          </p:nvPr>
        </p:nvSpPr>
        <p:spPr/>
        <p:txBody>
          <a:bodyPr/>
          <a:lstStyle/>
          <a:p>
            <a:fld id="{B757CC57-3BA0-4A69-B526-0020426D9BD5}" type="slidenum">
              <a:rPr lang="en-US" smtClean="0"/>
              <a:t>‹#›</a:t>
            </a:fld>
            <a:endParaRPr lang="en-US"/>
          </a:p>
        </p:txBody>
      </p:sp>
    </p:spTree>
    <p:extLst>
      <p:ext uri="{BB962C8B-B14F-4D97-AF65-F5344CB8AC3E}">
        <p14:creationId xmlns:p14="http://schemas.microsoft.com/office/powerpoint/2010/main" val="31537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E7073-FE57-EE6C-5DBA-A26B801BAE2D}"/>
              </a:ext>
            </a:extLst>
          </p:cNvPr>
          <p:cNvSpPr>
            <a:spLocks noGrp="1"/>
          </p:cNvSpPr>
          <p:nvPr>
            <p:ph type="dt" sz="half" idx="10"/>
          </p:nvPr>
        </p:nvSpPr>
        <p:spPr/>
        <p:txBody>
          <a:bodyPr/>
          <a:lstStyle/>
          <a:p>
            <a:fld id="{CE646CAF-64C0-4E75-8685-1A0649668EE9}" type="datetimeFigureOut">
              <a:rPr lang="en-US" smtClean="0"/>
              <a:t>3/24/2023</a:t>
            </a:fld>
            <a:endParaRPr lang="en-US"/>
          </a:p>
        </p:txBody>
      </p:sp>
      <p:sp>
        <p:nvSpPr>
          <p:cNvPr id="3" name="Footer Placeholder 2">
            <a:extLst>
              <a:ext uri="{FF2B5EF4-FFF2-40B4-BE49-F238E27FC236}">
                <a16:creationId xmlns:a16="http://schemas.microsoft.com/office/drawing/2014/main" id="{B504A865-9F19-F791-54E6-7AF5EF07BF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EDFDA8-7ACB-6327-8EE1-C4E4FC40F446}"/>
              </a:ext>
            </a:extLst>
          </p:cNvPr>
          <p:cNvSpPr>
            <a:spLocks noGrp="1"/>
          </p:cNvSpPr>
          <p:nvPr>
            <p:ph type="sldNum" sz="quarter" idx="12"/>
          </p:nvPr>
        </p:nvSpPr>
        <p:spPr/>
        <p:txBody>
          <a:bodyPr/>
          <a:lstStyle/>
          <a:p>
            <a:fld id="{B757CC57-3BA0-4A69-B526-0020426D9BD5}" type="slidenum">
              <a:rPr lang="en-US" smtClean="0"/>
              <a:t>‹#›</a:t>
            </a:fld>
            <a:endParaRPr lang="en-US"/>
          </a:p>
        </p:txBody>
      </p:sp>
    </p:spTree>
    <p:extLst>
      <p:ext uri="{BB962C8B-B14F-4D97-AF65-F5344CB8AC3E}">
        <p14:creationId xmlns:p14="http://schemas.microsoft.com/office/powerpoint/2010/main" val="3230589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CBCE-6FAF-0F05-6801-EA2134A60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8F73E7-1B10-4FF4-CD52-4848521625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A81BD0-CD14-1E9B-BD0E-479F3F6D7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8B06A1-E553-42F3-AF63-19C4EECCE59B}"/>
              </a:ext>
            </a:extLst>
          </p:cNvPr>
          <p:cNvSpPr>
            <a:spLocks noGrp="1"/>
          </p:cNvSpPr>
          <p:nvPr>
            <p:ph type="dt" sz="half" idx="10"/>
          </p:nvPr>
        </p:nvSpPr>
        <p:spPr/>
        <p:txBody>
          <a:bodyPr/>
          <a:lstStyle/>
          <a:p>
            <a:fld id="{CE646CAF-64C0-4E75-8685-1A0649668EE9}" type="datetimeFigureOut">
              <a:rPr lang="en-US" smtClean="0"/>
              <a:t>3/24/2023</a:t>
            </a:fld>
            <a:endParaRPr lang="en-US"/>
          </a:p>
        </p:txBody>
      </p:sp>
      <p:sp>
        <p:nvSpPr>
          <p:cNvPr id="6" name="Footer Placeholder 5">
            <a:extLst>
              <a:ext uri="{FF2B5EF4-FFF2-40B4-BE49-F238E27FC236}">
                <a16:creationId xmlns:a16="http://schemas.microsoft.com/office/drawing/2014/main" id="{371BD855-0CCB-A5CF-FBCF-5C46733885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621893-EB3B-A019-CCD1-DB0418E68220}"/>
              </a:ext>
            </a:extLst>
          </p:cNvPr>
          <p:cNvSpPr>
            <a:spLocks noGrp="1"/>
          </p:cNvSpPr>
          <p:nvPr>
            <p:ph type="sldNum" sz="quarter" idx="12"/>
          </p:nvPr>
        </p:nvSpPr>
        <p:spPr/>
        <p:txBody>
          <a:bodyPr/>
          <a:lstStyle/>
          <a:p>
            <a:fld id="{B757CC57-3BA0-4A69-B526-0020426D9BD5}" type="slidenum">
              <a:rPr lang="en-US" smtClean="0"/>
              <a:t>‹#›</a:t>
            </a:fld>
            <a:endParaRPr lang="en-US"/>
          </a:p>
        </p:txBody>
      </p:sp>
    </p:spTree>
    <p:extLst>
      <p:ext uri="{BB962C8B-B14F-4D97-AF65-F5344CB8AC3E}">
        <p14:creationId xmlns:p14="http://schemas.microsoft.com/office/powerpoint/2010/main" val="3934112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2A0A9-1E07-437E-BED3-744FF52616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EB24FD-ACDA-405A-A932-F7B19B01AE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7686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2B90-E953-5969-3681-6D1EBFA80E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CE61F9-B8E7-0B9F-853A-21A1E543C0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414A58-C608-193D-C876-0D88A7613A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184AA6-3B82-8625-D321-7892AD94BBB6}"/>
              </a:ext>
            </a:extLst>
          </p:cNvPr>
          <p:cNvSpPr>
            <a:spLocks noGrp="1"/>
          </p:cNvSpPr>
          <p:nvPr>
            <p:ph type="dt" sz="half" idx="10"/>
          </p:nvPr>
        </p:nvSpPr>
        <p:spPr/>
        <p:txBody>
          <a:bodyPr/>
          <a:lstStyle/>
          <a:p>
            <a:fld id="{CE646CAF-64C0-4E75-8685-1A0649668EE9}" type="datetimeFigureOut">
              <a:rPr lang="en-US" smtClean="0"/>
              <a:t>3/24/2023</a:t>
            </a:fld>
            <a:endParaRPr lang="en-US"/>
          </a:p>
        </p:txBody>
      </p:sp>
      <p:sp>
        <p:nvSpPr>
          <p:cNvPr id="6" name="Footer Placeholder 5">
            <a:extLst>
              <a:ext uri="{FF2B5EF4-FFF2-40B4-BE49-F238E27FC236}">
                <a16:creationId xmlns:a16="http://schemas.microsoft.com/office/drawing/2014/main" id="{3855663C-43C6-E211-0639-3FBCF6FC54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C9912-F46B-D584-8AD7-866A961D814F}"/>
              </a:ext>
            </a:extLst>
          </p:cNvPr>
          <p:cNvSpPr>
            <a:spLocks noGrp="1"/>
          </p:cNvSpPr>
          <p:nvPr>
            <p:ph type="sldNum" sz="quarter" idx="12"/>
          </p:nvPr>
        </p:nvSpPr>
        <p:spPr/>
        <p:txBody>
          <a:bodyPr/>
          <a:lstStyle/>
          <a:p>
            <a:fld id="{B757CC57-3BA0-4A69-B526-0020426D9BD5}" type="slidenum">
              <a:rPr lang="en-US" smtClean="0"/>
              <a:t>‹#›</a:t>
            </a:fld>
            <a:endParaRPr lang="en-US"/>
          </a:p>
        </p:txBody>
      </p:sp>
    </p:spTree>
    <p:extLst>
      <p:ext uri="{BB962C8B-B14F-4D97-AF65-F5344CB8AC3E}">
        <p14:creationId xmlns:p14="http://schemas.microsoft.com/office/powerpoint/2010/main" val="2217143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26246-B670-9B29-1CAA-91E8B8266D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C883E2-1F9B-B549-B029-ABC7538A53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B43E3B-49C6-3E05-D349-D3E121B80126}"/>
              </a:ext>
            </a:extLst>
          </p:cNvPr>
          <p:cNvSpPr>
            <a:spLocks noGrp="1"/>
          </p:cNvSpPr>
          <p:nvPr>
            <p:ph type="dt" sz="half" idx="10"/>
          </p:nvPr>
        </p:nvSpPr>
        <p:spPr/>
        <p:txBody>
          <a:bodyPr/>
          <a:lstStyle/>
          <a:p>
            <a:fld id="{CE646CAF-64C0-4E75-8685-1A0649668EE9}" type="datetimeFigureOut">
              <a:rPr lang="en-US" smtClean="0"/>
              <a:t>3/24/2023</a:t>
            </a:fld>
            <a:endParaRPr lang="en-US"/>
          </a:p>
        </p:txBody>
      </p:sp>
      <p:sp>
        <p:nvSpPr>
          <p:cNvPr id="5" name="Footer Placeholder 4">
            <a:extLst>
              <a:ext uri="{FF2B5EF4-FFF2-40B4-BE49-F238E27FC236}">
                <a16:creationId xmlns:a16="http://schemas.microsoft.com/office/drawing/2014/main" id="{7D1A0B4B-5944-A813-90F0-F63A476DA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0AFD5D-5F3C-422E-8F23-77F23BCCC608}"/>
              </a:ext>
            </a:extLst>
          </p:cNvPr>
          <p:cNvSpPr>
            <a:spLocks noGrp="1"/>
          </p:cNvSpPr>
          <p:nvPr>
            <p:ph type="sldNum" sz="quarter" idx="12"/>
          </p:nvPr>
        </p:nvSpPr>
        <p:spPr/>
        <p:txBody>
          <a:bodyPr/>
          <a:lstStyle/>
          <a:p>
            <a:fld id="{B757CC57-3BA0-4A69-B526-0020426D9BD5}" type="slidenum">
              <a:rPr lang="en-US" smtClean="0"/>
              <a:t>‹#›</a:t>
            </a:fld>
            <a:endParaRPr lang="en-US"/>
          </a:p>
        </p:txBody>
      </p:sp>
    </p:spTree>
    <p:extLst>
      <p:ext uri="{BB962C8B-B14F-4D97-AF65-F5344CB8AC3E}">
        <p14:creationId xmlns:p14="http://schemas.microsoft.com/office/powerpoint/2010/main" val="2942957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369FA-0D18-74E7-4D3C-A33AEE4787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68EF2-3E37-8BCD-F2AB-25E8A402CC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94CD9A-0FED-D892-EC6E-007E6A453E83}"/>
              </a:ext>
            </a:extLst>
          </p:cNvPr>
          <p:cNvSpPr>
            <a:spLocks noGrp="1"/>
          </p:cNvSpPr>
          <p:nvPr>
            <p:ph type="dt" sz="half" idx="10"/>
          </p:nvPr>
        </p:nvSpPr>
        <p:spPr/>
        <p:txBody>
          <a:bodyPr/>
          <a:lstStyle/>
          <a:p>
            <a:fld id="{CE646CAF-64C0-4E75-8685-1A0649668EE9}" type="datetimeFigureOut">
              <a:rPr lang="en-US" smtClean="0"/>
              <a:t>3/24/2023</a:t>
            </a:fld>
            <a:endParaRPr lang="en-US"/>
          </a:p>
        </p:txBody>
      </p:sp>
      <p:sp>
        <p:nvSpPr>
          <p:cNvPr id="5" name="Footer Placeholder 4">
            <a:extLst>
              <a:ext uri="{FF2B5EF4-FFF2-40B4-BE49-F238E27FC236}">
                <a16:creationId xmlns:a16="http://schemas.microsoft.com/office/drawing/2014/main" id="{89EAE12B-59C5-C398-D427-359EE833D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909D8-D196-D425-9E82-080A0B119364}"/>
              </a:ext>
            </a:extLst>
          </p:cNvPr>
          <p:cNvSpPr>
            <a:spLocks noGrp="1"/>
          </p:cNvSpPr>
          <p:nvPr>
            <p:ph type="sldNum" sz="quarter" idx="12"/>
          </p:nvPr>
        </p:nvSpPr>
        <p:spPr/>
        <p:txBody>
          <a:bodyPr/>
          <a:lstStyle/>
          <a:p>
            <a:fld id="{B757CC57-3BA0-4A69-B526-0020426D9BD5}" type="slidenum">
              <a:rPr lang="en-US" smtClean="0"/>
              <a:t>‹#›</a:t>
            </a:fld>
            <a:endParaRPr lang="en-US"/>
          </a:p>
        </p:txBody>
      </p:sp>
    </p:spTree>
    <p:extLst>
      <p:ext uri="{BB962C8B-B14F-4D97-AF65-F5344CB8AC3E}">
        <p14:creationId xmlns:p14="http://schemas.microsoft.com/office/powerpoint/2010/main" val="2644920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xtension Mast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normAutofit/>
          </a:bodyPr>
          <a:lstStyle>
            <a:lvl1pPr>
              <a:defRPr sz="4400" baseline="0">
                <a:latin typeface="Arial Black" panose="020B0A04020102020204" pitchFamily="34" charset="0"/>
              </a:defRPr>
            </a:lvl1pPr>
          </a:lstStyle>
          <a:p>
            <a:r>
              <a:rPr lang="en-US"/>
              <a:t>Click to edit title copy</a:t>
            </a:r>
          </a:p>
        </p:txBody>
      </p:sp>
      <p:sp>
        <p:nvSpPr>
          <p:cNvPr id="5" name="Text Placeholder 2"/>
          <p:cNvSpPr>
            <a:spLocks noGrp="1"/>
          </p:cNvSpPr>
          <p:nvPr>
            <p:ph idx="1" hasCustomPrompt="1"/>
          </p:nvPr>
        </p:nvSpPr>
        <p:spPr>
          <a:xfrm>
            <a:off x="573024" y="2291969"/>
            <a:ext cx="10515600" cy="3749908"/>
          </a:xfrm>
          <a:prstGeom prst="rect">
            <a:avLst/>
          </a:prstGeom>
        </p:spPr>
        <p:txBody>
          <a:bodyPr vert="horz" lIns="91440" tIns="45720" rIns="91440" bIns="45720" rtlCol="0">
            <a:normAutofit/>
          </a:bodyPr>
          <a:lstStyle>
            <a:lvl1pPr>
              <a:defRPr sz="3200" baseline="0">
                <a:latin typeface="Tahoma" panose="020B0604030504040204" pitchFamily="34" charset="0"/>
                <a:ea typeface="Tahoma" panose="020B0604030504040204" pitchFamily="34" charset="0"/>
                <a:cs typeface="Tahoma" panose="020B0604030504040204" pitchFamily="34" charset="0"/>
              </a:defRPr>
            </a:lvl1pPr>
            <a:lvl2pPr>
              <a:defRPr sz="2800" baseline="0">
                <a:latin typeface="Tahoma" panose="020B0604030504040204" pitchFamily="34" charset="0"/>
                <a:ea typeface="Tahoma" panose="020B0604030504040204" pitchFamily="34" charset="0"/>
                <a:cs typeface="Tahoma" panose="020B0604030504040204" pitchFamily="34" charset="0"/>
              </a:defRPr>
            </a:lvl2pPr>
            <a:lvl3pPr>
              <a:defRPr sz="2400" baseline="0">
                <a:latin typeface="Tahoma" panose="020B0604030504040204" pitchFamily="34" charset="0"/>
                <a:ea typeface="Tahoma" panose="020B0604030504040204" pitchFamily="34" charset="0"/>
                <a:cs typeface="Tahoma" panose="020B0604030504040204" pitchFamily="34" charset="0"/>
              </a:defRPr>
            </a:lvl3pPr>
            <a:lvl4pPr>
              <a:defRPr sz="1600" baseline="0">
                <a:latin typeface="Tahoma" panose="020B0604030504040204" pitchFamily="34" charset="0"/>
                <a:ea typeface="Tahoma" panose="020B0604030504040204" pitchFamily="34" charset="0"/>
                <a:cs typeface="Tahoma" panose="020B0604030504040204" pitchFamily="34" charset="0"/>
              </a:defRPr>
            </a:lvl4pPr>
            <a:lvl5pPr>
              <a:defRPr sz="1200" baseline="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19746" y="6131333"/>
            <a:ext cx="2231089" cy="457200"/>
          </a:xfrm>
          <a:prstGeom prst="rect">
            <a:avLst/>
          </a:prstGeom>
        </p:spPr>
      </p:pic>
    </p:spTree>
    <p:extLst>
      <p:ext uri="{BB962C8B-B14F-4D97-AF65-F5344CB8AC3E}">
        <p14:creationId xmlns:p14="http://schemas.microsoft.com/office/powerpoint/2010/main" val="230137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B573C-03F4-4EAE-883F-66A999A0BD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138075-4D8A-4916-83DE-DB1680FDD2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F2CB06-D967-4FA1-B6D7-9AE5565C90B1}"/>
              </a:ext>
            </a:extLst>
          </p:cNvPr>
          <p:cNvSpPr>
            <a:spLocks noGrp="1"/>
          </p:cNvSpPr>
          <p:nvPr>
            <p:ph type="dt" sz="half" idx="10"/>
          </p:nvPr>
        </p:nvSpPr>
        <p:spPr>
          <a:xfrm>
            <a:off x="838200" y="6356350"/>
            <a:ext cx="2743200" cy="365125"/>
          </a:xfrm>
          <a:prstGeom prst="rect">
            <a:avLst/>
          </a:prstGeom>
        </p:spPr>
        <p:txBody>
          <a:bodyPr/>
          <a:lstStyle/>
          <a:p>
            <a:fld id="{7F254E6D-1951-46BD-BD30-08AC64D09AA7}" type="datetimeFigureOut">
              <a:rPr lang="en-US" smtClean="0"/>
              <a:t>3/24/2023</a:t>
            </a:fld>
            <a:endParaRPr lang="en-US"/>
          </a:p>
        </p:txBody>
      </p:sp>
      <p:sp>
        <p:nvSpPr>
          <p:cNvPr id="5" name="Footer Placeholder 4">
            <a:extLst>
              <a:ext uri="{FF2B5EF4-FFF2-40B4-BE49-F238E27FC236}">
                <a16:creationId xmlns:a16="http://schemas.microsoft.com/office/drawing/2014/main" id="{3E9B3966-F5C9-408F-87C3-F9FA499BCF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198218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D443-21D4-4CDA-8138-66280F6140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6E168F-E01C-4F13-9B0D-B60ED516E8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9B4C6-CB78-4267-8C93-BEE5A20466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4B7D66-67DE-4BA3-B98B-3ACEFCF51EF0}"/>
              </a:ext>
            </a:extLst>
          </p:cNvPr>
          <p:cNvSpPr>
            <a:spLocks noGrp="1"/>
          </p:cNvSpPr>
          <p:nvPr>
            <p:ph type="dt" sz="half" idx="10"/>
          </p:nvPr>
        </p:nvSpPr>
        <p:spPr>
          <a:xfrm>
            <a:off x="838200" y="6356350"/>
            <a:ext cx="2743200" cy="365125"/>
          </a:xfrm>
          <a:prstGeom prst="rect">
            <a:avLst/>
          </a:prstGeom>
        </p:spPr>
        <p:txBody>
          <a:bodyPr/>
          <a:lstStyle/>
          <a:p>
            <a:fld id="{7F254E6D-1951-46BD-BD30-08AC64D09AA7}" type="datetimeFigureOut">
              <a:rPr lang="en-US" smtClean="0"/>
              <a:t>3/24/2023</a:t>
            </a:fld>
            <a:endParaRPr lang="en-US"/>
          </a:p>
        </p:txBody>
      </p:sp>
      <p:sp>
        <p:nvSpPr>
          <p:cNvPr id="6" name="Footer Placeholder 5">
            <a:extLst>
              <a:ext uri="{FF2B5EF4-FFF2-40B4-BE49-F238E27FC236}">
                <a16:creationId xmlns:a16="http://schemas.microsoft.com/office/drawing/2014/main" id="{7C395904-4EF3-49B0-A750-FD883DC252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82992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1311-9F43-4A93-8E48-5CB33A22CF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FF234C-8AEB-4BEE-929B-189907B5D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483A39-13DA-4929-9015-FED8CB23EF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706786-59CD-4347-80DF-7B9109B6F3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287A60-74D0-46C8-B91F-2D5ED080A0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03E624-4257-48E4-B6CE-35159BC2D7CA}"/>
              </a:ext>
            </a:extLst>
          </p:cNvPr>
          <p:cNvSpPr>
            <a:spLocks noGrp="1"/>
          </p:cNvSpPr>
          <p:nvPr>
            <p:ph type="dt" sz="half" idx="10"/>
          </p:nvPr>
        </p:nvSpPr>
        <p:spPr>
          <a:xfrm>
            <a:off x="838200" y="6356350"/>
            <a:ext cx="2743200" cy="365125"/>
          </a:xfrm>
          <a:prstGeom prst="rect">
            <a:avLst/>
          </a:prstGeom>
        </p:spPr>
        <p:txBody>
          <a:bodyPr/>
          <a:lstStyle/>
          <a:p>
            <a:fld id="{7F254E6D-1951-46BD-BD30-08AC64D09AA7}" type="datetimeFigureOut">
              <a:rPr lang="en-US" smtClean="0"/>
              <a:t>3/24/2023</a:t>
            </a:fld>
            <a:endParaRPr lang="en-US"/>
          </a:p>
        </p:txBody>
      </p:sp>
      <p:sp>
        <p:nvSpPr>
          <p:cNvPr id="8" name="Footer Placeholder 7">
            <a:extLst>
              <a:ext uri="{FF2B5EF4-FFF2-40B4-BE49-F238E27FC236}">
                <a16:creationId xmlns:a16="http://schemas.microsoft.com/office/drawing/2014/main" id="{7544090F-2AD2-4012-ABD0-A5498EE377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539111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E2667-89E9-4528-BCBD-1A4477C127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EF6303-67B3-4E8F-9478-4C7C7D4CFA40}"/>
              </a:ext>
            </a:extLst>
          </p:cNvPr>
          <p:cNvSpPr>
            <a:spLocks noGrp="1"/>
          </p:cNvSpPr>
          <p:nvPr>
            <p:ph type="dt" sz="half" idx="10"/>
          </p:nvPr>
        </p:nvSpPr>
        <p:spPr>
          <a:xfrm>
            <a:off x="838200" y="6356350"/>
            <a:ext cx="2743200" cy="365125"/>
          </a:xfrm>
          <a:prstGeom prst="rect">
            <a:avLst/>
          </a:prstGeom>
        </p:spPr>
        <p:txBody>
          <a:bodyPr/>
          <a:lstStyle/>
          <a:p>
            <a:fld id="{7F254E6D-1951-46BD-BD30-08AC64D09AA7}" type="datetimeFigureOut">
              <a:rPr lang="en-US" smtClean="0"/>
              <a:t>3/24/2023</a:t>
            </a:fld>
            <a:endParaRPr lang="en-US"/>
          </a:p>
        </p:txBody>
      </p:sp>
      <p:sp>
        <p:nvSpPr>
          <p:cNvPr id="4" name="Footer Placeholder 3">
            <a:extLst>
              <a:ext uri="{FF2B5EF4-FFF2-40B4-BE49-F238E27FC236}">
                <a16:creationId xmlns:a16="http://schemas.microsoft.com/office/drawing/2014/main" id="{C7940132-2F43-4C43-8995-673D7B713B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8928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BDC415-F61F-4CC8-A1E7-CE91299F33CE}"/>
              </a:ext>
            </a:extLst>
          </p:cNvPr>
          <p:cNvSpPr>
            <a:spLocks noGrp="1"/>
          </p:cNvSpPr>
          <p:nvPr>
            <p:ph type="dt" sz="half" idx="10"/>
          </p:nvPr>
        </p:nvSpPr>
        <p:spPr>
          <a:xfrm>
            <a:off x="838200" y="6356350"/>
            <a:ext cx="2743200" cy="365125"/>
          </a:xfrm>
          <a:prstGeom prst="rect">
            <a:avLst/>
          </a:prstGeom>
        </p:spPr>
        <p:txBody>
          <a:bodyPr/>
          <a:lstStyle/>
          <a:p>
            <a:fld id="{7F254E6D-1951-46BD-BD30-08AC64D09AA7}" type="datetimeFigureOut">
              <a:rPr lang="en-US" smtClean="0"/>
              <a:t>3/24/2023</a:t>
            </a:fld>
            <a:endParaRPr lang="en-US"/>
          </a:p>
        </p:txBody>
      </p:sp>
      <p:sp>
        <p:nvSpPr>
          <p:cNvPr id="3" name="Footer Placeholder 2">
            <a:extLst>
              <a:ext uri="{FF2B5EF4-FFF2-40B4-BE49-F238E27FC236}">
                <a16:creationId xmlns:a16="http://schemas.microsoft.com/office/drawing/2014/main" id="{58DE5AE7-6F80-483D-B70E-DC6166686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856716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5B1C-6190-4810-80E9-EF3D31B276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5E9CBA-A716-491B-B551-3442E9DA23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ABE36A-E5F2-48C3-B028-4343F17AB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25EF76-06B1-4F44-A8C4-DDFDC0BCCCA0}"/>
              </a:ext>
            </a:extLst>
          </p:cNvPr>
          <p:cNvSpPr>
            <a:spLocks noGrp="1"/>
          </p:cNvSpPr>
          <p:nvPr>
            <p:ph type="dt" sz="half" idx="10"/>
          </p:nvPr>
        </p:nvSpPr>
        <p:spPr>
          <a:xfrm>
            <a:off x="838200" y="6356350"/>
            <a:ext cx="2743200" cy="365125"/>
          </a:xfrm>
          <a:prstGeom prst="rect">
            <a:avLst/>
          </a:prstGeom>
        </p:spPr>
        <p:txBody>
          <a:bodyPr/>
          <a:lstStyle/>
          <a:p>
            <a:fld id="{7F254E6D-1951-46BD-BD30-08AC64D09AA7}" type="datetimeFigureOut">
              <a:rPr lang="en-US" smtClean="0"/>
              <a:t>3/24/2023</a:t>
            </a:fld>
            <a:endParaRPr lang="en-US"/>
          </a:p>
        </p:txBody>
      </p:sp>
      <p:sp>
        <p:nvSpPr>
          <p:cNvPr id="6" name="Footer Placeholder 5">
            <a:extLst>
              <a:ext uri="{FF2B5EF4-FFF2-40B4-BE49-F238E27FC236}">
                <a16:creationId xmlns:a16="http://schemas.microsoft.com/office/drawing/2014/main" id="{A965603A-3C1B-4172-900D-2651216BA3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352053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E10A-ED19-45C5-B337-77E63E56DD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86B5FF-C6B1-4D2E-89F6-BACB4978D9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F5412F-58DE-4DDF-8A17-E8417C7572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9D1D85-0D58-4E04-9DA3-57164C8D643C}"/>
              </a:ext>
            </a:extLst>
          </p:cNvPr>
          <p:cNvSpPr>
            <a:spLocks noGrp="1"/>
          </p:cNvSpPr>
          <p:nvPr>
            <p:ph type="dt" sz="half" idx="10"/>
          </p:nvPr>
        </p:nvSpPr>
        <p:spPr>
          <a:xfrm>
            <a:off x="838200" y="6356350"/>
            <a:ext cx="2743200" cy="365125"/>
          </a:xfrm>
          <a:prstGeom prst="rect">
            <a:avLst/>
          </a:prstGeom>
        </p:spPr>
        <p:txBody>
          <a:bodyPr/>
          <a:lstStyle/>
          <a:p>
            <a:fld id="{7F254E6D-1951-46BD-BD30-08AC64D09AA7}" type="datetimeFigureOut">
              <a:rPr lang="en-US" smtClean="0"/>
              <a:t>3/24/2023</a:t>
            </a:fld>
            <a:endParaRPr lang="en-US"/>
          </a:p>
        </p:txBody>
      </p:sp>
      <p:sp>
        <p:nvSpPr>
          <p:cNvPr id="6" name="Footer Placeholder 5">
            <a:extLst>
              <a:ext uri="{FF2B5EF4-FFF2-40B4-BE49-F238E27FC236}">
                <a16:creationId xmlns:a16="http://schemas.microsoft.com/office/drawing/2014/main" id="{4163E54E-7813-4F63-8723-CB5009F74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518844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C2E07-E493-4498-8249-5A2919E09A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AA54F4-DBD8-4E8E-B2B2-84D0C72F66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37E6DA7-524C-4143-96CD-A4031438F6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B6F69-D4F3-4548-8653-2FEF3941436B}" type="slidenum">
              <a:rPr lang="en-US" smtClean="0"/>
              <a:t>‹#›</a:t>
            </a:fld>
            <a:endParaRPr lang="en-US"/>
          </a:p>
        </p:txBody>
      </p:sp>
      <p:cxnSp>
        <p:nvCxnSpPr>
          <p:cNvPr id="7" name="Straight Connector 6">
            <a:extLst>
              <a:ext uri="{FF2B5EF4-FFF2-40B4-BE49-F238E27FC236}">
                <a16:creationId xmlns:a16="http://schemas.microsoft.com/office/drawing/2014/main" id="{AFC5FFD3-4998-4554-8E4A-22145246EE2C}"/>
              </a:ext>
            </a:extLst>
          </p:cNvPr>
          <p:cNvCxnSpPr/>
          <p:nvPr userDrawn="1"/>
        </p:nvCxnSpPr>
        <p:spPr>
          <a:xfrm>
            <a:off x="388018" y="6246796"/>
            <a:ext cx="1141596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500848A-53FE-4EE9-BEA0-73935D1118FE}"/>
              </a:ext>
            </a:extLst>
          </p:cNvPr>
          <p:cNvSpPr txBox="1"/>
          <p:nvPr userDrawn="1"/>
        </p:nvSpPr>
        <p:spPr>
          <a:xfrm>
            <a:off x="570247" y="6311900"/>
            <a:ext cx="7336757" cy="461665"/>
          </a:xfrm>
          <a:prstGeom prst="rect">
            <a:avLst/>
          </a:prstGeom>
          <a:noFill/>
        </p:spPr>
        <p:txBody>
          <a:bodyPr wrap="square" rtlCol="0">
            <a:spAutoFit/>
          </a:bodyPr>
          <a:lstStyle/>
          <a:p>
            <a:pPr algn="ctr"/>
            <a:r>
              <a:rPr lang="en-US" sz="1200" dirty="0">
                <a:effectLst/>
                <a:latin typeface="Calibri" panose="020F0502020204030204" pitchFamily="34" charset="0"/>
                <a:ea typeface="Times New Roman" panose="02020603050405020304" pitchFamily="18" charset="0"/>
              </a:rPr>
              <a:t>This work is supported by the Food Safety Outreach Program grant no. 2021-70020-35497 and 2022-70020-37666 from the USDA National Institute of Food and Agriculture. </a:t>
            </a:r>
            <a:endParaRPr lang="en-US" sz="1200" dirty="0"/>
          </a:p>
        </p:txBody>
      </p:sp>
      <p:pic>
        <p:nvPicPr>
          <p:cNvPr id="9" name="Picture 8" descr="Text&#10;&#10;Description automatically generated">
            <a:extLst>
              <a:ext uri="{FF2B5EF4-FFF2-40B4-BE49-F238E27FC236}">
                <a16:creationId xmlns:a16="http://schemas.microsoft.com/office/drawing/2014/main" id="{DECF42D9-4AAF-44F0-9483-04414CC858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53375" y="6256168"/>
            <a:ext cx="3629025" cy="575490"/>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EDD08D9B-2490-42BB-8DD4-A5833264B20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1450" y="238125"/>
            <a:ext cx="2028825" cy="685743"/>
          </a:xfrm>
          <a:prstGeom prst="rect">
            <a:avLst/>
          </a:prstGeom>
        </p:spPr>
      </p:pic>
    </p:spTree>
    <p:extLst>
      <p:ext uri="{BB962C8B-B14F-4D97-AF65-F5344CB8AC3E}">
        <p14:creationId xmlns:p14="http://schemas.microsoft.com/office/powerpoint/2010/main" val="2606428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53FE9-DBFA-43C2-1148-B3631B3E0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776046-BD04-7EDB-B5E4-B0313ABBC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D8D84-C509-7D2F-86EA-264C80A2B5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646CAF-64C0-4E75-8685-1A0649668EE9}" type="datetimeFigureOut">
              <a:rPr lang="en-US" smtClean="0"/>
              <a:t>3/24/2023</a:t>
            </a:fld>
            <a:endParaRPr lang="en-US"/>
          </a:p>
        </p:txBody>
      </p:sp>
      <p:sp>
        <p:nvSpPr>
          <p:cNvPr id="5" name="Footer Placeholder 4">
            <a:extLst>
              <a:ext uri="{FF2B5EF4-FFF2-40B4-BE49-F238E27FC236}">
                <a16:creationId xmlns:a16="http://schemas.microsoft.com/office/drawing/2014/main" id="{EA40A222-A563-3B82-33B6-83FE3581B9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36255A-D40B-EED3-FF01-8C6705233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7CC57-3BA0-4A69-B526-0020426D9BD5}" type="slidenum">
              <a:rPr lang="en-US" smtClean="0"/>
              <a:t>‹#›</a:t>
            </a:fld>
            <a:endParaRPr lang="en-US"/>
          </a:p>
        </p:txBody>
      </p:sp>
    </p:spTree>
    <p:extLst>
      <p:ext uri="{BB962C8B-B14F-4D97-AF65-F5344CB8AC3E}">
        <p14:creationId xmlns:p14="http://schemas.microsoft.com/office/powerpoint/2010/main" val="25146638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2.sv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image" Target="../media/image18.png"/><Relationship Id="rId16" Type="http://schemas.openxmlformats.org/officeDocument/2006/relationships/image" Target="../media/image32.svg"/><Relationship Id="rId20" Type="http://schemas.openxmlformats.org/officeDocument/2006/relationships/image" Target="../media/image36.svg"/><Relationship Id="rId29"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24" Type="http://schemas.openxmlformats.org/officeDocument/2006/relationships/image" Target="../media/image40.svg"/><Relationship Id="rId32" Type="http://schemas.openxmlformats.org/officeDocument/2006/relationships/image" Target="../media/image48.sv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svg"/><Relationship Id="rId10" Type="http://schemas.openxmlformats.org/officeDocument/2006/relationships/image" Target="../media/image26.sv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svg"/><Relationship Id="rId27" Type="http://schemas.openxmlformats.org/officeDocument/2006/relationships/image" Target="../media/image43.png"/><Relationship Id="rId30" Type="http://schemas.openxmlformats.org/officeDocument/2006/relationships/image" Target="../media/image4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6.svg"/><Relationship Id="rId10" Type="http://schemas.openxmlformats.org/officeDocument/2006/relationships/image" Target="../media/image43.png"/><Relationship Id="rId4" Type="http://schemas.openxmlformats.org/officeDocument/2006/relationships/image" Target="../media/image35.png"/><Relationship Id="rId9" Type="http://schemas.openxmlformats.org/officeDocument/2006/relationships/image" Target="../media/image42.svg"/><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6.svg"/><Relationship Id="rId10" Type="http://schemas.openxmlformats.org/officeDocument/2006/relationships/image" Target="../media/image43.png"/><Relationship Id="rId4" Type="http://schemas.openxmlformats.org/officeDocument/2006/relationships/image" Target="../media/image35.png"/><Relationship Id="rId9" Type="http://schemas.openxmlformats.org/officeDocument/2006/relationships/image" Target="../media/image42.sv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B210E-9520-492C-8326-287B450A24F0}"/>
              </a:ext>
            </a:extLst>
          </p:cNvPr>
          <p:cNvSpPr>
            <a:spLocks noGrp="1"/>
          </p:cNvSpPr>
          <p:nvPr>
            <p:ph type="ctrTitle"/>
          </p:nvPr>
        </p:nvSpPr>
        <p:spPr/>
        <p:txBody>
          <a:bodyPr/>
          <a:lstStyle/>
          <a:p>
            <a:r>
              <a:rPr lang="en-US" dirty="0"/>
              <a:t>NECAFS Annual Conference and Meeting</a:t>
            </a:r>
          </a:p>
        </p:txBody>
      </p:sp>
      <p:sp>
        <p:nvSpPr>
          <p:cNvPr id="3" name="Subtitle 2">
            <a:extLst>
              <a:ext uri="{FF2B5EF4-FFF2-40B4-BE49-F238E27FC236}">
                <a16:creationId xmlns:a16="http://schemas.microsoft.com/office/drawing/2014/main" id="{B1262E82-C58C-41D0-B087-C2C420070C04}"/>
              </a:ext>
            </a:extLst>
          </p:cNvPr>
          <p:cNvSpPr>
            <a:spLocks noGrp="1"/>
          </p:cNvSpPr>
          <p:nvPr>
            <p:ph type="subTitle" idx="1"/>
          </p:nvPr>
        </p:nvSpPr>
        <p:spPr/>
        <p:txBody>
          <a:bodyPr/>
          <a:lstStyle/>
          <a:p>
            <a:r>
              <a:rPr lang="en-US" dirty="0"/>
              <a:t>January 18 &amp; 19</a:t>
            </a:r>
          </a:p>
          <a:p>
            <a:r>
              <a:rPr lang="en-US" dirty="0"/>
              <a:t>Hartford, CT</a:t>
            </a:r>
          </a:p>
        </p:txBody>
      </p:sp>
    </p:spTree>
    <p:extLst>
      <p:ext uri="{BB962C8B-B14F-4D97-AF65-F5344CB8AC3E}">
        <p14:creationId xmlns:p14="http://schemas.microsoft.com/office/powerpoint/2010/main" val="2210935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Came from this?</a:t>
            </a:r>
          </a:p>
        </p:txBody>
      </p:sp>
      <p:sp>
        <p:nvSpPr>
          <p:cNvPr id="3" name="Content Placeholder 2"/>
          <p:cNvSpPr>
            <a:spLocks noGrp="1"/>
          </p:cNvSpPr>
          <p:nvPr>
            <p:ph idx="1"/>
          </p:nvPr>
        </p:nvSpPr>
        <p:spPr>
          <a:xfrm>
            <a:off x="838200" y="1514729"/>
            <a:ext cx="10515600" cy="4351338"/>
          </a:xfrm>
        </p:spPr>
        <p:txBody>
          <a:bodyPr>
            <a:noAutofit/>
          </a:bodyPr>
          <a:lstStyle/>
          <a:p>
            <a:r>
              <a:rPr lang="en-US" sz="3200"/>
              <a:t>Expressed need for </a:t>
            </a:r>
            <a:r>
              <a:rPr lang="en-US" sz="3200" b="1"/>
              <a:t>consolidated resources </a:t>
            </a:r>
            <a:r>
              <a:rPr lang="en-US" sz="3200"/>
              <a:t>– sharing work</a:t>
            </a:r>
          </a:p>
          <a:p>
            <a:r>
              <a:rPr lang="en-US" sz="3200"/>
              <a:t>Expressed desire for </a:t>
            </a:r>
            <a:r>
              <a:rPr lang="en-US" sz="3200" b="1"/>
              <a:t>collaborative research and educational programming </a:t>
            </a:r>
            <a:r>
              <a:rPr lang="en-US" sz="3200"/>
              <a:t>– e.g. drafted collective research questions</a:t>
            </a:r>
          </a:p>
          <a:p>
            <a:r>
              <a:rPr lang="en-US" sz="3200"/>
              <a:t>Concerns about </a:t>
            </a:r>
            <a:r>
              <a:rPr lang="en-US" sz="3200" b="1"/>
              <a:t>how to “train up” to “train up”</a:t>
            </a:r>
            <a:r>
              <a:rPr lang="en-US" sz="3200"/>
              <a:t> for anticipated FSMA rules (PCHF and PSR) (this was Jan ’15)</a:t>
            </a:r>
          </a:p>
          <a:p>
            <a:r>
              <a:rPr lang="en-US" sz="3200"/>
              <a:t>Concerns about maintaining </a:t>
            </a:r>
            <a:r>
              <a:rPr lang="en-US" sz="3200" b="1"/>
              <a:t>regional relevance </a:t>
            </a:r>
            <a:r>
              <a:rPr lang="en-US" sz="3200"/>
              <a:t>of information, educational programs and best practice</a:t>
            </a:r>
          </a:p>
          <a:p>
            <a:endParaRPr lang="en-US" sz="1200"/>
          </a:p>
          <a:p>
            <a:r>
              <a:rPr lang="en-US" sz="3200" b="1"/>
              <a:t>Sustained, nascent network with willingness to collaborate</a:t>
            </a:r>
          </a:p>
        </p:txBody>
      </p:sp>
      <p:sp>
        <p:nvSpPr>
          <p:cNvPr id="5" name="Slide Number Placeholder 4"/>
          <p:cNvSpPr>
            <a:spLocks noGrp="1"/>
          </p:cNvSpPr>
          <p:nvPr>
            <p:ph type="sldNum" sz="quarter" idx="4294967295"/>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859BE-AB9F-442C-A4EA-B011D0DC6CB5}" type="slidenum">
              <a:rPr kumimoji="0" lang="en-US" sz="1600" b="1"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ooter Placeholder 3"/>
          <p:cNvSpPr>
            <a:spLocks noGrp="1"/>
          </p:cNvSpPr>
          <p:nvPr>
            <p:ph type="ftr" sz="quarter" idx="4294967295"/>
          </p:nvPr>
        </p:nvSpPr>
        <p:spPr>
          <a:xfrm>
            <a:off x="1498861" y="6356350"/>
            <a:ext cx="9153427"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go.uvm.edu/</a:t>
            </a:r>
            <a:r>
              <a:rPr kumimoji="0" lang="en-US" sz="2800" b="1" i="0" u="none" strike="noStrike" kern="1200" cap="none" spc="0" normalizeH="0" baseline="0" noProof="0" err="1">
                <a:ln>
                  <a:noFill/>
                </a:ln>
                <a:solidFill>
                  <a:prstClr val="white">
                    <a:lumMod val="50000"/>
                  </a:prstClr>
                </a:solidFill>
                <a:effectLst/>
                <a:uLnTx/>
                <a:uFillTx/>
                <a:latin typeface="Calibri" panose="020F0502020204030204"/>
                <a:ea typeface="+mn-ea"/>
                <a:cs typeface="+mn-cs"/>
              </a:rPr>
              <a:t>necafs</a:t>
            </a:r>
            <a:r>
              <a:rPr kumimoji="0" lang="en-US" sz="28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        necafs@uvm.edu</a:t>
            </a:r>
          </a:p>
        </p:txBody>
      </p:sp>
      <p:pic>
        <p:nvPicPr>
          <p:cNvPr id="8" name="Google Shape;174;p27"/>
          <p:cNvPicPr preferRelativeResize="0"/>
          <p:nvPr/>
        </p:nvPicPr>
        <p:blipFill>
          <a:blip r:embed="rId2">
            <a:alphaModFix/>
          </a:blip>
          <a:stretch>
            <a:fillRect/>
          </a:stretch>
        </p:blipFill>
        <p:spPr>
          <a:xfrm>
            <a:off x="194033" y="5380"/>
            <a:ext cx="11730875" cy="6829051"/>
          </a:xfrm>
          <a:prstGeom prst="rect">
            <a:avLst/>
          </a:prstGeom>
          <a:noFill/>
          <a:ln>
            <a:noFill/>
          </a:ln>
        </p:spPr>
      </p:pic>
      <p:sp>
        <p:nvSpPr>
          <p:cNvPr id="4" name="Rounded Rectangle 3"/>
          <p:cNvSpPr/>
          <p:nvPr/>
        </p:nvSpPr>
        <p:spPr>
          <a:xfrm>
            <a:off x="8610600" y="3391786"/>
            <a:ext cx="2649279" cy="701749"/>
          </a:xfrm>
          <a:prstGeom prst="roundRect">
            <a:avLst/>
          </a:pr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49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838200" y="867265"/>
            <a:ext cx="10515600" cy="5309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Font typeface="Arial" panose="020B0604020202020204" pitchFamily="34" charset="0"/>
              <a:buNone/>
            </a:pPr>
            <a:r>
              <a:rPr lang="en-US" sz="6000" dirty="0"/>
              <a:t>Enhance produce safety and preventive controls training, education, and outreach among small and medium sized farms and small processors in the Northeast.</a:t>
            </a:r>
          </a:p>
          <a:p>
            <a:pPr marL="0" indent="0">
              <a:buFont typeface="Arial" panose="020B0604020202020204" pitchFamily="34" charset="0"/>
              <a:buNone/>
            </a:pPr>
            <a:endParaRPr lang="en-US" sz="6600" dirty="0"/>
          </a:p>
        </p:txBody>
      </p:sp>
    </p:spTree>
    <p:extLst>
      <p:ext uri="{BB962C8B-B14F-4D97-AF65-F5344CB8AC3E}">
        <p14:creationId xmlns:p14="http://schemas.microsoft.com/office/powerpoint/2010/main" val="19425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68924"/>
          </a:xfrm>
        </p:spPr>
        <p:txBody>
          <a:bodyPr/>
          <a:lstStyle/>
          <a:p>
            <a:pPr algn="ctr"/>
            <a:r>
              <a:rPr lang="en-US" b="1"/>
              <a:t>NECAFS Team</a:t>
            </a:r>
          </a:p>
        </p:txBody>
      </p:sp>
      <p:sp>
        <p:nvSpPr>
          <p:cNvPr id="5" name="Content Placeholder 4"/>
          <p:cNvSpPr>
            <a:spLocks noGrp="1"/>
          </p:cNvSpPr>
          <p:nvPr>
            <p:ph sz="half" idx="2"/>
          </p:nvPr>
        </p:nvSpPr>
        <p:spPr>
          <a:xfrm>
            <a:off x="6457360" y="1280876"/>
            <a:ext cx="5410985" cy="5392297"/>
          </a:xfrm>
        </p:spPr>
        <p:txBody>
          <a:bodyPr>
            <a:normAutofit/>
          </a:bodyPr>
          <a:lstStyle/>
          <a:p>
            <a:pPr>
              <a:spcAft>
                <a:spcPts val="1200"/>
              </a:spcAft>
            </a:pPr>
            <a:endParaRPr lang="en-US"/>
          </a:p>
          <a:p>
            <a:endParaRPr lang="en-US"/>
          </a:p>
        </p:txBody>
      </p:sp>
      <p:sp>
        <p:nvSpPr>
          <p:cNvPr id="10" name="Content Placeholder 3">
            <a:extLst>
              <a:ext uri="{FF2B5EF4-FFF2-40B4-BE49-F238E27FC236}">
                <a16:creationId xmlns:a16="http://schemas.microsoft.com/office/drawing/2014/main" id="{8830E7B1-AF83-451E-96F5-1D1901A7F91A}"/>
              </a:ext>
            </a:extLst>
          </p:cNvPr>
          <p:cNvSpPr txBox="1">
            <a:spLocks/>
          </p:cNvSpPr>
          <p:nvPr/>
        </p:nvSpPr>
        <p:spPr>
          <a:xfrm>
            <a:off x="990600" y="19780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a:p>
          <a:p>
            <a:endParaRPr lang="en-US"/>
          </a:p>
          <a:p>
            <a:endParaRPr lang="en-US"/>
          </a:p>
          <a:p>
            <a:endParaRPr lang="en-US"/>
          </a:p>
          <a:p>
            <a:endParaRPr lang="en-US"/>
          </a:p>
        </p:txBody>
      </p:sp>
      <p:pic>
        <p:nvPicPr>
          <p:cNvPr id="12" name="Picture 11">
            <a:extLst>
              <a:ext uri="{FF2B5EF4-FFF2-40B4-BE49-F238E27FC236}">
                <a16:creationId xmlns:a16="http://schemas.microsoft.com/office/drawing/2014/main" id="{B527EF5E-0B85-4744-A7A3-8369FC3D0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1769" y="2666838"/>
            <a:ext cx="2131123" cy="2131123"/>
          </a:xfrm>
          <a:prstGeom prst="rect">
            <a:avLst/>
          </a:prstGeom>
        </p:spPr>
      </p:pic>
      <p:sp>
        <p:nvSpPr>
          <p:cNvPr id="21" name="TextBox 20">
            <a:extLst>
              <a:ext uri="{FF2B5EF4-FFF2-40B4-BE49-F238E27FC236}">
                <a16:creationId xmlns:a16="http://schemas.microsoft.com/office/drawing/2014/main" id="{7E688F1B-DC01-4DDC-8C40-BCE8619F47E2}"/>
              </a:ext>
            </a:extLst>
          </p:cNvPr>
          <p:cNvSpPr txBox="1"/>
          <p:nvPr/>
        </p:nvSpPr>
        <p:spPr>
          <a:xfrm>
            <a:off x="4906381" y="4783296"/>
            <a:ext cx="3221663" cy="400110"/>
          </a:xfrm>
          <a:prstGeom prst="rect">
            <a:avLst/>
          </a:prstGeom>
          <a:noFill/>
        </p:spPr>
        <p:txBody>
          <a:bodyPr wrap="square" rtlCol="0">
            <a:spAutoFit/>
          </a:bodyPr>
          <a:lstStyle/>
          <a:p>
            <a:r>
              <a:rPr lang="en-US" sz="2000" dirty="0"/>
              <a:t>Annie Fitzgerald</a:t>
            </a:r>
          </a:p>
        </p:txBody>
      </p:sp>
      <p:pic>
        <p:nvPicPr>
          <p:cNvPr id="11" name="98F1A179-4ED4-4D6D-8F65-8D3BC553D8AD">
            <a:extLst>
              <a:ext uri="{FF2B5EF4-FFF2-40B4-BE49-F238E27FC236}">
                <a16:creationId xmlns:a16="http://schemas.microsoft.com/office/drawing/2014/main" id="{C6CC002B-3668-463B-81B7-9E9C7E2FAF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09" r="13481"/>
          <a:stretch/>
        </p:blipFill>
        <p:spPr bwMode="auto">
          <a:xfrm>
            <a:off x="7285620" y="2686753"/>
            <a:ext cx="2203323" cy="214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93FCBE0E-286A-4F95-82F1-2F8B335027B2}"/>
              </a:ext>
            </a:extLst>
          </p:cNvPr>
          <p:cNvSpPr txBox="1"/>
          <p:nvPr/>
        </p:nvSpPr>
        <p:spPr>
          <a:xfrm>
            <a:off x="7524599" y="4754389"/>
            <a:ext cx="4474345" cy="400110"/>
          </a:xfrm>
          <a:prstGeom prst="rect">
            <a:avLst/>
          </a:prstGeom>
          <a:noFill/>
        </p:spPr>
        <p:txBody>
          <a:bodyPr wrap="square" rtlCol="0">
            <a:spAutoFit/>
          </a:bodyPr>
          <a:lstStyle/>
          <a:p>
            <a:r>
              <a:rPr lang="en-US" sz="2000" dirty="0"/>
              <a:t>Sean Fogarty</a:t>
            </a:r>
          </a:p>
        </p:txBody>
      </p:sp>
      <p:pic>
        <p:nvPicPr>
          <p:cNvPr id="7" name="Picture 6" descr="A person smiling for the camera&#10;&#10;Description automatically generated with medium confidence">
            <a:extLst>
              <a:ext uri="{FF2B5EF4-FFF2-40B4-BE49-F238E27FC236}">
                <a16:creationId xmlns:a16="http://schemas.microsoft.com/office/drawing/2014/main" id="{A6D54B12-E5A2-4A1F-83F5-AB560387FF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823" y="2662787"/>
            <a:ext cx="2131123" cy="2131123"/>
          </a:xfrm>
          <a:prstGeom prst="rect">
            <a:avLst/>
          </a:prstGeom>
        </p:spPr>
      </p:pic>
      <p:pic>
        <p:nvPicPr>
          <p:cNvPr id="9" name="Picture 8" descr="A picture containing person, clothing, smiling&#10;&#10;Description automatically generated">
            <a:extLst>
              <a:ext uri="{FF2B5EF4-FFF2-40B4-BE49-F238E27FC236}">
                <a16:creationId xmlns:a16="http://schemas.microsoft.com/office/drawing/2014/main" id="{0D4DDEAA-04A2-4D01-BE72-B0C7E07F80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3057" y="2666838"/>
            <a:ext cx="1841196" cy="2140926"/>
          </a:xfrm>
          <a:prstGeom prst="rect">
            <a:avLst/>
          </a:prstGeom>
        </p:spPr>
      </p:pic>
      <p:sp>
        <p:nvSpPr>
          <p:cNvPr id="23" name="TextBox 22">
            <a:extLst>
              <a:ext uri="{FF2B5EF4-FFF2-40B4-BE49-F238E27FC236}">
                <a16:creationId xmlns:a16="http://schemas.microsoft.com/office/drawing/2014/main" id="{0A245471-92E1-4526-B298-FA83E100BDFA}"/>
              </a:ext>
            </a:extLst>
          </p:cNvPr>
          <p:cNvSpPr txBox="1"/>
          <p:nvPr/>
        </p:nvSpPr>
        <p:spPr>
          <a:xfrm>
            <a:off x="2561295" y="4790629"/>
            <a:ext cx="3221663" cy="400110"/>
          </a:xfrm>
          <a:prstGeom prst="rect">
            <a:avLst/>
          </a:prstGeom>
          <a:noFill/>
        </p:spPr>
        <p:txBody>
          <a:bodyPr wrap="square" rtlCol="0">
            <a:spAutoFit/>
          </a:bodyPr>
          <a:lstStyle/>
          <a:p>
            <a:r>
              <a:rPr lang="en-US" sz="2000" dirty="0"/>
              <a:t>Elizabeth Newbold</a:t>
            </a:r>
          </a:p>
        </p:txBody>
      </p:sp>
      <p:sp>
        <p:nvSpPr>
          <p:cNvPr id="24" name="TextBox 23">
            <a:extLst>
              <a:ext uri="{FF2B5EF4-FFF2-40B4-BE49-F238E27FC236}">
                <a16:creationId xmlns:a16="http://schemas.microsoft.com/office/drawing/2014/main" id="{F91B086A-57CC-4268-B3EB-68D5F4969E5A}"/>
              </a:ext>
            </a:extLst>
          </p:cNvPr>
          <p:cNvSpPr txBox="1"/>
          <p:nvPr/>
        </p:nvSpPr>
        <p:spPr>
          <a:xfrm>
            <a:off x="433901" y="4781077"/>
            <a:ext cx="3221663" cy="400110"/>
          </a:xfrm>
          <a:prstGeom prst="rect">
            <a:avLst/>
          </a:prstGeom>
          <a:noFill/>
        </p:spPr>
        <p:txBody>
          <a:bodyPr wrap="square" rtlCol="0">
            <a:spAutoFit/>
          </a:bodyPr>
          <a:lstStyle/>
          <a:p>
            <a:r>
              <a:rPr lang="en-US" sz="2000" dirty="0"/>
              <a:t>Chris Callahan</a:t>
            </a:r>
          </a:p>
        </p:txBody>
      </p:sp>
      <p:sp>
        <p:nvSpPr>
          <p:cNvPr id="15" name="TextBox 14">
            <a:extLst>
              <a:ext uri="{FF2B5EF4-FFF2-40B4-BE49-F238E27FC236}">
                <a16:creationId xmlns:a16="http://schemas.microsoft.com/office/drawing/2014/main" id="{48F50B61-5FF1-48EB-806D-8C609C6001C4}"/>
              </a:ext>
            </a:extLst>
          </p:cNvPr>
          <p:cNvSpPr txBox="1"/>
          <p:nvPr/>
        </p:nvSpPr>
        <p:spPr>
          <a:xfrm>
            <a:off x="10087981" y="4760924"/>
            <a:ext cx="4474345" cy="400110"/>
          </a:xfrm>
          <a:prstGeom prst="rect">
            <a:avLst/>
          </a:prstGeom>
          <a:noFill/>
        </p:spPr>
        <p:txBody>
          <a:bodyPr wrap="square" rtlCol="0">
            <a:spAutoFit/>
          </a:bodyPr>
          <a:lstStyle/>
          <a:p>
            <a:r>
              <a:rPr lang="en-US" sz="2000" dirty="0"/>
              <a:t>Anna Loewald</a:t>
            </a:r>
          </a:p>
        </p:txBody>
      </p:sp>
      <p:pic>
        <p:nvPicPr>
          <p:cNvPr id="4" name="Picture 3" descr="A person smiling for the camera&#10;&#10;Description automatically generated with low confidence">
            <a:extLst>
              <a:ext uri="{FF2B5EF4-FFF2-40B4-BE49-F238E27FC236}">
                <a16:creationId xmlns:a16="http://schemas.microsoft.com/office/drawing/2014/main" id="{A874FCEF-7E69-47CF-AACE-C3F21226E6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0804" y="2671676"/>
            <a:ext cx="2126285" cy="2126285"/>
          </a:xfrm>
          <a:prstGeom prst="rect">
            <a:avLst/>
          </a:prstGeom>
        </p:spPr>
      </p:pic>
    </p:spTree>
    <p:extLst>
      <p:ext uri="{BB962C8B-B14F-4D97-AF65-F5344CB8AC3E}">
        <p14:creationId xmlns:p14="http://schemas.microsoft.com/office/powerpoint/2010/main" val="3150272577"/>
      </p:ext>
    </p:extLst>
  </p:cSld>
  <p:clrMapOvr>
    <a:masterClrMapping/>
  </p:clrMapOvr>
  <mc:AlternateContent xmlns:mc="http://schemas.openxmlformats.org/markup-compatibility/2006" xmlns:p14="http://schemas.microsoft.com/office/powerpoint/2010/main">
    <mc:Choice Requires="p14">
      <p:transition spd="slow" p14:dur="2000" advTm="17902"/>
    </mc:Choice>
    <mc:Fallback xmlns="">
      <p:transition spd="slow" advTm="17902"/>
    </mc:Fallback>
  </mc:AlternateContent>
  <p:extLst>
    <p:ext uri="{3A86A75C-4F4B-4683-9AE1-C65F6400EC91}">
      <p14:laserTraceLst xmlns:p14="http://schemas.microsoft.com/office/powerpoint/2010/main">
        <p14:tracePtLst>
          <p14:tracePt t="16816" x="107950" y="6540500"/>
          <p14:tracePt t="16824" x="101600" y="6540500"/>
          <p14:tracePt t="16832" x="95250" y="6534150"/>
          <p14:tracePt t="16846" x="88900" y="6521450"/>
          <p14:tracePt t="16863" x="76200" y="6508750"/>
          <p14:tracePt t="16878" x="57150" y="6483350"/>
          <p14:tracePt t="16895" x="38100" y="6445250"/>
          <p14:tracePt t="16912" x="31750" y="6438900"/>
          <p14:tracePt t="17034" x="31750" y="6445250"/>
          <p14:tracePt t="17042" x="44450" y="6464300"/>
          <p14:tracePt t="17048" x="57150" y="6489700"/>
          <p14:tracePt t="17062" x="69850" y="6508750"/>
          <p14:tracePt t="17079" x="107950" y="65659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F06A18-7474-2CD6-7AA1-69033C8624B5}"/>
              </a:ext>
            </a:extLst>
          </p:cNvPr>
          <p:cNvSpPr txBox="1">
            <a:spLocks/>
          </p:cNvSpPr>
          <p:nvPr/>
        </p:nvSpPr>
        <p:spPr>
          <a:xfrm>
            <a:off x="1952625" y="43343"/>
            <a:ext cx="10151391" cy="82284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000" b="1" dirty="0">
                <a:latin typeface="Skeena" pitchFamily="2" charset="0"/>
              </a:rPr>
              <a:t>Produce Safety in Hydroponic and Aquaponic Operations</a:t>
            </a:r>
          </a:p>
        </p:txBody>
      </p:sp>
      <p:sp>
        <p:nvSpPr>
          <p:cNvPr id="9" name="Text Placeholder 5">
            <a:extLst>
              <a:ext uri="{FF2B5EF4-FFF2-40B4-BE49-F238E27FC236}">
                <a16:creationId xmlns:a16="http://schemas.microsoft.com/office/drawing/2014/main" id="{BB27B5EF-3666-642D-C4C0-865B9E57AA86}"/>
              </a:ext>
            </a:extLst>
          </p:cNvPr>
          <p:cNvSpPr txBox="1">
            <a:spLocks/>
          </p:cNvSpPr>
          <p:nvPr/>
        </p:nvSpPr>
        <p:spPr>
          <a:xfrm>
            <a:off x="101306" y="1192754"/>
            <a:ext cx="3301438" cy="48996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lang="en-US" sz="2400" dirty="0">
                <a:solidFill>
                  <a:prstClr val="black"/>
                </a:solidFill>
                <a:latin typeface="Skeena" pitchFamily="2" charset="0"/>
              </a:rPr>
              <a:t>Topic-Based </a:t>
            </a:r>
            <a:r>
              <a:rPr kumimoji="0" lang="en-US" sz="2400" b="0" i="0" strike="noStrike" kern="1200" cap="none" spc="0" normalizeH="0" baseline="0" noProof="0" dirty="0">
                <a:ln>
                  <a:noFill/>
                </a:ln>
                <a:solidFill>
                  <a:prstClr val="black"/>
                </a:solidFill>
                <a:effectLst/>
                <a:uLnTx/>
                <a:uFillTx/>
                <a:latin typeface="Skeena" pitchFamily="2" charset="0"/>
              </a:rPr>
              <a:t>Factsheets:</a:t>
            </a:r>
          </a:p>
          <a:p>
            <a:pPr marL="742950" lvl="1">
              <a:spcAft>
                <a:spcPts val="600"/>
              </a:spcAft>
              <a:defRPr/>
            </a:pPr>
            <a:r>
              <a:rPr lang="en-US" sz="1800" dirty="0">
                <a:solidFill>
                  <a:prstClr val="black"/>
                </a:solidFill>
                <a:latin typeface="Skeena" pitchFamily="2" charset="0"/>
              </a:rPr>
              <a:t>Cleaning and Sanitizing</a:t>
            </a:r>
          </a:p>
          <a:p>
            <a:pPr marL="742950" lvl="1">
              <a:spcAft>
                <a:spcPts val="600"/>
              </a:spcAft>
              <a:defRPr/>
            </a:pPr>
            <a:r>
              <a:rPr lang="en-US" sz="1800" dirty="0">
                <a:solidFill>
                  <a:prstClr val="black"/>
                </a:solidFill>
                <a:latin typeface="Skeena" pitchFamily="2" charset="0"/>
              </a:rPr>
              <a:t>Fish Health and Handling</a:t>
            </a:r>
          </a:p>
          <a:p>
            <a:pPr marL="742950" lvl="1">
              <a:spcAft>
                <a:spcPts val="600"/>
              </a:spcAft>
              <a:defRPr/>
            </a:pPr>
            <a:r>
              <a:rPr lang="en-US" sz="1800" dirty="0">
                <a:solidFill>
                  <a:prstClr val="black"/>
                </a:solidFill>
                <a:latin typeface="Skeena" pitchFamily="2" charset="0"/>
              </a:rPr>
              <a:t>Harvest and Postharvest Handling</a:t>
            </a:r>
          </a:p>
          <a:p>
            <a:pPr marL="742950" lvl="1">
              <a:spcAft>
                <a:spcPts val="600"/>
              </a:spcAft>
              <a:defRPr/>
            </a:pPr>
            <a:r>
              <a:rPr lang="en-US" sz="1800" dirty="0">
                <a:solidFill>
                  <a:prstClr val="black"/>
                </a:solidFill>
                <a:latin typeface="Skeena" pitchFamily="2" charset="0"/>
              </a:rPr>
              <a:t>Personal Health and Hygiene</a:t>
            </a:r>
          </a:p>
          <a:p>
            <a:pPr marL="742950" lvl="1">
              <a:spcAft>
                <a:spcPts val="600"/>
              </a:spcAft>
              <a:defRPr/>
            </a:pPr>
            <a:r>
              <a:rPr lang="en-US" sz="1800" dirty="0">
                <a:solidFill>
                  <a:prstClr val="black"/>
                </a:solidFill>
                <a:latin typeface="Skeena" pitchFamily="2" charset="0"/>
              </a:rPr>
              <a:t>Wildlife and Domesticated Animals</a:t>
            </a:r>
          </a:p>
          <a:p>
            <a:pPr marL="57150" indent="0">
              <a:spcAft>
                <a:spcPts val="600"/>
              </a:spcAft>
              <a:buNone/>
              <a:defRPr/>
            </a:pPr>
            <a:r>
              <a:rPr lang="en-US" sz="2000" b="1" dirty="0">
                <a:solidFill>
                  <a:srgbClr val="FF0000"/>
                </a:solidFill>
                <a:latin typeface="Skeena" pitchFamily="2" charset="0"/>
              </a:rPr>
              <a:t>In revision following advisory group feedback</a:t>
            </a:r>
            <a:endParaRPr kumimoji="0" lang="en-US" sz="2000" b="0" i="0" u="none" strike="noStrike" kern="1200" cap="none" spc="0" normalizeH="0" baseline="0" noProof="0" dirty="0">
              <a:ln>
                <a:noFill/>
              </a:ln>
              <a:solidFill>
                <a:prstClr val="black"/>
              </a:solidFill>
              <a:effectLst/>
              <a:uLnTx/>
              <a:uFillTx/>
              <a:latin typeface="Skeena" pitchFamily="2" charset="0"/>
            </a:endParaRPr>
          </a:p>
          <a:p>
            <a:pPr marL="5715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Skeena" pitchFamily="2" charset="0"/>
              </a:rPr>
              <a:t>First release expected    </a:t>
            </a:r>
            <a:r>
              <a:rPr lang="en-US" sz="2000" b="1" dirty="0">
                <a:solidFill>
                  <a:prstClr val="black"/>
                </a:solidFill>
                <a:latin typeface="Skeena" pitchFamily="2" charset="0"/>
              </a:rPr>
              <a:t>February 2023!</a:t>
            </a:r>
            <a:endParaRPr kumimoji="0" lang="en-US" sz="2000" b="1" i="0" u="none" strike="noStrike" kern="1200" cap="none" spc="0" normalizeH="0" baseline="0" noProof="0" dirty="0">
              <a:ln>
                <a:noFill/>
              </a:ln>
              <a:solidFill>
                <a:prstClr val="black"/>
              </a:solidFill>
              <a:effectLst/>
              <a:uLnTx/>
              <a:uFillTx/>
              <a:latin typeface="Skeena" pitchFamily="2" charset="0"/>
            </a:endParaRPr>
          </a:p>
        </p:txBody>
      </p:sp>
      <p:grpSp>
        <p:nvGrpSpPr>
          <p:cNvPr id="37" name="Group 36">
            <a:extLst>
              <a:ext uri="{FF2B5EF4-FFF2-40B4-BE49-F238E27FC236}">
                <a16:creationId xmlns:a16="http://schemas.microsoft.com/office/drawing/2014/main" id="{8F661FB8-B691-2730-1B57-9F7B79673F88}"/>
              </a:ext>
            </a:extLst>
          </p:cNvPr>
          <p:cNvGrpSpPr>
            <a:grpSpLocks noChangeAspect="1"/>
          </p:cNvGrpSpPr>
          <p:nvPr/>
        </p:nvGrpSpPr>
        <p:grpSpPr>
          <a:xfrm>
            <a:off x="3789575" y="865153"/>
            <a:ext cx="7706901" cy="5318822"/>
            <a:chOff x="3624939" y="751532"/>
            <a:chExt cx="7952019" cy="5487987"/>
          </a:xfrm>
          <a:effectLst>
            <a:outerShdw blurRad="406400" dist="50800" dir="5400000" algn="ctr" rotWithShape="0">
              <a:srgbClr val="000000">
                <a:alpha val="43137"/>
              </a:srgbClr>
            </a:outerShdw>
          </a:effectLst>
          <a:scene3d>
            <a:camera prst="orthographicFront">
              <a:rot lat="0" lon="0" rev="0"/>
            </a:camera>
            <a:lightRig rig="contrasting" dir="t">
              <a:rot lat="0" lon="0" rev="1500000"/>
            </a:lightRig>
          </a:scene3d>
        </p:grpSpPr>
        <p:pic>
          <p:nvPicPr>
            <p:cNvPr id="26" name="Picture 25" descr="Graphical user interface, text&#10;&#10;Description automatically generated">
              <a:extLst>
                <a:ext uri="{FF2B5EF4-FFF2-40B4-BE49-F238E27FC236}">
                  <a16:creationId xmlns:a16="http://schemas.microsoft.com/office/drawing/2014/main" id="{F4E9777E-F8F7-FF4F-7E40-6C655CAE5BC7}"/>
                </a:ext>
              </a:extLst>
            </p:cNvPr>
            <p:cNvPicPr>
              <a:picLocks noChangeAspect="1"/>
            </p:cNvPicPr>
            <p:nvPr/>
          </p:nvPicPr>
          <p:blipFill rotWithShape="1">
            <a:blip r:embed="rId3">
              <a:extLst>
                <a:ext uri="{28A0092B-C50C-407E-A947-70E740481C1C}">
                  <a14:useLocalDpi xmlns:a14="http://schemas.microsoft.com/office/drawing/2010/main" val="0"/>
                </a:ext>
              </a:extLst>
            </a:blip>
            <a:srcRect l="13221" t="1623" r="12127" b="1646"/>
            <a:stretch/>
          </p:blipFill>
          <p:spPr>
            <a:xfrm>
              <a:off x="3624939" y="751532"/>
              <a:ext cx="3804558" cy="4899689"/>
            </a:xfrm>
            <a:prstGeom prst="rect">
              <a:avLst/>
            </a:prstGeom>
            <a:ln>
              <a:noFill/>
            </a:ln>
            <a:effectLst>
              <a:outerShdw blurRad="149987" dist="250190" dir="8460000" algn="ctr">
                <a:srgbClr val="000000">
                  <a:alpha val="28000"/>
                </a:srgbClr>
              </a:outerShdw>
            </a:effectLst>
            <a:sp3d prstMaterial="metal">
              <a:bevelT w="88900" h="88900"/>
            </a:sp3d>
          </p:spPr>
        </p:pic>
        <p:pic>
          <p:nvPicPr>
            <p:cNvPr id="28" name="Picture 27" descr="Text&#10;&#10;Description automatically generated">
              <a:extLst>
                <a:ext uri="{FF2B5EF4-FFF2-40B4-BE49-F238E27FC236}">
                  <a16:creationId xmlns:a16="http://schemas.microsoft.com/office/drawing/2014/main" id="{395718DF-7640-87DF-B136-EDF6BE3C52D8}"/>
                </a:ext>
              </a:extLst>
            </p:cNvPr>
            <p:cNvPicPr>
              <a:picLocks noChangeAspect="1"/>
            </p:cNvPicPr>
            <p:nvPr/>
          </p:nvPicPr>
          <p:blipFill rotWithShape="1">
            <a:blip r:embed="rId4">
              <a:extLst>
                <a:ext uri="{28A0092B-C50C-407E-A947-70E740481C1C}">
                  <a14:useLocalDpi xmlns:a14="http://schemas.microsoft.com/office/drawing/2010/main" val="0"/>
                </a:ext>
              </a:extLst>
            </a:blip>
            <a:srcRect l="13077" t="1797" r="12272" b="1427"/>
            <a:stretch/>
          </p:blipFill>
          <p:spPr>
            <a:xfrm>
              <a:off x="4653640" y="910346"/>
              <a:ext cx="3804559" cy="4901973"/>
            </a:xfrm>
            <a:prstGeom prst="rect">
              <a:avLst/>
            </a:prstGeom>
            <a:ln>
              <a:noFill/>
            </a:ln>
            <a:effectLst>
              <a:outerShdw blurRad="149987" dist="250190" dir="8460000" algn="ctr">
                <a:srgbClr val="000000">
                  <a:alpha val="28000"/>
                </a:srgbClr>
              </a:outerShdw>
            </a:effectLst>
            <a:sp3d prstMaterial="metal">
              <a:bevelT w="88900" h="88900"/>
            </a:sp3d>
          </p:spPr>
        </p:pic>
        <p:pic>
          <p:nvPicPr>
            <p:cNvPr id="30" name="Picture 29" descr="Graphical user interface, text&#10;&#10;Description automatically generated with medium confidence">
              <a:extLst>
                <a:ext uri="{FF2B5EF4-FFF2-40B4-BE49-F238E27FC236}">
                  <a16:creationId xmlns:a16="http://schemas.microsoft.com/office/drawing/2014/main" id="{58C5FBEE-D163-06D9-D60C-F805E1730D33}"/>
                </a:ext>
              </a:extLst>
            </p:cNvPr>
            <p:cNvPicPr>
              <a:picLocks noChangeAspect="1"/>
            </p:cNvPicPr>
            <p:nvPr/>
          </p:nvPicPr>
          <p:blipFill rotWithShape="1">
            <a:blip r:embed="rId5">
              <a:extLst>
                <a:ext uri="{28A0092B-C50C-407E-A947-70E740481C1C}">
                  <a14:useLocalDpi xmlns:a14="http://schemas.microsoft.com/office/drawing/2010/main" val="0"/>
                </a:ext>
              </a:extLst>
            </a:blip>
            <a:srcRect l="13078" t="2124" r="12272" b="1762"/>
            <a:stretch/>
          </p:blipFill>
          <p:spPr>
            <a:xfrm>
              <a:off x="5698669" y="1076956"/>
              <a:ext cx="3804559" cy="4868415"/>
            </a:xfrm>
            <a:prstGeom prst="rect">
              <a:avLst/>
            </a:prstGeom>
            <a:ln>
              <a:noFill/>
            </a:ln>
            <a:effectLst>
              <a:outerShdw blurRad="149987" dist="250190" dir="8460000" algn="ctr">
                <a:srgbClr val="000000">
                  <a:alpha val="28000"/>
                </a:srgbClr>
              </a:outerShdw>
            </a:effectLst>
            <a:sp3d prstMaterial="metal">
              <a:bevelT w="88900" h="88900"/>
            </a:sp3d>
          </p:spPr>
        </p:pic>
        <p:pic>
          <p:nvPicPr>
            <p:cNvPr id="32" name="Picture 31" descr="Graphical user interface&#10;&#10;Description automatically generated">
              <a:extLst>
                <a:ext uri="{FF2B5EF4-FFF2-40B4-BE49-F238E27FC236}">
                  <a16:creationId xmlns:a16="http://schemas.microsoft.com/office/drawing/2014/main" id="{433222DE-7085-4276-E11E-866EBE524AFA}"/>
                </a:ext>
              </a:extLst>
            </p:cNvPr>
            <p:cNvPicPr>
              <a:picLocks noChangeAspect="1"/>
            </p:cNvPicPr>
            <p:nvPr/>
          </p:nvPicPr>
          <p:blipFill rotWithShape="1">
            <a:blip r:embed="rId6">
              <a:extLst>
                <a:ext uri="{28A0092B-C50C-407E-A947-70E740481C1C}">
                  <a14:useLocalDpi xmlns:a14="http://schemas.microsoft.com/office/drawing/2010/main" val="0"/>
                </a:ext>
              </a:extLst>
            </a:blip>
            <a:srcRect l="13106" t="2299" r="12243" b="1587"/>
            <a:stretch/>
          </p:blipFill>
          <p:spPr>
            <a:xfrm>
              <a:off x="6727371" y="1235770"/>
              <a:ext cx="3804558" cy="4868415"/>
            </a:xfrm>
            <a:prstGeom prst="rect">
              <a:avLst/>
            </a:prstGeom>
            <a:ln>
              <a:noFill/>
            </a:ln>
            <a:effectLst>
              <a:outerShdw blurRad="149987" dist="250190" dir="8460000" algn="ctr">
                <a:srgbClr val="000000">
                  <a:alpha val="28000"/>
                </a:srgbClr>
              </a:outerShdw>
            </a:effectLst>
            <a:sp3d prstMaterial="metal">
              <a:bevelT w="88900" h="88900"/>
            </a:sp3d>
          </p:spPr>
        </p:pic>
        <p:pic>
          <p:nvPicPr>
            <p:cNvPr id="34" name="Picture 33" descr="Text&#10;&#10;Description automatically generated">
              <a:extLst>
                <a:ext uri="{FF2B5EF4-FFF2-40B4-BE49-F238E27FC236}">
                  <a16:creationId xmlns:a16="http://schemas.microsoft.com/office/drawing/2014/main" id="{45189524-36D6-3AA1-973F-C0F82D1A72B2}"/>
                </a:ext>
              </a:extLst>
            </p:cNvPr>
            <p:cNvPicPr>
              <a:picLocks noChangeAspect="1"/>
            </p:cNvPicPr>
            <p:nvPr/>
          </p:nvPicPr>
          <p:blipFill rotWithShape="1">
            <a:blip r:embed="rId7">
              <a:extLst>
                <a:ext uri="{28A0092B-C50C-407E-A947-70E740481C1C}">
                  <a14:useLocalDpi xmlns:a14="http://schemas.microsoft.com/office/drawing/2010/main" val="0"/>
                </a:ext>
              </a:extLst>
            </a:blip>
            <a:srcRect l="13281" t="1372" r="12068" b="1877"/>
            <a:stretch/>
          </p:blipFill>
          <p:spPr>
            <a:xfrm>
              <a:off x="7772400" y="1338943"/>
              <a:ext cx="3804558" cy="4900576"/>
            </a:xfrm>
            <a:prstGeom prst="rect">
              <a:avLst/>
            </a:prstGeom>
            <a:ln>
              <a:noFill/>
            </a:ln>
            <a:effectLst>
              <a:outerShdw blurRad="149987" dist="250190" dir="8460000" algn="ctr">
                <a:srgbClr val="000000">
                  <a:alpha val="28000"/>
                </a:srgbClr>
              </a:outerShdw>
            </a:effectLst>
            <a:sp3d prstMaterial="metal">
              <a:bevelT w="88900" h="88900"/>
            </a:sp3d>
          </p:spPr>
        </p:pic>
      </p:grpSp>
    </p:spTree>
    <p:extLst>
      <p:ext uri="{BB962C8B-B14F-4D97-AF65-F5344CB8AC3E}">
        <p14:creationId xmlns:p14="http://schemas.microsoft.com/office/powerpoint/2010/main" val="766325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F06A18-7474-2CD6-7AA1-69033C8624B5}"/>
              </a:ext>
            </a:extLst>
          </p:cNvPr>
          <p:cNvSpPr txBox="1">
            <a:spLocks/>
          </p:cNvSpPr>
          <p:nvPr/>
        </p:nvSpPr>
        <p:spPr>
          <a:xfrm>
            <a:off x="1952625" y="43342"/>
            <a:ext cx="10151391" cy="111925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600" b="1" dirty="0">
                <a:latin typeface="Skeena" pitchFamily="2" charset="0"/>
              </a:rPr>
              <a:t>Understanding and Addressing Needs for On-Farm</a:t>
            </a:r>
          </a:p>
          <a:p>
            <a:pPr algn="r"/>
            <a:r>
              <a:rPr lang="en-US" sz="2600" b="1" dirty="0">
                <a:latin typeface="Skeena" pitchFamily="2" charset="0"/>
              </a:rPr>
              <a:t>Produce Safety Education in Hydroponics and Aquaponics</a:t>
            </a:r>
          </a:p>
          <a:p>
            <a:pPr algn="r"/>
            <a:r>
              <a:rPr lang="en-US" sz="2600" dirty="0">
                <a:latin typeface="Skeena" pitchFamily="2" charset="0"/>
              </a:rPr>
              <a:t>2022 FSOP Grant</a:t>
            </a:r>
          </a:p>
        </p:txBody>
      </p:sp>
      <p:sp>
        <p:nvSpPr>
          <p:cNvPr id="4" name="TextBox 3">
            <a:extLst>
              <a:ext uri="{FF2B5EF4-FFF2-40B4-BE49-F238E27FC236}">
                <a16:creationId xmlns:a16="http://schemas.microsoft.com/office/drawing/2014/main" id="{1D0CC509-2272-4B11-88C8-2FF564879D06}"/>
              </a:ext>
            </a:extLst>
          </p:cNvPr>
          <p:cNvSpPr txBox="1"/>
          <p:nvPr/>
        </p:nvSpPr>
        <p:spPr>
          <a:xfrm>
            <a:off x="165904" y="2435362"/>
            <a:ext cx="4231162" cy="1569660"/>
          </a:xfrm>
          <a:prstGeom prst="rect">
            <a:avLst/>
          </a:prstGeom>
          <a:noFill/>
        </p:spPr>
        <p:txBody>
          <a:bodyPr wrap="square" rtlCol="0">
            <a:spAutoFit/>
          </a:bodyPr>
          <a:lstStyle/>
          <a:p>
            <a:r>
              <a:rPr lang="en-US" sz="1600" b="1" dirty="0">
                <a:latin typeface="Skeena" pitchFamily="2" charset="0"/>
              </a:rPr>
              <a:t>GOAL: </a:t>
            </a:r>
            <a:r>
              <a:rPr lang="en-US" sz="1600" dirty="0">
                <a:latin typeface="Skeena" pitchFamily="2" charset="0"/>
              </a:rPr>
              <a:t>The overall goal of this project is to facilitate coordinated development of produce safety educational resources and experiences for aquaponic and hydroponic stakeholders across the nation to support increased understanding and reduced risk. </a:t>
            </a:r>
          </a:p>
        </p:txBody>
      </p:sp>
      <p:sp>
        <p:nvSpPr>
          <p:cNvPr id="5" name="TextBox 4">
            <a:extLst>
              <a:ext uri="{FF2B5EF4-FFF2-40B4-BE49-F238E27FC236}">
                <a16:creationId xmlns:a16="http://schemas.microsoft.com/office/drawing/2014/main" id="{B302D56F-FD25-4719-B6D4-DA53B326BC94}"/>
              </a:ext>
            </a:extLst>
          </p:cNvPr>
          <p:cNvSpPr txBox="1"/>
          <p:nvPr/>
        </p:nvSpPr>
        <p:spPr>
          <a:xfrm>
            <a:off x="4803494" y="2886692"/>
            <a:ext cx="7222602" cy="3416320"/>
          </a:xfrm>
          <a:prstGeom prst="rect">
            <a:avLst/>
          </a:prstGeom>
          <a:noFill/>
        </p:spPr>
        <p:txBody>
          <a:bodyPr wrap="square" rtlCol="0">
            <a:spAutoFit/>
          </a:bodyPr>
          <a:lstStyle/>
          <a:p>
            <a:r>
              <a:rPr lang="en-US" b="1" dirty="0">
                <a:latin typeface="Skeena" pitchFamily="2" charset="0"/>
              </a:rPr>
              <a:t>OBJECTIVES:</a:t>
            </a:r>
          </a:p>
          <a:p>
            <a:pPr marL="342900" indent="-342900">
              <a:buAutoNum type="arabicPeriod"/>
            </a:pPr>
            <a:r>
              <a:rPr lang="en-US" b="1" dirty="0">
                <a:latin typeface="Skeena" pitchFamily="2" charset="0"/>
              </a:rPr>
              <a:t>ADVISORY GROUP</a:t>
            </a:r>
            <a:r>
              <a:rPr lang="en-US" dirty="0">
                <a:latin typeface="Skeena" pitchFamily="2" charset="0"/>
              </a:rPr>
              <a:t> - Form a nation-wide hydroponic and aquaponic produce safety advisory group that informs project outputs at multiple steps.</a:t>
            </a:r>
          </a:p>
          <a:p>
            <a:pPr marL="342900" indent="-342900">
              <a:buAutoNum type="arabicPeriod"/>
            </a:pPr>
            <a:r>
              <a:rPr lang="en-US" b="1" dirty="0">
                <a:latin typeface="Skeena" pitchFamily="2" charset="0"/>
              </a:rPr>
              <a:t>NEEDS ASSESSMENT </a:t>
            </a:r>
            <a:r>
              <a:rPr lang="en-US" dirty="0">
                <a:latin typeface="Skeena" pitchFamily="2" charset="0"/>
              </a:rPr>
              <a:t>- Determine produce safety educational needs/gaps specific to hydroponics and aquaponics.</a:t>
            </a:r>
          </a:p>
          <a:p>
            <a:pPr marL="342900" indent="-342900">
              <a:buAutoNum type="arabicPeriod"/>
            </a:pPr>
            <a:r>
              <a:rPr lang="en-US" b="1" dirty="0">
                <a:latin typeface="Skeena" pitchFamily="2" charset="0"/>
              </a:rPr>
              <a:t>ED DEVELOPMENT </a:t>
            </a:r>
            <a:r>
              <a:rPr lang="en-US" dirty="0">
                <a:latin typeface="Skeena" pitchFamily="2" charset="0"/>
              </a:rPr>
              <a:t>- Develop educational curricula, programs, and resources for diverse audiences.</a:t>
            </a:r>
          </a:p>
          <a:p>
            <a:pPr marL="342900" indent="-342900">
              <a:buAutoNum type="arabicPeriod"/>
            </a:pPr>
            <a:r>
              <a:rPr lang="en-US" b="1" dirty="0">
                <a:latin typeface="Skeena" pitchFamily="2" charset="0"/>
              </a:rPr>
              <a:t>ED DELIVERY &amp; EVALUATION </a:t>
            </a:r>
            <a:r>
              <a:rPr lang="en-US" dirty="0">
                <a:latin typeface="Skeena" pitchFamily="2" charset="0"/>
              </a:rPr>
              <a:t>- Deliver educational resources and programs to target audiences and evaluate outcomes and impact.</a:t>
            </a:r>
          </a:p>
          <a:p>
            <a:pPr marL="342900" indent="-342900">
              <a:buAutoNum type="arabicPeriod"/>
            </a:pPr>
            <a:r>
              <a:rPr lang="en-US" b="1" dirty="0">
                <a:latin typeface="Skeena" pitchFamily="2" charset="0"/>
              </a:rPr>
              <a:t>COORDINATE RESEARCH </a:t>
            </a:r>
            <a:r>
              <a:rPr lang="en-US" dirty="0">
                <a:latin typeface="Skeena" pitchFamily="2" charset="0"/>
              </a:rPr>
              <a:t>- Coordinate research efforts to address knowledge gaps.</a:t>
            </a:r>
          </a:p>
        </p:txBody>
      </p:sp>
      <p:sp>
        <p:nvSpPr>
          <p:cNvPr id="6" name="TextBox 5">
            <a:extLst>
              <a:ext uri="{FF2B5EF4-FFF2-40B4-BE49-F238E27FC236}">
                <a16:creationId xmlns:a16="http://schemas.microsoft.com/office/drawing/2014/main" id="{287E65F0-E8D3-4F0F-9ED6-661675D836F1}"/>
              </a:ext>
            </a:extLst>
          </p:cNvPr>
          <p:cNvSpPr txBox="1"/>
          <p:nvPr/>
        </p:nvSpPr>
        <p:spPr>
          <a:xfrm>
            <a:off x="173005" y="1111923"/>
            <a:ext cx="4497380" cy="1323439"/>
          </a:xfrm>
          <a:prstGeom prst="rect">
            <a:avLst/>
          </a:prstGeom>
          <a:noFill/>
        </p:spPr>
        <p:txBody>
          <a:bodyPr wrap="square" rtlCol="0">
            <a:spAutoFit/>
          </a:bodyPr>
          <a:lstStyle/>
          <a:p>
            <a:r>
              <a:rPr lang="en-US" sz="1600" b="1" dirty="0">
                <a:latin typeface="Skeena" pitchFamily="2" charset="0"/>
              </a:rPr>
              <a:t>PROBLEM STATEMENT: </a:t>
            </a:r>
            <a:r>
              <a:rPr lang="en-US" sz="1600" dirty="0">
                <a:latin typeface="Skeena" pitchFamily="2" charset="0"/>
              </a:rPr>
              <a:t>The HP/AP industry is growing and is under-served by produce safety educational resources and learning events, while produce safety educators and regulators lack knowledge about HP/AP operations.</a:t>
            </a:r>
          </a:p>
        </p:txBody>
      </p:sp>
      <p:sp>
        <p:nvSpPr>
          <p:cNvPr id="7" name="TextBox 6">
            <a:extLst>
              <a:ext uri="{FF2B5EF4-FFF2-40B4-BE49-F238E27FC236}">
                <a16:creationId xmlns:a16="http://schemas.microsoft.com/office/drawing/2014/main" id="{9E06FBF7-79F0-480E-9B36-FAA5CBE434C4}"/>
              </a:ext>
            </a:extLst>
          </p:cNvPr>
          <p:cNvSpPr txBox="1"/>
          <p:nvPr/>
        </p:nvSpPr>
        <p:spPr>
          <a:xfrm>
            <a:off x="4803494" y="1111923"/>
            <a:ext cx="6956384" cy="1754326"/>
          </a:xfrm>
          <a:prstGeom prst="rect">
            <a:avLst/>
          </a:prstGeom>
          <a:noFill/>
        </p:spPr>
        <p:txBody>
          <a:bodyPr wrap="square" rtlCol="0">
            <a:spAutoFit/>
          </a:bodyPr>
          <a:lstStyle/>
          <a:p>
            <a:r>
              <a:rPr lang="en-US" b="1" dirty="0">
                <a:latin typeface="Skeena" pitchFamily="2" charset="0"/>
              </a:rPr>
              <a:t>PLANNED IMPACTS</a:t>
            </a:r>
          </a:p>
          <a:p>
            <a:pPr marL="342900" indent="-342900">
              <a:buFont typeface="+mj-lt"/>
              <a:buAutoNum type="arabicPeriod"/>
            </a:pPr>
            <a:r>
              <a:rPr lang="en-US" dirty="0">
                <a:latin typeface="Skeena" pitchFamily="2" charset="0"/>
              </a:rPr>
              <a:t>Aquaponic and hydroponic growers improve produce safety practices leading to reduced risk.</a:t>
            </a:r>
          </a:p>
          <a:p>
            <a:pPr marL="342900" indent="-342900">
              <a:buFont typeface="+mj-lt"/>
              <a:buAutoNum type="arabicPeriod"/>
            </a:pPr>
            <a:r>
              <a:rPr lang="en-US" dirty="0">
                <a:latin typeface="Skeena" pitchFamily="2" charset="0"/>
              </a:rPr>
              <a:t>Produce safety educators and regulators improve knowledge and understanding of aquaponic and hydroponic operations leading to improved support of the industry.</a:t>
            </a:r>
          </a:p>
        </p:txBody>
      </p:sp>
      <p:sp>
        <p:nvSpPr>
          <p:cNvPr id="2" name="TextBox 1">
            <a:extLst>
              <a:ext uri="{FF2B5EF4-FFF2-40B4-BE49-F238E27FC236}">
                <a16:creationId xmlns:a16="http://schemas.microsoft.com/office/drawing/2014/main" id="{B9E5A4E5-1FBF-A20C-F719-08ECD8F1DBAD}"/>
              </a:ext>
            </a:extLst>
          </p:cNvPr>
          <p:cNvSpPr txBox="1"/>
          <p:nvPr/>
        </p:nvSpPr>
        <p:spPr>
          <a:xfrm>
            <a:off x="255197" y="4207327"/>
            <a:ext cx="4231162" cy="1938992"/>
          </a:xfrm>
          <a:prstGeom prst="rect">
            <a:avLst/>
          </a:prstGeom>
          <a:noFill/>
          <a:ln w="28575">
            <a:solidFill>
              <a:schemeClr val="accent6"/>
            </a:solidFill>
          </a:ln>
        </p:spPr>
        <p:txBody>
          <a:bodyPr wrap="square" rtlCol="0">
            <a:spAutoFit/>
          </a:bodyPr>
          <a:lstStyle/>
          <a:p>
            <a:r>
              <a:rPr lang="en-US" sz="2400" b="1" dirty="0">
                <a:latin typeface="Skeena" pitchFamily="2" charset="0"/>
              </a:rPr>
              <a:t>TL;DR: </a:t>
            </a:r>
            <a:r>
              <a:rPr lang="en-US" sz="2400" dirty="0">
                <a:latin typeface="Skeena" pitchFamily="2" charset="0"/>
              </a:rPr>
              <a:t>NECAFS will continue to organize collaborative work in on-farm soilless produce safety over the next 3 years.</a:t>
            </a:r>
          </a:p>
          <a:p>
            <a:r>
              <a:rPr lang="en-US" sz="2400" i="1" dirty="0">
                <a:latin typeface="Skeena" pitchFamily="2" charset="0"/>
              </a:rPr>
              <a:t>Contact Sean to join the fun!</a:t>
            </a:r>
          </a:p>
        </p:txBody>
      </p:sp>
    </p:spTree>
    <p:extLst>
      <p:ext uri="{BB962C8B-B14F-4D97-AF65-F5344CB8AC3E}">
        <p14:creationId xmlns:p14="http://schemas.microsoft.com/office/powerpoint/2010/main" val="212819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F06A18-7474-2CD6-7AA1-69033C8624B5}"/>
              </a:ext>
            </a:extLst>
          </p:cNvPr>
          <p:cNvSpPr txBox="1">
            <a:spLocks/>
          </p:cNvSpPr>
          <p:nvPr/>
        </p:nvSpPr>
        <p:spPr>
          <a:xfrm>
            <a:off x="1952625" y="43343"/>
            <a:ext cx="10151391" cy="82284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000" b="1" dirty="0">
                <a:latin typeface="Skeena" pitchFamily="2" charset="0"/>
              </a:rPr>
              <a:t>Northeast Produce Safety Research Consortium</a:t>
            </a:r>
          </a:p>
        </p:txBody>
      </p:sp>
      <p:sp>
        <p:nvSpPr>
          <p:cNvPr id="9" name="Text Placeholder 5">
            <a:extLst>
              <a:ext uri="{FF2B5EF4-FFF2-40B4-BE49-F238E27FC236}">
                <a16:creationId xmlns:a16="http://schemas.microsoft.com/office/drawing/2014/main" id="{BB27B5EF-3666-642D-C4C0-865B9E57AA86}"/>
              </a:ext>
            </a:extLst>
          </p:cNvPr>
          <p:cNvSpPr txBox="1">
            <a:spLocks/>
          </p:cNvSpPr>
          <p:nvPr/>
        </p:nvSpPr>
        <p:spPr>
          <a:xfrm>
            <a:off x="527600" y="1336721"/>
            <a:ext cx="4599203" cy="1909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lang="en-US" sz="2200" b="1" dirty="0">
                <a:latin typeface="Skeena" pitchFamily="2" charset="0"/>
              </a:rPr>
              <a:t>FDA CFSAN OARSA </a:t>
            </a:r>
            <a:r>
              <a:rPr lang="en-US" sz="2200" dirty="0">
                <a:latin typeface="Skeena" pitchFamily="2" charset="0"/>
              </a:rPr>
              <a:t>(Center for Food Safety and Applied Nutrition, Office of Applied Research and Safety Assessment) </a:t>
            </a:r>
            <a:r>
              <a:rPr lang="en-US" sz="2200" b="1" dirty="0">
                <a:latin typeface="Skeena" pitchFamily="2" charset="0"/>
              </a:rPr>
              <a:t>requested a proposal </a:t>
            </a:r>
            <a:r>
              <a:rPr lang="en-US" sz="2200" dirty="0">
                <a:latin typeface="Skeena" pitchFamily="2" charset="0"/>
              </a:rPr>
              <a:t>from NECAFS for a collaborative regional project.</a:t>
            </a:r>
          </a:p>
        </p:txBody>
      </p:sp>
      <p:pic>
        <p:nvPicPr>
          <p:cNvPr id="8" name="Picture 7">
            <a:extLst>
              <a:ext uri="{FF2B5EF4-FFF2-40B4-BE49-F238E27FC236}">
                <a16:creationId xmlns:a16="http://schemas.microsoft.com/office/drawing/2014/main" id="{81CA9FDE-02C0-AFC1-89C2-348EB73912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9566" y="866185"/>
            <a:ext cx="6064032" cy="5370228"/>
          </a:xfrm>
          <a:prstGeom prst="rect">
            <a:avLst/>
          </a:prstGeom>
        </p:spPr>
      </p:pic>
      <p:pic>
        <p:nvPicPr>
          <p:cNvPr id="4" name="Graphic 3" descr="Germ with solid fill">
            <a:extLst>
              <a:ext uri="{FF2B5EF4-FFF2-40B4-BE49-F238E27FC236}">
                <a16:creationId xmlns:a16="http://schemas.microsoft.com/office/drawing/2014/main" id="{8A659D2E-037B-FB2D-AB47-4457C19747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60967" y="2774870"/>
            <a:ext cx="525050" cy="525050"/>
          </a:xfrm>
          <a:prstGeom prst="rect">
            <a:avLst/>
          </a:prstGeom>
        </p:spPr>
      </p:pic>
      <p:pic>
        <p:nvPicPr>
          <p:cNvPr id="6" name="Graphic 5" descr="Germ with solid fill">
            <a:extLst>
              <a:ext uri="{FF2B5EF4-FFF2-40B4-BE49-F238E27FC236}">
                <a16:creationId xmlns:a16="http://schemas.microsoft.com/office/drawing/2014/main" id="{74F1FF96-9363-BE95-FBB4-2E26DC388F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37853" y="4282880"/>
            <a:ext cx="525050" cy="525050"/>
          </a:xfrm>
          <a:prstGeom prst="rect">
            <a:avLst/>
          </a:prstGeom>
        </p:spPr>
      </p:pic>
      <p:pic>
        <p:nvPicPr>
          <p:cNvPr id="10" name="Graphic 9" descr="Germ with solid fill">
            <a:extLst>
              <a:ext uri="{FF2B5EF4-FFF2-40B4-BE49-F238E27FC236}">
                <a16:creationId xmlns:a16="http://schemas.microsoft.com/office/drawing/2014/main" id="{7E545661-A057-E6EB-C053-15FA3B26FB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55558" y="3006570"/>
            <a:ext cx="525050" cy="525050"/>
          </a:xfrm>
          <a:prstGeom prst="rect">
            <a:avLst/>
          </a:prstGeom>
        </p:spPr>
      </p:pic>
      <p:pic>
        <p:nvPicPr>
          <p:cNvPr id="12" name="Graphic 11" descr="Germ with solid fill">
            <a:extLst>
              <a:ext uri="{FF2B5EF4-FFF2-40B4-BE49-F238E27FC236}">
                <a16:creationId xmlns:a16="http://schemas.microsoft.com/office/drawing/2014/main" id="{93E9A84C-405E-662A-341D-BD7D708230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31405" y="3689270"/>
            <a:ext cx="525050" cy="525050"/>
          </a:xfrm>
          <a:prstGeom prst="rect">
            <a:avLst/>
          </a:prstGeom>
        </p:spPr>
      </p:pic>
      <p:pic>
        <p:nvPicPr>
          <p:cNvPr id="14" name="Graphic 13" descr="Germ with solid fill">
            <a:extLst>
              <a:ext uri="{FF2B5EF4-FFF2-40B4-BE49-F238E27FC236}">
                <a16:creationId xmlns:a16="http://schemas.microsoft.com/office/drawing/2014/main" id="{C43FDBCF-15FA-B6C0-1CBB-4375D0F906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30680" y="5038701"/>
            <a:ext cx="525050" cy="525050"/>
          </a:xfrm>
          <a:prstGeom prst="rect">
            <a:avLst/>
          </a:prstGeom>
        </p:spPr>
      </p:pic>
      <p:pic>
        <p:nvPicPr>
          <p:cNvPr id="16" name="Graphic 15" descr="Questions with solid fill">
            <a:extLst>
              <a:ext uri="{FF2B5EF4-FFF2-40B4-BE49-F238E27FC236}">
                <a16:creationId xmlns:a16="http://schemas.microsoft.com/office/drawing/2014/main" id="{D1DE4E39-553A-7D2A-9A12-B464D480F91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40888" y="3576900"/>
            <a:ext cx="525050" cy="525050"/>
          </a:xfrm>
          <a:prstGeom prst="rect">
            <a:avLst/>
          </a:prstGeom>
        </p:spPr>
      </p:pic>
      <p:pic>
        <p:nvPicPr>
          <p:cNvPr id="18" name="Graphic 17" descr="Question mark with solid fill">
            <a:extLst>
              <a:ext uri="{FF2B5EF4-FFF2-40B4-BE49-F238E27FC236}">
                <a16:creationId xmlns:a16="http://schemas.microsoft.com/office/drawing/2014/main" id="{179A30D4-0BCB-E27F-E213-C0335099AFB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548358" y="3907953"/>
            <a:ext cx="525050" cy="525050"/>
          </a:xfrm>
          <a:prstGeom prst="rect">
            <a:avLst/>
          </a:prstGeom>
        </p:spPr>
      </p:pic>
      <p:pic>
        <p:nvPicPr>
          <p:cNvPr id="20" name="Graphic 19" descr="Customer review with solid fill">
            <a:extLst>
              <a:ext uri="{FF2B5EF4-FFF2-40B4-BE49-F238E27FC236}">
                <a16:creationId xmlns:a16="http://schemas.microsoft.com/office/drawing/2014/main" id="{AF8E29DF-DFFB-7C57-12F1-1BD948DC2AF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679025" y="4878469"/>
            <a:ext cx="525050" cy="525050"/>
          </a:xfrm>
          <a:prstGeom prst="rect">
            <a:avLst/>
          </a:prstGeom>
        </p:spPr>
      </p:pic>
      <p:sp>
        <p:nvSpPr>
          <p:cNvPr id="21" name="Text Placeholder 5">
            <a:extLst>
              <a:ext uri="{FF2B5EF4-FFF2-40B4-BE49-F238E27FC236}">
                <a16:creationId xmlns:a16="http://schemas.microsoft.com/office/drawing/2014/main" id="{F2DC9EEA-B3A5-3E52-EA86-1FBD83CBA0DF}"/>
              </a:ext>
            </a:extLst>
          </p:cNvPr>
          <p:cNvSpPr txBox="1">
            <a:spLocks/>
          </p:cNvSpPr>
          <p:nvPr/>
        </p:nvSpPr>
        <p:spPr>
          <a:xfrm>
            <a:off x="527600" y="3716657"/>
            <a:ext cx="4599203" cy="20431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spcAft>
                <a:spcPts val="600"/>
              </a:spcAft>
              <a:buNone/>
              <a:defRPr/>
            </a:pPr>
            <a:r>
              <a:rPr lang="en-US" sz="2200" b="1" dirty="0">
                <a:latin typeface="Skeena" pitchFamily="2" charset="0"/>
              </a:rPr>
              <a:t>Aim</a:t>
            </a:r>
            <a:r>
              <a:rPr lang="en-US" sz="2200" dirty="0">
                <a:latin typeface="Skeena" pitchFamily="2" charset="0"/>
              </a:rPr>
              <a:t>: Establish a Northeast regional produce safety research consortium that </a:t>
            </a:r>
            <a:r>
              <a:rPr lang="en-US" sz="2200" b="1" dirty="0">
                <a:latin typeface="Skeena" pitchFamily="2" charset="0"/>
              </a:rPr>
              <a:t>coordinates sampling of produce production and handling environments to better understand human pathogen risks in the food system</a:t>
            </a:r>
            <a:r>
              <a:rPr lang="en-US" sz="2200" dirty="0">
                <a:latin typeface="Skeena" pitchFamily="2" charset="0"/>
              </a:rPr>
              <a:t>.</a:t>
            </a:r>
          </a:p>
        </p:txBody>
      </p:sp>
      <p:pic>
        <p:nvPicPr>
          <p:cNvPr id="22" name="Graphic 21" descr="Apple with solid fill">
            <a:extLst>
              <a:ext uri="{FF2B5EF4-FFF2-40B4-BE49-F238E27FC236}">
                <a16:creationId xmlns:a16="http://schemas.microsoft.com/office/drawing/2014/main" id="{2287989C-C2A7-33A9-36FB-17B7E3F6963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34246" y="4091122"/>
            <a:ext cx="544740" cy="544740"/>
          </a:xfrm>
          <a:prstGeom prst="rect">
            <a:avLst/>
          </a:prstGeom>
        </p:spPr>
      </p:pic>
      <p:pic>
        <p:nvPicPr>
          <p:cNvPr id="23" name="Graphic 22" descr="Blueberry with solid fill">
            <a:extLst>
              <a:ext uri="{FF2B5EF4-FFF2-40B4-BE49-F238E27FC236}">
                <a16:creationId xmlns:a16="http://schemas.microsoft.com/office/drawing/2014/main" id="{AAE23628-4AEC-BD91-057F-E566632DA6A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520516" y="2392551"/>
            <a:ext cx="541385" cy="541385"/>
          </a:xfrm>
          <a:prstGeom prst="rect">
            <a:avLst/>
          </a:prstGeom>
        </p:spPr>
      </p:pic>
      <p:grpSp>
        <p:nvGrpSpPr>
          <p:cNvPr id="28" name="Group 27">
            <a:extLst>
              <a:ext uri="{FF2B5EF4-FFF2-40B4-BE49-F238E27FC236}">
                <a16:creationId xmlns:a16="http://schemas.microsoft.com/office/drawing/2014/main" id="{A800A45A-B017-6842-DE4C-2469ECB1DB6E}"/>
              </a:ext>
            </a:extLst>
          </p:cNvPr>
          <p:cNvGrpSpPr>
            <a:grpSpLocks noChangeAspect="1"/>
          </p:cNvGrpSpPr>
          <p:nvPr/>
        </p:nvGrpSpPr>
        <p:grpSpPr>
          <a:xfrm>
            <a:off x="6475439" y="4569300"/>
            <a:ext cx="533128" cy="548640"/>
            <a:chOff x="5130878" y="4692974"/>
            <a:chExt cx="886112" cy="911895"/>
          </a:xfrm>
        </p:grpSpPr>
        <p:pic>
          <p:nvPicPr>
            <p:cNvPr id="24" name="Graphic 23" descr="Peach with solid fill">
              <a:extLst>
                <a:ext uri="{FF2B5EF4-FFF2-40B4-BE49-F238E27FC236}">
                  <a16:creationId xmlns:a16="http://schemas.microsoft.com/office/drawing/2014/main" id="{CED421A9-678E-DD40-75FC-9E213FFDD03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151990" y="4692974"/>
              <a:ext cx="548640" cy="548640"/>
            </a:xfrm>
            <a:prstGeom prst="rect">
              <a:avLst/>
            </a:prstGeom>
          </p:spPr>
        </p:pic>
        <p:pic>
          <p:nvPicPr>
            <p:cNvPr id="25" name="Graphic 24" descr="Eggplant with solid fill">
              <a:extLst>
                <a:ext uri="{FF2B5EF4-FFF2-40B4-BE49-F238E27FC236}">
                  <a16:creationId xmlns:a16="http://schemas.microsoft.com/office/drawing/2014/main" id="{010CBC5C-9090-9615-40A6-5F85AB5FDAD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368739" y="4824062"/>
              <a:ext cx="548640" cy="548640"/>
            </a:xfrm>
            <a:prstGeom prst="rect">
              <a:avLst/>
            </a:prstGeom>
          </p:spPr>
        </p:pic>
        <p:pic>
          <p:nvPicPr>
            <p:cNvPr id="26" name="Graphic 25" descr="Strawberry with solid fill">
              <a:extLst>
                <a:ext uri="{FF2B5EF4-FFF2-40B4-BE49-F238E27FC236}">
                  <a16:creationId xmlns:a16="http://schemas.microsoft.com/office/drawing/2014/main" id="{6BF59A65-4775-8638-F1AF-DACC62C61C9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130878" y="5056229"/>
              <a:ext cx="548640" cy="548640"/>
            </a:xfrm>
            <a:prstGeom prst="rect">
              <a:avLst/>
            </a:prstGeom>
          </p:spPr>
        </p:pic>
        <p:pic>
          <p:nvPicPr>
            <p:cNvPr id="27" name="Graphic 26" descr="Soy with solid fill">
              <a:extLst>
                <a:ext uri="{FF2B5EF4-FFF2-40B4-BE49-F238E27FC236}">
                  <a16:creationId xmlns:a16="http://schemas.microsoft.com/office/drawing/2014/main" id="{A3DB09CF-C8CE-1474-5419-ED194D9DD6A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468350" y="5054653"/>
              <a:ext cx="548640" cy="548640"/>
            </a:xfrm>
            <a:prstGeom prst="rect">
              <a:avLst/>
            </a:prstGeom>
          </p:spPr>
        </p:pic>
      </p:grpSp>
      <p:pic>
        <p:nvPicPr>
          <p:cNvPr id="30" name="Graphic 29" descr="Farm scene with solid fill">
            <a:extLst>
              <a:ext uri="{FF2B5EF4-FFF2-40B4-BE49-F238E27FC236}">
                <a16:creationId xmlns:a16="http://schemas.microsoft.com/office/drawing/2014/main" id="{2041B746-1376-A3CE-CBEC-4006DCBA227D}"/>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057065" y="4062853"/>
            <a:ext cx="548640" cy="548640"/>
          </a:xfrm>
          <a:prstGeom prst="rect">
            <a:avLst/>
          </a:prstGeom>
        </p:spPr>
      </p:pic>
      <p:pic>
        <p:nvPicPr>
          <p:cNvPr id="33" name="Graphic 32" descr="Farm scene with solid fill">
            <a:extLst>
              <a:ext uri="{FF2B5EF4-FFF2-40B4-BE49-F238E27FC236}">
                <a16:creationId xmlns:a16="http://schemas.microsoft.com/office/drawing/2014/main" id="{AAD53DE5-04BE-8099-D88A-5F8B5FC4C41A}"/>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9051594" y="3288774"/>
            <a:ext cx="548640" cy="548640"/>
          </a:xfrm>
          <a:prstGeom prst="rect">
            <a:avLst/>
          </a:prstGeom>
        </p:spPr>
      </p:pic>
      <p:pic>
        <p:nvPicPr>
          <p:cNvPr id="34" name="Graphic 33" descr="Farm scene with solid fill">
            <a:extLst>
              <a:ext uri="{FF2B5EF4-FFF2-40B4-BE49-F238E27FC236}">
                <a16:creationId xmlns:a16="http://schemas.microsoft.com/office/drawing/2014/main" id="{D53B286E-861B-E2E4-7530-43E66B3D7498}"/>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9904724" y="2388924"/>
            <a:ext cx="548640" cy="548640"/>
          </a:xfrm>
          <a:prstGeom prst="rect">
            <a:avLst/>
          </a:prstGeom>
        </p:spPr>
      </p:pic>
      <p:pic>
        <p:nvPicPr>
          <p:cNvPr id="35" name="Graphic 34" descr="Farm scene with solid fill">
            <a:extLst>
              <a:ext uri="{FF2B5EF4-FFF2-40B4-BE49-F238E27FC236}">
                <a16:creationId xmlns:a16="http://schemas.microsoft.com/office/drawing/2014/main" id="{1107C035-D779-3C3D-568D-05EF7C27DE0A}"/>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8085198" y="3367633"/>
            <a:ext cx="548640" cy="548640"/>
          </a:xfrm>
          <a:prstGeom prst="rect">
            <a:avLst/>
          </a:prstGeom>
        </p:spPr>
      </p:pic>
      <p:pic>
        <p:nvPicPr>
          <p:cNvPr id="36" name="Graphic 35" descr="Farm scene with solid fill">
            <a:extLst>
              <a:ext uri="{FF2B5EF4-FFF2-40B4-BE49-F238E27FC236}">
                <a16:creationId xmlns:a16="http://schemas.microsoft.com/office/drawing/2014/main" id="{DA01A2A7-60F0-6484-CC00-6258F0EA010A}"/>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878293" y="4873814"/>
            <a:ext cx="548640" cy="548640"/>
          </a:xfrm>
          <a:prstGeom prst="rect">
            <a:avLst/>
          </a:prstGeom>
        </p:spPr>
      </p:pic>
      <p:pic>
        <p:nvPicPr>
          <p:cNvPr id="38" name="Graphic 37" descr="Questions with solid fill">
            <a:extLst>
              <a:ext uri="{FF2B5EF4-FFF2-40B4-BE49-F238E27FC236}">
                <a16:creationId xmlns:a16="http://schemas.microsoft.com/office/drawing/2014/main" id="{227A5000-0BD0-D68C-813A-09E6DCEAA09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71212" y="4512663"/>
            <a:ext cx="525050" cy="525050"/>
          </a:xfrm>
          <a:prstGeom prst="rect">
            <a:avLst/>
          </a:prstGeom>
        </p:spPr>
      </p:pic>
      <p:pic>
        <p:nvPicPr>
          <p:cNvPr id="39" name="Graphic 38" descr="Question mark with solid fill">
            <a:extLst>
              <a:ext uri="{FF2B5EF4-FFF2-40B4-BE49-F238E27FC236}">
                <a16:creationId xmlns:a16="http://schemas.microsoft.com/office/drawing/2014/main" id="{5D50CE53-CDC2-CA24-51FE-7D78BD6F979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15312" y="2985633"/>
            <a:ext cx="525050" cy="525050"/>
          </a:xfrm>
          <a:prstGeom prst="rect">
            <a:avLst/>
          </a:prstGeom>
        </p:spPr>
      </p:pic>
      <p:pic>
        <p:nvPicPr>
          <p:cNvPr id="40" name="Graphic 39" descr="Customer review with solid fill">
            <a:extLst>
              <a:ext uri="{FF2B5EF4-FFF2-40B4-BE49-F238E27FC236}">
                <a16:creationId xmlns:a16="http://schemas.microsoft.com/office/drawing/2014/main" id="{C8E041D5-158A-342E-4450-DAFD876DFD7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113661" y="2406602"/>
            <a:ext cx="525050" cy="525050"/>
          </a:xfrm>
          <a:prstGeom prst="rect">
            <a:avLst/>
          </a:prstGeom>
        </p:spPr>
      </p:pic>
      <p:grpSp>
        <p:nvGrpSpPr>
          <p:cNvPr id="41" name="Group 40">
            <a:extLst>
              <a:ext uri="{FF2B5EF4-FFF2-40B4-BE49-F238E27FC236}">
                <a16:creationId xmlns:a16="http://schemas.microsoft.com/office/drawing/2014/main" id="{1CDB9FE0-62D9-FDDB-F765-276D9A79F38C}"/>
              </a:ext>
            </a:extLst>
          </p:cNvPr>
          <p:cNvGrpSpPr>
            <a:grpSpLocks noChangeAspect="1"/>
          </p:cNvGrpSpPr>
          <p:nvPr/>
        </p:nvGrpSpPr>
        <p:grpSpPr>
          <a:xfrm>
            <a:off x="9450267" y="3837414"/>
            <a:ext cx="530352" cy="545783"/>
            <a:chOff x="5130878" y="4692974"/>
            <a:chExt cx="886112" cy="911895"/>
          </a:xfrm>
        </p:grpSpPr>
        <p:pic>
          <p:nvPicPr>
            <p:cNvPr id="42" name="Graphic 41" descr="Peach with solid fill">
              <a:extLst>
                <a:ext uri="{FF2B5EF4-FFF2-40B4-BE49-F238E27FC236}">
                  <a16:creationId xmlns:a16="http://schemas.microsoft.com/office/drawing/2014/main" id="{E1122E49-2A51-6A6D-008F-B8DCE0E1EB1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151990" y="4692974"/>
              <a:ext cx="548640" cy="548640"/>
            </a:xfrm>
            <a:prstGeom prst="rect">
              <a:avLst/>
            </a:prstGeom>
          </p:spPr>
        </p:pic>
        <p:pic>
          <p:nvPicPr>
            <p:cNvPr id="43" name="Graphic 42" descr="Eggplant with solid fill">
              <a:extLst>
                <a:ext uri="{FF2B5EF4-FFF2-40B4-BE49-F238E27FC236}">
                  <a16:creationId xmlns:a16="http://schemas.microsoft.com/office/drawing/2014/main" id="{E238BC4B-D991-AA52-2806-A526610832F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368739" y="4824062"/>
              <a:ext cx="548640" cy="548640"/>
            </a:xfrm>
            <a:prstGeom prst="rect">
              <a:avLst/>
            </a:prstGeom>
          </p:spPr>
        </p:pic>
        <p:pic>
          <p:nvPicPr>
            <p:cNvPr id="44" name="Graphic 43" descr="Strawberry with solid fill">
              <a:extLst>
                <a:ext uri="{FF2B5EF4-FFF2-40B4-BE49-F238E27FC236}">
                  <a16:creationId xmlns:a16="http://schemas.microsoft.com/office/drawing/2014/main" id="{ECE997D1-4A99-8073-CE05-8094DEF9774F}"/>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130878" y="5056229"/>
              <a:ext cx="548640" cy="548640"/>
            </a:xfrm>
            <a:prstGeom prst="rect">
              <a:avLst/>
            </a:prstGeom>
          </p:spPr>
        </p:pic>
        <p:pic>
          <p:nvPicPr>
            <p:cNvPr id="45" name="Graphic 44" descr="Soy with solid fill">
              <a:extLst>
                <a:ext uri="{FF2B5EF4-FFF2-40B4-BE49-F238E27FC236}">
                  <a16:creationId xmlns:a16="http://schemas.microsoft.com/office/drawing/2014/main" id="{49277CAD-9241-4509-DB2C-866D6F7AB7C9}"/>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468350" y="5054653"/>
              <a:ext cx="548640" cy="548640"/>
            </a:xfrm>
            <a:prstGeom prst="rect">
              <a:avLst/>
            </a:prstGeom>
          </p:spPr>
        </p:pic>
      </p:grpSp>
      <p:grpSp>
        <p:nvGrpSpPr>
          <p:cNvPr id="46" name="Group 45">
            <a:extLst>
              <a:ext uri="{FF2B5EF4-FFF2-40B4-BE49-F238E27FC236}">
                <a16:creationId xmlns:a16="http://schemas.microsoft.com/office/drawing/2014/main" id="{55FE7DF6-28DC-6937-1938-94E321C68228}"/>
              </a:ext>
            </a:extLst>
          </p:cNvPr>
          <p:cNvGrpSpPr>
            <a:grpSpLocks noChangeAspect="1"/>
          </p:cNvGrpSpPr>
          <p:nvPr/>
        </p:nvGrpSpPr>
        <p:grpSpPr>
          <a:xfrm>
            <a:off x="9344014" y="2604035"/>
            <a:ext cx="530352" cy="545783"/>
            <a:chOff x="5130878" y="4692974"/>
            <a:chExt cx="886112" cy="911895"/>
          </a:xfrm>
        </p:grpSpPr>
        <p:pic>
          <p:nvPicPr>
            <p:cNvPr id="47" name="Graphic 46" descr="Peach with solid fill">
              <a:extLst>
                <a:ext uri="{FF2B5EF4-FFF2-40B4-BE49-F238E27FC236}">
                  <a16:creationId xmlns:a16="http://schemas.microsoft.com/office/drawing/2014/main" id="{4E366A78-FADE-950A-7CA6-BE307A042CD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151990" y="4692974"/>
              <a:ext cx="548640" cy="548640"/>
            </a:xfrm>
            <a:prstGeom prst="rect">
              <a:avLst/>
            </a:prstGeom>
          </p:spPr>
        </p:pic>
        <p:pic>
          <p:nvPicPr>
            <p:cNvPr id="48" name="Graphic 47" descr="Eggplant with solid fill">
              <a:extLst>
                <a:ext uri="{FF2B5EF4-FFF2-40B4-BE49-F238E27FC236}">
                  <a16:creationId xmlns:a16="http://schemas.microsoft.com/office/drawing/2014/main" id="{A6F1EB39-4773-1C24-B57C-D946A48ED23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368739" y="4824062"/>
              <a:ext cx="548640" cy="548640"/>
            </a:xfrm>
            <a:prstGeom prst="rect">
              <a:avLst/>
            </a:prstGeom>
          </p:spPr>
        </p:pic>
        <p:pic>
          <p:nvPicPr>
            <p:cNvPr id="49" name="Graphic 48" descr="Strawberry with solid fill">
              <a:extLst>
                <a:ext uri="{FF2B5EF4-FFF2-40B4-BE49-F238E27FC236}">
                  <a16:creationId xmlns:a16="http://schemas.microsoft.com/office/drawing/2014/main" id="{4281BD9F-8C0B-AD46-3326-2BAE30A41ED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130878" y="5056229"/>
              <a:ext cx="548640" cy="548640"/>
            </a:xfrm>
            <a:prstGeom prst="rect">
              <a:avLst/>
            </a:prstGeom>
          </p:spPr>
        </p:pic>
        <p:pic>
          <p:nvPicPr>
            <p:cNvPr id="50" name="Graphic 49" descr="Soy with solid fill">
              <a:extLst>
                <a:ext uri="{FF2B5EF4-FFF2-40B4-BE49-F238E27FC236}">
                  <a16:creationId xmlns:a16="http://schemas.microsoft.com/office/drawing/2014/main" id="{3DC3D62A-B1BD-1598-7980-A10F6546B6E2}"/>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468350" y="5054653"/>
              <a:ext cx="548640" cy="548640"/>
            </a:xfrm>
            <a:prstGeom prst="rect">
              <a:avLst/>
            </a:prstGeom>
          </p:spPr>
        </p:pic>
      </p:grpSp>
    </p:spTree>
    <p:extLst>
      <p:ext uri="{BB962C8B-B14F-4D97-AF65-F5344CB8AC3E}">
        <p14:creationId xmlns:p14="http://schemas.microsoft.com/office/powerpoint/2010/main" val="208258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 calcmode="lin" valueType="num">
                                      <p:cBhvr>
                                        <p:cTn id="9" dur="2000" fill="hold"/>
                                        <p:tgtEl>
                                          <p:spTgt spid="28"/>
                                        </p:tgtEl>
                                        <p:attrNameLst>
                                          <p:attrName>ppt_w</p:attrName>
                                        </p:attrNameLst>
                                      </p:cBhvr>
                                      <p:tavLst>
                                        <p:tav tm="0">
                                          <p:val>
                                            <p:fltVal val="0"/>
                                          </p:val>
                                        </p:tav>
                                        <p:tav tm="100000">
                                          <p:val>
                                            <p:strVal val="#ppt_w"/>
                                          </p:val>
                                        </p:tav>
                                      </p:tavLst>
                                    </p:anim>
                                    <p:anim calcmode="lin" valueType="num">
                                      <p:cBhvr>
                                        <p:cTn id="10" dur="2000" fill="hold"/>
                                        <p:tgtEl>
                                          <p:spTgt spid="28"/>
                                        </p:tgtEl>
                                        <p:attrNameLst>
                                          <p:attrName>ppt_h</p:attrName>
                                        </p:attrNameLst>
                                      </p:cBhvr>
                                      <p:tavLst>
                                        <p:tav tm="0">
                                          <p:val>
                                            <p:fltVal val="0"/>
                                          </p:val>
                                        </p:tav>
                                        <p:tav tm="100000">
                                          <p:val>
                                            <p:strVal val="#ppt_h"/>
                                          </p:val>
                                        </p:tav>
                                      </p:tavLst>
                                    </p:anim>
                                    <p:animEffect transition="in" filter="fade">
                                      <p:cBhvr>
                                        <p:cTn id="11" dur="2000"/>
                                        <p:tgtEl>
                                          <p:spTgt spid="28"/>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2000" fill="hold"/>
                                        <p:tgtEl>
                                          <p:spTgt spid="14"/>
                                        </p:tgtEl>
                                        <p:attrNameLst>
                                          <p:attrName>ppt_w</p:attrName>
                                        </p:attrNameLst>
                                      </p:cBhvr>
                                      <p:tavLst>
                                        <p:tav tm="0">
                                          <p:val>
                                            <p:fltVal val="0"/>
                                          </p:val>
                                        </p:tav>
                                        <p:tav tm="100000">
                                          <p:val>
                                            <p:strVal val="#ppt_w"/>
                                          </p:val>
                                        </p:tav>
                                      </p:tavLst>
                                    </p:anim>
                                    <p:anim calcmode="lin" valueType="num">
                                      <p:cBhvr>
                                        <p:cTn id="15" dur="2000" fill="hold"/>
                                        <p:tgtEl>
                                          <p:spTgt spid="14"/>
                                        </p:tgtEl>
                                        <p:attrNameLst>
                                          <p:attrName>ppt_h</p:attrName>
                                        </p:attrNameLst>
                                      </p:cBhvr>
                                      <p:tavLst>
                                        <p:tav tm="0">
                                          <p:val>
                                            <p:fltVal val="0"/>
                                          </p:val>
                                        </p:tav>
                                        <p:tav tm="100000">
                                          <p:val>
                                            <p:strVal val="#ppt_h"/>
                                          </p:val>
                                        </p:tav>
                                      </p:tavLst>
                                    </p:anim>
                                    <p:animEffect transition="in" filter="fade">
                                      <p:cBhvr>
                                        <p:cTn id="16" dur="20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2000" fill="hold"/>
                                        <p:tgtEl>
                                          <p:spTgt spid="30"/>
                                        </p:tgtEl>
                                        <p:attrNameLst>
                                          <p:attrName>ppt_w</p:attrName>
                                        </p:attrNameLst>
                                      </p:cBhvr>
                                      <p:tavLst>
                                        <p:tav tm="0">
                                          <p:val>
                                            <p:fltVal val="0"/>
                                          </p:val>
                                        </p:tav>
                                        <p:tav tm="100000">
                                          <p:val>
                                            <p:strVal val="#ppt_w"/>
                                          </p:val>
                                        </p:tav>
                                      </p:tavLst>
                                    </p:anim>
                                    <p:anim calcmode="lin" valueType="num">
                                      <p:cBhvr>
                                        <p:cTn id="20" dur="2000" fill="hold"/>
                                        <p:tgtEl>
                                          <p:spTgt spid="30"/>
                                        </p:tgtEl>
                                        <p:attrNameLst>
                                          <p:attrName>ppt_h</p:attrName>
                                        </p:attrNameLst>
                                      </p:cBhvr>
                                      <p:tavLst>
                                        <p:tav tm="0">
                                          <p:val>
                                            <p:fltVal val="0"/>
                                          </p:val>
                                        </p:tav>
                                        <p:tav tm="100000">
                                          <p:val>
                                            <p:strVal val="#ppt_h"/>
                                          </p:val>
                                        </p:tav>
                                      </p:tavLst>
                                    </p:anim>
                                    <p:animEffect transition="in" filter="fade">
                                      <p:cBhvr>
                                        <p:cTn id="21" dur="2000"/>
                                        <p:tgtEl>
                                          <p:spTgt spid="30"/>
                                        </p:tgtEl>
                                      </p:cBhvr>
                                    </p:animEffect>
                                  </p:childTnLst>
                                </p:cTn>
                              </p:par>
                              <p:par>
                                <p:cTn id="22" presetID="53" presetClass="entr" presetSubtype="16"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2000" fill="hold"/>
                                        <p:tgtEl>
                                          <p:spTgt spid="38"/>
                                        </p:tgtEl>
                                        <p:attrNameLst>
                                          <p:attrName>ppt_w</p:attrName>
                                        </p:attrNameLst>
                                      </p:cBhvr>
                                      <p:tavLst>
                                        <p:tav tm="0">
                                          <p:val>
                                            <p:fltVal val="0"/>
                                          </p:val>
                                        </p:tav>
                                        <p:tav tm="100000">
                                          <p:val>
                                            <p:strVal val="#ppt_w"/>
                                          </p:val>
                                        </p:tav>
                                      </p:tavLst>
                                    </p:anim>
                                    <p:anim calcmode="lin" valueType="num">
                                      <p:cBhvr>
                                        <p:cTn id="25" dur="2000" fill="hold"/>
                                        <p:tgtEl>
                                          <p:spTgt spid="38"/>
                                        </p:tgtEl>
                                        <p:attrNameLst>
                                          <p:attrName>ppt_h</p:attrName>
                                        </p:attrNameLst>
                                      </p:cBhvr>
                                      <p:tavLst>
                                        <p:tav tm="0">
                                          <p:val>
                                            <p:fltVal val="0"/>
                                          </p:val>
                                        </p:tav>
                                        <p:tav tm="100000">
                                          <p:val>
                                            <p:strVal val="#ppt_h"/>
                                          </p:val>
                                        </p:tav>
                                      </p:tavLst>
                                    </p:anim>
                                    <p:animEffect transition="in" filter="fade">
                                      <p:cBhvr>
                                        <p:cTn id="26" dur="2000"/>
                                        <p:tgtEl>
                                          <p:spTgt spid="38"/>
                                        </p:tgtEl>
                                      </p:cBhvr>
                                    </p:animEffect>
                                  </p:childTnLst>
                                </p:cTn>
                              </p:par>
                              <p:par>
                                <p:cTn id="27" presetID="53" presetClass="entr" presetSubtype="16"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2000" fill="hold"/>
                                        <p:tgtEl>
                                          <p:spTgt spid="36"/>
                                        </p:tgtEl>
                                        <p:attrNameLst>
                                          <p:attrName>ppt_w</p:attrName>
                                        </p:attrNameLst>
                                      </p:cBhvr>
                                      <p:tavLst>
                                        <p:tav tm="0">
                                          <p:val>
                                            <p:fltVal val="0"/>
                                          </p:val>
                                        </p:tav>
                                        <p:tav tm="100000">
                                          <p:val>
                                            <p:strVal val="#ppt_w"/>
                                          </p:val>
                                        </p:tav>
                                      </p:tavLst>
                                    </p:anim>
                                    <p:anim calcmode="lin" valueType="num">
                                      <p:cBhvr>
                                        <p:cTn id="30" dur="2000" fill="hold"/>
                                        <p:tgtEl>
                                          <p:spTgt spid="36"/>
                                        </p:tgtEl>
                                        <p:attrNameLst>
                                          <p:attrName>ppt_h</p:attrName>
                                        </p:attrNameLst>
                                      </p:cBhvr>
                                      <p:tavLst>
                                        <p:tav tm="0">
                                          <p:val>
                                            <p:fltVal val="0"/>
                                          </p:val>
                                        </p:tav>
                                        <p:tav tm="100000">
                                          <p:val>
                                            <p:strVal val="#ppt_h"/>
                                          </p:val>
                                        </p:tav>
                                      </p:tavLst>
                                    </p:anim>
                                    <p:animEffect transition="in" filter="fade">
                                      <p:cBhvr>
                                        <p:cTn id="31" dur="2000"/>
                                        <p:tgtEl>
                                          <p:spTgt spid="36"/>
                                        </p:tgtEl>
                                      </p:cBhvr>
                                    </p:animEffect>
                                  </p:childTnLst>
                                </p:cTn>
                              </p:par>
                              <p:par>
                                <p:cTn id="32" presetID="53"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2000" fill="hold"/>
                                        <p:tgtEl>
                                          <p:spTgt spid="12"/>
                                        </p:tgtEl>
                                        <p:attrNameLst>
                                          <p:attrName>ppt_w</p:attrName>
                                        </p:attrNameLst>
                                      </p:cBhvr>
                                      <p:tavLst>
                                        <p:tav tm="0">
                                          <p:val>
                                            <p:fltVal val="0"/>
                                          </p:val>
                                        </p:tav>
                                        <p:tav tm="100000">
                                          <p:val>
                                            <p:strVal val="#ppt_w"/>
                                          </p:val>
                                        </p:tav>
                                      </p:tavLst>
                                    </p:anim>
                                    <p:anim calcmode="lin" valueType="num">
                                      <p:cBhvr>
                                        <p:cTn id="35" dur="2000" fill="hold"/>
                                        <p:tgtEl>
                                          <p:spTgt spid="12"/>
                                        </p:tgtEl>
                                        <p:attrNameLst>
                                          <p:attrName>ppt_h</p:attrName>
                                        </p:attrNameLst>
                                      </p:cBhvr>
                                      <p:tavLst>
                                        <p:tav tm="0">
                                          <p:val>
                                            <p:fltVal val="0"/>
                                          </p:val>
                                        </p:tav>
                                        <p:tav tm="100000">
                                          <p:val>
                                            <p:strVal val="#ppt_h"/>
                                          </p:val>
                                        </p:tav>
                                      </p:tavLst>
                                    </p:anim>
                                    <p:animEffect transition="in" filter="fade">
                                      <p:cBhvr>
                                        <p:cTn id="36" dur="2000"/>
                                        <p:tgtEl>
                                          <p:spTgt spid="12"/>
                                        </p:tgtEl>
                                      </p:cBhvr>
                                    </p:animEffect>
                                  </p:childTnLst>
                                </p:cTn>
                              </p:par>
                              <p:par>
                                <p:cTn id="37" presetID="53" presetClass="entr" presetSubtype="16"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2000" fill="hold"/>
                                        <p:tgtEl>
                                          <p:spTgt spid="22"/>
                                        </p:tgtEl>
                                        <p:attrNameLst>
                                          <p:attrName>ppt_w</p:attrName>
                                        </p:attrNameLst>
                                      </p:cBhvr>
                                      <p:tavLst>
                                        <p:tav tm="0">
                                          <p:val>
                                            <p:fltVal val="0"/>
                                          </p:val>
                                        </p:tav>
                                        <p:tav tm="100000">
                                          <p:val>
                                            <p:strVal val="#ppt_w"/>
                                          </p:val>
                                        </p:tav>
                                      </p:tavLst>
                                    </p:anim>
                                    <p:anim calcmode="lin" valueType="num">
                                      <p:cBhvr>
                                        <p:cTn id="40" dur="2000" fill="hold"/>
                                        <p:tgtEl>
                                          <p:spTgt spid="22"/>
                                        </p:tgtEl>
                                        <p:attrNameLst>
                                          <p:attrName>ppt_h</p:attrName>
                                        </p:attrNameLst>
                                      </p:cBhvr>
                                      <p:tavLst>
                                        <p:tav tm="0">
                                          <p:val>
                                            <p:fltVal val="0"/>
                                          </p:val>
                                        </p:tav>
                                        <p:tav tm="100000">
                                          <p:val>
                                            <p:strVal val="#ppt_h"/>
                                          </p:val>
                                        </p:tav>
                                      </p:tavLst>
                                    </p:anim>
                                    <p:animEffect transition="in" filter="fade">
                                      <p:cBhvr>
                                        <p:cTn id="41" dur="2000"/>
                                        <p:tgtEl>
                                          <p:spTgt spid="22"/>
                                        </p:tgtEl>
                                      </p:cBhvr>
                                    </p:animEffect>
                                  </p:childTnLst>
                                </p:cTn>
                              </p:par>
                              <p:par>
                                <p:cTn id="42" presetID="53" presetClass="entr" presetSubtype="16"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2000" fill="hold"/>
                                        <p:tgtEl>
                                          <p:spTgt spid="20"/>
                                        </p:tgtEl>
                                        <p:attrNameLst>
                                          <p:attrName>ppt_w</p:attrName>
                                        </p:attrNameLst>
                                      </p:cBhvr>
                                      <p:tavLst>
                                        <p:tav tm="0">
                                          <p:val>
                                            <p:fltVal val="0"/>
                                          </p:val>
                                        </p:tav>
                                        <p:tav tm="100000">
                                          <p:val>
                                            <p:strVal val="#ppt_w"/>
                                          </p:val>
                                        </p:tav>
                                      </p:tavLst>
                                    </p:anim>
                                    <p:anim calcmode="lin" valueType="num">
                                      <p:cBhvr>
                                        <p:cTn id="45" dur="2000" fill="hold"/>
                                        <p:tgtEl>
                                          <p:spTgt spid="20"/>
                                        </p:tgtEl>
                                        <p:attrNameLst>
                                          <p:attrName>ppt_h</p:attrName>
                                        </p:attrNameLst>
                                      </p:cBhvr>
                                      <p:tavLst>
                                        <p:tav tm="0">
                                          <p:val>
                                            <p:fltVal val="0"/>
                                          </p:val>
                                        </p:tav>
                                        <p:tav tm="100000">
                                          <p:val>
                                            <p:strVal val="#ppt_h"/>
                                          </p:val>
                                        </p:tav>
                                      </p:tavLst>
                                    </p:anim>
                                    <p:animEffect transition="in" filter="fade">
                                      <p:cBhvr>
                                        <p:cTn id="46" dur="2000"/>
                                        <p:tgtEl>
                                          <p:spTgt spid="20"/>
                                        </p:tgtEl>
                                      </p:cBhvr>
                                    </p:animEffect>
                                  </p:childTnLst>
                                </p:cTn>
                              </p:par>
                              <p:par>
                                <p:cTn id="47" presetID="53" presetClass="entr" presetSubtype="16"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2000" fill="hold"/>
                                        <p:tgtEl>
                                          <p:spTgt spid="35"/>
                                        </p:tgtEl>
                                        <p:attrNameLst>
                                          <p:attrName>ppt_w</p:attrName>
                                        </p:attrNameLst>
                                      </p:cBhvr>
                                      <p:tavLst>
                                        <p:tav tm="0">
                                          <p:val>
                                            <p:fltVal val="0"/>
                                          </p:val>
                                        </p:tav>
                                        <p:tav tm="100000">
                                          <p:val>
                                            <p:strVal val="#ppt_w"/>
                                          </p:val>
                                        </p:tav>
                                      </p:tavLst>
                                    </p:anim>
                                    <p:anim calcmode="lin" valueType="num">
                                      <p:cBhvr>
                                        <p:cTn id="50" dur="2000" fill="hold"/>
                                        <p:tgtEl>
                                          <p:spTgt spid="35"/>
                                        </p:tgtEl>
                                        <p:attrNameLst>
                                          <p:attrName>ppt_h</p:attrName>
                                        </p:attrNameLst>
                                      </p:cBhvr>
                                      <p:tavLst>
                                        <p:tav tm="0">
                                          <p:val>
                                            <p:fltVal val="0"/>
                                          </p:val>
                                        </p:tav>
                                        <p:tav tm="100000">
                                          <p:val>
                                            <p:strVal val="#ppt_h"/>
                                          </p:val>
                                        </p:tav>
                                      </p:tavLst>
                                    </p:anim>
                                    <p:animEffect transition="in" filter="fade">
                                      <p:cBhvr>
                                        <p:cTn id="51" dur="2000"/>
                                        <p:tgtEl>
                                          <p:spTgt spid="35"/>
                                        </p:tgtEl>
                                      </p:cBhvr>
                                    </p:animEffect>
                                  </p:childTnLst>
                                </p:cTn>
                              </p:par>
                              <p:par>
                                <p:cTn id="52" presetID="53" presetClass="entr" presetSubtype="16"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2000" fill="hold"/>
                                        <p:tgtEl>
                                          <p:spTgt spid="18"/>
                                        </p:tgtEl>
                                        <p:attrNameLst>
                                          <p:attrName>ppt_w</p:attrName>
                                        </p:attrNameLst>
                                      </p:cBhvr>
                                      <p:tavLst>
                                        <p:tav tm="0">
                                          <p:val>
                                            <p:fltVal val="0"/>
                                          </p:val>
                                        </p:tav>
                                        <p:tav tm="100000">
                                          <p:val>
                                            <p:strVal val="#ppt_w"/>
                                          </p:val>
                                        </p:tav>
                                      </p:tavLst>
                                    </p:anim>
                                    <p:anim calcmode="lin" valueType="num">
                                      <p:cBhvr>
                                        <p:cTn id="55" dur="2000" fill="hold"/>
                                        <p:tgtEl>
                                          <p:spTgt spid="18"/>
                                        </p:tgtEl>
                                        <p:attrNameLst>
                                          <p:attrName>ppt_h</p:attrName>
                                        </p:attrNameLst>
                                      </p:cBhvr>
                                      <p:tavLst>
                                        <p:tav tm="0">
                                          <p:val>
                                            <p:fltVal val="0"/>
                                          </p:val>
                                        </p:tav>
                                        <p:tav tm="100000">
                                          <p:val>
                                            <p:strVal val="#ppt_h"/>
                                          </p:val>
                                        </p:tav>
                                      </p:tavLst>
                                    </p:anim>
                                    <p:animEffect transition="in" filter="fade">
                                      <p:cBhvr>
                                        <p:cTn id="56" dur="2000"/>
                                        <p:tgtEl>
                                          <p:spTgt spid="18"/>
                                        </p:tgtEl>
                                      </p:cBhvr>
                                    </p:animEffect>
                                  </p:childTnLst>
                                </p:cTn>
                              </p:par>
                              <p:par>
                                <p:cTn id="57" presetID="53" presetClass="entr" presetSubtype="16"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2000" fill="hold"/>
                                        <p:tgtEl>
                                          <p:spTgt spid="6"/>
                                        </p:tgtEl>
                                        <p:attrNameLst>
                                          <p:attrName>ppt_w</p:attrName>
                                        </p:attrNameLst>
                                      </p:cBhvr>
                                      <p:tavLst>
                                        <p:tav tm="0">
                                          <p:val>
                                            <p:fltVal val="0"/>
                                          </p:val>
                                        </p:tav>
                                        <p:tav tm="100000">
                                          <p:val>
                                            <p:strVal val="#ppt_w"/>
                                          </p:val>
                                        </p:tav>
                                      </p:tavLst>
                                    </p:anim>
                                    <p:anim calcmode="lin" valueType="num">
                                      <p:cBhvr>
                                        <p:cTn id="60" dur="2000" fill="hold"/>
                                        <p:tgtEl>
                                          <p:spTgt spid="6"/>
                                        </p:tgtEl>
                                        <p:attrNameLst>
                                          <p:attrName>ppt_h</p:attrName>
                                        </p:attrNameLst>
                                      </p:cBhvr>
                                      <p:tavLst>
                                        <p:tav tm="0">
                                          <p:val>
                                            <p:fltVal val="0"/>
                                          </p:val>
                                        </p:tav>
                                        <p:tav tm="100000">
                                          <p:val>
                                            <p:strVal val="#ppt_h"/>
                                          </p:val>
                                        </p:tav>
                                      </p:tavLst>
                                    </p:anim>
                                    <p:animEffect transition="in" filter="fade">
                                      <p:cBhvr>
                                        <p:cTn id="61" dur="2000"/>
                                        <p:tgtEl>
                                          <p:spTgt spid="6"/>
                                        </p:tgtEl>
                                      </p:cBhvr>
                                    </p:animEffect>
                                  </p:childTnLst>
                                </p:cTn>
                              </p:par>
                              <p:par>
                                <p:cTn id="62" presetID="53" presetClass="entr" presetSubtype="16" fill="hold" nodeType="with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2000" fill="hold"/>
                                        <p:tgtEl>
                                          <p:spTgt spid="4"/>
                                        </p:tgtEl>
                                        <p:attrNameLst>
                                          <p:attrName>ppt_w</p:attrName>
                                        </p:attrNameLst>
                                      </p:cBhvr>
                                      <p:tavLst>
                                        <p:tav tm="0">
                                          <p:val>
                                            <p:fltVal val="0"/>
                                          </p:val>
                                        </p:tav>
                                        <p:tav tm="100000">
                                          <p:val>
                                            <p:strVal val="#ppt_w"/>
                                          </p:val>
                                        </p:tav>
                                      </p:tavLst>
                                    </p:anim>
                                    <p:anim calcmode="lin" valueType="num">
                                      <p:cBhvr>
                                        <p:cTn id="65" dur="2000" fill="hold"/>
                                        <p:tgtEl>
                                          <p:spTgt spid="4"/>
                                        </p:tgtEl>
                                        <p:attrNameLst>
                                          <p:attrName>ppt_h</p:attrName>
                                        </p:attrNameLst>
                                      </p:cBhvr>
                                      <p:tavLst>
                                        <p:tav tm="0">
                                          <p:val>
                                            <p:fltVal val="0"/>
                                          </p:val>
                                        </p:tav>
                                        <p:tav tm="100000">
                                          <p:val>
                                            <p:strVal val="#ppt_h"/>
                                          </p:val>
                                        </p:tav>
                                      </p:tavLst>
                                    </p:anim>
                                    <p:animEffect transition="in" filter="fade">
                                      <p:cBhvr>
                                        <p:cTn id="66" dur="2000"/>
                                        <p:tgtEl>
                                          <p:spTgt spid="4"/>
                                        </p:tgtEl>
                                      </p:cBhvr>
                                    </p:animEffect>
                                  </p:childTnLst>
                                </p:cTn>
                              </p:par>
                              <p:par>
                                <p:cTn id="67" presetID="53" presetClass="entr" presetSubtype="16"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p:cTn id="69" dur="2000" fill="hold"/>
                                        <p:tgtEl>
                                          <p:spTgt spid="33"/>
                                        </p:tgtEl>
                                        <p:attrNameLst>
                                          <p:attrName>ppt_w</p:attrName>
                                        </p:attrNameLst>
                                      </p:cBhvr>
                                      <p:tavLst>
                                        <p:tav tm="0">
                                          <p:val>
                                            <p:fltVal val="0"/>
                                          </p:val>
                                        </p:tav>
                                        <p:tav tm="100000">
                                          <p:val>
                                            <p:strVal val="#ppt_w"/>
                                          </p:val>
                                        </p:tav>
                                      </p:tavLst>
                                    </p:anim>
                                    <p:anim calcmode="lin" valueType="num">
                                      <p:cBhvr>
                                        <p:cTn id="70" dur="2000" fill="hold"/>
                                        <p:tgtEl>
                                          <p:spTgt spid="33"/>
                                        </p:tgtEl>
                                        <p:attrNameLst>
                                          <p:attrName>ppt_h</p:attrName>
                                        </p:attrNameLst>
                                      </p:cBhvr>
                                      <p:tavLst>
                                        <p:tav tm="0">
                                          <p:val>
                                            <p:fltVal val="0"/>
                                          </p:val>
                                        </p:tav>
                                        <p:tav tm="100000">
                                          <p:val>
                                            <p:strVal val="#ppt_h"/>
                                          </p:val>
                                        </p:tav>
                                      </p:tavLst>
                                    </p:anim>
                                    <p:animEffect transition="in" filter="fade">
                                      <p:cBhvr>
                                        <p:cTn id="71" dur="2000"/>
                                        <p:tgtEl>
                                          <p:spTgt spid="33"/>
                                        </p:tgtEl>
                                      </p:cBhvr>
                                    </p:animEffect>
                                  </p:childTnLst>
                                </p:cTn>
                              </p:par>
                              <p:par>
                                <p:cTn id="72" presetID="53" presetClass="entr" presetSubtype="16" fill="hold" nodeType="withEffect">
                                  <p:stCondLst>
                                    <p:cond delay="0"/>
                                  </p:stCondLst>
                                  <p:childTnLst>
                                    <p:set>
                                      <p:cBhvr>
                                        <p:cTn id="73" dur="1" fill="hold">
                                          <p:stCondLst>
                                            <p:cond delay="0"/>
                                          </p:stCondLst>
                                        </p:cTn>
                                        <p:tgtEl>
                                          <p:spTgt spid="41"/>
                                        </p:tgtEl>
                                        <p:attrNameLst>
                                          <p:attrName>style.visibility</p:attrName>
                                        </p:attrNameLst>
                                      </p:cBhvr>
                                      <p:to>
                                        <p:strVal val="visible"/>
                                      </p:to>
                                    </p:set>
                                    <p:anim calcmode="lin" valueType="num">
                                      <p:cBhvr>
                                        <p:cTn id="74" dur="2000" fill="hold"/>
                                        <p:tgtEl>
                                          <p:spTgt spid="41"/>
                                        </p:tgtEl>
                                        <p:attrNameLst>
                                          <p:attrName>ppt_w</p:attrName>
                                        </p:attrNameLst>
                                      </p:cBhvr>
                                      <p:tavLst>
                                        <p:tav tm="0">
                                          <p:val>
                                            <p:fltVal val="0"/>
                                          </p:val>
                                        </p:tav>
                                        <p:tav tm="100000">
                                          <p:val>
                                            <p:strVal val="#ppt_w"/>
                                          </p:val>
                                        </p:tav>
                                      </p:tavLst>
                                    </p:anim>
                                    <p:anim calcmode="lin" valueType="num">
                                      <p:cBhvr>
                                        <p:cTn id="75" dur="2000" fill="hold"/>
                                        <p:tgtEl>
                                          <p:spTgt spid="41"/>
                                        </p:tgtEl>
                                        <p:attrNameLst>
                                          <p:attrName>ppt_h</p:attrName>
                                        </p:attrNameLst>
                                      </p:cBhvr>
                                      <p:tavLst>
                                        <p:tav tm="0">
                                          <p:val>
                                            <p:fltVal val="0"/>
                                          </p:val>
                                        </p:tav>
                                        <p:tav tm="100000">
                                          <p:val>
                                            <p:strVal val="#ppt_h"/>
                                          </p:val>
                                        </p:tav>
                                      </p:tavLst>
                                    </p:anim>
                                    <p:animEffect transition="in" filter="fade">
                                      <p:cBhvr>
                                        <p:cTn id="76" dur="2000"/>
                                        <p:tgtEl>
                                          <p:spTgt spid="41"/>
                                        </p:tgtEl>
                                      </p:cBhvr>
                                    </p:animEffect>
                                  </p:childTnLst>
                                </p:cTn>
                              </p:par>
                              <p:par>
                                <p:cTn id="77" presetID="53" presetClass="entr" presetSubtype="16"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2000" fill="hold"/>
                                        <p:tgtEl>
                                          <p:spTgt spid="46"/>
                                        </p:tgtEl>
                                        <p:attrNameLst>
                                          <p:attrName>ppt_w</p:attrName>
                                        </p:attrNameLst>
                                      </p:cBhvr>
                                      <p:tavLst>
                                        <p:tav tm="0">
                                          <p:val>
                                            <p:fltVal val="0"/>
                                          </p:val>
                                        </p:tav>
                                        <p:tav tm="100000">
                                          <p:val>
                                            <p:strVal val="#ppt_w"/>
                                          </p:val>
                                        </p:tav>
                                      </p:tavLst>
                                    </p:anim>
                                    <p:anim calcmode="lin" valueType="num">
                                      <p:cBhvr>
                                        <p:cTn id="80" dur="2000" fill="hold"/>
                                        <p:tgtEl>
                                          <p:spTgt spid="46"/>
                                        </p:tgtEl>
                                        <p:attrNameLst>
                                          <p:attrName>ppt_h</p:attrName>
                                        </p:attrNameLst>
                                      </p:cBhvr>
                                      <p:tavLst>
                                        <p:tav tm="0">
                                          <p:val>
                                            <p:fltVal val="0"/>
                                          </p:val>
                                        </p:tav>
                                        <p:tav tm="100000">
                                          <p:val>
                                            <p:strVal val="#ppt_h"/>
                                          </p:val>
                                        </p:tav>
                                      </p:tavLst>
                                    </p:anim>
                                    <p:animEffect transition="in" filter="fade">
                                      <p:cBhvr>
                                        <p:cTn id="81" dur="2000"/>
                                        <p:tgtEl>
                                          <p:spTgt spid="46"/>
                                        </p:tgtEl>
                                      </p:cBhvr>
                                    </p:animEffect>
                                  </p:childTnLst>
                                </p:cTn>
                              </p:par>
                              <p:par>
                                <p:cTn id="82" presetID="53" presetClass="entr" presetSubtype="16"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 calcmode="lin" valueType="num">
                                      <p:cBhvr>
                                        <p:cTn id="84" dur="2000" fill="hold"/>
                                        <p:tgtEl>
                                          <p:spTgt spid="39"/>
                                        </p:tgtEl>
                                        <p:attrNameLst>
                                          <p:attrName>ppt_w</p:attrName>
                                        </p:attrNameLst>
                                      </p:cBhvr>
                                      <p:tavLst>
                                        <p:tav tm="0">
                                          <p:val>
                                            <p:fltVal val="0"/>
                                          </p:val>
                                        </p:tav>
                                        <p:tav tm="100000">
                                          <p:val>
                                            <p:strVal val="#ppt_w"/>
                                          </p:val>
                                        </p:tav>
                                      </p:tavLst>
                                    </p:anim>
                                    <p:anim calcmode="lin" valueType="num">
                                      <p:cBhvr>
                                        <p:cTn id="85" dur="2000" fill="hold"/>
                                        <p:tgtEl>
                                          <p:spTgt spid="39"/>
                                        </p:tgtEl>
                                        <p:attrNameLst>
                                          <p:attrName>ppt_h</p:attrName>
                                        </p:attrNameLst>
                                      </p:cBhvr>
                                      <p:tavLst>
                                        <p:tav tm="0">
                                          <p:val>
                                            <p:fltVal val="0"/>
                                          </p:val>
                                        </p:tav>
                                        <p:tav tm="100000">
                                          <p:val>
                                            <p:strVal val="#ppt_h"/>
                                          </p:val>
                                        </p:tav>
                                      </p:tavLst>
                                    </p:anim>
                                    <p:animEffect transition="in" filter="fade">
                                      <p:cBhvr>
                                        <p:cTn id="86" dur="2000"/>
                                        <p:tgtEl>
                                          <p:spTgt spid="39"/>
                                        </p:tgtEl>
                                      </p:cBhvr>
                                    </p:animEffect>
                                  </p:childTnLst>
                                </p:cTn>
                              </p:par>
                              <p:par>
                                <p:cTn id="87" presetID="53" presetClass="entr" presetSubtype="16"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p:cTn id="89" dur="2000" fill="hold"/>
                                        <p:tgtEl>
                                          <p:spTgt spid="16"/>
                                        </p:tgtEl>
                                        <p:attrNameLst>
                                          <p:attrName>ppt_w</p:attrName>
                                        </p:attrNameLst>
                                      </p:cBhvr>
                                      <p:tavLst>
                                        <p:tav tm="0">
                                          <p:val>
                                            <p:fltVal val="0"/>
                                          </p:val>
                                        </p:tav>
                                        <p:tav tm="100000">
                                          <p:val>
                                            <p:strVal val="#ppt_w"/>
                                          </p:val>
                                        </p:tav>
                                      </p:tavLst>
                                    </p:anim>
                                    <p:anim calcmode="lin" valueType="num">
                                      <p:cBhvr>
                                        <p:cTn id="90" dur="2000" fill="hold"/>
                                        <p:tgtEl>
                                          <p:spTgt spid="16"/>
                                        </p:tgtEl>
                                        <p:attrNameLst>
                                          <p:attrName>ppt_h</p:attrName>
                                        </p:attrNameLst>
                                      </p:cBhvr>
                                      <p:tavLst>
                                        <p:tav tm="0">
                                          <p:val>
                                            <p:fltVal val="0"/>
                                          </p:val>
                                        </p:tav>
                                        <p:tav tm="100000">
                                          <p:val>
                                            <p:strVal val="#ppt_h"/>
                                          </p:val>
                                        </p:tav>
                                      </p:tavLst>
                                    </p:anim>
                                    <p:animEffect transition="in" filter="fade">
                                      <p:cBhvr>
                                        <p:cTn id="91" dur="2000"/>
                                        <p:tgtEl>
                                          <p:spTgt spid="16"/>
                                        </p:tgtEl>
                                      </p:cBhvr>
                                    </p:animEffect>
                                  </p:childTnLst>
                                </p:cTn>
                              </p:par>
                              <p:par>
                                <p:cTn id="92" presetID="53" presetClass="entr" presetSubtype="16" fill="hold" nodeType="withEffect">
                                  <p:stCondLst>
                                    <p:cond delay="0"/>
                                  </p:stCondLst>
                                  <p:childTnLst>
                                    <p:set>
                                      <p:cBhvr>
                                        <p:cTn id="93" dur="1" fill="hold">
                                          <p:stCondLst>
                                            <p:cond delay="0"/>
                                          </p:stCondLst>
                                        </p:cTn>
                                        <p:tgtEl>
                                          <p:spTgt spid="10"/>
                                        </p:tgtEl>
                                        <p:attrNameLst>
                                          <p:attrName>style.visibility</p:attrName>
                                        </p:attrNameLst>
                                      </p:cBhvr>
                                      <p:to>
                                        <p:strVal val="visible"/>
                                      </p:to>
                                    </p:set>
                                    <p:anim calcmode="lin" valueType="num">
                                      <p:cBhvr>
                                        <p:cTn id="94" dur="2000" fill="hold"/>
                                        <p:tgtEl>
                                          <p:spTgt spid="10"/>
                                        </p:tgtEl>
                                        <p:attrNameLst>
                                          <p:attrName>ppt_w</p:attrName>
                                        </p:attrNameLst>
                                      </p:cBhvr>
                                      <p:tavLst>
                                        <p:tav tm="0">
                                          <p:val>
                                            <p:fltVal val="0"/>
                                          </p:val>
                                        </p:tav>
                                        <p:tav tm="100000">
                                          <p:val>
                                            <p:strVal val="#ppt_w"/>
                                          </p:val>
                                        </p:tav>
                                      </p:tavLst>
                                    </p:anim>
                                    <p:anim calcmode="lin" valueType="num">
                                      <p:cBhvr>
                                        <p:cTn id="95" dur="2000" fill="hold"/>
                                        <p:tgtEl>
                                          <p:spTgt spid="10"/>
                                        </p:tgtEl>
                                        <p:attrNameLst>
                                          <p:attrName>ppt_h</p:attrName>
                                        </p:attrNameLst>
                                      </p:cBhvr>
                                      <p:tavLst>
                                        <p:tav tm="0">
                                          <p:val>
                                            <p:fltVal val="0"/>
                                          </p:val>
                                        </p:tav>
                                        <p:tav tm="100000">
                                          <p:val>
                                            <p:strVal val="#ppt_h"/>
                                          </p:val>
                                        </p:tav>
                                      </p:tavLst>
                                    </p:anim>
                                    <p:animEffect transition="in" filter="fade">
                                      <p:cBhvr>
                                        <p:cTn id="96" dur="2000"/>
                                        <p:tgtEl>
                                          <p:spTgt spid="10"/>
                                        </p:tgtEl>
                                      </p:cBhvr>
                                    </p:animEffect>
                                  </p:childTnLst>
                                </p:cTn>
                              </p:par>
                              <p:par>
                                <p:cTn id="97" presetID="53" presetClass="entr" presetSubtype="16" fill="hold" nodeType="with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p:cTn id="99" dur="2000" fill="hold"/>
                                        <p:tgtEl>
                                          <p:spTgt spid="23"/>
                                        </p:tgtEl>
                                        <p:attrNameLst>
                                          <p:attrName>ppt_w</p:attrName>
                                        </p:attrNameLst>
                                      </p:cBhvr>
                                      <p:tavLst>
                                        <p:tav tm="0">
                                          <p:val>
                                            <p:fltVal val="0"/>
                                          </p:val>
                                        </p:tav>
                                        <p:tav tm="100000">
                                          <p:val>
                                            <p:strVal val="#ppt_w"/>
                                          </p:val>
                                        </p:tav>
                                      </p:tavLst>
                                    </p:anim>
                                    <p:anim calcmode="lin" valueType="num">
                                      <p:cBhvr>
                                        <p:cTn id="100" dur="2000" fill="hold"/>
                                        <p:tgtEl>
                                          <p:spTgt spid="23"/>
                                        </p:tgtEl>
                                        <p:attrNameLst>
                                          <p:attrName>ppt_h</p:attrName>
                                        </p:attrNameLst>
                                      </p:cBhvr>
                                      <p:tavLst>
                                        <p:tav tm="0">
                                          <p:val>
                                            <p:fltVal val="0"/>
                                          </p:val>
                                        </p:tav>
                                        <p:tav tm="100000">
                                          <p:val>
                                            <p:strVal val="#ppt_h"/>
                                          </p:val>
                                        </p:tav>
                                      </p:tavLst>
                                    </p:anim>
                                    <p:animEffect transition="in" filter="fade">
                                      <p:cBhvr>
                                        <p:cTn id="101" dur="2000"/>
                                        <p:tgtEl>
                                          <p:spTgt spid="23"/>
                                        </p:tgtEl>
                                      </p:cBhvr>
                                    </p:animEffect>
                                  </p:childTnLst>
                                </p:cTn>
                              </p:par>
                              <p:par>
                                <p:cTn id="102" presetID="53" presetClass="entr" presetSubtype="16" fill="hold" nodeType="withEffect">
                                  <p:stCondLst>
                                    <p:cond delay="0"/>
                                  </p:stCondLst>
                                  <p:childTnLst>
                                    <p:set>
                                      <p:cBhvr>
                                        <p:cTn id="103" dur="1" fill="hold">
                                          <p:stCondLst>
                                            <p:cond delay="0"/>
                                          </p:stCondLst>
                                        </p:cTn>
                                        <p:tgtEl>
                                          <p:spTgt spid="34"/>
                                        </p:tgtEl>
                                        <p:attrNameLst>
                                          <p:attrName>style.visibility</p:attrName>
                                        </p:attrNameLst>
                                      </p:cBhvr>
                                      <p:to>
                                        <p:strVal val="visible"/>
                                      </p:to>
                                    </p:set>
                                    <p:anim calcmode="lin" valueType="num">
                                      <p:cBhvr>
                                        <p:cTn id="104" dur="2000" fill="hold"/>
                                        <p:tgtEl>
                                          <p:spTgt spid="34"/>
                                        </p:tgtEl>
                                        <p:attrNameLst>
                                          <p:attrName>ppt_w</p:attrName>
                                        </p:attrNameLst>
                                      </p:cBhvr>
                                      <p:tavLst>
                                        <p:tav tm="0">
                                          <p:val>
                                            <p:fltVal val="0"/>
                                          </p:val>
                                        </p:tav>
                                        <p:tav tm="100000">
                                          <p:val>
                                            <p:strVal val="#ppt_w"/>
                                          </p:val>
                                        </p:tav>
                                      </p:tavLst>
                                    </p:anim>
                                    <p:anim calcmode="lin" valueType="num">
                                      <p:cBhvr>
                                        <p:cTn id="105" dur="2000" fill="hold"/>
                                        <p:tgtEl>
                                          <p:spTgt spid="34"/>
                                        </p:tgtEl>
                                        <p:attrNameLst>
                                          <p:attrName>ppt_h</p:attrName>
                                        </p:attrNameLst>
                                      </p:cBhvr>
                                      <p:tavLst>
                                        <p:tav tm="0">
                                          <p:val>
                                            <p:fltVal val="0"/>
                                          </p:val>
                                        </p:tav>
                                        <p:tav tm="100000">
                                          <p:val>
                                            <p:strVal val="#ppt_h"/>
                                          </p:val>
                                        </p:tav>
                                      </p:tavLst>
                                    </p:anim>
                                    <p:animEffect transition="in" filter="fade">
                                      <p:cBhvr>
                                        <p:cTn id="106" dur="2000"/>
                                        <p:tgtEl>
                                          <p:spTgt spid="34"/>
                                        </p:tgtEl>
                                      </p:cBhvr>
                                    </p:animEffect>
                                  </p:childTnLst>
                                </p:cTn>
                              </p:par>
                              <p:par>
                                <p:cTn id="107" presetID="53" presetClass="entr" presetSubtype="16" fill="hold" nodeType="withEffect">
                                  <p:stCondLst>
                                    <p:cond delay="0"/>
                                  </p:stCondLst>
                                  <p:childTnLst>
                                    <p:set>
                                      <p:cBhvr>
                                        <p:cTn id="108" dur="1" fill="hold">
                                          <p:stCondLst>
                                            <p:cond delay="0"/>
                                          </p:stCondLst>
                                        </p:cTn>
                                        <p:tgtEl>
                                          <p:spTgt spid="40"/>
                                        </p:tgtEl>
                                        <p:attrNameLst>
                                          <p:attrName>style.visibility</p:attrName>
                                        </p:attrNameLst>
                                      </p:cBhvr>
                                      <p:to>
                                        <p:strVal val="visible"/>
                                      </p:to>
                                    </p:set>
                                    <p:anim calcmode="lin" valueType="num">
                                      <p:cBhvr>
                                        <p:cTn id="109" dur="2000" fill="hold"/>
                                        <p:tgtEl>
                                          <p:spTgt spid="40"/>
                                        </p:tgtEl>
                                        <p:attrNameLst>
                                          <p:attrName>ppt_w</p:attrName>
                                        </p:attrNameLst>
                                      </p:cBhvr>
                                      <p:tavLst>
                                        <p:tav tm="0">
                                          <p:val>
                                            <p:fltVal val="0"/>
                                          </p:val>
                                        </p:tav>
                                        <p:tav tm="100000">
                                          <p:val>
                                            <p:strVal val="#ppt_w"/>
                                          </p:val>
                                        </p:tav>
                                      </p:tavLst>
                                    </p:anim>
                                    <p:anim calcmode="lin" valueType="num">
                                      <p:cBhvr>
                                        <p:cTn id="110" dur="2000" fill="hold"/>
                                        <p:tgtEl>
                                          <p:spTgt spid="40"/>
                                        </p:tgtEl>
                                        <p:attrNameLst>
                                          <p:attrName>ppt_h</p:attrName>
                                        </p:attrNameLst>
                                      </p:cBhvr>
                                      <p:tavLst>
                                        <p:tav tm="0">
                                          <p:val>
                                            <p:fltVal val="0"/>
                                          </p:val>
                                        </p:tav>
                                        <p:tav tm="100000">
                                          <p:val>
                                            <p:strVal val="#ppt_h"/>
                                          </p:val>
                                        </p:tav>
                                      </p:tavLst>
                                    </p:anim>
                                    <p:animEffect transition="in" filter="fade">
                                      <p:cBhvr>
                                        <p:cTn id="111"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DE69-6DDC-267D-9EC9-F591ECB1988B}"/>
              </a:ext>
            </a:extLst>
          </p:cNvPr>
          <p:cNvSpPr>
            <a:spLocks noGrp="1"/>
          </p:cNvSpPr>
          <p:nvPr>
            <p:ph type="title"/>
          </p:nvPr>
        </p:nvSpPr>
        <p:spPr>
          <a:xfrm>
            <a:off x="2152649" y="-4316"/>
            <a:ext cx="9927055" cy="1325563"/>
          </a:xfrm>
        </p:spPr>
        <p:txBody>
          <a:bodyPr>
            <a:noAutofit/>
          </a:bodyPr>
          <a:lstStyle/>
          <a:p>
            <a:pPr algn="r"/>
            <a:r>
              <a:rPr lang="en-US" sz="3200" b="1" dirty="0"/>
              <a:t>Northeast Produce Research Consortium</a:t>
            </a:r>
            <a:br>
              <a:rPr lang="en-US" sz="3200" dirty="0"/>
            </a:br>
            <a:r>
              <a:rPr lang="en-US" sz="3200" dirty="0"/>
              <a:t>Organizational Chart – Year 1 (2022)</a:t>
            </a:r>
          </a:p>
        </p:txBody>
      </p:sp>
      <p:grpSp>
        <p:nvGrpSpPr>
          <p:cNvPr id="3" name="Group 2">
            <a:extLst>
              <a:ext uri="{FF2B5EF4-FFF2-40B4-BE49-F238E27FC236}">
                <a16:creationId xmlns:a16="http://schemas.microsoft.com/office/drawing/2014/main" id="{32174A8C-7F44-496B-90A8-862377FEF0C9}"/>
              </a:ext>
            </a:extLst>
          </p:cNvPr>
          <p:cNvGrpSpPr/>
          <p:nvPr/>
        </p:nvGrpSpPr>
        <p:grpSpPr>
          <a:xfrm>
            <a:off x="1702676" y="1268150"/>
            <a:ext cx="8702565" cy="4646731"/>
            <a:chOff x="2286003" y="1236620"/>
            <a:chExt cx="7753347" cy="4646731"/>
          </a:xfrm>
        </p:grpSpPr>
        <p:sp>
          <p:nvSpPr>
            <p:cNvPr id="32" name="TextBox 31">
              <a:extLst>
                <a:ext uri="{FF2B5EF4-FFF2-40B4-BE49-F238E27FC236}">
                  <a16:creationId xmlns:a16="http://schemas.microsoft.com/office/drawing/2014/main" id="{DC648CB9-9F16-9CA7-1C21-35FC7B01A221}"/>
                </a:ext>
              </a:extLst>
            </p:cNvPr>
            <p:cNvSpPr txBox="1"/>
            <p:nvPr/>
          </p:nvSpPr>
          <p:spPr>
            <a:xfrm rot="16200000">
              <a:off x="2883560" y="2669960"/>
              <a:ext cx="2153802" cy="781488"/>
            </a:xfrm>
            <a:prstGeom prst="rect">
              <a:avLst/>
            </a:prstGeom>
            <a:noFill/>
          </p:spPr>
          <p:txBody>
            <a:bodyPr wrap="square" rtlCol="0">
              <a:spAutoFit/>
            </a:bodyPr>
            <a:lstStyle/>
            <a:p>
              <a:pPr algn="ctr"/>
              <a:r>
                <a:rPr lang="en-US" sz="1700" dirty="0">
                  <a:latin typeface="Skeena" pitchFamily="2" charset="0"/>
                </a:rPr>
                <a:t>Methodology</a:t>
              </a:r>
            </a:p>
            <a:p>
              <a:pPr algn="ctr"/>
              <a:r>
                <a:rPr lang="en-US" sz="1700" dirty="0">
                  <a:latin typeface="Skeena" pitchFamily="2" charset="0"/>
                </a:rPr>
                <a:t>Anonymized data</a:t>
              </a:r>
            </a:p>
            <a:p>
              <a:pPr algn="ctr"/>
              <a:r>
                <a:rPr lang="en-US" sz="1700" dirty="0">
                  <a:latin typeface="Skeena" pitchFamily="2" charset="0"/>
                </a:rPr>
                <a:t>Feedback from field</a:t>
              </a:r>
            </a:p>
          </p:txBody>
        </p:sp>
        <p:sp>
          <p:nvSpPr>
            <p:cNvPr id="7" name="TextBox 6">
              <a:extLst>
                <a:ext uri="{FF2B5EF4-FFF2-40B4-BE49-F238E27FC236}">
                  <a16:creationId xmlns:a16="http://schemas.microsoft.com/office/drawing/2014/main" id="{CC5A5B81-1DEC-EB14-D067-95F2BAC5782A}"/>
                </a:ext>
              </a:extLst>
            </p:cNvPr>
            <p:cNvSpPr txBox="1"/>
            <p:nvPr/>
          </p:nvSpPr>
          <p:spPr>
            <a:xfrm>
              <a:off x="2880634" y="1493511"/>
              <a:ext cx="1796143" cy="523220"/>
            </a:xfrm>
            <a:prstGeom prst="rect">
              <a:avLst/>
            </a:prstGeom>
            <a:noFill/>
            <a:ln w="38100">
              <a:solidFill>
                <a:schemeClr val="accent1"/>
              </a:solidFill>
            </a:ln>
          </p:spPr>
          <p:txBody>
            <a:bodyPr wrap="square" rtlCol="0">
              <a:spAutoFit/>
            </a:bodyPr>
            <a:lstStyle/>
            <a:p>
              <a:pPr algn="ctr"/>
              <a:r>
                <a:rPr lang="en-US" sz="2800" b="1" u="sng" dirty="0">
                  <a:latin typeface="Skeena" pitchFamily="2" charset="0"/>
                </a:rPr>
                <a:t>NECAFS</a:t>
              </a:r>
            </a:p>
          </p:txBody>
        </p:sp>
        <p:sp>
          <p:nvSpPr>
            <p:cNvPr id="9" name="TextBox 8">
              <a:extLst>
                <a:ext uri="{FF2B5EF4-FFF2-40B4-BE49-F238E27FC236}">
                  <a16:creationId xmlns:a16="http://schemas.microsoft.com/office/drawing/2014/main" id="{B25E2664-55BD-A227-D084-9C732D289FBE}"/>
                </a:ext>
              </a:extLst>
            </p:cNvPr>
            <p:cNvSpPr txBox="1"/>
            <p:nvPr/>
          </p:nvSpPr>
          <p:spPr>
            <a:xfrm>
              <a:off x="2286003" y="4037710"/>
              <a:ext cx="2985404" cy="1631216"/>
            </a:xfrm>
            <a:prstGeom prst="rect">
              <a:avLst/>
            </a:prstGeom>
            <a:noFill/>
            <a:ln w="38100">
              <a:solidFill>
                <a:schemeClr val="accent1"/>
              </a:solidFill>
            </a:ln>
          </p:spPr>
          <p:txBody>
            <a:bodyPr wrap="square" rtlCol="0">
              <a:spAutoFit/>
            </a:bodyPr>
            <a:lstStyle/>
            <a:p>
              <a:r>
                <a:rPr lang="en-US" sz="2800" b="1" u="sng" dirty="0">
                  <a:latin typeface="Skeena" pitchFamily="2" charset="0"/>
                </a:rPr>
                <a:t>University Partners</a:t>
              </a:r>
            </a:p>
            <a:p>
              <a:pPr marL="285750" indent="-285750">
                <a:buFont typeface="Arial" panose="020B0604020202020204" pitchFamily="34" charset="0"/>
                <a:buChar char="•"/>
              </a:pPr>
              <a:r>
                <a:rPr lang="en-US" sz="2400" dirty="0">
                  <a:latin typeface="Skeena" pitchFamily="2" charset="0"/>
                </a:rPr>
                <a:t>U of Maine</a:t>
              </a:r>
            </a:p>
            <a:p>
              <a:pPr marL="285750" indent="-285750">
                <a:buFont typeface="Arial" panose="020B0604020202020204" pitchFamily="34" charset="0"/>
                <a:buChar char="•"/>
              </a:pPr>
              <a:r>
                <a:rPr lang="en-US" sz="2400" dirty="0">
                  <a:latin typeface="Skeena" pitchFamily="2" charset="0"/>
                </a:rPr>
                <a:t>U of Delaware</a:t>
              </a:r>
            </a:p>
            <a:p>
              <a:pPr marL="285750" indent="-285750">
                <a:buFont typeface="Arial" panose="020B0604020202020204" pitchFamily="34" charset="0"/>
                <a:buChar char="•"/>
              </a:pPr>
              <a:r>
                <a:rPr lang="en-US" sz="2400" dirty="0">
                  <a:latin typeface="Skeena" pitchFamily="2" charset="0"/>
                </a:rPr>
                <a:t>The Ohio State U *</a:t>
              </a:r>
            </a:p>
          </p:txBody>
        </p:sp>
        <p:sp>
          <p:nvSpPr>
            <p:cNvPr id="10" name="TextBox 9">
              <a:extLst>
                <a:ext uri="{FF2B5EF4-FFF2-40B4-BE49-F238E27FC236}">
                  <a16:creationId xmlns:a16="http://schemas.microsoft.com/office/drawing/2014/main" id="{84E7CDE4-64F9-8433-66F2-CF6B166F007C}"/>
                </a:ext>
              </a:extLst>
            </p:cNvPr>
            <p:cNvSpPr txBox="1"/>
            <p:nvPr/>
          </p:nvSpPr>
          <p:spPr>
            <a:xfrm>
              <a:off x="7443999" y="3882803"/>
              <a:ext cx="2588078" cy="2000548"/>
            </a:xfrm>
            <a:prstGeom prst="rect">
              <a:avLst/>
            </a:prstGeom>
            <a:noFill/>
            <a:ln w="38100">
              <a:solidFill>
                <a:schemeClr val="accent1"/>
              </a:solidFill>
            </a:ln>
          </p:spPr>
          <p:txBody>
            <a:bodyPr wrap="square" rtlCol="0">
              <a:spAutoFit/>
            </a:bodyPr>
            <a:lstStyle/>
            <a:p>
              <a:r>
                <a:rPr lang="en-US" sz="2800" b="1" u="sng" dirty="0">
                  <a:latin typeface="Skeena" pitchFamily="2" charset="0"/>
                </a:rPr>
                <a:t>Farm Partners</a:t>
              </a:r>
            </a:p>
            <a:p>
              <a:pPr marL="285750" indent="-285750">
                <a:buFont typeface="Arial" panose="020B0604020202020204" pitchFamily="34" charset="0"/>
                <a:buChar char="•"/>
              </a:pPr>
              <a:r>
                <a:rPr lang="en-US" sz="2400" dirty="0">
                  <a:latin typeface="Skeena" pitchFamily="2" charset="0"/>
                </a:rPr>
                <a:t>Wild blueberry</a:t>
              </a:r>
            </a:p>
            <a:p>
              <a:pPr marL="285750" indent="-285750">
                <a:buFont typeface="Arial" panose="020B0604020202020204" pitchFamily="34" charset="0"/>
                <a:buChar char="•"/>
              </a:pPr>
              <a:r>
                <a:rPr lang="en-US" sz="2400" dirty="0">
                  <a:latin typeface="Skeena" pitchFamily="2" charset="0"/>
                </a:rPr>
                <a:t>Apple</a:t>
              </a:r>
            </a:p>
            <a:p>
              <a:pPr marL="285750" indent="-285750">
                <a:buFont typeface="Arial" panose="020B0604020202020204" pitchFamily="34" charset="0"/>
                <a:buChar char="•"/>
              </a:pPr>
              <a:r>
                <a:rPr lang="en-US" sz="2400" dirty="0">
                  <a:latin typeface="Skeena" pitchFamily="2" charset="0"/>
                </a:rPr>
                <a:t>Ohio vegetables</a:t>
              </a:r>
            </a:p>
            <a:p>
              <a:pPr marL="285750" indent="-285750">
                <a:buFont typeface="Arial" panose="020B0604020202020204" pitchFamily="34" charset="0"/>
                <a:buChar char="•"/>
              </a:pPr>
              <a:r>
                <a:rPr lang="en-US" sz="2400" dirty="0">
                  <a:latin typeface="Skeena" pitchFamily="2" charset="0"/>
                </a:rPr>
                <a:t>More to come…</a:t>
              </a:r>
            </a:p>
          </p:txBody>
        </p:sp>
        <p:cxnSp>
          <p:nvCxnSpPr>
            <p:cNvPr id="12" name="Straight Arrow Connector 11">
              <a:extLst>
                <a:ext uri="{FF2B5EF4-FFF2-40B4-BE49-F238E27FC236}">
                  <a16:creationId xmlns:a16="http://schemas.microsoft.com/office/drawing/2014/main" id="{26F6E83A-F66F-9912-3EA4-4B08A1B072A4}"/>
                </a:ext>
              </a:extLst>
            </p:cNvPr>
            <p:cNvCxnSpPr>
              <a:cxnSpLocks/>
            </p:cNvCxnSpPr>
            <p:nvPr/>
          </p:nvCxnSpPr>
          <p:spPr>
            <a:xfrm>
              <a:off x="3192234" y="2016731"/>
              <a:ext cx="0" cy="20209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A5036F3-3022-4FC6-75F5-DBD8A6F6305F}"/>
                </a:ext>
              </a:extLst>
            </p:cNvPr>
            <p:cNvCxnSpPr>
              <a:cxnSpLocks/>
            </p:cNvCxnSpPr>
            <p:nvPr/>
          </p:nvCxnSpPr>
          <p:spPr>
            <a:xfrm flipV="1">
              <a:off x="4365169" y="2016731"/>
              <a:ext cx="0" cy="20209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B5BB6C0-0472-290E-2364-7E866231A538}"/>
                </a:ext>
              </a:extLst>
            </p:cNvPr>
            <p:cNvCxnSpPr>
              <a:cxnSpLocks/>
            </p:cNvCxnSpPr>
            <p:nvPr/>
          </p:nvCxnSpPr>
          <p:spPr>
            <a:xfrm>
              <a:off x="5271407" y="4433206"/>
              <a:ext cx="21798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38F4E58-02C2-AF81-5553-AB19E8076587}"/>
                </a:ext>
              </a:extLst>
            </p:cNvPr>
            <p:cNvCxnSpPr>
              <a:cxnSpLocks/>
            </p:cNvCxnSpPr>
            <p:nvPr/>
          </p:nvCxnSpPr>
          <p:spPr>
            <a:xfrm flipH="1">
              <a:off x="5271407" y="5368630"/>
              <a:ext cx="21798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451B8ED-EDFE-F8AC-3BB8-EDAA67F4A8D4}"/>
                </a:ext>
              </a:extLst>
            </p:cNvPr>
            <p:cNvSpPr txBox="1"/>
            <p:nvPr/>
          </p:nvSpPr>
          <p:spPr>
            <a:xfrm>
              <a:off x="7451272" y="1480658"/>
              <a:ext cx="2588078" cy="954107"/>
            </a:xfrm>
            <a:prstGeom prst="rect">
              <a:avLst/>
            </a:prstGeom>
            <a:noFill/>
            <a:ln w="38100">
              <a:solidFill>
                <a:schemeClr val="accent1"/>
              </a:solidFill>
            </a:ln>
          </p:spPr>
          <p:txBody>
            <a:bodyPr wrap="square" rtlCol="0">
              <a:spAutoFit/>
            </a:bodyPr>
            <a:lstStyle/>
            <a:p>
              <a:pPr algn="ctr"/>
              <a:r>
                <a:rPr lang="en-US" sz="2800" b="1" u="sng" dirty="0">
                  <a:latin typeface="Skeena" pitchFamily="2" charset="0"/>
                </a:rPr>
                <a:t>FDA CFSAN OARSA</a:t>
              </a:r>
            </a:p>
          </p:txBody>
        </p:sp>
        <p:cxnSp>
          <p:nvCxnSpPr>
            <p:cNvPr id="26" name="Straight Arrow Connector 25">
              <a:extLst>
                <a:ext uri="{FF2B5EF4-FFF2-40B4-BE49-F238E27FC236}">
                  <a16:creationId xmlns:a16="http://schemas.microsoft.com/office/drawing/2014/main" id="{FB1F10F3-916C-E0EE-B7B1-FCF143786F20}"/>
                </a:ext>
              </a:extLst>
            </p:cNvPr>
            <p:cNvCxnSpPr>
              <a:cxnSpLocks/>
              <a:endCxn id="25" idx="2"/>
            </p:cNvCxnSpPr>
            <p:nvPr/>
          </p:nvCxnSpPr>
          <p:spPr>
            <a:xfrm flipV="1">
              <a:off x="5271407" y="2434765"/>
              <a:ext cx="3473904" cy="168513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3B8DB6E-0203-BE09-4C82-49A2BDEB1342}"/>
                </a:ext>
              </a:extLst>
            </p:cNvPr>
            <p:cNvSpPr txBox="1"/>
            <p:nvPr/>
          </p:nvSpPr>
          <p:spPr>
            <a:xfrm>
              <a:off x="5479596" y="4444893"/>
              <a:ext cx="1763485" cy="353943"/>
            </a:xfrm>
            <a:prstGeom prst="rect">
              <a:avLst/>
            </a:prstGeom>
            <a:noFill/>
          </p:spPr>
          <p:txBody>
            <a:bodyPr wrap="square" rtlCol="0">
              <a:spAutoFit/>
            </a:bodyPr>
            <a:lstStyle/>
            <a:p>
              <a:pPr algn="ctr"/>
              <a:r>
                <a:rPr lang="en-US" sz="1700" dirty="0">
                  <a:latin typeface="Skeena" pitchFamily="2" charset="0"/>
                </a:rPr>
                <a:t>Results, Outreach</a:t>
              </a:r>
            </a:p>
          </p:txBody>
        </p:sp>
        <p:sp>
          <p:nvSpPr>
            <p:cNvPr id="30" name="TextBox 29">
              <a:extLst>
                <a:ext uri="{FF2B5EF4-FFF2-40B4-BE49-F238E27FC236}">
                  <a16:creationId xmlns:a16="http://schemas.microsoft.com/office/drawing/2014/main" id="{9171ED03-F580-8429-ECCC-106768B2BDEB}"/>
                </a:ext>
              </a:extLst>
            </p:cNvPr>
            <p:cNvSpPr txBox="1"/>
            <p:nvPr/>
          </p:nvSpPr>
          <p:spPr>
            <a:xfrm>
              <a:off x="5479597" y="5368630"/>
              <a:ext cx="1857375" cy="353943"/>
            </a:xfrm>
            <a:prstGeom prst="rect">
              <a:avLst/>
            </a:prstGeom>
            <a:noFill/>
          </p:spPr>
          <p:txBody>
            <a:bodyPr wrap="square" rtlCol="0">
              <a:spAutoFit/>
            </a:bodyPr>
            <a:lstStyle/>
            <a:p>
              <a:pPr algn="ctr"/>
              <a:r>
                <a:rPr lang="en-US" sz="1700" dirty="0">
                  <a:latin typeface="Skeena" pitchFamily="2" charset="0"/>
                </a:rPr>
                <a:t>Samples, Metadata</a:t>
              </a:r>
            </a:p>
          </p:txBody>
        </p:sp>
        <p:sp>
          <p:nvSpPr>
            <p:cNvPr id="31" name="TextBox 30">
              <a:extLst>
                <a:ext uri="{FF2B5EF4-FFF2-40B4-BE49-F238E27FC236}">
                  <a16:creationId xmlns:a16="http://schemas.microsoft.com/office/drawing/2014/main" id="{A9CBF74F-A8C3-06DC-4ED9-565EC167DB2E}"/>
                </a:ext>
              </a:extLst>
            </p:cNvPr>
            <p:cNvSpPr txBox="1"/>
            <p:nvPr/>
          </p:nvSpPr>
          <p:spPr>
            <a:xfrm rot="16200000">
              <a:off x="2002270" y="2733054"/>
              <a:ext cx="1763485" cy="548413"/>
            </a:xfrm>
            <a:prstGeom prst="rect">
              <a:avLst/>
            </a:prstGeom>
            <a:noFill/>
          </p:spPr>
          <p:txBody>
            <a:bodyPr wrap="square" rtlCol="0">
              <a:spAutoFit/>
            </a:bodyPr>
            <a:lstStyle/>
            <a:p>
              <a:pPr algn="ctr"/>
              <a:r>
                <a:rPr lang="en-US" sz="1700" dirty="0">
                  <a:latin typeface="Skeena" pitchFamily="2" charset="0"/>
                </a:rPr>
                <a:t>Funding</a:t>
              </a:r>
            </a:p>
            <a:p>
              <a:pPr algn="ctr"/>
              <a:r>
                <a:rPr lang="en-US" sz="1700" dirty="0">
                  <a:latin typeface="Skeena" pitchFamily="2" charset="0"/>
                </a:rPr>
                <a:t>Project activities</a:t>
              </a:r>
            </a:p>
          </p:txBody>
        </p:sp>
        <p:sp>
          <p:nvSpPr>
            <p:cNvPr id="33" name="TextBox 32">
              <a:extLst>
                <a:ext uri="{FF2B5EF4-FFF2-40B4-BE49-F238E27FC236}">
                  <a16:creationId xmlns:a16="http://schemas.microsoft.com/office/drawing/2014/main" id="{4E8427BC-B718-5E9D-80B6-5B2FEEDD4DCB}"/>
                </a:ext>
              </a:extLst>
            </p:cNvPr>
            <p:cNvSpPr txBox="1"/>
            <p:nvPr/>
          </p:nvSpPr>
          <p:spPr>
            <a:xfrm rot="20245208">
              <a:off x="5182241" y="3039852"/>
              <a:ext cx="3043692" cy="353943"/>
            </a:xfrm>
            <a:prstGeom prst="rect">
              <a:avLst/>
            </a:prstGeom>
            <a:noFill/>
          </p:spPr>
          <p:txBody>
            <a:bodyPr wrap="square" rtlCol="0">
              <a:spAutoFit/>
            </a:bodyPr>
            <a:lstStyle/>
            <a:p>
              <a:pPr algn="ctr"/>
              <a:r>
                <a:rPr lang="en-US" sz="1700" dirty="0">
                  <a:latin typeface="Skeena" pitchFamily="2" charset="0"/>
                </a:rPr>
                <a:t>Pathogen isolate DNA + metadata</a:t>
              </a:r>
            </a:p>
          </p:txBody>
        </p:sp>
        <p:cxnSp>
          <p:nvCxnSpPr>
            <p:cNvPr id="34" name="Straight Arrow Connector 33">
              <a:extLst>
                <a:ext uri="{FF2B5EF4-FFF2-40B4-BE49-F238E27FC236}">
                  <a16:creationId xmlns:a16="http://schemas.microsoft.com/office/drawing/2014/main" id="{764EC0BD-74B6-95CD-7666-C10A30D18994}"/>
                </a:ext>
              </a:extLst>
            </p:cNvPr>
            <p:cNvCxnSpPr>
              <a:cxnSpLocks/>
            </p:cNvCxnSpPr>
            <p:nvPr/>
          </p:nvCxnSpPr>
          <p:spPr>
            <a:xfrm flipH="1">
              <a:off x="4676776" y="1885663"/>
              <a:ext cx="2774496" cy="128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5FB8EBB-1157-70F4-3658-E62C09DE8089}"/>
                </a:ext>
              </a:extLst>
            </p:cNvPr>
            <p:cNvSpPr txBox="1"/>
            <p:nvPr/>
          </p:nvSpPr>
          <p:spPr>
            <a:xfrm>
              <a:off x="5068235" y="1897391"/>
              <a:ext cx="2055531" cy="353943"/>
            </a:xfrm>
            <a:prstGeom prst="rect">
              <a:avLst/>
            </a:prstGeom>
            <a:noFill/>
          </p:spPr>
          <p:txBody>
            <a:bodyPr wrap="square" rtlCol="0">
              <a:spAutoFit/>
            </a:bodyPr>
            <a:lstStyle/>
            <a:p>
              <a:pPr algn="ctr"/>
              <a:r>
                <a:rPr lang="en-US" sz="1700" dirty="0">
                  <a:latin typeface="Skeena" pitchFamily="2" charset="0"/>
                </a:rPr>
                <a:t>Funding, Project goals</a:t>
              </a:r>
            </a:p>
          </p:txBody>
        </p:sp>
        <p:cxnSp>
          <p:nvCxnSpPr>
            <p:cNvPr id="11" name="Straight Arrow Connector 10">
              <a:extLst>
                <a:ext uri="{FF2B5EF4-FFF2-40B4-BE49-F238E27FC236}">
                  <a16:creationId xmlns:a16="http://schemas.microsoft.com/office/drawing/2014/main" id="{EBE5D018-9140-25AA-74EE-3A0E2C6AC6AD}"/>
                </a:ext>
              </a:extLst>
            </p:cNvPr>
            <p:cNvCxnSpPr>
              <a:cxnSpLocks/>
            </p:cNvCxnSpPr>
            <p:nvPr/>
          </p:nvCxnSpPr>
          <p:spPr>
            <a:xfrm>
              <a:off x="4676775" y="1616166"/>
              <a:ext cx="2774496" cy="128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F48E59-BED2-0BA7-1F80-E935F6B1ECFD}"/>
                </a:ext>
              </a:extLst>
            </p:cNvPr>
            <p:cNvSpPr txBox="1"/>
            <p:nvPr/>
          </p:nvSpPr>
          <p:spPr>
            <a:xfrm>
              <a:off x="5004284" y="1236620"/>
              <a:ext cx="2055531" cy="353943"/>
            </a:xfrm>
            <a:prstGeom prst="rect">
              <a:avLst/>
            </a:prstGeom>
            <a:noFill/>
          </p:spPr>
          <p:txBody>
            <a:bodyPr wrap="square" rtlCol="0">
              <a:spAutoFit/>
            </a:bodyPr>
            <a:lstStyle/>
            <a:p>
              <a:pPr algn="ctr"/>
              <a:r>
                <a:rPr lang="en-US" sz="1700" dirty="0">
                  <a:latin typeface="Skeena" pitchFamily="2" charset="0"/>
                </a:rPr>
                <a:t>Updates, Results</a:t>
              </a:r>
            </a:p>
          </p:txBody>
        </p:sp>
      </p:grpSp>
      <p:sp>
        <p:nvSpPr>
          <p:cNvPr id="6" name="TextBox 5">
            <a:extLst>
              <a:ext uri="{FF2B5EF4-FFF2-40B4-BE49-F238E27FC236}">
                <a16:creationId xmlns:a16="http://schemas.microsoft.com/office/drawing/2014/main" id="{6C0B0944-7F5C-4533-ADEB-A1A5BCAC8E8E}"/>
              </a:ext>
            </a:extLst>
          </p:cNvPr>
          <p:cNvSpPr txBox="1"/>
          <p:nvPr/>
        </p:nvSpPr>
        <p:spPr>
          <a:xfrm>
            <a:off x="1594264" y="6054545"/>
            <a:ext cx="5669344" cy="307777"/>
          </a:xfrm>
          <a:prstGeom prst="rect">
            <a:avLst/>
          </a:prstGeom>
          <a:noFill/>
        </p:spPr>
        <p:txBody>
          <a:bodyPr wrap="square" rtlCol="0">
            <a:spAutoFit/>
          </a:bodyPr>
          <a:lstStyle/>
          <a:p>
            <a:r>
              <a:rPr lang="en-US" sz="1400" dirty="0"/>
              <a:t>* The Ohio State University has its own FDA funding.</a:t>
            </a:r>
          </a:p>
        </p:txBody>
      </p:sp>
    </p:spTree>
    <p:extLst>
      <p:ext uri="{BB962C8B-B14F-4D97-AF65-F5344CB8AC3E}">
        <p14:creationId xmlns:p14="http://schemas.microsoft.com/office/powerpoint/2010/main" val="3649351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F06A18-7474-2CD6-7AA1-69033C8624B5}"/>
              </a:ext>
            </a:extLst>
          </p:cNvPr>
          <p:cNvSpPr txBox="1">
            <a:spLocks/>
          </p:cNvSpPr>
          <p:nvPr/>
        </p:nvSpPr>
        <p:spPr>
          <a:xfrm>
            <a:off x="1952625" y="43343"/>
            <a:ext cx="10151391" cy="82284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000" b="1" dirty="0">
                <a:latin typeface="Skeena" pitchFamily="2" charset="0"/>
              </a:rPr>
              <a:t>Northeast Produce Safety Research Consortium</a:t>
            </a:r>
          </a:p>
        </p:txBody>
      </p:sp>
      <p:sp>
        <p:nvSpPr>
          <p:cNvPr id="9" name="Text Placeholder 5">
            <a:extLst>
              <a:ext uri="{FF2B5EF4-FFF2-40B4-BE49-F238E27FC236}">
                <a16:creationId xmlns:a16="http://schemas.microsoft.com/office/drawing/2014/main" id="{BB27B5EF-3666-642D-C4C0-865B9E57AA86}"/>
              </a:ext>
            </a:extLst>
          </p:cNvPr>
          <p:cNvSpPr txBox="1">
            <a:spLocks/>
          </p:cNvSpPr>
          <p:nvPr/>
        </p:nvSpPr>
        <p:spPr>
          <a:xfrm>
            <a:off x="214288" y="1631963"/>
            <a:ext cx="5284858" cy="4604450"/>
          </a:xfrm>
          <a:prstGeom prst="rect">
            <a:avLst/>
          </a:prstGeom>
        </p:spPr>
        <p:txBody>
          <a:bodyPr vert="horz" lIns="91440" tIns="45720" rIns="91440" bIns="45720" numCol="2" spcCol="1828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spcAft>
                <a:spcPts val="600"/>
              </a:spcAft>
              <a:buNone/>
              <a:defRPr/>
            </a:pPr>
            <a:r>
              <a:rPr kumimoji="0" lang="en-US" sz="1800" i="0" u="sng" strike="noStrike" kern="1200" cap="none" spc="0" normalizeH="0" baseline="0" noProof="0" dirty="0">
                <a:ln>
                  <a:noFill/>
                </a:ln>
                <a:solidFill>
                  <a:prstClr val="black"/>
                </a:solidFill>
                <a:effectLst/>
                <a:uLnTx/>
                <a:uFillTx/>
                <a:latin typeface="Skeena" pitchFamily="2" charset="0"/>
              </a:rPr>
              <a:t>FDA-Requested Pathogens</a:t>
            </a:r>
          </a:p>
          <a:p>
            <a:pPr marL="400050" indent="-342900">
              <a:spcAft>
                <a:spcPts val="600"/>
              </a:spcAft>
              <a:defRPr/>
            </a:pPr>
            <a:r>
              <a:rPr kumimoji="0" lang="en-US" sz="1800" i="0" u="none" strike="noStrike" kern="1200" cap="none" spc="0" normalizeH="0" baseline="0" noProof="0" dirty="0">
                <a:ln>
                  <a:noFill/>
                </a:ln>
                <a:solidFill>
                  <a:prstClr val="black"/>
                </a:solidFill>
                <a:effectLst/>
                <a:uLnTx/>
                <a:uFillTx/>
                <a:latin typeface="Skeena" pitchFamily="2" charset="0"/>
              </a:rPr>
              <a:t>Shiga toxin-</a:t>
            </a:r>
            <a:r>
              <a:rPr lang="en-US" sz="1800" dirty="0" err="1">
                <a:solidFill>
                  <a:prstClr val="black"/>
                </a:solidFill>
                <a:latin typeface="Skeena" pitchFamily="2" charset="0"/>
              </a:rPr>
              <a:t>produc</a:t>
            </a:r>
            <a:r>
              <a:rPr kumimoji="0" lang="en-US" sz="1800" i="0" u="none" strike="noStrike" kern="1200" cap="none" spc="0" normalizeH="0" baseline="0" noProof="0" dirty="0" err="1">
                <a:ln>
                  <a:noFill/>
                </a:ln>
                <a:solidFill>
                  <a:prstClr val="black"/>
                </a:solidFill>
                <a:effectLst/>
                <a:uLnTx/>
                <a:uFillTx/>
                <a:latin typeface="Skeena" pitchFamily="2" charset="0"/>
              </a:rPr>
              <a:t>ing</a:t>
            </a:r>
            <a:r>
              <a:rPr kumimoji="0" lang="en-US" sz="1800" i="0" u="none" strike="noStrike" kern="1200" cap="none" spc="0" normalizeH="0" baseline="0" noProof="0" dirty="0">
                <a:ln>
                  <a:noFill/>
                </a:ln>
                <a:solidFill>
                  <a:prstClr val="black"/>
                </a:solidFill>
                <a:effectLst/>
                <a:uLnTx/>
                <a:uFillTx/>
                <a:latin typeface="Skeena" pitchFamily="2" charset="0"/>
              </a:rPr>
              <a:t> E. coli (STEC)</a:t>
            </a:r>
          </a:p>
          <a:p>
            <a:pPr marL="400050" indent="-342900">
              <a:spcAft>
                <a:spcPts val="600"/>
              </a:spcAft>
              <a:defRPr/>
            </a:pPr>
            <a:r>
              <a:rPr kumimoji="0" lang="en-US" sz="1800" i="1" u="none" strike="noStrike" kern="1200" cap="none" spc="0" normalizeH="0" baseline="0" noProof="0" dirty="0">
                <a:ln>
                  <a:noFill/>
                </a:ln>
                <a:solidFill>
                  <a:prstClr val="black"/>
                </a:solidFill>
                <a:effectLst/>
                <a:uLnTx/>
                <a:uFillTx/>
                <a:latin typeface="Skeena" pitchFamily="2" charset="0"/>
              </a:rPr>
              <a:t>Salmonella</a:t>
            </a:r>
            <a:r>
              <a:rPr kumimoji="0" lang="en-US" sz="1800" i="0" u="none" strike="noStrike" kern="1200" cap="none" spc="0" normalizeH="0" baseline="0" noProof="0" dirty="0">
                <a:ln>
                  <a:noFill/>
                </a:ln>
                <a:solidFill>
                  <a:prstClr val="black"/>
                </a:solidFill>
                <a:effectLst/>
                <a:uLnTx/>
                <a:uFillTx/>
                <a:latin typeface="Skeena" pitchFamily="2" charset="0"/>
              </a:rPr>
              <a:t> spp.</a:t>
            </a:r>
          </a:p>
          <a:p>
            <a:pPr marL="400050" indent="-342900">
              <a:spcAft>
                <a:spcPts val="600"/>
              </a:spcAft>
              <a:defRPr/>
            </a:pPr>
            <a:r>
              <a:rPr kumimoji="0" lang="en-US" sz="1800" i="1" u="none" strike="noStrike" kern="1200" cap="none" spc="0" normalizeH="0" baseline="0" noProof="0" dirty="0">
                <a:ln>
                  <a:noFill/>
                </a:ln>
                <a:solidFill>
                  <a:prstClr val="black"/>
                </a:solidFill>
                <a:effectLst/>
                <a:uLnTx/>
                <a:uFillTx/>
                <a:latin typeface="Skeena" pitchFamily="2" charset="0"/>
              </a:rPr>
              <a:t>Listeria monocytogenes</a:t>
            </a:r>
          </a:p>
          <a:p>
            <a:pPr marL="400050" indent="-342900">
              <a:spcAft>
                <a:spcPts val="600"/>
              </a:spcAft>
              <a:defRPr/>
            </a:pPr>
            <a:r>
              <a:rPr kumimoji="0" lang="en-US" sz="1800" i="1" u="none" strike="noStrike" kern="1200" cap="none" spc="0" normalizeH="0" baseline="0" noProof="0" dirty="0">
                <a:ln>
                  <a:noFill/>
                </a:ln>
                <a:solidFill>
                  <a:prstClr val="black"/>
                </a:solidFill>
                <a:effectLst/>
                <a:uLnTx/>
                <a:uFillTx/>
                <a:latin typeface="Skeena" pitchFamily="2" charset="0"/>
              </a:rPr>
              <a:t>Cyclospora</a:t>
            </a:r>
            <a:r>
              <a:rPr kumimoji="0" lang="en-US" sz="1800" i="0" u="none" strike="noStrike" kern="1200" cap="none" spc="0" normalizeH="0" baseline="0" noProof="0" dirty="0">
                <a:ln>
                  <a:noFill/>
                </a:ln>
                <a:solidFill>
                  <a:prstClr val="black"/>
                </a:solidFill>
                <a:effectLst/>
                <a:uLnTx/>
                <a:uFillTx/>
                <a:latin typeface="Skeena" pitchFamily="2" charset="0"/>
              </a:rPr>
              <a:t> spp.</a:t>
            </a:r>
          </a:p>
          <a:p>
            <a:pPr marL="400050" indent="-342900">
              <a:spcAft>
                <a:spcPts val="600"/>
              </a:spcAft>
              <a:defRPr/>
            </a:pPr>
            <a:r>
              <a:rPr kumimoji="0" lang="en-US" sz="1800" i="0" u="none" strike="noStrike" kern="1200" cap="none" spc="0" normalizeH="0" baseline="0" noProof="0" dirty="0">
                <a:ln>
                  <a:noFill/>
                </a:ln>
                <a:solidFill>
                  <a:prstClr val="black"/>
                </a:solidFill>
                <a:effectLst/>
                <a:uLnTx/>
                <a:uFillTx/>
                <a:latin typeface="Skeena" pitchFamily="2" charset="0"/>
              </a:rPr>
              <a:t>Hepatitis A virus</a:t>
            </a:r>
          </a:p>
          <a:p>
            <a:pPr marL="400050" indent="-342900">
              <a:spcAft>
                <a:spcPts val="600"/>
              </a:spcAft>
              <a:defRPr/>
            </a:pPr>
            <a:r>
              <a:rPr kumimoji="0" lang="en-US" sz="1800" i="0" u="none" strike="noStrike" kern="1200" cap="none" spc="0" normalizeH="0" baseline="0" noProof="0" dirty="0">
                <a:ln>
                  <a:noFill/>
                </a:ln>
                <a:solidFill>
                  <a:prstClr val="black"/>
                </a:solidFill>
                <a:effectLst/>
                <a:uLnTx/>
                <a:uFillTx/>
                <a:latin typeface="Skeena" pitchFamily="2" charset="0"/>
              </a:rPr>
              <a:t>Norovirus GI</a:t>
            </a:r>
          </a:p>
          <a:p>
            <a:pPr marL="400050" indent="-342900">
              <a:spcAft>
                <a:spcPts val="600"/>
              </a:spcAft>
              <a:defRPr/>
            </a:pPr>
            <a:r>
              <a:rPr kumimoji="0" lang="en-US" sz="1800" i="0" u="none" strike="noStrike" kern="1200" cap="none" spc="0" normalizeH="0" baseline="0" noProof="0" dirty="0">
                <a:ln>
                  <a:noFill/>
                </a:ln>
                <a:solidFill>
                  <a:prstClr val="black"/>
                </a:solidFill>
                <a:effectLst/>
                <a:uLnTx/>
                <a:uFillTx/>
                <a:latin typeface="Skeena" pitchFamily="2" charset="0"/>
              </a:rPr>
              <a:t>Norovirus GII</a:t>
            </a:r>
          </a:p>
          <a:p>
            <a:pPr marL="57150" indent="0">
              <a:spcAft>
                <a:spcPts val="600"/>
              </a:spcAft>
              <a:buNone/>
              <a:defRPr/>
            </a:pPr>
            <a:r>
              <a:rPr kumimoji="0" lang="en-US" sz="1800" i="0" u="sng" strike="noStrike" kern="1200" cap="none" spc="0" normalizeH="0" baseline="0" noProof="0" dirty="0">
                <a:ln>
                  <a:noFill/>
                </a:ln>
                <a:solidFill>
                  <a:prstClr val="black"/>
                </a:solidFill>
                <a:effectLst/>
                <a:uLnTx/>
                <a:uFillTx/>
                <a:latin typeface="Skeena" pitchFamily="2" charset="0"/>
              </a:rPr>
              <a:t>Indicators Determined by Investigators</a:t>
            </a:r>
          </a:p>
          <a:p>
            <a:pPr marL="400050" indent="-342900">
              <a:spcAft>
                <a:spcPts val="600"/>
              </a:spcAft>
              <a:defRPr/>
            </a:pPr>
            <a:r>
              <a:rPr kumimoji="0" lang="en-US" sz="1800" i="0" u="none" strike="noStrike" kern="1200" cap="none" spc="0" normalizeH="0" baseline="0" noProof="0" dirty="0">
                <a:ln>
                  <a:noFill/>
                </a:ln>
                <a:solidFill>
                  <a:prstClr val="black"/>
                </a:solidFill>
                <a:effectLst/>
                <a:uLnTx/>
                <a:uFillTx/>
                <a:latin typeface="Skeena" pitchFamily="2" charset="0"/>
              </a:rPr>
              <a:t>Total coliforms</a:t>
            </a:r>
          </a:p>
          <a:p>
            <a:pPr marL="400050" indent="-342900">
              <a:spcAft>
                <a:spcPts val="600"/>
              </a:spcAft>
              <a:defRPr/>
            </a:pPr>
            <a:r>
              <a:rPr lang="en-US" sz="1800" dirty="0">
                <a:solidFill>
                  <a:prstClr val="black"/>
                </a:solidFill>
                <a:latin typeface="Skeena" pitchFamily="2" charset="0"/>
              </a:rPr>
              <a:t>G</a:t>
            </a:r>
            <a:r>
              <a:rPr kumimoji="0" lang="en-US" sz="1800" i="0" u="none" strike="noStrike" kern="1200" cap="none" spc="0" normalizeH="0" baseline="0" noProof="0" dirty="0" err="1">
                <a:ln>
                  <a:noFill/>
                </a:ln>
                <a:solidFill>
                  <a:prstClr val="black"/>
                </a:solidFill>
                <a:effectLst/>
                <a:uLnTx/>
                <a:uFillTx/>
                <a:latin typeface="Skeena" pitchFamily="2" charset="0"/>
              </a:rPr>
              <a:t>eneric</a:t>
            </a:r>
            <a:r>
              <a:rPr kumimoji="0" lang="en-US" sz="1800" i="0" u="none" strike="noStrike" kern="1200" cap="none" spc="0" normalizeH="0" baseline="0" noProof="0" dirty="0">
                <a:ln>
                  <a:noFill/>
                </a:ln>
                <a:solidFill>
                  <a:prstClr val="black"/>
                </a:solidFill>
                <a:effectLst/>
                <a:uLnTx/>
                <a:uFillTx/>
                <a:latin typeface="Skeena" pitchFamily="2" charset="0"/>
              </a:rPr>
              <a:t> </a:t>
            </a:r>
            <a:r>
              <a:rPr kumimoji="0" lang="en-US" sz="1800" i="1" u="none" strike="noStrike" kern="1200" cap="none" spc="0" normalizeH="0" baseline="0" noProof="0" dirty="0">
                <a:ln>
                  <a:noFill/>
                </a:ln>
                <a:solidFill>
                  <a:prstClr val="black"/>
                </a:solidFill>
                <a:effectLst/>
                <a:uLnTx/>
                <a:uFillTx/>
                <a:latin typeface="Skeena" pitchFamily="2" charset="0"/>
              </a:rPr>
              <a:t>E. coli</a:t>
            </a:r>
            <a:endParaRPr kumimoji="0" lang="en-US" sz="1800" i="0" u="none" strike="noStrike" kern="1200" cap="none" spc="0" normalizeH="0" baseline="0" noProof="0" dirty="0">
              <a:ln>
                <a:noFill/>
              </a:ln>
              <a:solidFill>
                <a:prstClr val="black"/>
              </a:solidFill>
              <a:effectLst/>
              <a:uLnTx/>
              <a:uFillTx/>
              <a:latin typeface="Skeena" pitchFamily="2" charset="0"/>
            </a:endParaRPr>
          </a:p>
          <a:p>
            <a:pPr marL="400050" indent="-342900">
              <a:spcAft>
                <a:spcPts val="600"/>
              </a:spcAft>
              <a:defRPr/>
            </a:pPr>
            <a:r>
              <a:rPr kumimoji="0" lang="en-US" sz="1800" i="0" u="none" strike="noStrike" kern="1200" cap="none" spc="0" normalizeH="0" baseline="0" noProof="0" dirty="0">
                <a:ln>
                  <a:noFill/>
                </a:ln>
                <a:solidFill>
                  <a:prstClr val="black"/>
                </a:solidFill>
                <a:effectLst/>
                <a:uLnTx/>
                <a:uFillTx/>
                <a:latin typeface="Skeena" pitchFamily="2" charset="0"/>
              </a:rPr>
              <a:t>Aerobic plate </a:t>
            </a:r>
            <a:r>
              <a:rPr lang="en-US" sz="1800" dirty="0">
                <a:solidFill>
                  <a:prstClr val="black"/>
                </a:solidFill>
                <a:latin typeface="Skeena" pitchFamily="2" charset="0"/>
              </a:rPr>
              <a:t>c</a:t>
            </a:r>
            <a:r>
              <a:rPr kumimoji="0" lang="en-US" sz="1800" i="0" u="none" strike="noStrike" kern="1200" cap="none" spc="0" normalizeH="0" baseline="0" noProof="0" dirty="0" err="1">
                <a:ln>
                  <a:noFill/>
                </a:ln>
                <a:solidFill>
                  <a:prstClr val="black"/>
                </a:solidFill>
                <a:effectLst/>
                <a:uLnTx/>
                <a:uFillTx/>
                <a:latin typeface="Skeena" pitchFamily="2" charset="0"/>
              </a:rPr>
              <a:t>ount</a:t>
            </a:r>
            <a:endParaRPr kumimoji="0" lang="en-US" sz="1800" i="0" u="none" strike="noStrike" kern="1200" cap="none" spc="0" normalizeH="0" baseline="0" noProof="0" dirty="0">
              <a:ln>
                <a:noFill/>
              </a:ln>
              <a:solidFill>
                <a:prstClr val="black"/>
              </a:solidFill>
              <a:effectLst/>
              <a:uLnTx/>
              <a:uFillTx/>
              <a:latin typeface="Skeena" pitchFamily="2" charset="0"/>
            </a:endParaRPr>
          </a:p>
          <a:p>
            <a:pPr marL="400050" indent="-342900">
              <a:spcAft>
                <a:spcPts val="600"/>
              </a:spcAft>
              <a:defRPr/>
            </a:pPr>
            <a:r>
              <a:rPr kumimoji="0" lang="en-US" sz="1800" i="0" u="none" strike="noStrike" kern="1200" cap="none" spc="0" normalizeH="0" baseline="0" noProof="0" dirty="0">
                <a:ln>
                  <a:noFill/>
                </a:ln>
                <a:solidFill>
                  <a:prstClr val="black"/>
                </a:solidFill>
                <a:effectLst/>
                <a:uLnTx/>
                <a:uFillTx/>
                <a:latin typeface="Skeena" pitchFamily="2" charset="0"/>
              </a:rPr>
              <a:t>Fungi (yeast and mold)</a:t>
            </a:r>
          </a:p>
          <a:p>
            <a:pPr marL="400050" indent="-342900">
              <a:spcAft>
                <a:spcPts val="600"/>
              </a:spcAft>
              <a:defRPr/>
            </a:pPr>
            <a:r>
              <a:rPr kumimoji="0" lang="en-US" sz="1800" i="0" u="none" strike="noStrike" kern="1200" cap="none" spc="0" normalizeH="0" baseline="0" noProof="0" dirty="0">
                <a:ln>
                  <a:noFill/>
                </a:ln>
                <a:solidFill>
                  <a:prstClr val="black"/>
                </a:solidFill>
                <a:effectLst/>
                <a:uLnTx/>
                <a:uFillTx/>
                <a:latin typeface="Skeena" pitchFamily="2" charset="0"/>
              </a:rPr>
              <a:t>Pepper mild </a:t>
            </a:r>
            <a:r>
              <a:rPr lang="en-US" sz="1800" dirty="0">
                <a:solidFill>
                  <a:prstClr val="black"/>
                </a:solidFill>
                <a:latin typeface="Skeena" pitchFamily="2" charset="0"/>
              </a:rPr>
              <a:t>m</a:t>
            </a:r>
            <a:r>
              <a:rPr kumimoji="0" lang="en-US" sz="1800" i="0" u="none" strike="noStrike" kern="1200" cap="none" spc="0" normalizeH="0" baseline="0" noProof="0" dirty="0" err="1">
                <a:ln>
                  <a:noFill/>
                </a:ln>
                <a:solidFill>
                  <a:prstClr val="black"/>
                </a:solidFill>
                <a:effectLst/>
                <a:uLnTx/>
                <a:uFillTx/>
                <a:latin typeface="Skeena" pitchFamily="2" charset="0"/>
              </a:rPr>
              <a:t>ottle</a:t>
            </a:r>
            <a:r>
              <a:rPr kumimoji="0" lang="en-US" sz="1800" i="0" u="none" strike="noStrike" kern="1200" cap="none" spc="0" normalizeH="0" baseline="0" noProof="0" dirty="0">
                <a:ln>
                  <a:noFill/>
                </a:ln>
                <a:solidFill>
                  <a:prstClr val="black"/>
                </a:solidFill>
                <a:effectLst/>
                <a:uLnTx/>
                <a:uFillTx/>
                <a:latin typeface="Skeena" pitchFamily="2" charset="0"/>
              </a:rPr>
              <a:t> virus (</a:t>
            </a:r>
            <a:r>
              <a:rPr kumimoji="0" lang="en-US" sz="1800" i="0" u="none" strike="noStrike" kern="1200" cap="none" spc="0" normalizeH="0" baseline="0" noProof="0" dirty="0" err="1">
                <a:ln>
                  <a:noFill/>
                </a:ln>
                <a:solidFill>
                  <a:prstClr val="black"/>
                </a:solidFill>
                <a:effectLst/>
                <a:uLnTx/>
                <a:uFillTx/>
                <a:latin typeface="Skeena" pitchFamily="2" charset="0"/>
              </a:rPr>
              <a:t>PMMoV</a:t>
            </a:r>
            <a:r>
              <a:rPr kumimoji="0" lang="en-US" sz="1800" i="0" u="none" strike="noStrike" kern="1200" cap="none" spc="0" normalizeH="0" baseline="0" noProof="0" dirty="0">
                <a:ln>
                  <a:noFill/>
                </a:ln>
                <a:solidFill>
                  <a:prstClr val="black"/>
                </a:solidFill>
                <a:effectLst/>
                <a:uLnTx/>
                <a:uFillTx/>
                <a:latin typeface="Skeena" pitchFamily="2" charset="0"/>
              </a:rPr>
              <a:t>)</a:t>
            </a:r>
          </a:p>
        </p:txBody>
      </p:sp>
      <p:sp>
        <p:nvSpPr>
          <p:cNvPr id="4" name="TextBox 3">
            <a:extLst>
              <a:ext uri="{FF2B5EF4-FFF2-40B4-BE49-F238E27FC236}">
                <a16:creationId xmlns:a16="http://schemas.microsoft.com/office/drawing/2014/main" id="{D1941CE8-A6B4-4396-BEBA-E5CD826E4C5A}"/>
              </a:ext>
            </a:extLst>
          </p:cNvPr>
          <p:cNvSpPr txBox="1"/>
          <p:nvPr/>
        </p:nvSpPr>
        <p:spPr>
          <a:xfrm>
            <a:off x="294290" y="1018241"/>
            <a:ext cx="5284858" cy="461665"/>
          </a:xfrm>
          <a:prstGeom prst="rect">
            <a:avLst/>
          </a:prstGeom>
          <a:noFill/>
        </p:spPr>
        <p:txBody>
          <a:bodyPr wrap="square" rtlCol="0">
            <a:spAutoFit/>
          </a:bodyPr>
          <a:lstStyle/>
          <a:p>
            <a:r>
              <a:rPr lang="en-US" sz="2400" b="1" dirty="0">
                <a:solidFill>
                  <a:prstClr val="black"/>
                </a:solidFill>
                <a:latin typeface="Skeena" pitchFamily="2" charset="0"/>
              </a:rPr>
              <a:t>Year 1 Organisms of Interest</a:t>
            </a:r>
          </a:p>
        </p:txBody>
      </p:sp>
      <p:pic>
        <p:nvPicPr>
          <p:cNvPr id="5" name="Picture 4" descr="Map&#10;&#10;Description automatically generated">
            <a:extLst>
              <a:ext uri="{FF2B5EF4-FFF2-40B4-BE49-F238E27FC236}">
                <a16:creationId xmlns:a16="http://schemas.microsoft.com/office/drawing/2014/main" id="{69853D4E-6A52-B670-3122-0F84B7478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452" y="866185"/>
            <a:ext cx="6272260" cy="5370228"/>
          </a:xfrm>
          <a:prstGeom prst="rect">
            <a:avLst/>
          </a:prstGeom>
        </p:spPr>
      </p:pic>
    </p:spTree>
    <p:extLst>
      <p:ext uri="{BB962C8B-B14F-4D97-AF65-F5344CB8AC3E}">
        <p14:creationId xmlns:p14="http://schemas.microsoft.com/office/powerpoint/2010/main" val="2050082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F06A18-7474-2CD6-7AA1-69033C8624B5}"/>
              </a:ext>
            </a:extLst>
          </p:cNvPr>
          <p:cNvSpPr txBox="1">
            <a:spLocks/>
          </p:cNvSpPr>
          <p:nvPr/>
        </p:nvSpPr>
        <p:spPr>
          <a:xfrm>
            <a:off x="1952625" y="43343"/>
            <a:ext cx="10151391" cy="82284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000" b="1" dirty="0">
                <a:latin typeface="Skeena" pitchFamily="2" charset="0"/>
              </a:rPr>
              <a:t>Northeast Produce Safety Research Consortium</a:t>
            </a:r>
          </a:p>
        </p:txBody>
      </p:sp>
      <p:sp>
        <p:nvSpPr>
          <p:cNvPr id="9" name="Text Placeholder 5">
            <a:extLst>
              <a:ext uri="{FF2B5EF4-FFF2-40B4-BE49-F238E27FC236}">
                <a16:creationId xmlns:a16="http://schemas.microsoft.com/office/drawing/2014/main" id="{BB27B5EF-3666-642D-C4C0-865B9E57AA86}"/>
              </a:ext>
            </a:extLst>
          </p:cNvPr>
          <p:cNvSpPr txBox="1">
            <a:spLocks/>
          </p:cNvSpPr>
          <p:nvPr/>
        </p:nvSpPr>
        <p:spPr>
          <a:xfrm>
            <a:off x="334193" y="947676"/>
            <a:ext cx="5244955" cy="52887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spcAft>
                <a:spcPts val="600"/>
              </a:spcAft>
              <a:buNone/>
              <a:defRPr/>
            </a:pPr>
            <a:r>
              <a:rPr lang="en-US" sz="2400" b="1" u="sng" dirty="0">
                <a:latin typeface="Skeena" pitchFamily="2" charset="0"/>
              </a:rPr>
              <a:t>Year 1 Sample Collection</a:t>
            </a:r>
          </a:p>
          <a:p>
            <a:pPr marL="57150" indent="0">
              <a:spcAft>
                <a:spcPts val="600"/>
              </a:spcAft>
              <a:buNone/>
              <a:defRPr/>
            </a:pPr>
            <a:r>
              <a:rPr lang="en-US" sz="2000" dirty="0">
                <a:latin typeface="Skeena" pitchFamily="2" charset="0"/>
              </a:rPr>
              <a:t>Maine – Wild Blueberries</a:t>
            </a:r>
          </a:p>
          <a:p>
            <a:pPr marL="914400" indent="0">
              <a:spcAft>
                <a:spcPts val="600"/>
              </a:spcAft>
              <a:buNone/>
              <a:defRPr/>
            </a:pPr>
            <a:endParaRPr lang="en-US" sz="2200" dirty="0">
              <a:latin typeface="Skeena" pitchFamily="2" charset="0"/>
            </a:endParaRPr>
          </a:p>
          <a:p>
            <a:pPr marL="914400" indent="0">
              <a:spcAft>
                <a:spcPts val="600"/>
              </a:spcAft>
              <a:buNone/>
              <a:defRPr/>
            </a:pPr>
            <a:endParaRPr lang="en-US" sz="1800" dirty="0">
              <a:latin typeface="Skeena" pitchFamily="2" charset="0"/>
            </a:endParaRPr>
          </a:p>
          <a:p>
            <a:pPr marL="52388" indent="0">
              <a:spcAft>
                <a:spcPts val="600"/>
              </a:spcAft>
              <a:buNone/>
              <a:defRPr/>
            </a:pPr>
            <a:r>
              <a:rPr lang="en-US" sz="2000" dirty="0">
                <a:latin typeface="Skeena" pitchFamily="2" charset="0"/>
              </a:rPr>
              <a:t>Delaware – Apples</a:t>
            </a:r>
            <a:endParaRPr lang="en-US" sz="1500" dirty="0">
              <a:latin typeface="Skeena" pitchFamily="2" charset="0"/>
            </a:endParaRPr>
          </a:p>
          <a:p>
            <a:pPr marL="914400" lvl="1" indent="0">
              <a:spcAft>
                <a:spcPts val="600"/>
              </a:spcAft>
              <a:buNone/>
              <a:defRPr/>
            </a:pPr>
            <a:endParaRPr lang="en-US" sz="600" dirty="0">
              <a:latin typeface="Skeena" pitchFamily="2" charset="0"/>
            </a:endParaRPr>
          </a:p>
          <a:p>
            <a:pPr marL="914400" lvl="1" indent="0">
              <a:spcAft>
                <a:spcPts val="600"/>
              </a:spcAft>
              <a:buNone/>
              <a:defRPr/>
            </a:pPr>
            <a:endParaRPr lang="en-US" sz="1500" dirty="0">
              <a:latin typeface="Skeena" pitchFamily="2" charset="0"/>
            </a:endParaRPr>
          </a:p>
          <a:p>
            <a:pPr marL="914400" lvl="1" indent="0">
              <a:spcAft>
                <a:spcPts val="600"/>
              </a:spcAft>
              <a:buNone/>
              <a:defRPr/>
            </a:pPr>
            <a:endParaRPr lang="en-US" sz="1500" dirty="0">
              <a:latin typeface="Skeena" pitchFamily="2" charset="0"/>
            </a:endParaRPr>
          </a:p>
          <a:p>
            <a:pPr marL="914400" lvl="1" indent="0">
              <a:spcAft>
                <a:spcPts val="600"/>
              </a:spcAft>
              <a:buNone/>
              <a:defRPr/>
            </a:pPr>
            <a:r>
              <a:rPr lang="en-US" sz="1500" dirty="0">
                <a:latin typeface="Skeena" pitchFamily="2" charset="0"/>
              </a:rPr>
              <a:t>Sample aliquots were sent from ME and OH to DE for digital PCR virus and protozoan analysis</a:t>
            </a:r>
          </a:p>
          <a:p>
            <a:pPr marL="52388" indent="0">
              <a:spcAft>
                <a:spcPts val="600"/>
              </a:spcAft>
              <a:buNone/>
              <a:defRPr/>
            </a:pPr>
            <a:r>
              <a:rPr lang="en-US" sz="2000" dirty="0">
                <a:latin typeface="Skeena" pitchFamily="2" charset="0"/>
              </a:rPr>
              <a:t>Ohio – Variety of Produce</a:t>
            </a:r>
          </a:p>
        </p:txBody>
      </p:sp>
      <p:pic>
        <p:nvPicPr>
          <p:cNvPr id="12" name="Graphic 11" descr="Blueberry with solid fill">
            <a:extLst>
              <a:ext uri="{FF2B5EF4-FFF2-40B4-BE49-F238E27FC236}">
                <a16:creationId xmlns:a16="http://schemas.microsoft.com/office/drawing/2014/main" id="{8B4A9E36-ACAF-4A32-8C9D-87F0E2520A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4193" y="1710698"/>
            <a:ext cx="1097280" cy="1097280"/>
          </a:xfrm>
          <a:prstGeom prst="rect">
            <a:avLst/>
          </a:prstGeom>
        </p:spPr>
      </p:pic>
      <p:pic>
        <p:nvPicPr>
          <p:cNvPr id="13" name="Graphic 12" descr="Apple with solid fill">
            <a:extLst>
              <a:ext uri="{FF2B5EF4-FFF2-40B4-BE49-F238E27FC236}">
                <a16:creationId xmlns:a16="http://schemas.microsoft.com/office/drawing/2014/main" id="{808AC21C-6114-4E54-A5DD-F662CE54F1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7120" y="3327172"/>
            <a:ext cx="1097280" cy="1097280"/>
          </a:xfrm>
          <a:prstGeom prst="rect">
            <a:avLst/>
          </a:prstGeom>
        </p:spPr>
      </p:pic>
      <p:grpSp>
        <p:nvGrpSpPr>
          <p:cNvPr id="23" name="Group 22">
            <a:extLst>
              <a:ext uri="{FF2B5EF4-FFF2-40B4-BE49-F238E27FC236}">
                <a16:creationId xmlns:a16="http://schemas.microsoft.com/office/drawing/2014/main" id="{C1F7167F-D0E8-4A9A-B64E-8AC379DA3065}"/>
              </a:ext>
            </a:extLst>
          </p:cNvPr>
          <p:cNvGrpSpPr/>
          <p:nvPr/>
        </p:nvGrpSpPr>
        <p:grpSpPr>
          <a:xfrm>
            <a:off x="445772" y="5218393"/>
            <a:ext cx="886112" cy="911895"/>
            <a:chOff x="340672" y="5361684"/>
            <a:chExt cx="886112" cy="911895"/>
          </a:xfrm>
        </p:grpSpPr>
        <p:pic>
          <p:nvPicPr>
            <p:cNvPr id="16" name="Graphic 15" descr="Peach with solid fill">
              <a:extLst>
                <a:ext uri="{FF2B5EF4-FFF2-40B4-BE49-F238E27FC236}">
                  <a16:creationId xmlns:a16="http://schemas.microsoft.com/office/drawing/2014/main" id="{B77E01D8-6C92-43C0-95EF-44941F56F1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1784" y="5361684"/>
              <a:ext cx="548640" cy="548640"/>
            </a:xfrm>
            <a:prstGeom prst="rect">
              <a:avLst/>
            </a:prstGeom>
          </p:spPr>
        </p:pic>
        <p:pic>
          <p:nvPicPr>
            <p:cNvPr id="20" name="Graphic 19" descr="Eggplant with solid fill">
              <a:extLst>
                <a:ext uri="{FF2B5EF4-FFF2-40B4-BE49-F238E27FC236}">
                  <a16:creationId xmlns:a16="http://schemas.microsoft.com/office/drawing/2014/main" id="{A474D9CA-CEC3-4882-A4D9-2ED87874CCD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8533" y="5492772"/>
              <a:ext cx="548640" cy="548640"/>
            </a:xfrm>
            <a:prstGeom prst="rect">
              <a:avLst/>
            </a:prstGeom>
          </p:spPr>
        </p:pic>
        <p:pic>
          <p:nvPicPr>
            <p:cNvPr id="18" name="Graphic 17" descr="Strawberry with solid fill">
              <a:extLst>
                <a:ext uri="{FF2B5EF4-FFF2-40B4-BE49-F238E27FC236}">
                  <a16:creationId xmlns:a16="http://schemas.microsoft.com/office/drawing/2014/main" id="{9B87D8E3-F48B-4DEC-BBE1-1CF0CE4626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0672" y="5724939"/>
              <a:ext cx="548640" cy="548640"/>
            </a:xfrm>
            <a:prstGeom prst="rect">
              <a:avLst/>
            </a:prstGeom>
          </p:spPr>
        </p:pic>
        <p:pic>
          <p:nvPicPr>
            <p:cNvPr id="22" name="Graphic 21" descr="Soy with solid fill">
              <a:extLst>
                <a:ext uri="{FF2B5EF4-FFF2-40B4-BE49-F238E27FC236}">
                  <a16:creationId xmlns:a16="http://schemas.microsoft.com/office/drawing/2014/main" id="{34234002-1BDF-48B3-9B67-80D7DD3DD1D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8144" y="5723363"/>
              <a:ext cx="548640" cy="548640"/>
            </a:xfrm>
            <a:prstGeom prst="rect">
              <a:avLst/>
            </a:prstGeom>
          </p:spPr>
        </p:pic>
      </p:grpSp>
      <p:grpSp>
        <p:nvGrpSpPr>
          <p:cNvPr id="32" name="Group 31">
            <a:extLst>
              <a:ext uri="{FF2B5EF4-FFF2-40B4-BE49-F238E27FC236}">
                <a16:creationId xmlns:a16="http://schemas.microsoft.com/office/drawing/2014/main" id="{61E57D42-72DE-4AE2-9CEF-5EE5A2849CD3}"/>
              </a:ext>
            </a:extLst>
          </p:cNvPr>
          <p:cNvGrpSpPr/>
          <p:nvPr/>
        </p:nvGrpSpPr>
        <p:grpSpPr>
          <a:xfrm>
            <a:off x="5705452" y="866185"/>
            <a:ext cx="6272260" cy="5370228"/>
            <a:chOff x="5705452" y="866185"/>
            <a:chExt cx="6272260" cy="5370228"/>
          </a:xfrm>
        </p:grpSpPr>
        <p:pic>
          <p:nvPicPr>
            <p:cNvPr id="8" name="Picture 7" descr="Map&#10;&#10;Description automatically generated">
              <a:extLst>
                <a:ext uri="{FF2B5EF4-FFF2-40B4-BE49-F238E27FC236}">
                  <a16:creationId xmlns:a16="http://schemas.microsoft.com/office/drawing/2014/main" id="{81CA9FDE-02C0-AFC1-89C2-348EB73912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5452" y="866185"/>
              <a:ext cx="6272260" cy="5370228"/>
            </a:xfrm>
            <a:prstGeom prst="rect">
              <a:avLst/>
            </a:prstGeom>
          </p:spPr>
        </p:pic>
        <p:pic>
          <p:nvPicPr>
            <p:cNvPr id="4" name="Graphic 3" descr="Apple with solid fill">
              <a:extLst>
                <a:ext uri="{FF2B5EF4-FFF2-40B4-BE49-F238E27FC236}">
                  <a16:creationId xmlns:a16="http://schemas.microsoft.com/office/drawing/2014/main" id="{B05582EC-D3F6-48F9-B896-2D7EF2CC8A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76601" y="4849415"/>
              <a:ext cx="758952" cy="758952"/>
            </a:xfrm>
            <a:prstGeom prst="rect">
              <a:avLst/>
            </a:prstGeom>
          </p:spPr>
        </p:pic>
        <p:pic>
          <p:nvPicPr>
            <p:cNvPr id="6" name="Graphic 5" descr="Blueberry with solid fill">
              <a:extLst>
                <a:ext uri="{FF2B5EF4-FFF2-40B4-BE49-F238E27FC236}">
                  <a16:creationId xmlns:a16="http://schemas.microsoft.com/office/drawing/2014/main" id="{4E998479-791F-4B82-8384-C73C00AB4E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79916" y="1839286"/>
              <a:ext cx="754278" cy="754278"/>
            </a:xfrm>
            <a:prstGeom prst="rect">
              <a:avLst/>
            </a:prstGeom>
          </p:spPr>
        </p:pic>
        <p:grpSp>
          <p:nvGrpSpPr>
            <p:cNvPr id="24" name="Group 23">
              <a:extLst>
                <a:ext uri="{FF2B5EF4-FFF2-40B4-BE49-F238E27FC236}">
                  <a16:creationId xmlns:a16="http://schemas.microsoft.com/office/drawing/2014/main" id="{DBF8DFF0-85DB-47BD-86A2-4066EE3B32FC}"/>
                </a:ext>
              </a:extLst>
            </p:cNvPr>
            <p:cNvGrpSpPr/>
            <p:nvPr/>
          </p:nvGrpSpPr>
          <p:grpSpPr>
            <a:xfrm>
              <a:off x="6016756" y="4541564"/>
              <a:ext cx="886112" cy="911895"/>
              <a:chOff x="340672" y="5361684"/>
              <a:chExt cx="886112" cy="911895"/>
            </a:xfrm>
          </p:grpSpPr>
          <p:pic>
            <p:nvPicPr>
              <p:cNvPr id="25" name="Graphic 24" descr="Peach with solid fill">
                <a:extLst>
                  <a:ext uri="{FF2B5EF4-FFF2-40B4-BE49-F238E27FC236}">
                    <a16:creationId xmlns:a16="http://schemas.microsoft.com/office/drawing/2014/main" id="{DB825466-6957-4CF4-9716-531E6940BB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1784" y="5361684"/>
                <a:ext cx="548640" cy="548640"/>
              </a:xfrm>
              <a:prstGeom prst="rect">
                <a:avLst/>
              </a:prstGeom>
            </p:spPr>
          </p:pic>
          <p:pic>
            <p:nvPicPr>
              <p:cNvPr id="26" name="Graphic 25" descr="Eggplant with solid fill">
                <a:extLst>
                  <a:ext uri="{FF2B5EF4-FFF2-40B4-BE49-F238E27FC236}">
                    <a16:creationId xmlns:a16="http://schemas.microsoft.com/office/drawing/2014/main" id="{4E0E3A0A-116A-4E73-B2BF-E874E8A071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8533" y="5492772"/>
                <a:ext cx="548640" cy="548640"/>
              </a:xfrm>
              <a:prstGeom prst="rect">
                <a:avLst/>
              </a:prstGeom>
            </p:spPr>
          </p:pic>
          <p:pic>
            <p:nvPicPr>
              <p:cNvPr id="27" name="Graphic 26" descr="Strawberry with solid fill">
                <a:extLst>
                  <a:ext uri="{FF2B5EF4-FFF2-40B4-BE49-F238E27FC236}">
                    <a16:creationId xmlns:a16="http://schemas.microsoft.com/office/drawing/2014/main" id="{C9CE9C2A-0B81-4602-B68E-CA6A689E12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0672" y="5724939"/>
                <a:ext cx="548640" cy="548640"/>
              </a:xfrm>
              <a:prstGeom prst="rect">
                <a:avLst/>
              </a:prstGeom>
            </p:spPr>
          </p:pic>
          <p:pic>
            <p:nvPicPr>
              <p:cNvPr id="28" name="Graphic 27" descr="Soy with solid fill">
                <a:extLst>
                  <a:ext uri="{FF2B5EF4-FFF2-40B4-BE49-F238E27FC236}">
                    <a16:creationId xmlns:a16="http://schemas.microsoft.com/office/drawing/2014/main" id="{7013FF28-4145-40F3-BC77-72F1C9A707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8144" y="5723363"/>
                <a:ext cx="548640" cy="548640"/>
              </a:xfrm>
              <a:prstGeom prst="rect">
                <a:avLst/>
              </a:prstGeom>
            </p:spPr>
          </p:pic>
        </p:grpSp>
      </p:grpSp>
      <p:graphicFrame>
        <p:nvGraphicFramePr>
          <p:cNvPr id="29" name="Table 3">
            <a:extLst>
              <a:ext uri="{FF2B5EF4-FFF2-40B4-BE49-F238E27FC236}">
                <a16:creationId xmlns:a16="http://schemas.microsoft.com/office/drawing/2014/main" id="{1552E915-A499-4385-AB38-656F23081560}"/>
              </a:ext>
            </a:extLst>
          </p:cNvPr>
          <p:cNvGraphicFramePr>
            <a:graphicFrameLocks noGrp="1"/>
          </p:cNvGraphicFramePr>
          <p:nvPr/>
        </p:nvGraphicFramePr>
        <p:xfrm>
          <a:off x="1749103" y="1819458"/>
          <a:ext cx="3412831" cy="949960"/>
        </p:xfrm>
        <a:graphic>
          <a:graphicData uri="http://schemas.openxmlformats.org/drawingml/2006/table">
            <a:tbl>
              <a:tblPr firstRow="1" bandRow="1">
                <a:tableStyleId>{7DF18680-E054-41AD-8BC1-D1AEF772440D}</a:tableStyleId>
              </a:tblPr>
              <a:tblGrid>
                <a:gridCol w="837324">
                  <a:extLst>
                    <a:ext uri="{9D8B030D-6E8A-4147-A177-3AD203B41FA5}">
                      <a16:colId xmlns:a16="http://schemas.microsoft.com/office/drawing/2014/main" val="1619312759"/>
                    </a:ext>
                  </a:extLst>
                </a:gridCol>
                <a:gridCol w="819807">
                  <a:extLst>
                    <a:ext uri="{9D8B030D-6E8A-4147-A177-3AD203B41FA5}">
                      <a16:colId xmlns:a16="http://schemas.microsoft.com/office/drawing/2014/main" val="201655071"/>
                    </a:ext>
                  </a:extLst>
                </a:gridCol>
                <a:gridCol w="848314">
                  <a:extLst>
                    <a:ext uri="{9D8B030D-6E8A-4147-A177-3AD203B41FA5}">
                      <a16:colId xmlns:a16="http://schemas.microsoft.com/office/drawing/2014/main" val="2765965975"/>
                    </a:ext>
                  </a:extLst>
                </a:gridCol>
                <a:gridCol w="907386">
                  <a:extLst>
                    <a:ext uri="{9D8B030D-6E8A-4147-A177-3AD203B41FA5}">
                      <a16:colId xmlns:a16="http://schemas.microsoft.com/office/drawing/2014/main" val="1031753848"/>
                    </a:ext>
                  </a:extLst>
                </a:gridCol>
              </a:tblGrid>
              <a:tr h="370840">
                <a:tc>
                  <a:txBody>
                    <a:bodyPr/>
                    <a:lstStyle/>
                    <a:p>
                      <a:r>
                        <a:rPr lang="en-US" sz="1600" dirty="0"/>
                        <a:t>Farms</a:t>
                      </a:r>
                    </a:p>
                  </a:txBody>
                  <a:tcPr/>
                </a:tc>
                <a:tc>
                  <a:txBody>
                    <a:bodyPr/>
                    <a:lstStyle/>
                    <a:p>
                      <a:r>
                        <a:rPr lang="en-US" sz="1600" dirty="0"/>
                        <a:t>Weeks</a:t>
                      </a:r>
                    </a:p>
                  </a:txBody>
                  <a:tcPr/>
                </a:tc>
                <a:tc>
                  <a:txBody>
                    <a:bodyPr/>
                    <a:lstStyle/>
                    <a:p>
                      <a:r>
                        <a:rPr lang="en-US" sz="1600" dirty="0"/>
                        <a:t>Sample types</a:t>
                      </a:r>
                    </a:p>
                  </a:txBody>
                  <a:tcPr/>
                </a:tc>
                <a:tc>
                  <a:txBody>
                    <a:bodyPr/>
                    <a:lstStyle/>
                    <a:p>
                      <a:r>
                        <a:rPr lang="en-US" sz="1600" dirty="0"/>
                        <a:t>Total samples</a:t>
                      </a:r>
                    </a:p>
                  </a:txBody>
                  <a:tcPr/>
                </a:tc>
                <a:extLst>
                  <a:ext uri="{0D108BD9-81ED-4DB2-BD59-A6C34878D82A}">
                    <a16:rowId xmlns:a16="http://schemas.microsoft.com/office/drawing/2014/main" val="2579410788"/>
                  </a:ext>
                </a:extLst>
              </a:tr>
              <a:tr h="370840">
                <a:tc>
                  <a:txBody>
                    <a:bodyPr/>
                    <a:lstStyle/>
                    <a:p>
                      <a:r>
                        <a:rPr lang="en-US" sz="1600" b="1" dirty="0"/>
                        <a:t>5</a:t>
                      </a:r>
                    </a:p>
                  </a:txBody>
                  <a:tcPr/>
                </a:tc>
                <a:tc>
                  <a:txBody>
                    <a:bodyPr/>
                    <a:lstStyle/>
                    <a:p>
                      <a:r>
                        <a:rPr lang="en-US" sz="1600" b="1" dirty="0"/>
                        <a:t>6</a:t>
                      </a:r>
                    </a:p>
                  </a:txBody>
                  <a:tcPr/>
                </a:tc>
                <a:tc>
                  <a:txBody>
                    <a:bodyPr/>
                    <a:lstStyle/>
                    <a:p>
                      <a:r>
                        <a:rPr lang="en-US" sz="1600" b="1" dirty="0"/>
                        <a:t>5</a:t>
                      </a:r>
                    </a:p>
                  </a:txBody>
                  <a:tcPr/>
                </a:tc>
                <a:tc>
                  <a:txBody>
                    <a:bodyPr/>
                    <a:lstStyle/>
                    <a:p>
                      <a:r>
                        <a:rPr lang="en-US" sz="1600" b="1" dirty="0"/>
                        <a:t>230</a:t>
                      </a:r>
                    </a:p>
                  </a:txBody>
                  <a:tcPr/>
                </a:tc>
                <a:extLst>
                  <a:ext uri="{0D108BD9-81ED-4DB2-BD59-A6C34878D82A}">
                    <a16:rowId xmlns:a16="http://schemas.microsoft.com/office/drawing/2014/main" val="4292231862"/>
                  </a:ext>
                </a:extLst>
              </a:tr>
            </a:tbl>
          </a:graphicData>
        </a:graphic>
      </p:graphicFrame>
      <p:graphicFrame>
        <p:nvGraphicFramePr>
          <p:cNvPr id="30" name="Table 3">
            <a:extLst>
              <a:ext uri="{FF2B5EF4-FFF2-40B4-BE49-F238E27FC236}">
                <a16:creationId xmlns:a16="http://schemas.microsoft.com/office/drawing/2014/main" id="{B51EB25C-F5B5-4134-A42A-B5FED0A6E3F9}"/>
              </a:ext>
            </a:extLst>
          </p:cNvPr>
          <p:cNvGraphicFramePr>
            <a:graphicFrameLocks noGrp="1"/>
          </p:cNvGraphicFramePr>
          <p:nvPr/>
        </p:nvGraphicFramePr>
        <p:xfrm>
          <a:off x="1749102" y="3272687"/>
          <a:ext cx="3412831" cy="949960"/>
        </p:xfrm>
        <a:graphic>
          <a:graphicData uri="http://schemas.openxmlformats.org/drawingml/2006/table">
            <a:tbl>
              <a:tblPr firstRow="1" bandRow="1">
                <a:tableStyleId>{93296810-A885-4BE3-A3E7-6D5BEEA58F35}</a:tableStyleId>
              </a:tblPr>
              <a:tblGrid>
                <a:gridCol w="837324">
                  <a:extLst>
                    <a:ext uri="{9D8B030D-6E8A-4147-A177-3AD203B41FA5}">
                      <a16:colId xmlns:a16="http://schemas.microsoft.com/office/drawing/2014/main" val="1619312759"/>
                    </a:ext>
                  </a:extLst>
                </a:gridCol>
                <a:gridCol w="819807">
                  <a:extLst>
                    <a:ext uri="{9D8B030D-6E8A-4147-A177-3AD203B41FA5}">
                      <a16:colId xmlns:a16="http://schemas.microsoft.com/office/drawing/2014/main" val="201655071"/>
                    </a:ext>
                  </a:extLst>
                </a:gridCol>
                <a:gridCol w="848314">
                  <a:extLst>
                    <a:ext uri="{9D8B030D-6E8A-4147-A177-3AD203B41FA5}">
                      <a16:colId xmlns:a16="http://schemas.microsoft.com/office/drawing/2014/main" val="2765965975"/>
                    </a:ext>
                  </a:extLst>
                </a:gridCol>
                <a:gridCol w="907386">
                  <a:extLst>
                    <a:ext uri="{9D8B030D-6E8A-4147-A177-3AD203B41FA5}">
                      <a16:colId xmlns:a16="http://schemas.microsoft.com/office/drawing/2014/main" val="1031753848"/>
                    </a:ext>
                  </a:extLst>
                </a:gridCol>
              </a:tblGrid>
              <a:tr h="370840">
                <a:tc>
                  <a:txBody>
                    <a:bodyPr/>
                    <a:lstStyle/>
                    <a:p>
                      <a:r>
                        <a:rPr lang="en-US" sz="1600" dirty="0"/>
                        <a:t>Farms</a:t>
                      </a:r>
                    </a:p>
                  </a:txBody>
                  <a:tcPr/>
                </a:tc>
                <a:tc>
                  <a:txBody>
                    <a:bodyPr/>
                    <a:lstStyle/>
                    <a:p>
                      <a:r>
                        <a:rPr lang="en-US" sz="1600" dirty="0"/>
                        <a:t>Weeks</a:t>
                      </a:r>
                    </a:p>
                  </a:txBody>
                  <a:tcPr/>
                </a:tc>
                <a:tc>
                  <a:txBody>
                    <a:bodyPr/>
                    <a:lstStyle/>
                    <a:p>
                      <a:r>
                        <a:rPr lang="en-US" sz="1600" dirty="0"/>
                        <a:t>Sample types</a:t>
                      </a:r>
                    </a:p>
                  </a:txBody>
                  <a:tcPr/>
                </a:tc>
                <a:tc>
                  <a:txBody>
                    <a:bodyPr/>
                    <a:lstStyle/>
                    <a:p>
                      <a:r>
                        <a:rPr lang="en-US" sz="1600" dirty="0"/>
                        <a:t>Total samples</a:t>
                      </a:r>
                    </a:p>
                  </a:txBody>
                  <a:tcPr/>
                </a:tc>
                <a:extLst>
                  <a:ext uri="{0D108BD9-81ED-4DB2-BD59-A6C34878D82A}">
                    <a16:rowId xmlns:a16="http://schemas.microsoft.com/office/drawing/2014/main" val="2579410788"/>
                  </a:ext>
                </a:extLst>
              </a:tr>
              <a:tr h="370840">
                <a:tc>
                  <a:txBody>
                    <a:bodyPr/>
                    <a:lstStyle/>
                    <a:p>
                      <a:r>
                        <a:rPr lang="en-US" sz="1600" b="1" dirty="0"/>
                        <a:t>2</a:t>
                      </a:r>
                    </a:p>
                  </a:txBody>
                  <a:tcPr/>
                </a:tc>
                <a:tc>
                  <a:txBody>
                    <a:bodyPr/>
                    <a:lstStyle/>
                    <a:p>
                      <a:r>
                        <a:rPr lang="en-US" sz="1600" b="1" dirty="0"/>
                        <a:t>4</a:t>
                      </a:r>
                    </a:p>
                  </a:txBody>
                  <a:tcPr/>
                </a:tc>
                <a:tc>
                  <a:txBody>
                    <a:bodyPr/>
                    <a:lstStyle/>
                    <a:p>
                      <a:r>
                        <a:rPr lang="en-US" sz="1600" b="1" dirty="0"/>
                        <a:t>2</a:t>
                      </a:r>
                    </a:p>
                  </a:txBody>
                  <a:tcPr/>
                </a:tc>
                <a:tc>
                  <a:txBody>
                    <a:bodyPr/>
                    <a:lstStyle/>
                    <a:p>
                      <a:r>
                        <a:rPr lang="en-US" sz="1600" b="1" dirty="0"/>
                        <a:t>48</a:t>
                      </a:r>
                    </a:p>
                  </a:txBody>
                  <a:tcPr/>
                </a:tc>
                <a:extLst>
                  <a:ext uri="{0D108BD9-81ED-4DB2-BD59-A6C34878D82A}">
                    <a16:rowId xmlns:a16="http://schemas.microsoft.com/office/drawing/2014/main" val="4292231862"/>
                  </a:ext>
                </a:extLst>
              </a:tr>
            </a:tbl>
          </a:graphicData>
        </a:graphic>
      </p:graphicFrame>
      <p:graphicFrame>
        <p:nvGraphicFramePr>
          <p:cNvPr id="31" name="Table 3">
            <a:extLst>
              <a:ext uri="{FF2B5EF4-FFF2-40B4-BE49-F238E27FC236}">
                <a16:creationId xmlns:a16="http://schemas.microsoft.com/office/drawing/2014/main" id="{EA9C40D2-32B1-44EF-A05F-4AD81DE413C7}"/>
              </a:ext>
            </a:extLst>
          </p:cNvPr>
          <p:cNvGraphicFramePr>
            <a:graphicFrameLocks noGrp="1"/>
          </p:cNvGraphicFramePr>
          <p:nvPr>
            <p:extLst>
              <p:ext uri="{D42A27DB-BD31-4B8C-83A1-F6EECF244321}">
                <p14:modId xmlns:p14="http://schemas.microsoft.com/office/powerpoint/2010/main" val="2123513154"/>
              </p:ext>
            </p:extLst>
          </p:nvPr>
        </p:nvGraphicFramePr>
        <p:xfrm>
          <a:off x="1749101" y="5215574"/>
          <a:ext cx="3412831" cy="949960"/>
        </p:xfrm>
        <a:graphic>
          <a:graphicData uri="http://schemas.openxmlformats.org/drawingml/2006/table">
            <a:tbl>
              <a:tblPr firstRow="1" bandRow="1">
                <a:tableStyleId>{21E4AEA4-8DFA-4A89-87EB-49C32662AFE0}</a:tableStyleId>
              </a:tblPr>
              <a:tblGrid>
                <a:gridCol w="837324">
                  <a:extLst>
                    <a:ext uri="{9D8B030D-6E8A-4147-A177-3AD203B41FA5}">
                      <a16:colId xmlns:a16="http://schemas.microsoft.com/office/drawing/2014/main" val="1619312759"/>
                    </a:ext>
                  </a:extLst>
                </a:gridCol>
                <a:gridCol w="819807">
                  <a:extLst>
                    <a:ext uri="{9D8B030D-6E8A-4147-A177-3AD203B41FA5}">
                      <a16:colId xmlns:a16="http://schemas.microsoft.com/office/drawing/2014/main" val="201655071"/>
                    </a:ext>
                  </a:extLst>
                </a:gridCol>
                <a:gridCol w="848314">
                  <a:extLst>
                    <a:ext uri="{9D8B030D-6E8A-4147-A177-3AD203B41FA5}">
                      <a16:colId xmlns:a16="http://schemas.microsoft.com/office/drawing/2014/main" val="2765965975"/>
                    </a:ext>
                  </a:extLst>
                </a:gridCol>
                <a:gridCol w="907386">
                  <a:extLst>
                    <a:ext uri="{9D8B030D-6E8A-4147-A177-3AD203B41FA5}">
                      <a16:colId xmlns:a16="http://schemas.microsoft.com/office/drawing/2014/main" val="1031753848"/>
                    </a:ext>
                  </a:extLst>
                </a:gridCol>
              </a:tblGrid>
              <a:tr h="370840">
                <a:tc>
                  <a:txBody>
                    <a:bodyPr/>
                    <a:lstStyle/>
                    <a:p>
                      <a:r>
                        <a:rPr lang="en-US" sz="1600" dirty="0"/>
                        <a:t>Farms</a:t>
                      </a:r>
                    </a:p>
                  </a:txBody>
                  <a:tcPr/>
                </a:tc>
                <a:tc>
                  <a:txBody>
                    <a:bodyPr/>
                    <a:lstStyle/>
                    <a:p>
                      <a:r>
                        <a:rPr lang="en-US" sz="1600" dirty="0"/>
                        <a:t>Weeks</a:t>
                      </a:r>
                    </a:p>
                  </a:txBody>
                  <a:tcPr/>
                </a:tc>
                <a:tc>
                  <a:txBody>
                    <a:bodyPr/>
                    <a:lstStyle/>
                    <a:p>
                      <a:r>
                        <a:rPr lang="en-US" sz="1600" dirty="0"/>
                        <a:t>Sample types</a:t>
                      </a:r>
                    </a:p>
                  </a:txBody>
                  <a:tcPr/>
                </a:tc>
                <a:tc>
                  <a:txBody>
                    <a:bodyPr/>
                    <a:lstStyle/>
                    <a:p>
                      <a:r>
                        <a:rPr lang="en-US" sz="1600" dirty="0"/>
                        <a:t>Total samples</a:t>
                      </a:r>
                    </a:p>
                  </a:txBody>
                  <a:tcPr/>
                </a:tc>
                <a:extLst>
                  <a:ext uri="{0D108BD9-81ED-4DB2-BD59-A6C34878D82A}">
                    <a16:rowId xmlns:a16="http://schemas.microsoft.com/office/drawing/2014/main" val="2579410788"/>
                  </a:ext>
                </a:extLst>
              </a:tr>
              <a:tr h="370840">
                <a:tc>
                  <a:txBody>
                    <a:bodyPr/>
                    <a:lstStyle/>
                    <a:p>
                      <a:r>
                        <a:rPr lang="en-US" sz="1600" b="1" dirty="0"/>
                        <a:t>2-4</a:t>
                      </a:r>
                    </a:p>
                  </a:txBody>
                  <a:tcPr/>
                </a:tc>
                <a:tc>
                  <a:txBody>
                    <a:bodyPr/>
                    <a:lstStyle/>
                    <a:p>
                      <a:r>
                        <a:rPr lang="en-US" sz="1600" b="1" dirty="0"/>
                        <a:t>TBD</a:t>
                      </a:r>
                    </a:p>
                  </a:txBody>
                  <a:tcPr/>
                </a:tc>
                <a:tc>
                  <a:txBody>
                    <a:bodyPr/>
                    <a:lstStyle/>
                    <a:p>
                      <a:r>
                        <a:rPr lang="en-US" sz="1600" b="1" dirty="0"/>
                        <a:t>TBD</a:t>
                      </a:r>
                    </a:p>
                  </a:txBody>
                  <a:tcPr/>
                </a:tc>
                <a:tc>
                  <a:txBody>
                    <a:bodyPr/>
                    <a:lstStyle/>
                    <a:p>
                      <a:r>
                        <a:rPr lang="en-US" sz="1600" b="1" dirty="0"/>
                        <a:t>TBD</a:t>
                      </a:r>
                    </a:p>
                  </a:txBody>
                  <a:tcPr/>
                </a:tc>
                <a:extLst>
                  <a:ext uri="{0D108BD9-81ED-4DB2-BD59-A6C34878D82A}">
                    <a16:rowId xmlns:a16="http://schemas.microsoft.com/office/drawing/2014/main" val="4292231862"/>
                  </a:ext>
                </a:extLst>
              </a:tr>
            </a:tbl>
          </a:graphicData>
        </a:graphic>
      </p:graphicFrame>
    </p:spTree>
    <p:extLst>
      <p:ext uri="{BB962C8B-B14F-4D97-AF65-F5344CB8AC3E}">
        <p14:creationId xmlns:p14="http://schemas.microsoft.com/office/powerpoint/2010/main" val="1758227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F06A18-7474-2CD6-7AA1-69033C8624B5}"/>
              </a:ext>
            </a:extLst>
          </p:cNvPr>
          <p:cNvSpPr txBox="1">
            <a:spLocks/>
          </p:cNvSpPr>
          <p:nvPr/>
        </p:nvSpPr>
        <p:spPr>
          <a:xfrm>
            <a:off x="1952625" y="43343"/>
            <a:ext cx="10151391" cy="82284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000" b="1" dirty="0">
                <a:latin typeface="Skeena" pitchFamily="2" charset="0"/>
              </a:rPr>
              <a:t>Northeast Produce Safety Research Consortium</a:t>
            </a:r>
          </a:p>
        </p:txBody>
      </p:sp>
      <p:sp>
        <p:nvSpPr>
          <p:cNvPr id="9" name="Text Placeholder 5">
            <a:extLst>
              <a:ext uri="{FF2B5EF4-FFF2-40B4-BE49-F238E27FC236}">
                <a16:creationId xmlns:a16="http://schemas.microsoft.com/office/drawing/2014/main" id="{BB27B5EF-3666-642D-C4C0-865B9E57AA86}"/>
              </a:ext>
            </a:extLst>
          </p:cNvPr>
          <p:cNvSpPr txBox="1">
            <a:spLocks/>
          </p:cNvSpPr>
          <p:nvPr/>
        </p:nvSpPr>
        <p:spPr>
          <a:xfrm>
            <a:off x="334193" y="947676"/>
            <a:ext cx="5244955" cy="52887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spcAft>
                <a:spcPts val="600"/>
              </a:spcAft>
              <a:buNone/>
              <a:defRPr/>
            </a:pPr>
            <a:r>
              <a:rPr lang="en-US" sz="2400" b="1" u="sng" dirty="0">
                <a:latin typeface="Skeena" pitchFamily="2" charset="0"/>
              </a:rPr>
              <a:t>Year 2 Planning</a:t>
            </a:r>
          </a:p>
          <a:p>
            <a:pPr marL="57150" indent="0">
              <a:spcAft>
                <a:spcPts val="600"/>
              </a:spcAft>
              <a:buNone/>
              <a:defRPr/>
            </a:pPr>
            <a:r>
              <a:rPr lang="en-US" sz="2000" dirty="0">
                <a:latin typeface="Skeena" pitchFamily="2" charset="0"/>
              </a:rPr>
              <a:t>Maine – </a:t>
            </a:r>
            <a:r>
              <a:rPr lang="en-US" sz="2000" b="1" dirty="0">
                <a:latin typeface="Skeena" pitchFamily="2" charset="0"/>
              </a:rPr>
              <a:t>More</a:t>
            </a:r>
            <a:r>
              <a:rPr lang="en-US" sz="2000" dirty="0">
                <a:latin typeface="Skeena" pitchFamily="2" charset="0"/>
              </a:rPr>
              <a:t> Wild Blueberries </a:t>
            </a:r>
            <a:r>
              <a:rPr lang="en-US" sz="2000" b="1" dirty="0">
                <a:latin typeface="Skeena" pitchFamily="2" charset="0"/>
              </a:rPr>
              <a:t>+ Apples?</a:t>
            </a:r>
          </a:p>
          <a:p>
            <a:pPr marL="914400" indent="0">
              <a:spcAft>
                <a:spcPts val="600"/>
              </a:spcAft>
              <a:buNone/>
              <a:defRPr/>
            </a:pPr>
            <a:endParaRPr lang="en-US" sz="2200" dirty="0">
              <a:latin typeface="Skeena" pitchFamily="2" charset="0"/>
            </a:endParaRPr>
          </a:p>
          <a:p>
            <a:pPr marL="914400" indent="0">
              <a:spcAft>
                <a:spcPts val="600"/>
              </a:spcAft>
              <a:buNone/>
              <a:defRPr/>
            </a:pPr>
            <a:endParaRPr lang="en-US" sz="1800" dirty="0">
              <a:latin typeface="Skeena" pitchFamily="2" charset="0"/>
            </a:endParaRPr>
          </a:p>
          <a:p>
            <a:pPr marL="52388" indent="0">
              <a:spcAft>
                <a:spcPts val="600"/>
              </a:spcAft>
              <a:buNone/>
              <a:defRPr/>
            </a:pPr>
            <a:r>
              <a:rPr lang="en-US" sz="2000" dirty="0">
                <a:latin typeface="Skeena" pitchFamily="2" charset="0"/>
              </a:rPr>
              <a:t>Delaware – </a:t>
            </a:r>
            <a:r>
              <a:rPr lang="en-US" sz="2000" b="1" dirty="0">
                <a:latin typeface="Skeena" pitchFamily="2" charset="0"/>
              </a:rPr>
              <a:t>More</a:t>
            </a:r>
            <a:r>
              <a:rPr lang="en-US" sz="2000" dirty="0">
                <a:latin typeface="Skeena" pitchFamily="2" charset="0"/>
              </a:rPr>
              <a:t> Apples?</a:t>
            </a:r>
            <a:endParaRPr lang="en-US" sz="1500" dirty="0">
              <a:latin typeface="Skeena" pitchFamily="2" charset="0"/>
            </a:endParaRPr>
          </a:p>
          <a:p>
            <a:pPr marL="914400" lvl="1" indent="0">
              <a:spcAft>
                <a:spcPts val="600"/>
              </a:spcAft>
              <a:buNone/>
              <a:defRPr/>
            </a:pPr>
            <a:endParaRPr lang="en-US" sz="1500" dirty="0">
              <a:latin typeface="Skeena" pitchFamily="2" charset="0"/>
            </a:endParaRPr>
          </a:p>
          <a:p>
            <a:pPr marL="914400" lvl="1" indent="0">
              <a:spcAft>
                <a:spcPts val="600"/>
              </a:spcAft>
              <a:buNone/>
              <a:defRPr/>
            </a:pPr>
            <a:endParaRPr lang="en-US" sz="1500" dirty="0">
              <a:latin typeface="Skeena" pitchFamily="2" charset="0"/>
            </a:endParaRPr>
          </a:p>
          <a:p>
            <a:pPr marL="914400" lvl="1" indent="0">
              <a:spcAft>
                <a:spcPts val="600"/>
              </a:spcAft>
              <a:buNone/>
              <a:defRPr/>
            </a:pPr>
            <a:endParaRPr lang="en-US" sz="1500" dirty="0">
              <a:latin typeface="Skeena" pitchFamily="2" charset="0"/>
            </a:endParaRPr>
          </a:p>
          <a:p>
            <a:pPr marL="52388" indent="0">
              <a:spcAft>
                <a:spcPts val="600"/>
              </a:spcAft>
              <a:buNone/>
              <a:defRPr/>
            </a:pPr>
            <a:endParaRPr lang="en-US" sz="2000" dirty="0">
              <a:latin typeface="Skeena" pitchFamily="2" charset="0"/>
            </a:endParaRPr>
          </a:p>
          <a:p>
            <a:pPr marL="52388" indent="0">
              <a:spcAft>
                <a:spcPts val="600"/>
              </a:spcAft>
              <a:buNone/>
              <a:defRPr/>
            </a:pPr>
            <a:r>
              <a:rPr lang="en-US" sz="2000" dirty="0">
                <a:latin typeface="Skeena" pitchFamily="2" charset="0"/>
              </a:rPr>
              <a:t>Ohio – </a:t>
            </a:r>
            <a:r>
              <a:rPr lang="en-US" sz="2000" b="1" dirty="0">
                <a:latin typeface="Skeena" pitchFamily="2" charset="0"/>
              </a:rPr>
              <a:t>Add Apples?</a:t>
            </a:r>
          </a:p>
        </p:txBody>
      </p:sp>
      <p:pic>
        <p:nvPicPr>
          <p:cNvPr id="12" name="Graphic 11" descr="Blueberry with solid fill">
            <a:extLst>
              <a:ext uri="{FF2B5EF4-FFF2-40B4-BE49-F238E27FC236}">
                <a16:creationId xmlns:a16="http://schemas.microsoft.com/office/drawing/2014/main" id="{8B4A9E36-ACAF-4A32-8C9D-87F0E2520A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4193" y="1710698"/>
            <a:ext cx="1097280" cy="1097280"/>
          </a:xfrm>
          <a:prstGeom prst="rect">
            <a:avLst/>
          </a:prstGeom>
        </p:spPr>
      </p:pic>
      <p:pic>
        <p:nvPicPr>
          <p:cNvPr id="13" name="Graphic 12" descr="Apple with solid fill">
            <a:extLst>
              <a:ext uri="{FF2B5EF4-FFF2-40B4-BE49-F238E27FC236}">
                <a16:creationId xmlns:a16="http://schemas.microsoft.com/office/drawing/2014/main" id="{808AC21C-6114-4E54-A5DD-F662CE54F1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7120" y="3327172"/>
            <a:ext cx="1097280" cy="1097280"/>
          </a:xfrm>
          <a:prstGeom prst="rect">
            <a:avLst/>
          </a:prstGeom>
        </p:spPr>
      </p:pic>
      <p:grpSp>
        <p:nvGrpSpPr>
          <p:cNvPr id="23" name="Group 22">
            <a:extLst>
              <a:ext uri="{FF2B5EF4-FFF2-40B4-BE49-F238E27FC236}">
                <a16:creationId xmlns:a16="http://schemas.microsoft.com/office/drawing/2014/main" id="{C1F7167F-D0E8-4A9A-B64E-8AC379DA3065}"/>
              </a:ext>
            </a:extLst>
          </p:cNvPr>
          <p:cNvGrpSpPr/>
          <p:nvPr/>
        </p:nvGrpSpPr>
        <p:grpSpPr>
          <a:xfrm>
            <a:off x="445772" y="5330153"/>
            <a:ext cx="886112" cy="911895"/>
            <a:chOff x="340672" y="5361684"/>
            <a:chExt cx="886112" cy="911895"/>
          </a:xfrm>
        </p:grpSpPr>
        <p:pic>
          <p:nvPicPr>
            <p:cNvPr id="16" name="Graphic 15" descr="Peach with solid fill">
              <a:extLst>
                <a:ext uri="{FF2B5EF4-FFF2-40B4-BE49-F238E27FC236}">
                  <a16:creationId xmlns:a16="http://schemas.microsoft.com/office/drawing/2014/main" id="{B77E01D8-6C92-43C0-95EF-44941F56F1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1784" y="5361684"/>
              <a:ext cx="548640" cy="548640"/>
            </a:xfrm>
            <a:prstGeom prst="rect">
              <a:avLst/>
            </a:prstGeom>
          </p:spPr>
        </p:pic>
        <p:pic>
          <p:nvPicPr>
            <p:cNvPr id="20" name="Graphic 19" descr="Eggplant with solid fill">
              <a:extLst>
                <a:ext uri="{FF2B5EF4-FFF2-40B4-BE49-F238E27FC236}">
                  <a16:creationId xmlns:a16="http://schemas.microsoft.com/office/drawing/2014/main" id="{A474D9CA-CEC3-4882-A4D9-2ED87874CCD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8533" y="5492772"/>
              <a:ext cx="548640" cy="548640"/>
            </a:xfrm>
            <a:prstGeom prst="rect">
              <a:avLst/>
            </a:prstGeom>
          </p:spPr>
        </p:pic>
        <p:pic>
          <p:nvPicPr>
            <p:cNvPr id="18" name="Graphic 17" descr="Strawberry with solid fill">
              <a:extLst>
                <a:ext uri="{FF2B5EF4-FFF2-40B4-BE49-F238E27FC236}">
                  <a16:creationId xmlns:a16="http://schemas.microsoft.com/office/drawing/2014/main" id="{9B87D8E3-F48B-4DEC-BBE1-1CF0CE4626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0672" y="5724939"/>
              <a:ext cx="548640" cy="548640"/>
            </a:xfrm>
            <a:prstGeom prst="rect">
              <a:avLst/>
            </a:prstGeom>
          </p:spPr>
        </p:pic>
        <p:pic>
          <p:nvPicPr>
            <p:cNvPr id="22" name="Graphic 21" descr="Soy with solid fill">
              <a:extLst>
                <a:ext uri="{FF2B5EF4-FFF2-40B4-BE49-F238E27FC236}">
                  <a16:creationId xmlns:a16="http://schemas.microsoft.com/office/drawing/2014/main" id="{34234002-1BDF-48B3-9B67-80D7DD3DD1D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8144" y="5723363"/>
              <a:ext cx="548640" cy="548640"/>
            </a:xfrm>
            <a:prstGeom prst="rect">
              <a:avLst/>
            </a:prstGeom>
          </p:spPr>
        </p:pic>
      </p:grpSp>
      <p:grpSp>
        <p:nvGrpSpPr>
          <p:cNvPr id="32" name="Group 31">
            <a:extLst>
              <a:ext uri="{FF2B5EF4-FFF2-40B4-BE49-F238E27FC236}">
                <a16:creationId xmlns:a16="http://schemas.microsoft.com/office/drawing/2014/main" id="{61E57D42-72DE-4AE2-9CEF-5EE5A2849CD3}"/>
              </a:ext>
            </a:extLst>
          </p:cNvPr>
          <p:cNvGrpSpPr/>
          <p:nvPr/>
        </p:nvGrpSpPr>
        <p:grpSpPr>
          <a:xfrm>
            <a:off x="5705452" y="866185"/>
            <a:ext cx="6272260" cy="5370228"/>
            <a:chOff x="5705452" y="866185"/>
            <a:chExt cx="6272260" cy="5370228"/>
          </a:xfrm>
        </p:grpSpPr>
        <p:pic>
          <p:nvPicPr>
            <p:cNvPr id="8" name="Picture 7" descr="Map&#10;&#10;Description automatically generated">
              <a:extLst>
                <a:ext uri="{FF2B5EF4-FFF2-40B4-BE49-F238E27FC236}">
                  <a16:creationId xmlns:a16="http://schemas.microsoft.com/office/drawing/2014/main" id="{81CA9FDE-02C0-AFC1-89C2-348EB73912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5452" y="866185"/>
              <a:ext cx="6272260" cy="5370228"/>
            </a:xfrm>
            <a:prstGeom prst="rect">
              <a:avLst/>
            </a:prstGeom>
          </p:spPr>
        </p:pic>
        <p:pic>
          <p:nvPicPr>
            <p:cNvPr id="4" name="Graphic 3" descr="Apple with solid fill">
              <a:extLst>
                <a:ext uri="{FF2B5EF4-FFF2-40B4-BE49-F238E27FC236}">
                  <a16:creationId xmlns:a16="http://schemas.microsoft.com/office/drawing/2014/main" id="{B05582EC-D3F6-48F9-B896-2D7EF2CC8A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76601" y="4849415"/>
              <a:ext cx="758952" cy="758952"/>
            </a:xfrm>
            <a:prstGeom prst="rect">
              <a:avLst/>
            </a:prstGeom>
          </p:spPr>
        </p:pic>
        <p:pic>
          <p:nvPicPr>
            <p:cNvPr id="6" name="Graphic 5" descr="Blueberry with solid fill">
              <a:extLst>
                <a:ext uri="{FF2B5EF4-FFF2-40B4-BE49-F238E27FC236}">
                  <a16:creationId xmlns:a16="http://schemas.microsoft.com/office/drawing/2014/main" id="{4E998479-791F-4B82-8384-C73C00AB4E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79916" y="1839286"/>
              <a:ext cx="754278" cy="754278"/>
            </a:xfrm>
            <a:prstGeom prst="rect">
              <a:avLst/>
            </a:prstGeom>
          </p:spPr>
        </p:pic>
        <p:grpSp>
          <p:nvGrpSpPr>
            <p:cNvPr id="24" name="Group 23">
              <a:extLst>
                <a:ext uri="{FF2B5EF4-FFF2-40B4-BE49-F238E27FC236}">
                  <a16:creationId xmlns:a16="http://schemas.microsoft.com/office/drawing/2014/main" id="{DBF8DFF0-85DB-47BD-86A2-4066EE3B32FC}"/>
                </a:ext>
              </a:extLst>
            </p:cNvPr>
            <p:cNvGrpSpPr/>
            <p:nvPr/>
          </p:nvGrpSpPr>
          <p:grpSpPr>
            <a:xfrm>
              <a:off x="6016756" y="4541564"/>
              <a:ext cx="886112" cy="911895"/>
              <a:chOff x="340672" y="5361684"/>
              <a:chExt cx="886112" cy="911895"/>
            </a:xfrm>
          </p:grpSpPr>
          <p:pic>
            <p:nvPicPr>
              <p:cNvPr id="25" name="Graphic 24" descr="Peach with solid fill">
                <a:extLst>
                  <a:ext uri="{FF2B5EF4-FFF2-40B4-BE49-F238E27FC236}">
                    <a16:creationId xmlns:a16="http://schemas.microsoft.com/office/drawing/2014/main" id="{DB825466-6957-4CF4-9716-531E6940BB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1784" y="5361684"/>
                <a:ext cx="548640" cy="548640"/>
              </a:xfrm>
              <a:prstGeom prst="rect">
                <a:avLst/>
              </a:prstGeom>
            </p:spPr>
          </p:pic>
          <p:pic>
            <p:nvPicPr>
              <p:cNvPr id="26" name="Graphic 25" descr="Eggplant with solid fill">
                <a:extLst>
                  <a:ext uri="{FF2B5EF4-FFF2-40B4-BE49-F238E27FC236}">
                    <a16:creationId xmlns:a16="http://schemas.microsoft.com/office/drawing/2014/main" id="{4E0E3A0A-116A-4E73-B2BF-E874E8A071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8533" y="5492772"/>
                <a:ext cx="548640" cy="548640"/>
              </a:xfrm>
              <a:prstGeom prst="rect">
                <a:avLst/>
              </a:prstGeom>
            </p:spPr>
          </p:pic>
          <p:pic>
            <p:nvPicPr>
              <p:cNvPr id="27" name="Graphic 26" descr="Strawberry with solid fill">
                <a:extLst>
                  <a:ext uri="{FF2B5EF4-FFF2-40B4-BE49-F238E27FC236}">
                    <a16:creationId xmlns:a16="http://schemas.microsoft.com/office/drawing/2014/main" id="{C9CE9C2A-0B81-4602-B68E-CA6A689E12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0672" y="5724939"/>
                <a:ext cx="548640" cy="548640"/>
              </a:xfrm>
              <a:prstGeom prst="rect">
                <a:avLst/>
              </a:prstGeom>
            </p:spPr>
          </p:pic>
          <p:pic>
            <p:nvPicPr>
              <p:cNvPr id="28" name="Graphic 27" descr="Soy with solid fill">
                <a:extLst>
                  <a:ext uri="{FF2B5EF4-FFF2-40B4-BE49-F238E27FC236}">
                    <a16:creationId xmlns:a16="http://schemas.microsoft.com/office/drawing/2014/main" id="{7013FF28-4145-40F3-BC77-72F1C9A707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8144" y="5723363"/>
                <a:ext cx="548640" cy="548640"/>
              </a:xfrm>
              <a:prstGeom prst="rect">
                <a:avLst/>
              </a:prstGeom>
            </p:spPr>
          </p:pic>
        </p:grpSp>
      </p:grpSp>
      <p:pic>
        <p:nvPicPr>
          <p:cNvPr id="2" name="Graphic 1" descr="Apple with solid fill">
            <a:extLst>
              <a:ext uri="{FF2B5EF4-FFF2-40B4-BE49-F238E27FC236}">
                <a16:creationId xmlns:a16="http://schemas.microsoft.com/office/drawing/2014/main" id="{16D9938D-BA46-3D2E-F6F1-9F940DA7C4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1588" y="5186921"/>
            <a:ext cx="1097280" cy="1097280"/>
          </a:xfrm>
          <a:prstGeom prst="rect">
            <a:avLst/>
          </a:prstGeom>
        </p:spPr>
      </p:pic>
      <p:pic>
        <p:nvPicPr>
          <p:cNvPr id="5" name="Graphic 4" descr="Apple with solid fill">
            <a:extLst>
              <a:ext uri="{FF2B5EF4-FFF2-40B4-BE49-F238E27FC236}">
                <a16:creationId xmlns:a16="http://schemas.microsoft.com/office/drawing/2014/main" id="{C66EA8F4-7F9A-13EB-E35F-CA27371460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80399" y="1710698"/>
            <a:ext cx="1097280" cy="1097280"/>
          </a:xfrm>
          <a:prstGeom prst="rect">
            <a:avLst/>
          </a:prstGeom>
        </p:spPr>
      </p:pic>
      <p:pic>
        <p:nvPicPr>
          <p:cNvPr id="7" name="Graphic 6" descr="Blueberry with solid fill">
            <a:extLst>
              <a:ext uri="{FF2B5EF4-FFF2-40B4-BE49-F238E27FC236}">
                <a16:creationId xmlns:a16="http://schemas.microsoft.com/office/drawing/2014/main" id="{F83A8F1A-F497-E51E-36FC-817D5FD26D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7296" y="1710698"/>
            <a:ext cx="1097280" cy="1097280"/>
          </a:xfrm>
          <a:prstGeom prst="rect">
            <a:avLst/>
          </a:prstGeom>
        </p:spPr>
      </p:pic>
      <p:pic>
        <p:nvPicPr>
          <p:cNvPr id="10" name="Graphic 9" descr="Apple with solid fill">
            <a:extLst>
              <a:ext uri="{FF2B5EF4-FFF2-40B4-BE49-F238E27FC236}">
                <a16:creationId xmlns:a16="http://schemas.microsoft.com/office/drawing/2014/main" id="{20FBAF5D-6D4F-DA4A-C43A-1A4EE5968D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1588" y="3327172"/>
            <a:ext cx="1097280" cy="1097280"/>
          </a:xfrm>
          <a:prstGeom prst="rect">
            <a:avLst/>
          </a:prstGeom>
        </p:spPr>
      </p:pic>
      <p:sp>
        <p:nvSpPr>
          <p:cNvPr id="11" name="TextBox 10">
            <a:extLst>
              <a:ext uri="{FF2B5EF4-FFF2-40B4-BE49-F238E27FC236}">
                <a16:creationId xmlns:a16="http://schemas.microsoft.com/office/drawing/2014/main" id="{36E44A08-7918-ACED-DFC6-B82CB68B5F61}"/>
              </a:ext>
            </a:extLst>
          </p:cNvPr>
          <p:cNvSpPr txBox="1"/>
          <p:nvPr/>
        </p:nvSpPr>
        <p:spPr>
          <a:xfrm>
            <a:off x="3215437" y="3327930"/>
            <a:ext cx="2055172" cy="2554545"/>
          </a:xfrm>
          <a:prstGeom prst="rect">
            <a:avLst/>
          </a:prstGeom>
          <a:noFill/>
          <a:ln w="28575">
            <a:solidFill>
              <a:srgbClr val="FF9933"/>
            </a:solidFill>
          </a:ln>
        </p:spPr>
        <p:txBody>
          <a:bodyPr wrap="square" rtlCol="0">
            <a:spAutoFit/>
          </a:bodyPr>
          <a:lstStyle/>
          <a:p>
            <a:pPr algn="ctr"/>
            <a:r>
              <a:rPr lang="en-US" sz="3200" dirty="0"/>
              <a:t>Change target organisms based on results?</a:t>
            </a:r>
          </a:p>
        </p:txBody>
      </p:sp>
    </p:spTree>
    <p:extLst>
      <p:ext uri="{BB962C8B-B14F-4D97-AF65-F5344CB8AC3E}">
        <p14:creationId xmlns:p14="http://schemas.microsoft.com/office/powerpoint/2010/main" val="304342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floor&#10;&#10;Description automatically generated">
            <a:extLst>
              <a:ext uri="{FF2B5EF4-FFF2-40B4-BE49-F238E27FC236}">
                <a16:creationId xmlns:a16="http://schemas.microsoft.com/office/drawing/2014/main" id="{63B0FCC3-65AE-A5D2-595A-8E80B3E72FA2}"/>
              </a:ext>
            </a:extLst>
          </p:cNvPr>
          <p:cNvPicPr>
            <a:picLocks noChangeAspect="1"/>
          </p:cNvPicPr>
          <p:nvPr/>
        </p:nvPicPr>
        <p:blipFill rotWithShape="1">
          <a:blip r:embed="rId2">
            <a:extLst>
              <a:ext uri="{28A0092B-C50C-407E-A947-70E740481C1C}">
                <a14:useLocalDpi xmlns:a14="http://schemas.microsoft.com/office/drawing/2010/main" val="0"/>
              </a:ext>
            </a:extLst>
          </a:blip>
          <a:srcRect l="10167" t="6320" b="19475"/>
          <a:stretch/>
        </p:blipFill>
        <p:spPr>
          <a:xfrm>
            <a:off x="12295" y="60969"/>
            <a:ext cx="12179705" cy="6715751"/>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0FF89BF-49FC-49DD-9271-D0E8ED9F9BDC}"/>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400" b="1"/>
              <a:t>Welcome and NECAFS Background</a:t>
            </a:r>
            <a:br>
              <a:rPr lang="en-US" sz="3400" b="1"/>
            </a:br>
            <a:endParaRPr lang="en-US" sz="3400"/>
          </a:p>
        </p:txBody>
      </p:sp>
      <p:cxnSp>
        <p:nvCxnSpPr>
          <p:cNvPr id="16" name="Straight Connector 1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790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AE2175-8B3C-78FA-379D-B0C4F9903F5F}"/>
              </a:ext>
            </a:extLst>
          </p:cNvPr>
          <p:cNvSpPr txBox="1"/>
          <p:nvPr/>
        </p:nvSpPr>
        <p:spPr>
          <a:xfrm>
            <a:off x="2865500" y="173783"/>
            <a:ext cx="6460999" cy="646331"/>
          </a:xfrm>
          <a:prstGeom prst="rect">
            <a:avLst/>
          </a:prstGeom>
          <a:noFill/>
        </p:spPr>
        <p:txBody>
          <a:bodyPr wrap="none" rtlCol="0">
            <a:spAutoFit/>
          </a:bodyPr>
          <a:lstStyle/>
          <a:p>
            <a:r>
              <a:rPr lang="en-US" sz="3600" b="1"/>
              <a:t>Existing Produce Safety Research</a:t>
            </a:r>
          </a:p>
        </p:txBody>
      </p:sp>
      <p:sp>
        <p:nvSpPr>
          <p:cNvPr id="7" name="TextBox 6">
            <a:extLst>
              <a:ext uri="{FF2B5EF4-FFF2-40B4-BE49-F238E27FC236}">
                <a16:creationId xmlns:a16="http://schemas.microsoft.com/office/drawing/2014/main" id="{F09B5F9C-96D5-2571-17BF-95CEEC7B499E}"/>
              </a:ext>
            </a:extLst>
          </p:cNvPr>
          <p:cNvSpPr txBox="1"/>
          <p:nvPr/>
        </p:nvSpPr>
        <p:spPr>
          <a:xfrm>
            <a:off x="989796" y="1070574"/>
            <a:ext cx="10212405" cy="1387559"/>
          </a:xfrm>
          <a:prstGeom prst="rect">
            <a:avLst/>
          </a:prstGeom>
          <a:noFill/>
          <a:ln w="28575">
            <a:solidFill>
              <a:srgbClr val="00B050"/>
            </a:solidFill>
          </a:ln>
        </p:spPr>
        <p:txBody>
          <a:bodyPr wrap="square" rtlCol="0">
            <a:spAutoFit/>
          </a:bodyPr>
          <a:lstStyle/>
          <a:p>
            <a:pPr algn="ctr"/>
            <a:r>
              <a:rPr lang="en-US" sz="2000" b="1" i="0" u="none" strike="noStrike" baseline="0"/>
              <a:t>Objective:</a:t>
            </a:r>
            <a:r>
              <a:rPr lang="en-US" sz="2000" b="0" i="0" u="none" strike="noStrike" baseline="0"/>
              <a:t> Articulate critical research questions and conduct extensive review of existing research related to FSMA PSR topics</a:t>
            </a:r>
            <a:endParaRPr lang="en-US" sz="2000" b="1"/>
          </a:p>
          <a:p>
            <a:pPr algn="ctr">
              <a:spcBef>
                <a:spcPts val="150"/>
              </a:spcBef>
              <a:spcAft>
                <a:spcPts val="150"/>
              </a:spcAft>
            </a:pPr>
            <a:r>
              <a:rPr lang="en-US" sz="2000" b="1"/>
              <a:t>Goal: </a:t>
            </a:r>
            <a:r>
              <a:rPr lang="en-US" sz="2000"/>
              <a:t>Summarize and share existing produce safety research in an approachable way</a:t>
            </a:r>
          </a:p>
          <a:p>
            <a:pPr algn="ctr">
              <a:spcBef>
                <a:spcPts val="100"/>
              </a:spcBef>
              <a:spcAft>
                <a:spcPts val="100"/>
              </a:spcAft>
            </a:pPr>
            <a:r>
              <a:rPr lang="en-US" sz="2000" b="1"/>
              <a:t>How: </a:t>
            </a:r>
            <a:r>
              <a:rPr lang="en-US" sz="2000"/>
              <a:t>Literature reviews and digestible outputs (e.g., table summaries, decision flowcharts)</a:t>
            </a:r>
          </a:p>
        </p:txBody>
      </p:sp>
      <p:sp>
        <p:nvSpPr>
          <p:cNvPr id="8" name="TextBox 7">
            <a:extLst>
              <a:ext uri="{FF2B5EF4-FFF2-40B4-BE49-F238E27FC236}">
                <a16:creationId xmlns:a16="http://schemas.microsoft.com/office/drawing/2014/main" id="{B15182AB-FFB3-85E4-6268-AE7B67C14245}"/>
              </a:ext>
            </a:extLst>
          </p:cNvPr>
          <p:cNvSpPr txBox="1"/>
          <p:nvPr/>
        </p:nvSpPr>
        <p:spPr>
          <a:xfrm>
            <a:off x="3671586" y="2988778"/>
            <a:ext cx="2124075" cy="707886"/>
          </a:xfrm>
          <a:prstGeom prst="rect">
            <a:avLst/>
          </a:prstGeom>
          <a:noFill/>
        </p:spPr>
        <p:txBody>
          <a:bodyPr wrap="square" rtlCol="0">
            <a:spAutoFit/>
          </a:bodyPr>
          <a:lstStyle/>
          <a:p>
            <a:pPr algn="ctr"/>
            <a:r>
              <a:rPr lang="en-US" sz="2000" u="sng"/>
              <a:t>Dropped and Drooping Produce</a:t>
            </a:r>
          </a:p>
        </p:txBody>
      </p:sp>
      <p:sp>
        <p:nvSpPr>
          <p:cNvPr id="9" name="TextBox 8">
            <a:extLst>
              <a:ext uri="{FF2B5EF4-FFF2-40B4-BE49-F238E27FC236}">
                <a16:creationId xmlns:a16="http://schemas.microsoft.com/office/drawing/2014/main" id="{3AF13B63-BD6E-E277-BDC4-73C85C347DC5}"/>
              </a:ext>
            </a:extLst>
          </p:cNvPr>
          <p:cNvSpPr txBox="1"/>
          <p:nvPr/>
        </p:nvSpPr>
        <p:spPr>
          <a:xfrm>
            <a:off x="6396341" y="3143793"/>
            <a:ext cx="2124075" cy="400110"/>
          </a:xfrm>
          <a:prstGeom prst="rect">
            <a:avLst/>
          </a:prstGeom>
          <a:noFill/>
        </p:spPr>
        <p:txBody>
          <a:bodyPr wrap="square" rtlCol="0">
            <a:spAutoFit/>
          </a:bodyPr>
          <a:lstStyle/>
          <a:p>
            <a:pPr algn="ctr"/>
            <a:r>
              <a:rPr lang="en-US" sz="2000" u="sng"/>
              <a:t>Animal Damage</a:t>
            </a:r>
          </a:p>
        </p:txBody>
      </p:sp>
      <p:sp>
        <p:nvSpPr>
          <p:cNvPr id="10" name="TextBox 9">
            <a:extLst>
              <a:ext uri="{FF2B5EF4-FFF2-40B4-BE49-F238E27FC236}">
                <a16:creationId xmlns:a16="http://schemas.microsoft.com/office/drawing/2014/main" id="{382DF3FA-BAD4-38D0-F0B4-DC2493B28380}"/>
              </a:ext>
            </a:extLst>
          </p:cNvPr>
          <p:cNvSpPr txBox="1"/>
          <p:nvPr/>
        </p:nvSpPr>
        <p:spPr>
          <a:xfrm>
            <a:off x="453498" y="4415086"/>
            <a:ext cx="3440964" cy="369332"/>
          </a:xfrm>
          <a:prstGeom prst="rect">
            <a:avLst/>
          </a:prstGeom>
          <a:noFill/>
        </p:spPr>
        <p:txBody>
          <a:bodyPr wrap="square" rtlCol="0">
            <a:spAutoFit/>
          </a:bodyPr>
          <a:lstStyle/>
          <a:p>
            <a:pPr algn="ctr"/>
            <a:r>
              <a:rPr lang="en-US"/>
              <a:t>Surfaces and Pathogen Survival</a:t>
            </a:r>
          </a:p>
        </p:txBody>
      </p:sp>
      <p:sp>
        <p:nvSpPr>
          <p:cNvPr id="11" name="TextBox 10">
            <a:extLst>
              <a:ext uri="{FF2B5EF4-FFF2-40B4-BE49-F238E27FC236}">
                <a16:creationId xmlns:a16="http://schemas.microsoft.com/office/drawing/2014/main" id="{A5BA30F6-7F09-38AC-FA1A-FDA7F4560706}"/>
              </a:ext>
            </a:extLst>
          </p:cNvPr>
          <p:cNvSpPr txBox="1"/>
          <p:nvPr/>
        </p:nvSpPr>
        <p:spPr>
          <a:xfrm>
            <a:off x="5033959" y="4407750"/>
            <a:ext cx="2124075" cy="369332"/>
          </a:xfrm>
          <a:prstGeom prst="rect">
            <a:avLst/>
          </a:prstGeom>
          <a:noFill/>
        </p:spPr>
        <p:txBody>
          <a:bodyPr wrap="square" rtlCol="0">
            <a:spAutoFit/>
          </a:bodyPr>
          <a:lstStyle/>
          <a:p>
            <a:pPr algn="ctr"/>
            <a:r>
              <a:rPr lang="en-US"/>
              <a:t>Wash Water</a:t>
            </a:r>
          </a:p>
        </p:txBody>
      </p:sp>
      <p:sp>
        <p:nvSpPr>
          <p:cNvPr id="12" name="TextBox 11">
            <a:extLst>
              <a:ext uri="{FF2B5EF4-FFF2-40B4-BE49-F238E27FC236}">
                <a16:creationId xmlns:a16="http://schemas.microsoft.com/office/drawing/2014/main" id="{C82C1E93-1C70-9835-E308-71DF3706C197}"/>
              </a:ext>
            </a:extLst>
          </p:cNvPr>
          <p:cNvSpPr txBox="1"/>
          <p:nvPr/>
        </p:nvSpPr>
        <p:spPr>
          <a:xfrm>
            <a:off x="8833007" y="4412199"/>
            <a:ext cx="2124075" cy="369332"/>
          </a:xfrm>
          <a:prstGeom prst="rect">
            <a:avLst/>
          </a:prstGeom>
          <a:noFill/>
        </p:spPr>
        <p:txBody>
          <a:bodyPr wrap="square" rtlCol="0">
            <a:spAutoFit/>
          </a:bodyPr>
          <a:lstStyle/>
          <a:p>
            <a:pPr algn="ctr"/>
            <a:r>
              <a:rPr lang="en-US"/>
              <a:t>Water Systems</a:t>
            </a:r>
          </a:p>
        </p:txBody>
      </p:sp>
      <p:pic>
        <p:nvPicPr>
          <p:cNvPr id="24" name="Picture 23" descr="Graphical user interface, text, application&#10;&#10;Description automatically generated">
            <a:extLst>
              <a:ext uri="{FF2B5EF4-FFF2-40B4-BE49-F238E27FC236}">
                <a16:creationId xmlns:a16="http://schemas.microsoft.com/office/drawing/2014/main" id="{AB07DBF4-1871-306D-63CF-CD36F8D7D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409" y="2653901"/>
            <a:ext cx="3079154" cy="1550195"/>
          </a:xfrm>
          <a:prstGeom prst="rect">
            <a:avLst/>
          </a:prstGeom>
        </p:spPr>
      </p:pic>
      <p:pic>
        <p:nvPicPr>
          <p:cNvPr id="15" name="Picture 14" descr="A picture containing red&#10;&#10;Description automatically generated">
            <a:extLst>
              <a:ext uri="{FF2B5EF4-FFF2-40B4-BE49-F238E27FC236}">
                <a16:creationId xmlns:a16="http://schemas.microsoft.com/office/drawing/2014/main" id="{13686DDC-5E57-47DE-FDE1-22C7F11C29DA}"/>
              </a:ext>
            </a:extLst>
          </p:cNvPr>
          <p:cNvPicPr>
            <a:picLocks noChangeAspect="1"/>
          </p:cNvPicPr>
          <p:nvPr/>
        </p:nvPicPr>
        <p:blipFill rotWithShape="1">
          <a:blip r:embed="rId3">
            <a:extLst>
              <a:ext uri="{28A0092B-C50C-407E-A947-70E740481C1C}">
                <a14:useLocalDpi xmlns:a14="http://schemas.microsoft.com/office/drawing/2010/main" val="0"/>
              </a:ext>
            </a:extLst>
          </a:blip>
          <a:srcRect l="3683" r="10383"/>
          <a:stretch/>
        </p:blipFill>
        <p:spPr>
          <a:xfrm>
            <a:off x="1126550" y="4799860"/>
            <a:ext cx="2124075" cy="1387291"/>
          </a:xfrm>
          <a:prstGeom prst="rect">
            <a:avLst/>
          </a:prstGeom>
        </p:spPr>
      </p:pic>
      <p:pic>
        <p:nvPicPr>
          <p:cNvPr id="19" name="Picture 18" descr="A picture containing grass, outdoor&#10;&#10;Description automatically generated">
            <a:extLst>
              <a:ext uri="{FF2B5EF4-FFF2-40B4-BE49-F238E27FC236}">
                <a16:creationId xmlns:a16="http://schemas.microsoft.com/office/drawing/2014/main" id="{E8FA91B3-9F7F-3F5B-1F3A-5E3EFFB699B8}"/>
              </a:ext>
            </a:extLst>
          </p:cNvPr>
          <p:cNvPicPr>
            <a:picLocks noChangeAspect="1"/>
          </p:cNvPicPr>
          <p:nvPr/>
        </p:nvPicPr>
        <p:blipFill rotWithShape="1">
          <a:blip r:embed="rId4">
            <a:extLst>
              <a:ext uri="{28A0092B-C50C-407E-A947-70E740481C1C}">
                <a14:useLocalDpi xmlns:a14="http://schemas.microsoft.com/office/drawing/2010/main" val="0"/>
              </a:ext>
            </a:extLst>
          </a:blip>
          <a:srcRect l="15046" r="-3647"/>
          <a:stretch/>
        </p:blipFill>
        <p:spPr>
          <a:xfrm>
            <a:off x="8943136" y="4777082"/>
            <a:ext cx="2191708" cy="1387559"/>
          </a:xfrm>
          <a:prstGeom prst="rect">
            <a:avLst/>
          </a:prstGeom>
        </p:spPr>
      </p:pic>
      <p:pic>
        <p:nvPicPr>
          <p:cNvPr id="28" name="Picture 27" descr="A picture containing person, fresh&#10;&#10;Description automatically generated">
            <a:extLst>
              <a:ext uri="{FF2B5EF4-FFF2-40B4-BE49-F238E27FC236}">
                <a16:creationId xmlns:a16="http://schemas.microsoft.com/office/drawing/2014/main" id="{FF1B8762-081D-CE58-3163-1517A0E4F390}"/>
              </a:ext>
            </a:extLst>
          </p:cNvPr>
          <p:cNvPicPr>
            <a:picLocks noChangeAspect="1"/>
          </p:cNvPicPr>
          <p:nvPr/>
        </p:nvPicPr>
        <p:blipFill rotWithShape="1">
          <a:blip r:embed="rId5">
            <a:extLst>
              <a:ext uri="{28A0092B-C50C-407E-A947-70E740481C1C}">
                <a14:useLocalDpi xmlns:a14="http://schemas.microsoft.com/office/drawing/2010/main" val="0"/>
              </a:ext>
            </a:extLst>
          </a:blip>
          <a:srcRect l="-825" t="-1522" r="14121" b="1"/>
          <a:stretch/>
        </p:blipFill>
        <p:spPr>
          <a:xfrm>
            <a:off x="5033958" y="4764144"/>
            <a:ext cx="2124075" cy="1395904"/>
          </a:xfrm>
          <a:prstGeom prst="rect">
            <a:avLst/>
          </a:prstGeom>
        </p:spPr>
      </p:pic>
      <p:pic>
        <p:nvPicPr>
          <p:cNvPr id="1026" name="Picture 2" descr="How to identify deer browse in the woods | UMN Extension">
            <a:extLst>
              <a:ext uri="{FF2B5EF4-FFF2-40B4-BE49-F238E27FC236}">
                <a16:creationId xmlns:a16="http://schemas.microsoft.com/office/drawing/2014/main" id="{F31F3575-2EB1-12A5-8DCF-CFC50BB524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371" b="20161"/>
          <a:stretch/>
        </p:blipFill>
        <p:spPr bwMode="auto">
          <a:xfrm>
            <a:off x="9016471" y="2557941"/>
            <a:ext cx="2722031" cy="1863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059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D8857B-F7F6-4723-9F2D-7F28523E1DDC}"/>
              </a:ext>
            </a:extLst>
          </p:cNvPr>
          <p:cNvSpPr txBox="1"/>
          <p:nvPr/>
        </p:nvSpPr>
        <p:spPr>
          <a:xfrm>
            <a:off x="1742173" y="292852"/>
            <a:ext cx="10289406" cy="769441"/>
          </a:xfrm>
          <a:prstGeom prst="rect">
            <a:avLst/>
          </a:prstGeom>
          <a:noFill/>
        </p:spPr>
        <p:txBody>
          <a:bodyPr wrap="square">
            <a:spAutoFit/>
          </a:bodyPr>
          <a:lstStyle/>
          <a:p>
            <a:pPr algn="r" rtl="0" fontAlgn="base"/>
            <a:r>
              <a:rPr lang="en-US" sz="2400" b="1" i="0" u="none" strike="noStrike">
                <a:solidFill>
                  <a:srgbClr val="000000"/>
                </a:solidFill>
                <a:effectLst/>
                <a:latin typeface="Skeena" panose="020B0604020202020204" pitchFamily="2" charset="0"/>
              </a:rPr>
              <a:t>Preventive Controls Workgroup: </a:t>
            </a:r>
            <a:r>
              <a:rPr lang="en-US" sz="2000" b="1" i="0" u="none" strike="noStrike">
                <a:solidFill>
                  <a:srgbClr val="000000"/>
                </a:solidFill>
                <a:effectLst/>
                <a:latin typeface="Skeena" panose="020B0604020202020204" pitchFamily="2" charset="0"/>
              </a:rPr>
              <a:t>Leveraging the shared needs, skills, and outputs of Food Safety Communicators in the Northeast</a:t>
            </a:r>
            <a:endParaRPr lang="en-US" sz="2000" b="0" i="0">
              <a:effectLst/>
            </a:endParaRPr>
          </a:p>
        </p:txBody>
      </p:sp>
      <p:sp>
        <p:nvSpPr>
          <p:cNvPr id="10" name="Content Placeholder 9">
            <a:extLst>
              <a:ext uri="{FF2B5EF4-FFF2-40B4-BE49-F238E27FC236}">
                <a16:creationId xmlns:a16="http://schemas.microsoft.com/office/drawing/2014/main" id="{CB2DB410-D8A6-46A3-8FF7-AE140B7E1F7F}"/>
              </a:ext>
            </a:extLst>
          </p:cNvPr>
          <p:cNvSpPr>
            <a:spLocks noGrp="1"/>
          </p:cNvSpPr>
          <p:nvPr>
            <p:ph sz="half" idx="1"/>
          </p:nvPr>
        </p:nvSpPr>
        <p:spPr>
          <a:xfrm>
            <a:off x="320844" y="1062293"/>
            <a:ext cx="5698956" cy="5069000"/>
          </a:xfrm>
        </p:spPr>
        <p:txBody>
          <a:bodyPr vert="horz" lIns="91440" tIns="45720" rIns="91440" bIns="45720" rtlCol="0" anchor="t">
            <a:normAutofit fontScale="92500" lnSpcReduction="10000"/>
          </a:bodyPr>
          <a:lstStyle/>
          <a:p>
            <a:r>
              <a:rPr lang="en-US" sz="2400" dirty="0"/>
              <a:t>Resources</a:t>
            </a:r>
          </a:p>
          <a:p>
            <a:pPr lvl="1" algn="just"/>
            <a:r>
              <a:rPr lang="en-US" sz="1800" dirty="0"/>
              <a:t>Designed and built a one-stop-shop for small and very small processors to learn about the PCHF rule</a:t>
            </a:r>
            <a:endParaRPr lang="en-US" sz="1800" dirty="0">
              <a:cs typeface="Calibri"/>
            </a:endParaRPr>
          </a:p>
          <a:p>
            <a:pPr lvl="1" algn="just"/>
            <a:r>
              <a:rPr lang="en-US" sz="1800" dirty="0"/>
              <a:t>Launched in July 2022</a:t>
            </a:r>
            <a:endParaRPr lang="en-US" sz="1800" dirty="0">
              <a:cs typeface="Calibri"/>
            </a:endParaRPr>
          </a:p>
          <a:p>
            <a:r>
              <a:rPr lang="en-US" sz="2400" dirty="0"/>
              <a:t>Awareness</a:t>
            </a:r>
            <a:endParaRPr lang="en-US" sz="2400" dirty="0">
              <a:cs typeface="Calibri"/>
            </a:endParaRPr>
          </a:p>
          <a:p>
            <a:pPr lvl="1"/>
            <a:r>
              <a:rPr lang="en-US" sz="1800" dirty="0"/>
              <a:t>Build awareness and collaboration among food safety communicators of our shared goals and tools</a:t>
            </a:r>
            <a:endParaRPr lang="en-US" sz="1800" dirty="0">
              <a:cs typeface="Calibri"/>
            </a:endParaRPr>
          </a:p>
          <a:p>
            <a:pPr lvl="1"/>
            <a:r>
              <a:rPr lang="en-US" sz="1800" dirty="0"/>
              <a:t>Build awareness among small and very small processors of the Processors Food Safety Toolkit</a:t>
            </a:r>
            <a:endParaRPr lang="en-US" sz="1800" dirty="0">
              <a:cs typeface="Calibri"/>
            </a:endParaRPr>
          </a:p>
          <a:p>
            <a:r>
              <a:rPr lang="en-US" sz="2400" dirty="0"/>
              <a:t>Evaluation</a:t>
            </a:r>
            <a:endParaRPr lang="en-US" sz="2400" dirty="0">
              <a:cs typeface="Calibri"/>
            </a:endParaRPr>
          </a:p>
          <a:p>
            <a:pPr lvl="1"/>
            <a:r>
              <a:rPr lang="en-US" sz="1800" dirty="0"/>
              <a:t>Developed a regional evaluation tool for the FSPCA PCHF curriculum to identify trends and additional technical support needs of those impacted by the</a:t>
            </a:r>
            <a:endParaRPr lang="en-US" sz="1800" dirty="0">
              <a:cs typeface="Calibri"/>
            </a:endParaRPr>
          </a:p>
          <a:p>
            <a:pPr lvl="1"/>
            <a:r>
              <a:rPr lang="en-US" sz="1800" dirty="0"/>
              <a:t>Launched in November 2022</a:t>
            </a:r>
            <a:endParaRPr lang="en-US" sz="1800" dirty="0">
              <a:cs typeface="Calibri"/>
            </a:endParaRPr>
          </a:p>
          <a:p>
            <a:r>
              <a:rPr lang="en-US" sz="2400" dirty="0"/>
              <a:t>Needs Assessment</a:t>
            </a:r>
            <a:endParaRPr lang="en-US" sz="2400" dirty="0">
              <a:cs typeface="Calibri"/>
            </a:endParaRPr>
          </a:p>
          <a:p>
            <a:pPr lvl="1"/>
            <a:r>
              <a:rPr lang="en-US" sz="1800" dirty="0"/>
              <a:t>Developed and conducted a needs assessment to understand food safety communicator’s observations of small and very small processors’ food safety needs</a:t>
            </a:r>
            <a:endParaRPr lang="en-US" sz="1800" dirty="0">
              <a:cs typeface="Calibri"/>
            </a:endParaRPr>
          </a:p>
        </p:txBody>
      </p:sp>
      <p:sp>
        <p:nvSpPr>
          <p:cNvPr id="11" name="Content Placeholder 10">
            <a:extLst>
              <a:ext uri="{FF2B5EF4-FFF2-40B4-BE49-F238E27FC236}">
                <a16:creationId xmlns:a16="http://schemas.microsoft.com/office/drawing/2014/main" id="{CCA18D79-13D3-40B7-A579-92E4AD67ACF3}"/>
              </a:ext>
            </a:extLst>
          </p:cNvPr>
          <p:cNvSpPr>
            <a:spLocks noGrp="1"/>
          </p:cNvSpPr>
          <p:nvPr>
            <p:ph sz="half" idx="2"/>
          </p:nvPr>
        </p:nvSpPr>
        <p:spPr>
          <a:xfrm>
            <a:off x="6172202" y="1317065"/>
            <a:ext cx="5550158" cy="4351338"/>
          </a:xfrm>
        </p:spPr>
        <p:txBody>
          <a:bodyPr vert="horz" lIns="91440" tIns="45720" rIns="91440" bIns="45720" rtlCol="0" anchor="t">
            <a:normAutofit fontScale="92500" lnSpcReduction="10000"/>
          </a:bodyPr>
          <a:lstStyle/>
          <a:p>
            <a:pPr>
              <a:buFont typeface="Arial" panose="020B0604020202020204" pitchFamily="34" charset="0"/>
              <a:buChar char="•"/>
            </a:pPr>
            <a:r>
              <a:rPr lang="en-US" sz="1600" dirty="0"/>
              <a:t>Group members</a:t>
            </a:r>
          </a:p>
          <a:p>
            <a:pPr lvl="1"/>
            <a:r>
              <a:rPr lang="en-US" sz="1400" dirty="0"/>
              <a:t>Elizabeth Demmings, Ph.D., Institute for Food Safety at Cornell University Coordinator</a:t>
            </a:r>
          </a:p>
          <a:p>
            <a:pPr lvl="1"/>
            <a:r>
              <a:rPr lang="en-US" sz="1400" dirty="0"/>
              <a:t>Andrea Gilbert-Eckman, Graduate Assistant, University of Maryland</a:t>
            </a:r>
            <a:endParaRPr lang="en-US" sz="1400" dirty="0">
              <a:cs typeface="Calibri"/>
            </a:endParaRPr>
          </a:p>
          <a:p>
            <a:pPr lvl="1"/>
            <a:r>
              <a:rPr lang="en-US" sz="1400" dirty="0"/>
              <a:t>Luke </a:t>
            </a:r>
            <a:r>
              <a:rPr lang="en-US" sz="1400" dirty="0" err="1"/>
              <a:t>LaBorde</a:t>
            </a:r>
            <a:r>
              <a:rPr lang="en-US" sz="1400" dirty="0"/>
              <a:t>, Ph.D., Professor of Food Science, Penn State University</a:t>
            </a:r>
          </a:p>
          <a:p>
            <a:pPr lvl="1"/>
            <a:r>
              <a:rPr lang="en-US" sz="1400" dirty="0"/>
              <a:t>Amanda </a:t>
            </a:r>
            <a:r>
              <a:rPr lang="en-US" sz="1400" dirty="0" err="1"/>
              <a:t>Kinchla</a:t>
            </a:r>
            <a:r>
              <a:rPr lang="en-US" sz="1400" dirty="0"/>
              <a:t>, Extension Associate Professor, University of Massachusetts Amherst</a:t>
            </a:r>
          </a:p>
          <a:p>
            <a:pPr lvl="1"/>
            <a:r>
              <a:rPr lang="en-US" sz="1400" dirty="0"/>
              <a:t>Nicole Richard, Research Associate/Food Safety Education Specialist, University of Rhode Island</a:t>
            </a:r>
          </a:p>
          <a:p>
            <a:pPr lvl="1"/>
            <a:r>
              <a:rPr lang="en-US" sz="1400" dirty="0"/>
              <a:t>Dave Seddon, MBA, RD, LD, Food Safety Specialist/Auditor, FoodReady.ai &amp; Maine Farm and Sea Cooperative</a:t>
            </a:r>
          </a:p>
          <a:p>
            <a:pPr marL="457200" lvl="1" indent="0">
              <a:buNone/>
            </a:pPr>
            <a:endParaRPr lang="en-US" sz="1800" dirty="0"/>
          </a:p>
          <a:p>
            <a:endParaRPr lang="en-US" sz="2000" dirty="0"/>
          </a:p>
        </p:txBody>
      </p:sp>
      <p:sp>
        <p:nvSpPr>
          <p:cNvPr id="15" name="Rectangle 14">
            <a:extLst>
              <a:ext uri="{FF2B5EF4-FFF2-40B4-BE49-F238E27FC236}">
                <a16:creationId xmlns:a16="http://schemas.microsoft.com/office/drawing/2014/main" id="{5EF39A28-B583-40CF-9768-2F0A6495A0C0}"/>
              </a:ext>
            </a:extLst>
          </p:cNvPr>
          <p:cNvSpPr/>
          <p:nvPr/>
        </p:nvSpPr>
        <p:spPr>
          <a:xfrm>
            <a:off x="6689557" y="3515360"/>
            <a:ext cx="5268763" cy="26159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4FFD3B5-5CCB-4F41-BE04-B0F938594BCC}"/>
              </a:ext>
            </a:extLst>
          </p:cNvPr>
          <p:cNvPicPr>
            <a:picLocks noChangeAspect="1"/>
          </p:cNvPicPr>
          <p:nvPr/>
        </p:nvPicPr>
        <p:blipFill rotWithShape="1">
          <a:blip r:embed="rId2"/>
          <a:srcRect b="22163"/>
          <a:stretch/>
        </p:blipFill>
        <p:spPr>
          <a:xfrm>
            <a:off x="7783327" y="3615483"/>
            <a:ext cx="3149761" cy="2407029"/>
          </a:xfrm>
          <a:prstGeom prst="rect">
            <a:avLst/>
          </a:prstGeom>
        </p:spPr>
      </p:pic>
    </p:spTree>
    <p:extLst>
      <p:ext uri="{BB962C8B-B14F-4D97-AF65-F5344CB8AC3E}">
        <p14:creationId xmlns:p14="http://schemas.microsoft.com/office/powerpoint/2010/main" val="1980913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209B4-B934-4111-BA4A-96AB94E6C109}"/>
              </a:ext>
            </a:extLst>
          </p:cNvPr>
          <p:cNvSpPr txBox="1"/>
          <p:nvPr/>
        </p:nvSpPr>
        <p:spPr>
          <a:xfrm>
            <a:off x="3104148" y="501134"/>
            <a:ext cx="8249652" cy="523220"/>
          </a:xfrm>
          <a:prstGeom prst="rect">
            <a:avLst/>
          </a:prstGeom>
          <a:noFill/>
        </p:spPr>
        <p:txBody>
          <a:bodyPr wrap="square">
            <a:spAutoFit/>
          </a:bodyPr>
          <a:lstStyle/>
          <a:p>
            <a:pPr algn="r" rtl="0" fontAlgn="base"/>
            <a:r>
              <a:rPr lang="en-US" sz="2800" b="1" i="0" u="none" strike="noStrike">
                <a:solidFill>
                  <a:srgbClr val="000000"/>
                </a:solidFill>
                <a:effectLst/>
                <a:latin typeface="Skeena" pitchFamily="2" charset="0"/>
              </a:rPr>
              <a:t>Food Safety Resource Clearinghouse Analytics</a:t>
            </a:r>
            <a:endParaRPr lang="en-US" sz="2800" b="0" i="0">
              <a:effectLst/>
            </a:endParaRPr>
          </a:p>
        </p:txBody>
      </p:sp>
      <p:sp>
        <p:nvSpPr>
          <p:cNvPr id="4" name="Content Placeholder 3">
            <a:extLst>
              <a:ext uri="{FF2B5EF4-FFF2-40B4-BE49-F238E27FC236}">
                <a16:creationId xmlns:a16="http://schemas.microsoft.com/office/drawing/2014/main" id="{C8446072-7B7F-4774-97F1-4AA27889702E}"/>
              </a:ext>
            </a:extLst>
          </p:cNvPr>
          <p:cNvSpPr>
            <a:spLocks noGrp="1"/>
          </p:cNvSpPr>
          <p:nvPr>
            <p:ph sz="half" idx="2"/>
          </p:nvPr>
        </p:nvSpPr>
        <p:spPr>
          <a:xfrm>
            <a:off x="8601775" y="1477899"/>
            <a:ext cx="2916976" cy="4118445"/>
          </a:xfrm>
          <a:solidFill>
            <a:schemeClr val="accent6"/>
          </a:solidFill>
        </p:spPr>
        <p:txBody>
          <a:bodyPr vert="horz" lIns="91440" tIns="45720" rIns="91440" bIns="45720" rtlCol="0" anchor="t">
            <a:normAutofit/>
          </a:bodyPr>
          <a:lstStyle/>
          <a:p>
            <a:pPr marL="0" indent="0">
              <a:buNone/>
            </a:pPr>
            <a:endParaRPr lang="en-US" sz="2000">
              <a:cs typeface="Calibri"/>
            </a:endParaRPr>
          </a:p>
          <a:p>
            <a:pPr marL="182880" indent="0">
              <a:spcBef>
                <a:spcPts val="600"/>
              </a:spcBef>
              <a:buNone/>
            </a:pPr>
            <a:r>
              <a:rPr lang="en-US" sz="2000">
                <a:solidFill>
                  <a:schemeClr val="accent6">
                    <a:lumMod val="20000"/>
                    <a:lumOff val="80000"/>
                  </a:schemeClr>
                </a:solidFill>
              </a:rPr>
              <a:t>LAST YEAR</a:t>
            </a:r>
            <a:endParaRPr lang="en-US" sz="2000">
              <a:solidFill>
                <a:schemeClr val="accent6">
                  <a:lumMod val="20000"/>
                  <a:lumOff val="80000"/>
                </a:schemeClr>
              </a:solidFill>
              <a:cs typeface="Calibri"/>
            </a:endParaRPr>
          </a:p>
          <a:p>
            <a:pPr marL="182880" indent="0" algn="just">
              <a:spcBef>
                <a:spcPts val="600"/>
              </a:spcBef>
              <a:buNone/>
            </a:pPr>
            <a:r>
              <a:rPr lang="en-US">
                <a:solidFill>
                  <a:schemeClr val="bg1"/>
                </a:solidFill>
              </a:rPr>
              <a:t>7,482</a:t>
            </a:r>
            <a:r>
              <a:rPr lang="en-US" sz="2000">
                <a:solidFill>
                  <a:schemeClr val="bg1"/>
                </a:solidFill>
              </a:rPr>
              <a:t> </a:t>
            </a:r>
            <a:r>
              <a:rPr lang="en-US" sz="2000">
                <a:solidFill>
                  <a:schemeClr val="accent6">
                    <a:lumMod val="20000"/>
                    <a:lumOff val="80000"/>
                  </a:schemeClr>
                </a:solidFill>
              </a:rPr>
              <a:t>USERS VISITED</a:t>
            </a:r>
            <a:endParaRPr lang="en-US" sz="2000">
              <a:solidFill>
                <a:schemeClr val="accent6">
                  <a:lumMod val="20000"/>
                  <a:lumOff val="80000"/>
                </a:schemeClr>
              </a:solidFill>
              <a:cs typeface="Calibri"/>
            </a:endParaRPr>
          </a:p>
          <a:p>
            <a:pPr marL="182880" indent="0" algn="just">
              <a:spcBef>
                <a:spcPts val="600"/>
              </a:spcBef>
              <a:buNone/>
            </a:pPr>
            <a:r>
              <a:rPr lang="en-US" sz="2000">
                <a:solidFill>
                  <a:schemeClr val="accent6">
                    <a:lumMod val="20000"/>
                    <a:lumOff val="80000"/>
                  </a:schemeClr>
                </a:solidFill>
              </a:rPr>
              <a:t> THE CLEARINGHOUSE</a:t>
            </a:r>
            <a:endParaRPr lang="en-US" sz="2000">
              <a:solidFill>
                <a:schemeClr val="accent6">
                  <a:lumMod val="20000"/>
                  <a:lumOff val="80000"/>
                </a:schemeClr>
              </a:solidFill>
              <a:cs typeface="Calibri"/>
            </a:endParaRPr>
          </a:p>
          <a:p>
            <a:pPr marL="182880" indent="0" algn="just">
              <a:spcBef>
                <a:spcPts val="600"/>
              </a:spcBef>
              <a:buNone/>
            </a:pPr>
            <a:r>
              <a:rPr lang="en-US" sz="2400">
                <a:solidFill>
                  <a:schemeClr val="bg1"/>
                </a:solidFill>
              </a:rPr>
              <a:t>11,400</a:t>
            </a:r>
            <a:r>
              <a:rPr lang="en-US" sz="2000">
                <a:solidFill>
                  <a:schemeClr val="bg1"/>
                </a:solidFill>
              </a:rPr>
              <a:t> </a:t>
            </a:r>
            <a:r>
              <a:rPr lang="en-US" sz="2000">
                <a:solidFill>
                  <a:schemeClr val="accent6">
                    <a:lumMod val="20000"/>
                    <a:lumOff val="80000"/>
                  </a:schemeClr>
                </a:solidFill>
              </a:rPr>
              <a:t>TIMES </a:t>
            </a:r>
            <a:endParaRPr lang="en-US" sz="2000">
              <a:solidFill>
                <a:schemeClr val="accent6">
                  <a:lumMod val="20000"/>
                  <a:lumOff val="80000"/>
                </a:schemeClr>
              </a:solidFill>
              <a:cs typeface="Calibri"/>
            </a:endParaRPr>
          </a:p>
          <a:p>
            <a:pPr marL="182880" indent="0" algn="just">
              <a:spcBef>
                <a:spcPts val="600"/>
              </a:spcBef>
              <a:buNone/>
            </a:pPr>
            <a:r>
              <a:rPr lang="en-US" sz="2000">
                <a:solidFill>
                  <a:schemeClr val="accent6">
                    <a:lumMod val="20000"/>
                    <a:lumOff val="80000"/>
                  </a:schemeClr>
                </a:solidFill>
              </a:rPr>
              <a:t>AND SPENT</a:t>
            </a:r>
            <a:endParaRPr lang="en-US" sz="2000">
              <a:solidFill>
                <a:schemeClr val="accent6">
                  <a:lumMod val="20000"/>
                  <a:lumOff val="80000"/>
                </a:schemeClr>
              </a:solidFill>
              <a:cs typeface="Calibri"/>
            </a:endParaRPr>
          </a:p>
          <a:p>
            <a:pPr marL="182880" indent="0" algn="just">
              <a:spcBef>
                <a:spcPts val="600"/>
              </a:spcBef>
              <a:buNone/>
            </a:pPr>
            <a:r>
              <a:rPr lang="en-US" sz="2400">
                <a:solidFill>
                  <a:schemeClr val="bg1"/>
                </a:solidFill>
              </a:rPr>
              <a:t>14 DAYS 13 HOURS </a:t>
            </a:r>
            <a:endParaRPr lang="en-US" sz="2400">
              <a:solidFill>
                <a:schemeClr val="bg1"/>
              </a:solidFill>
              <a:cs typeface="Calibri"/>
            </a:endParaRPr>
          </a:p>
          <a:p>
            <a:pPr marL="182880" indent="0" algn="just">
              <a:spcBef>
                <a:spcPts val="600"/>
              </a:spcBef>
              <a:buNone/>
            </a:pPr>
            <a:r>
              <a:rPr lang="en-US" sz="2400">
                <a:solidFill>
                  <a:schemeClr val="bg1"/>
                </a:solidFill>
              </a:rPr>
              <a:t>AND 34 MINUTES</a:t>
            </a:r>
            <a:r>
              <a:rPr lang="en-US" sz="2000">
                <a:solidFill>
                  <a:schemeClr val="bg1"/>
                </a:solidFill>
              </a:rPr>
              <a:t> </a:t>
            </a:r>
            <a:endParaRPr lang="en-US" sz="2000">
              <a:solidFill>
                <a:schemeClr val="bg1"/>
              </a:solidFill>
              <a:cs typeface="Calibri"/>
            </a:endParaRPr>
          </a:p>
          <a:p>
            <a:pPr marL="182880" indent="0" algn="just">
              <a:spcBef>
                <a:spcPts val="600"/>
              </a:spcBef>
              <a:buNone/>
            </a:pPr>
            <a:r>
              <a:rPr lang="en-US" sz="2000">
                <a:solidFill>
                  <a:schemeClr val="accent6">
                    <a:lumMod val="20000"/>
                    <a:lumOff val="80000"/>
                  </a:schemeClr>
                </a:solidFill>
              </a:rPr>
              <a:t>LOOKING AT</a:t>
            </a:r>
            <a:endParaRPr lang="en-US" sz="2000">
              <a:solidFill>
                <a:schemeClr val="accent6">
                  <a:lumMod val="20000"/>
                  <a:lumOff val="80000"/>
                </a:schemeClr>
              </a:solidFill>
              <a:cs typeface="Calibri"/>
            </a:endParaRPr>
          </a:p>
          <a:p>
            <a:pPr marL="182880" indent="0" algn="just">
              <a:spcBef>
                <a:spcPts val="600"/>
              </a:spcBef>
              <a:buNone/>
            </a:pPr>
            <a:r>
              <a:rPr lang="en-US" sz="2400">
                <a:solidFill>
                  <a:schemeClr val="bg1"/>
                </a:solidFill>
              </a:rPr>
              <a:t>23,552</a:t>
            </a:r>
            <a:r>
              <a:rPr lang="en-US" sz="2000">
                <a:solidFill>
                  <a:schemeClr val="bg1"/>
                </a:solidFill>
              </a:rPr>
              <a:t> </a:t>
            </a:r>
            <a:r>
              <a:rPr lang="en-US" sz="2000">
                <a:solidFill>
                  <a:schemeClr val="accent6">
                    <a:lumMod val="20000"/>
                    <a:lumOff val="80000"/>
                  </a:schemeClr>
                </a:solidFill>
              </a:rPr>
              <a:t>PAGES</a:t>
            </a:r>
            <a:endParaRPr lang="en-US" sz="2000">
              <a:solidFill>
                <a:schemeClr val="accent6">
                  <a:lumMod val="20000"/>
                  <a:lumOff val="80000"/>
                </a:schemeClr>
              </a:solidFill>
              <a:cs typeface="Calibri"/>
            </a:endParaRPr>
          </a:p>
          <a:p>
            <a:pPr marL="182880" indent="0" algn="just">
              <a:spcBef>
                <a:spcPts val="600"/>
              </a:spcBef>
              <a:buNone/>
            </a:pPr>
            <a:endParaRPr lang="en-US" sz="2000">
              <a:solidFill>
                <a:schemeClr val="accent6">
                  <a:lumMod val="20000"/>
                  <a:lumOff val="80000"/>
                </a:schemeClr>
              </a:solidFill>
              <a:cs typeface="Calibri"/>
            </a:endParaRPr>
          </a:p>
          <a:p>
            <a:pPr marL="182880" indent="0" algn="just">
              <a:spcBef>
                <a:spcPts val="600"/>
              </a:spcBef>
              <a:buNone/>
            </a:pPr>
            <a:endParaRPr lang="en-US" sz="2000">
              <a:solidFill>
                <a:srgbClr val="E2F0D9"/>
              </a:solidFill>
              <a:cs typeface="Calibri" panose="020F0502020204030204"/>
            </a:endParaRPr>
          </a:p>
          <a:p>
            <a:endParaRPr lang="en-US" sz="2000">
              <a:cs typeface="Calibri" panose="020F0502020204030204"/>
            </a:endParaRPr>
          </a:p>
        </p:txBody>
      </p:sp>
      <p:pic>
        <p:nvPicPr>
          <p:cNvPr id="7" name="Picture 7" descr="Diagram&#10;&#10;Description automatically generated">
            <a:extLst>
              <a:ext uri="{FF2B5EF4-FFF2-40B4-BE49-F238E27FC236}">
                <a16:creationId xmlns:a16="http://schemas.microsoft.com/office/drawing/2014/main" id="{4FB128DE-D802-A29C-43A0-D16A3862BEEB}"/>
              </a:ext>
            </a:extLst>
          </p:cNvPr>
          <p:cNvPicPr>
            <a:picLocks noGrp="1" noChangeAspect="1"/>
          </p:cNvPicPr>
          <p:nvPr>
            <p:ph sz="half" idx="1"/>
          </p:nvPr>
        </p:nvPicPr>
        <p:blipFill>
          <a:blip r:embed="rId2"/>
          <a:stretch>
            <a:fillRect/>
          </a:stretch>
        </p:blipFill>
        <p:spPr>
          <a:xfrm>
            <a:off x="416009" y="2039891"/>
            <a:ext cx="7889788" cy="2810697"/>
          </a:xfrm>
        </p:spPr>
      </p:pic>
    </p:spTree>
    <p:extLst>
      <p:ext uri="{BB962C8B-B14F-4D97-AF65-F5344CB8AC3E}">
        <p14:creationId xmlns:p14="http://schemas.microsoft.com/office/powerpoint/2010/main" val="3651022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209B4-B934-4111-BA4A-96AB94E6C109}"/>
              </a:ext>
            </a:extLst>
          </p:cNvPr>
          <p:cNvSpPr txBox="1"/>
          <p:nvPr/>
        </p:nvSpPr>
        <p:spPr>
          <a:xfrm>
            <a:off x="3104148" y="501134"/>
            <a:ext cx="8249652" cy="523220"/>
          </a:xfrm>
          <a:prstGeom prst="rect">
            <a:avLst/>
          </a:prstGeom>
          <a:noFill/>
        </p:spPr>
        <p:txBody>
          <a:bodyPr wrap="square">
            <a:spAutoFit/>
          </a:bodyPr>
          <a:lstStyle/>
          <a:p>
            <a:pPr algn="r" rtl="0" fontAlgn="base"/>
            <a:r>
              <a:rPr lang="en-US" sz="2800" b="1" i="0" u="none" strike="noStrike">
                <a:solidFill>
                  <a:srgbClr val="000000"/>
                </a:solidFill>
                <a:effectLst/>
                <a:latin typeface="Skeena" pitchFamily="2" charset="0"/>
              </a:rPr>
              <a:t>Food Safety Resource Clearinghouse Analytics</a:t>
            </a:r>
            <a:endParaRPr lang="en-US" sz="2800" b="0" i="0">
              <a:effectLst/>
            </a:endParaRPr>
          </a:p>
        </p:txBody>
      </p:sp>
      <p:sp>
        <p:nvSpPr>
          <p:cNvPr id="5" name="Content Placeholder 4">
            <a:extLst>
              <a:ext uri="{FF2B5EF4-FFF2-40B4-BE49-F238E27FC236}">
                <a16:creationId xmlns:a16="http://schemas.microsoft.com/office/drawing/2014/main" id="{9C02136F-4EF7-4DB5-A85B-757BA720D024}"/>
              </a:ext>
            </a:extLst>
          </p:cNvPr>
          <p:cNvSpPr>
            <a:spLocks noGrp="1"/>
          </p:cNvSpPr>
          <p:nvPr>
            <p:ph sz="half" idx="1"/>
          </p:nvPr>
        </p:nvSpPr>
        <p:spPr>
          <a:xfrm>
            <a:off x="785126" y="1482291"/>
            <a:ext cx="9930868" cy="4122378"/>
          </a:xfrm>
        </p:spPr>
        <p:txBody>
          <a:bodyPr>
            <a:normAutofit/>
          </a:bodyPr>
          <a:lstStyle/>
          <a:p>
            <a:pPr marL="0" indent="0">
              <a:buNone/>
            </a:pPr>
            <a:r>
              <a:rPr lang="en-US" dirty="0"/>
              <a:t>How do people find what they need and what aren’t they finding?</a:t>
            </a:r>
          </a:p>
        </p:txBody>
      </p:sp>
      <p:graphicFrame>
        <p:nvGraphicFramePr>
          <p:cNvPr id="7" name="Content Placeholder 6">
            <a:extLst>
              <a:ext uri="{FF2B5EF4-FFF2-40B4-BE49-F238E27FC236}">
                <a16:creationId xmlns:a16="http://schemas.microsoft.com/office/drawing/2014/main" id="{40DDD725-8BDB-40E8-B71B-0363FAE8B02D}"/>
              </a:ext>
            </a:extLst>
          </p:cNvPr>
          <p:cNvGraphicFramePr>
            <a:graphicFrameLocks noGrp="1"/>
          </p:cNvGraphicFramePr>
          <p:nvPr>
            <p:ph sz="half" idx="2"/>
            <p:extLst>
              <p:ext uri="{D42A27DB-BD31-4B8C-83A1-F6EECF244321}">
                <p14:modId xmlns:p14="http://schemas.microsoft.com/office/powerpoint/2010/main" val="4217586645"/>
              </p:ext>
            </p:extLst>
          </p:nvPr>
        </p:nvGraphicFramePr>
        <p:xfrm>
          <a:off x="772160" y="2281186"/>
          <a:ext cx="10749280" cy="3452813"/>
        </p:xfrm>
        <a:graphic>
          <a:graphicData uri="http://schemas.openxmlformats.org/drawingml/2006/table">
            <a:tbl>
              <a:tblPr firstRow="1" firstCol="1" bandRow="1">
                <a:tableStyleId>{93296810-A885-4BE3-A3E7-6D5BEEA58F35}</a:tableStyleId>
              </a:tblPr>
              <a:tblGrid>
                <a:gridCol w="2063630">
                  <a:extLst>
                    <a:ext uri="{9D8B030D-6E8A-4147-A177-3AD203B41FA5}">
                      <a16:colId xmlns:a16="http://schemas.microsoft.com/office/drawing/2014/main" val="3617991694"/>
                    </a:ext>
                  </a:extLst>
                </a:gridCol>
                <a:gridCol w="1655505">
                  <a:extLst>
                    <a:ext uri="{9D8B030D-6E8A-4147-A177-3AD203B41FA5}">
                      <a16:colId xmlns:a16="http://schemas.microsoft.com/office/drawing/2014/main" val="1026194062"/>
                    </a:ext>
                  </a:extLst>
                </a:gridCol>
                <a:gridCol w="1448566">
                  <a:extLst>
                    <a:ext uri="{9D8B030D-6E8A-4147-A177-3AD203B41FA5}">
                      <a16:colId xmlns:a16="http://schemas.microsoft.com/office/drawing/2014/main" val="1100522323"/>
                    </a:ext>
                  </a:extLst>
                </a:gridCol>
                <a:gridCol w="5581579">
                  <a:extLst>
                    <a:ext uri="{9D8B030D-6E8A-4147-A177-3AD203B41FA5}">
                      <a16:colId xmlns:a16="http://schemas.microsoft.com/office/drawing/2014/main" val="1574811893"/>
                    </a:ext>
                  </a:extLst>
                </a:gridCol>
              </a:tblGrid>
              <a:tr h="956378">
                <a:tc>
                  <a:txBody>
                    <a:bodyPr/>
                    <a:lstStyle/>
                    <a:p>
                      <a:pPr marL="0" marR="0" algn="ctr">
                        <a:lnSpc>
                          <a:spcPct val="107000"/>
                        </a:lnSpc>
                        <a:spcBef>
                          <a:spcPts val="0"/>
                        </a:spcBef>
                        <a:spcAft>
                          <a:spcPts val="0"/>
                        </a:spcAft>
                      </a:pPr>
                      <a:r>
                        <a:rPr lang="en-US" sz="2400" dirty="0">
                          <a:effectLst/>
                        </a:rPr>
                        <a:t>Search Term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ctr">
                        <a:lnSpc>
                          <a:spcPct val="107000"/>
                        </a:lnSpc>
                        <a:spcBef>
                          <a:spcPts val="0"/>
                        </a:spcBef>
                        <a:spcAft>
                          <a:spcPts val="0"/>
                        </a:spcAft>
                      </a:pPr>
                      <a:r>
                        <a:rPr lang="en-US" sz="2400">
                          <a:effectLst/>
                        </a:rPr>
                        <a:t>Total Searches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ctr">
                        <a:lnSpc>
                          <a:spcPct val="107000"/>
                        </a:lnSpc>
                        <a:spcBef>
                          <a:spcPts val="0"/>
                        </a:spcBef>
                        <a:spcAft>
                          <a:spcPts val="0"/>
                        </a:spcAft>
                      </a:pPr>
                      <a:r>
                        <a:rPr lang="en-US" sz="2400">
                          <a:effectLst/>
                        </a:rPr>
                        <a:t>% Selected Result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nchor="ctr"/>
                </a:tc>
                <a:tc>
                  <a:txBody>
                    <a:bodyPr/>
                    <a:lstStyle/>
                    <a:p>
                      <a:pPr marL="0" marR="0" algn="ctr">
                        <a:lnSpc>
                          <a:spcPct val="107000"/>
                        </a:lnSpc>
                        <a:spcBef>
                          <a:spcPts val="0"/>
                        </a:spcBef>
                        <a:spcAft>
                          <a:spcPts val="0"/>
                        </a:spcAft>
                      </a:pPr>
                      <a:r>
                        <a:rPr lang="en-US" sz="2400">
                          <a:effectLst/>
                        </a:rPr>
                        <a:t>Most popular resource from the search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nchor="ctr"/>
                </a:tc>
                <a:extLst>
                  <a:ext uri="{0D108BD9-81ED-4DB2-BD59-A6C34878D82A}">
                    <a16:rowId xmlns:a16="http://schemas.microsoft.com/office/drawing/2014/main" val="2673887141"/>
                  </a:ext>
                </a:extLst>
              </a:tr>
              <a:tr h="956378">
                <a:tc>
                  <a:txBody>
                    <a:bodyPr/>
                    <a:lstStyle/>
                    <a:p>
                      <a:pPr marL="0" marR="0" algn="ctr">
                        <a:lnSpc>
                          <a:spcPct val="107000"/>
                        </a:lnSpc>
                        <a:spcBef>
                          <a:spcPts val="0"/>
                        </a:spcBef>
                        <a:spcAft>
                          <a:spcPts val="0"/>
                        </a:spcAft>
                      </a:pPr>
                      <a:r>
                        <a:rPr lang="en-US" sz="2400" dirty="0">
                          <a:solidFill>
                            <a:sysClr val="windowText" lastClr="000000"/>
                          </a:solidFill>
                          <a:effectLst/>
                        </a:rPr>
                        <a:t>Water</a:t>
                      </a:r>
                      <a:endParaRPr lang="en-US" sz="2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a:solidFill>
                            <a:sysClr val="windowText" lastClr="000000"/>
                          </a:solidFill>
                          <a:effectLst/>
                        </a:rPr>
                        <a:t>62</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a:solidFill>
                            <a:sysClr val="windowText" lastClr="000000"/>
                          </a:solidFill>
                          <a:effectLst/>
                        </a:rPr>
                        <a:t>31%</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a:solidFill>
                            <a:sysClr val="windowText" lastClr="000000"/>
                          </a:solidFill>
                          <a:effectLst/>
                        </a:rPr>
                        <a:t>Managing Water Quality: Water Testing, Remediation, &amp; Post Harvest Water, Food Safety Fridays</a:t>
                      </a:r>
                      <a:endParaRPr lang="en-US" sz="2400" b="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9852" marR="59852" marT="0" marB="0" anchor="ctr">
                    <a:solidFill>
                      <a:schemeClr val="accent6">
                        <a:lumMod val="20000"/>
                        <a:lumOff val="80000"/>
                      </a:schemeClr>
                    </a:solidFill>
                  </a:tcPr>
                </a:tc>
                <a:extLst>
                  <a:ext uri="{0D108BD9-81ED-4DB2-BD59-A6C34878D82A}">
                    <a16:rowId xmlns:a16="http://schemas.microsoft.com/office/drawing/2014/main" val="809473048"/>
                  </a:ext>
                </a:extLst>
              </a:tr>
              <a:tr h="350798">
                <a:tc>
                  <a:txBody>
                    <a:bodyPr/>
                    <a:lstStyle/>
                    <a:p>
                      <a:pPr marL="0" marR="0" algn="ctr">
                        <a:lnSpc>
                          <a:spcPct val="107000"/>
                        </a:lnSpc>
                        <a:spcBef>
                          <a:spcPts val="0"/>
                        </a:spcBef>
                        <a:spcAft>
                          <a:spcPts val="0"/>
                        </a:spcAft>
                      </a:pPr>
                      <a:r>
                        <a:rPr lang="en-US" sz="2400" dirty="0">
                          <a:solidFill>
                            <a:sysClr val="windowText" lastClr="000000"/>
                          </a:solidFill>
                          <a:effectLst/>
                        </a:rPr>
                        <a:t>Handwashing</a:t>
                      </a:r>
                      <a:endParaRPr lang="en-US" sz="2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a:solidFill>
                            <a:sysClr val="windowText" lastClr="000000"/>
                          </a:solidFill>
                          <a:effectLst/>
                        </a:rPr>
                        <a:t>45</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a:solidFill>
                            <a:sysClr val="windowText" lastClr="000000"/>
                          </a:solidFill>
                          <a:effectLst/>
                        </a:rPr>
                        <a:t>73%</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a:solidFill>
                            <a:sysClr val="windowText" lastClr="000000"/>
                          </a:solidFill>
                          <a:effectLst/>
                        </a:rPr>
                        <a:t>FSMA PSR Handwashing Poster</a:t>
                      </a:r>
                      <a:endParaRPr lang="en-US" sz="2400" b="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9852" marR="59852" marT="0" marB="0" anchor="ctr">
                    <a:solidFill>
                      <a:schemeClr val="accent6">
                        <a:lumMod val="20000"/>
                        <a:lumOff val="80000"/>
                      </a:schemeClr>
                    </a:solidFill>
                  </a:tcPr>
                </a:tc>
                <a:extLst>
                  <a:ext uri="{0D108BD9-81ED-4DB2-BD59-A6C34878D82A}">
                    <a16:rowId xmlns:a16="http://schemas.microsoft.com/office/drawing/2014/main" val="238087995"/>
                  </a:ext>
                </a:extLst>
              </a:tr>
              <a:tr h="632798">
                <a:tc>
                  <a:txBody>
                    <a:bodyPr/>
                    <a:lstStyle/>
                    <a:p>
                      <a:pPr marL="0" marR="0" algn="ctr">
                        <a:lnSpc>
                          <a:spcPct val="107000"/>
                        </a:lnSpc>
                        <a:spcBef>
                          <a:spcPts val="0"/>
                        </a:spcBef>
                        <a:spcAft>
                          <a:spcPts val="0"/>
                        </a:spcAft>
                      </a:pPr>
                      <a:r>
                        <a:rPr lang="en-US" sz="2400">
                          <a:solidFill>
                            <a:sysClr val="windowText" lastClr="000000"/>
                          </a:solidFill>
                          <a:effectLst/>
                        </a:rPr>
                        <a:t>Food Safety Plan</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a:solidFill>
                            <a:sysClr val="windowText" lastClr="000000"/>
                          </a:solidFill>
                          <a:effectLst/>
                        </a:rPr>
                        <a:t>36</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a:solidFill>
                            <a:sysClr val="windowText" lastClr="000000"/>
                          </a:solidFill>
                          <a:effectLst/>
                        </a:rPr>
                        <a:t>50%</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852" marR="59852"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ysClr val="windowText" lastClr="000000"/>
                          </a:solidFill>
                          <a:effectLst/>
                        </a:rPr>
                        <a:t>Food Safety Plan Builder</a:t>
                      </a:r>
                      <a:endParaRPr lang="en-US" sz="2400" b="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9852" marR="59852" marT="0" marB="0" anchor="ctr">
                    <a:solidFill>
                      <a:schemeClr val="accent6">
                        <a:lumMod val="20000"/>
                        <a:lumOff val="80000"/>
                      </a:schemeClr>
                    </a:solidFill>
                  </a:tcPr>
                </a:tc>
                <a:extLst>
                  <a:ext uri="{0D108BD9-81ED-4DB2-BD59-A6C34878D82A}">
                    <a16:rowId xmlns:a16="http://schemas.microsoft.com/office/drawing/2014/main" val="2296475847"/>
                  </a:ext>
                </a:extLst>
              </a:tr>
            </a:tbl>
          </a:graphicData>
        </a:graphic>
      </p:graphicFrame>
    </p:spTree>
    <p:extLst>
      <p:ext uri="{BB962C8B-B14F-4D97-AF65-F5344CB8AC3E}">
        <p14:creationId xmlns:p14="http://schemas.microsoft.com/office/powerpoint/2010/main" val="2529216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209B4-B934-4111-BA4A-96AB94E6C109}"/>
              </a:ext>
            </a:extLst>
          </p:cNvPr>
          <p:cNvSpPr txBox="1"/>
          <p:nvPr/>
        </p:nvSpPr>
        <p:spPr>
          <a:xfrm>
            <a:off x="3104148" y="501134"/>
            <a:ext cx="8249652" cy="523220"/>
          </a:xfrm>
          <a:prstGeom prst="rect">
            <a:avLst/>
          </a:prstGeom>
          <a:noFill/>
        </p:spPr>
        <p:txBody>
          <a:bodyPr wrap="square">
            <a:spAutoFit/>
          </a:bodyPr>
          <a:lstStyle/>
          <a:p>
            <a:pPr algn="r" rtl="0" fontAlgn="base"/>
            <a:r>
              <a:rPr lang="en-US" sz="2800" b="1" i="0" u="none" strike="noStrike">
                <a:solidFill>
                  <a:srgbClr val="000000"/>
                </a:solidFill>
                <a:effectLst/>
                <a:latin typeface="Skeena" pitchFamily="2" charset="0"/>
              </a:rPr>
              <a:t>Food Safety Resource Clearinghouse Analytics</a:t>
            </a:r>
            <a:endParaRPr lang="en-US" sz="2800" b="0" i="0">
              <a:effectLst/>
            </a:endParaRPr>
          </a:p>
        </p:txBody>
      </p:sp>
      <p:sp>
        <p:nvSpPr>
          <p:cNvPr id="5" name="Content Placeholder 4">
            <a:extLst>
              <a:ext uri="{FF2B5EF4-FFF2-40B4-BE49-F238E27FC236}">
                <a16:creationId xmlns:a16="http://schemas.microsoft.com/office/drawing/2014/main" id="{9C02136F-4EF7-4DB5-A85B-757BA720D024}"/>
              </a:ext>
            </a:extLst>
          </p:cNvPr>
          <p:cNvSpPr>
            <a:spLocks noGrp="1"/>
          </p:cNvSpPr>
          <p:nvPr>
            <p:ph sz="half" idx="1"/>
          </p:nvPr>
        </p:nvSpPr>
        <p:spPr>
          <a:xfrm>
            <a:off x="518160" y="1519993"/>
            <a:ext cx="3861335" cy="4084675"/>
          </a:xfrm>
        </p:spPr>
        <p:txBody>
          <a:bodyPr vert="horz" lIns="91440" tIns="45720" rIns="91440" bIns="45720" rtlCol="0" anchor="t">
            <a:normAutofit/>
          </a:bodyPr>
          <a:lstStyle/>
          <a:p>
            <a:r>
              <a:rPr lang="en-US" dirty="0"/>
              <a:t>How can we improve to meet user needs?</a:t>
            </a:r>
          </a:p>
          <a:p>
            <a:pPr lvl="1"/>
            <a:r>
              <a:rPr lang="en-US" dirty="0"/>
              <a:t>Peer review tool</a:t>
            </a:r>
            <a:endParaRPr lang="en-US" dirty="0">
              <a:cs typeface="Calibri"/>
            </a:endParaRPr>
          </a:p>
          <a:p>
            <a:pPr lvl="1"/>
            <a:r>
              <a:rPr lang="en-US" dirty="0"/>
              <a:t>Leverage the data: how do we point people to what they’re looking for?</a:t>
            </a:r>
            <a:endParaRPr lang="en-US" dirty="0">
              <a:cs typeface="Calibri"/>
            </a:endParaRPr>
          </a:p>
          <a:p>
            <a:pPr lvl="1"/>
            <a:r>
              <a:rPr lang="en-US" dirty="0"/>
              <a:t>How to do we improve site design and accessibility?</a:t>
            </a:r>
            <a:endParaRPr lang="en-US" dirty="0">
              <a:cs typeface="Calibri"/>
            </a:endParaRPr>
          </a:p>
          <a:p>
            <a:pPr lvl="1"/>
            <a:r>
              <a:rPr lang="en-US" dirty="0">
                <a:cs typeface="Calibri"/>
              </a:rPr>
              <a:t>Create new resources </a:t>
            </a:r>
          </a:p>
          <a:p>
            <a:pPr lvl="1"/>
            <a:endParaRPr lang="en-US" dirty="0">
              <a:cs typeface="Calibri"/>
            </a:endParaRPr>
          </a:p>
        </p:txBody>
      </p:sp>
      <p:graphicFrame>
        <p:nvGraphicFramePr>
          <p:cNvPr id="6" name="Table 5">
            <a:extLst>
              <a:ext uri="{FF2B5EF4-FFF2-40B4-BE49-F238E27FC236}">
                <a16:creationId xmlns:a16="http://schemas.microsoft.com/office/drawing/2014/main" id="{FD03ABF7-2126-44DA-8110-188699312EFD}"/>
              </a:ext>
            </a:extLst>
          </p:cNvPr>
          <p:cNvGraphicFramePr>
            <a:graphicFrameLocks noGrp="1"/>
          </p:cNvGraphicFramePr>
          <p:nvPr>
            <p:extLst>
              <p:ext uri="{D42A27DB-BD31-4B8C-83A1-F6EECF244321}">
                <p14:modId xmlns:p14="http://schemas.microsoft.com/office/powerpoint/2010/main" val="2959942410"/>
              </p:ext>
            </p:extLst>
          </p:nvPr>
        </p:nvGraphicFramePr>
        <p:xfrm>
          <a:off x="4494998" y="1519994"/>
          <a:ext cx="7087402" cy="4117249"/>
        </p:xfrm>
        <a:graphic>
          <a:graphicData uri="http://schemas.openxmlformats.org/drawingml/2006/table">
            <a:tbl>
              <a:tblPr firstRow="1" firstCol="1" bandRow="1">
                <a:tableStyleId>{93296810-A885-4BE3-A3E7-6D5BEEA58F35}</a:tableStyleId>
              </a:tblPr>
              <a:tblGrid>
                <a:gridCol w="7087402">
                  <a:extLst>
                    <a:ext uri="{9D8B030D-6E8A-4147-A177-3AD203B41FA5}">
                      <a16:colId xmlns:a16="http://schemas.microsoft.com/office/drawing/2014/main" val="1106939348"/>
                    </a:ext>
                  </a:extLst>
                </a:gridCol>
              </a:tblGrid>
              <a:tr h="330506">
                <a:tc>
                  <a:txBody>
                    <a:bodyPr/>
                    <a:lstStyle/>
                    <a:p>
                      <a:pPr marL="0" marR="0">
                        <a:lnSpc>
                          <a:spcPct val="107000"/>
                        </a:lnSpc>
                        <a:spcBef>
                          <a:spcPts val="0"/>
                        </a:spcBef>
                        <a:spcAft>
                          <a:spcPts val="0"/>
                        </a:spcAft>
                      </a:pPr>
                      <a:r>
                        <a:rPr lang="en-US" sz="1600">
                          <a:effectLst/>
                        </a:rPr>
                        <a:t>Most clicked on resources per page view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456845"/>
                  </a:ext>
                </a:extLst>
              </a:tr>
              <a:tr h="330506">
                <a:tc>
                  <a:txBody>
                    <a:bodyPr/>
                    <a:lstStyle/>
                    <a:p>
                      <a:pPr marL="0" marR="0">
                        <a:lnSpc>
                          <a:spcPct val="107000"/>
                        </a:lnSpc>
                        <a:spcBef>
                          <a:spcPts val="0"/>
                        </a:spcBef>
                        <a:spcAft>
                          <a:spcPts val="0"/>
                        </a:spcAft>
                      </a:pPr>
                      <a:r>
                        <a:rPr lang="en-US" sz="1600" b="0">
                          <a:solidFill>
                            <a:schemeClr val="tx1"/>
                          </a:solidFill>
                          <a:effectLst/>
                        </a:rPr>
                        <a:t>Food Safety Resources for Food Hubs - Sample Standard Operating Procedures (SOPs) </a:t>
                      </a:r>
                      <a:endParaRPr lang="en-U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76295552"/>
                  </a:ext>
                </a:extLst>
              </a:tr>
              <a:tr h="632472">
                <a:tc>
                  <a:txBody>
                    <a:bodyPr/>
                    <a:lstStyle/>
                    <a:p>
                      <a:pPr marL="0" marR="0">
                        <a:lnSpc>
                          <a:spcPct val="107000"/>
                        </a:lnSpc>
                        <a:spcBef>
                          <a:spcPts val="0"/>
                        </a:spcBef>
                        <a:spcAft>
                          <a:spcPts val="0"/>
                        </a:spcAft>
                      </a:pPr>
                      <a:r>
                        <a:rPr lang="en-US" sz="1600" b="0">
                          <a:solidFill>
                            <a:schemeClr val="tx1"/>
                          </a:solidFill>
                          <a:effectLst/>
                        </a:rPr>
                        <a:t>Overlaps in Quality Assurance Programs and FSMA Preventive Controls for Human Food Rule Requirements Training Series </a:t>
                      </a:r>
                      <a:endParaRPr lang="en-U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9650596"/>
                  </a:ext>
                </a:extLst>
              </a:tr>
              <a:tr h="330506">
                <a:tc>
                  <a:txBody>
                    <a:bodyPr/>
                    <a:lstStyle/>
                    <a:p>
                      <a:pPr marL="0" marR="0">
                        <a:lnSpc>
                          <a:spcPct val="107000"/>
                        </a:lnSpc>
                        <a:spcBef>
                          <a:spcPts val="0"/>
                        </a:spcBef>
                        <a:spcAft>
                          <a:spcPts val="0"/>
                        </a:spcAft>
                      </a:pPr>
                      <a:r>
                        <a:rPr lang="en-US" sz="1600" b="0">
                          <a:solidFill>
                            <a:schemeClr val="tx1"/>
                          </a:solidFill>
                          <a:effectLst/>
                        </a:rPr>
                        <a:t>Soil Amendment Activity </a:t>
                      </a:r>
                      <a:endParaRPr lang="en-U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50992861"/>
                  </a:ext>
                </a:extLst>
              </a:tr>
              <a:tr h="330506">
                <a:tc>
                  <a:txBody>
                    <a:bodyPr/>
                    <a:lstStyle/>
                    <a:p>
                      <a:pPr marL="0" marR="0">
                        <a:lnSpc>
                          <a:spcPct val="107000"/>
                        </a:lnSpc>
                        <a:spcBef>
                          <a:spcPts val="0"/>
                        </a:spcBef>
                        <a:spcAft>
                          <a:spcPts val="0"/>
                        </a:spcAft>
                      </a:pPr>
                      <a:r>
                        <a:rPr lang="en-US" sz="1600" b="0">
                          <a:solidFill>
                            <a:schemeClr val="tx1"/>
                          </a:solidFill>
                          <a:effectLst/>
                        </a:rPr>
                        <a:t>Farm Food Safety Posters </a:t>
                      </a:r>
                      <a:endParaRPr lang="en-U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22125091"/>
                  </a:ext>
                </a:extLst>
              </a:tr>
              <a:tr h="330506">
                <a:tc>
                  <a:txBody>
                    <a:bodyPr/>
                    <a:lstStyle/>
                    <a:p>
                      <a:pPr marL="0" marR="0">
                        <a:lnSpc>
                          <a:spcPct val="107000"/>
                        </a:lnSpc>
                        <a:spcBef>
                          <a:spcPts val="0"/>
                        </a:spcBef>
                        <a:spcAft>
                          <a:spcPts val="0"/>
                        </a:spcAft>
                      </a:pPr>
                      <a:r>
                        <a:rPr lang="en-US" sz="1600" b="0">
                          <a:solidFill>
                            <a:schemeClr val="tx1"/>
                          </a:solidFill>
                          <a:effectLst/>
                        </a:rPr>
                        <a:t>PSA Training Pre and Post Test Evaluation (English and Spanish Versions) </a:t>
                      </a:r>
                      <a:endParaRPr lang="en-U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47555430"/>
                  </a:ext>
                </a:extLst>
              </a:tr>
              <a:tr h="330506">
                <a:tc>
                  <a:txBody>
                    <a:bodyPr/>
                    <a:lstStyle/>
                    <a:p>
                      <a:pPr marL="0" marR="0">
                        <a:lnSpc>
                          <a:spcPct val="107000"/>
                        </a:lnSpc>
                        <a:spcBef>
                          <a:spcPts val="0"/>
                        </a:spcBef>
                        <a:spcAft>
                          <a:spcPts val="0"/>
                        </a:spcAft>
                      </a:pPr>
                      <a:r>
                        <a:rPr lang="en-US" sz="1600" b="0">
                          <a:solidFill>
                            <a:schemeClr val="tx1"/>
                          </a:solidFill>
                          <a:effectLst/>
                        </a:rPr>
                        <a:t>Farm Innovation Activity Resources </a:t>
                      </a:r>
                      <a:endParaRPr lang="en-U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61487817"/>
                  </a:ext>
                </a:extLst>
              </a:tr>
              <a:tr h="330506">
                <a:tc>
                  <a:txBody>
                    <a:bodyPr/>
                    <a:lstStyle/>
                    <a:p>
                      <a:pPr marL="0" marR="0">
                        <a:lnSpc>
                          <a:spcPct val="107000"/>
                        </a:lnSpc>
                        <a:spcBef>
                          <a:spcPts val="0"/>
                        </a:spcBef>
                        <a:spcAft>
                          <a:spcPts val="0"/>
                        </a:spcAft>
                      </a:pPr>
                      <a:r>
                        <a:rPr lang="en-US" sz="1600" b="0">
                          <a:solidFill>
                            <a:schemeClr val="tx1"/>
                          </a:solidFill>
                          <a:effectLst/>
                        </a:rPr>
                        <a:t>UT, NCSU, UGA and WSU Food Safety Posters </a:t>
                      </a:r>
                      <a:endParaRPr lang="en-U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49669308"/>
                  </a:ext>
                </a:extLst>
              </a:tr>
              <a:tr h="330506">
                <a:tc>
                  <a:txBody>
                    <a:bodyPr/>
                    <a:lstStyle/>
                    <a:p>
                      <a:pPr marL="0" marR="0">
                        <a:lnSpc>
                          <a:spcPct val="107000"/>
                        </a:lnSpc>
                        <a:spcBef>
                          <a:spcPts val="0"/>
                        </a:spcBef>
                        <a:spcAft>
                          <a:spcPts val="0"/>
                        </a:spcAft>
                      </a:pPr>
                      <a:r>
                        <a:rPr lang="en-US" sz="1600" b="0">
                          <a:solidFill>
                            <a:schemeClr val="tx1"/>
                          </a:solidFill>
                          <a:effectLst/>
                        </a:rPr>
                        <a:t>Worker Specific Training in Spanish </a:t>
                      </a:r>
                      <a:endParaRPr lang="en-U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88086516"/>
                  </a:ext>
                </a:extLst>
              </a:tr>
              <a:tr h="330506">
                <a:tc>
                  <a:txBody>
                    <a:bodyPr/>
                    <a:lstStyle/>
                    <a:p>
                      <a:pPr marL="0" marR="0">
                        <a:lnSpc>
                          <a:spcPct val="107000"/>
                        </a:lnSpc>
                        <a:spcBef>
                          <a:spcPts val="0"/>
                        </a:spcBef>
                        <a:spcAft>
                          <a:spcPts val="0"/>
                        </a:spcAft>
                      </a:pPr>
                      <a:r>
                        <a:rPr lang="en-US" sz="1600" b="0">
                          <a:solidFill>
                            <a:schemeClr val="tx1"/>
                          </a:solidFill>
                          <a:effectLst/>
                        </a:rPr>
                        <a:t>Video Series: Using Sanitizers in Washwater </a:t>
                      </a:r>
                      <a:endParaRPr lang="en-U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79169329"/>
                  </a:ext>
                </a:extLst>
              </a:tr>
              <a:tr h="330506">
                <a:tc>
                  <a:txBody>
                    <a:bodyPr/>
                    <a:lstStyle/>
                    <a:p>
                      <a:pPr marL="0" marR="0">
                        <a:lnSpc>
                          <a:spcPct val="107000"/>
                        </a:lnSpc>
                        <a:spcBef>
                          <a:spcPts val="0"/>
                        </a:spcBef>
                        <a:spcAft>
                          <a:spcPts val="0"/>
                        </a:spcAft>
                      </a:pPr>
                      <a:r>
                        <a:rPr lang="en-US" sz="1600" b="0">
                          <a:solidFill>
                            <a:schemeClr val="tx1"/>
                          </a:solidFill>
                          <a:effectLst/>
                        </a:rPr>
                        <a:t>Fruits, Vegetables, and Food Safety: Health and Hygiene on the Farm </a:t>
                      </a:r>
                      <a:endParaRPr lang="en-U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74343964"/>
                  </a:ext>
                </a:extLst>
              </a:tr>
            </a:tbl>
          </a:graphicData>
        </a:graphic>
      </p:graphicFrame>
      <p:sp>
        <p:nvSpPr>
          <p:cNvPr id="8" name="Oval 7">
            <a:extLst>
              <a:ext uri="{FF2B5EF4-FFF2-40B4-BE49-F238E27FC236}">
                <a16:creationId xmlns:a16="http://schemas.microsoft.com/office/drawing/2014/main" id="{D1E502B7-B70A-48FD-9C55-6B73F80E8443}"/>
              </a:ext>
            </a:extLst>
          </p:cNvPr>
          <p:cNvSpPr/>
          <p:nvPr/>
        </p:nvSpPr>
        <p:spPr>
          <a:xfrm>
            <a:off x="4281523" y="4862820"/>
            <a:ext cx="4052236" cy="596767"/>
          </a:xfrm>
          <a:prstGeom prst="ellipse">
            <a:avLst/>
          </a:prstGeom>
          <a:noFill/>
          <a:ln w="38100">
            <a:solidFill>
              <a:srgbClr val="66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64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DB95-0BC2-451F-ABC7-9E2913A0046A}"/>
              </a:ext>
            </a:extLst>
          </p:cNvPr>
          <p:cNvSpPr>
            <a:spLocks noGrp="1"/>
          </p:cNvSpPr>
          <p:nvPr>
            <p:ph type="title"/>
          </p:nvPr>
        </p:nvSpPr>
        <p:spPr>
          <a:xfrm>
            <a:off x="2407920" y="263525"/>
            <a:ext cx="8702040" cy="589915"/>
          </a:xfrm>
        </p:spPr>
        <p:txBody>
          <a:bodyPr>
            <a:normAutofit fontScale="90000"/>
          </a:bodyPr>
          <a:lstStyle/>
          <a:p>
            <a:pPr algn="ctr"/>
            <a:r>
              <a:rPr lang="en-US" dirty="0"/>
              <a:t>Produce Safety Handbook for Buyers</a:t>
            </a:r>
          </a:p>
        </p:txBody>
      </p:sp>
      <p:pic>
        <p:nvPicPr>
          <p:cNvPr id="6" name="Content Placeholder 5">
            <a:extLst>
              <a:ext uri="{FF2B5EF4-FFF2-40B4-BE49-F238E27FC236}">
                <a16:creationId xmlns:a16="http://schemas.microsoft.com/office/drawing/2014/main" id="{0DFB1C2E-8019-4DB2-9CBD-9CE340EEEC6E}"/>
              </a:ext>
            </a:extLst>
          </p:cNvPr>
          <p:cNvPicPr>
            <a:picLocks noGrp="1" noChangeAspect="1"/>
          </p:cNvPicPr>
          <p:nvPr>
            <p:ph sz="half" idx="1"/>
          </p:nvPr>
        </p:nvPicPr>
        <p:blipFill>
          <a:blip r:embed="rId2"/>
          <a:stretch>
            <a:fillRect/>
          </a:stretch>
        </p:blipFill>
        <p:spPr>
          <a:xfrm>
            <a:off x="838200" y="1072684"/>
            <a:ext cx="3934605" cy="4992519"/>
          </a:xfrm>
        </p:spPr>
      </p:pic>
      <p:sp>
        <p:nvSpPr>
          <p:cNvPr id="7" name="Content Placeholder 6">
            <a:extLst>
              <a:ext uri="{FF2B5EF4-FFF2-40B4-BE49-F238E27FC236}">
                <a16:creationId xmlns:a16="http://schemas.microsoft.com/office/drawing/2014/main" id="{4C7FE364-4C72-48E7-A846-A3998D62C476}"/>
              </a:ext>
            </a:extLst>
          </p:cNvPr>
          <p:cNvSpPr>
            <a:spLocks noGrp="1"/>
          </p:cNvSpPr>
          <p:nvPr>
            <p:ph sz="half" idx="2"/>
          </p:nvPr>
        </p:nvSpPr>
        <p:spPr>
          <a:xfrm>
            <a:off x="4968240" y="1072684"/>
            <a:ext cx="6385560" cy="5104279"/>
          </a:xfrm>
        </p:spPr>
        <p:txBody>
          <a:bodyPr>
            <a:normAutofit/>
          </a:bodyPr>
          <a:lstStyle/>
          <a:p>
            <a:r>
              <a:rPr lang="en-US" dirty="0"/>
              <a:t>Goals of site -</a:t>
            </a:r>
          </a:p>
          <a:p>
            <a:pPr lvl="1"/>
            <a:r>
              <a:rPr lang="en-US" dirty="0"/>
              <a:t>Summarize of the Northeast produce food safety landscape</a:t>
            </a:r>
          </a:p>
          <a:p>
            <a:pPr lvl="1"/>
            <a:r>
              <a:rPr lang="en-US" dirty="0"/>
              <a:t>Give an overview of produce production </a:t>
            </a:r>
          </a:p>
          <a:p>
            <a:pPr lvl="1"/>
            <a:r>
              <a:rPr lang="en-US" dirty="0"/>
              <a:t>Help buyers understand and navigate each state’s audit and inspection information</a:t>
            </a:r>
          </a:p>
          <a:p>
            <a:r>
              <a:rPr lang="en-US" dirty="0">
                <a:solidFill>
                  <a:srgbClr val="FF0000"/>
                </a:solidFill>
              </a:rPr>
              <a:t>Launching Feb/March 2023</a:t>
            </a:r>
          </a:p>
          <a:p>
            <a:r>
              <a:rPr lang="en-US" dirty="0"/>
              <a:t>Team included Wes Kline, Jenn Matthews, Hans Estrin, buyers and state partner review</a:t>
            </a:r>
          </a:p>
        </p:txBody>
      </p:sp>
    </p:spTree>
    <p:extLst>
      <p:ext uri="{BB962C8B-B14F-4D97-AF65-F5344CB8AC3E}">
        <p14:creationId xmlns:p14="http://schemas.microsoft.com/office/powerpoint/2010/main" val="1272973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DCE3-6652-4571-8AA9-EF7B963E63C3}"/>
              </a:ext>
            </a:extLst>
          </p:cNvPr>
          <p:cNvSpPr>
            <a:spLocks noGrp="1"/>
          </p:cNvSpPr>
          <p:nvPr>
            <p:ph type="title"/>
          </p:nvPr>
        </p:nvSpPr>
        <p:spPr/>
        <p:txBody>
          <a:bodyPr/>
          <a:lstStyle/>
          <a:p>
            <a:pPr algn="ctr"/>
            <a:r>
              <a:rPr lang="en-US" dirty="0"/>
              <a:t>Other Ongoing Activities</a:t>
            </a:r>
          </a:p>
        </p:txBody>
      </p:sp>
      <p:sp>
        <p:nvSpPr>
          <p:cNvPr id="3" name="Content Placeholder 2">
            <a:extLst>
              <a:ext uri="{FF2B5EF4-FFF2-40B4-BE49-F238E27FC236}">
                <a16:creationId xmlns:a16="http://schemas.microsoft.com/office/drawing/2014/main" id="{57246E70-2AEE-4C6F-89E1-A5BD97597E40}"/>
              </a:ext>
            </a:extLst>
          </p:cNvPr>
          <p:cNvSpPr>
            <a:spLocks noGrp="1"/>
          </p:cNvSpPr>
          <p:nvPr>
            <p:ph sz="half" idx="1"/>
          </p:nvPr>
        </p:nvSpPr>
        <p:spPr/>
        <p:txBody>
          <a:bodyPr/>
          <a:lstStyle/>
          <a:p>
            <a:r>
              <a:rPr lang="en-US" dirty="0"/>
              <a:t>Training Support Stipend Program</a:t>
            </a:r>
          </a:p>
          <a:p>
            <a:pPr lvl="1"/>
            <a:r>
              <a:rPr lang="en-US" dirty="0"/>
              <a:t>Funding is available to support </a:t>
            </a:r>
          </a:p>
          <a:p>
            <a:pPr lvl="2"/>
            <a:r>
              <a:rPr lang="en-US" dirty="0"/>
              <a:t>the development of PSA, PC, Sprout trainers</a:t>
            </a:r>
          </a:p>
          <a:p>
            <a:pPr lvl="2"/>
            <a:r>
              <a:rPr lang="en-US" dirty="0"/>
              <a:t>the delivery of PSA, PC, Sprout trainings</a:t>
            </a:r>
          </a:p>
          <a:p>
            <a:r>
              <a:rPr lang="en-US" dirty="0"/>
              <a:t>National Water Lab Map</a:t>
            </a:r>
          </a:p>
          <a:p>
            <a:pPr lvl="1"/>
            <a:r>
              <a:rPr lang="en-US" dirty="0"/>
              <a:t>607 maps</a:t>
            </a:r>
          </a:p>
          <a:p>
            <a:pPr lvl="1"/>
            <a:r>
              <a:rPr lang="en-US" dirty="0"/>
              <a:t>27,209 views</a:t>
            </a:r>
          </a:p>
          <a:p>
            <a:pPr lvl="1"/>
            <a:endParaRPr lang="en-US" dirty="0"/>
          </a:p>
        </p:txBody>
      </p:sp>
      <p:sp>
        <p:nvSpPr>
          <p:cNvPr id="4" name="Content Placeholder 3">
            <a:extLst>
              <a:ext uri="{FF2B5EF4-FFF2-40B4-BE49-F238E27FC236}">
                <a16:creationId xmlns:a16="http://schemas.microsoft.com/office/drawing/2014/main" id="{600D3509-AC5A-46F3-B65C-49B72EA5E742}"/>
              </a:ext>
            </a:extLst>
          </p:cNvPr>
          <p:cNvSpPr>
            <a:spLocks noGrp="1"/>
          </p:cNvSpPr>
          <p:nvPr>
            <p:ph sz="half" idx="2"/>
          </p:nvPr>
        </p:nvSpPr>
        <p:spPr/>
        <p:txBody>
          <a:bodyPr/>
          <a:lstStyle/>
          <a:p>
            <a:r>
              <a:rPr lang="en-US" dirty="0"/>
              <a:t>Pre- and Post-Test for PSA Grower Trainings</a:t>
            </a:r>
          </a:p>
          <a:p>
            <a:endParaRPr lang="en-US" dirty="0"/>
          </a:p>
          <a:p>
            <a:endParaRPr lang="en-US" dirty="0"/>
          </a:p>
          <a:p>
            <a:endParaRPr lang="en-US" dirty="0"/>
          </a:p>
          <a:p>
            <a:endParaRPr lang="en-US" dirty="0"/>
          </a:p>
          <a:p>
            <a:pPr lvl="1"/>
            <a:endParaRPr lang="en-US" dirty="0"/>
          </a:p>
        </p:txBody>
      </p:sp>
      <p:pic>
        <p:nvPicPr>
          <p:cNvPr id="8" name="Picture 7">
            <a:extLst>
              <a:ext uri="{FF2B5EF4-FFF2-40B4-BE49-F238E27FC236}">
                <a16:creationId xmlns:a16="http://schemas.microsoft.com/office/drawing/2014/main" id="{26FA63FA-5DAB-4B81-A764-36419D85A1F2}"/>
              </a:ext>
            </a:extLst>
          </p:cNvPr>
          <p:cNvPicPr>
            <a:picLocks noChangeAspect="1"/>
          </p:cNvPicPr>
          <p:nvPr/>
        </p:nvPicPr>
        <p:blipFill>
          <a:blip r:embed="rId2"/>
          <a:stretch>
            <a:fillRect/>
          </a:stretch>
        </p:blipFill>
        <p:spPr>
          <a:xfrm>
            <a:off x="6336996" y="2881090"/>
            <a:ext cx="4852008" cy="2240408"/>
          </a:xfrm>
          <a:prstGeom prst="rect">
            <a:avLst/>
          </a:prstGeom>
          <a:ln w="3175">
            <a:solidFill>
              <a:schemeClr val="tx1"/>
            </a:solidFill>
          </a:ln>
        </p:spPr>
      </p:pic>
    </p:spTree>
    <p:extLst>
      <p:ext uri="{BB962C8B-B14F-4D97-AF65-F5344CB8AC3E}">
        <p14:creationId xmlns:p14="http://schemas.microsoft.com/office/powerpoint/2010/main" val="326700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425742-FECB-4669-9330-851D257DC66E}"/>
              </a:ext>
            </a:extLst>
          </p:cNvPr>
          <p:cNvSpPr>
            <a:spLocks noGrp="1"/>
          </p:cNvSpPr>
          <p:nvPr>
            <p:ph type="title"/>
          </p:nvPr>
        </p:nvSpPr>
        <p:spPr/>
        <p:txBody>
          <a:bodyPr/>
          <a:lstStyle/>
          <a:p>
            <a:pPr algn="ctr"/>
            <a:r>
              <a:rPr lang="en-US" dirty="0"/>
              <a:t>Upcoming Work</a:t>
            </a:r>
          </a:p>
        </p:txBody>
      </p:sp>
      <p:sp>
        <p:nvSpPr>
          <p:cNvPr id="5" name="Content Placeholder 4">
            <a:extLst>
              <a:ext uri="{FF2B5EF4-FFF2-40B4-BE49-F238E27FC236}">
                <a16:creationId xmlns:a16="http://schemas.microsoft.com/office/drawing/2014/main" id="{0AEE846D-BDFF-4A6A-A204-F50376D4BCA7}"/>
              </a:ext>
            </a:extLst>
          </p:cNvPr>
          <p:cNvSpPr>
            <a:spLocks noGrp="1"/>
          </p:cNvSpPr>
          <p:nvPr>
            <p:ph idx="1"/>
          </p:nvPr>
        </p:nvSpPr>
        <p:spPr/>
        <p:txBody>
          <a:bodyPr/>
          <a:lstStyle/>
          <a:p>
            <a:r>
              <a:rPr lang="en-US" dirty="0"/>
              <a:t>National long term look back survey in partnership with the Produce Safety Alliance </a:t>
            </a:r>
          </a:p>
          <a:p>
            <a:r>
              <a:rPr lang="en-US" dirty="0"/>
              <a:t>Will assess:</a:t>
            </a:r>
          </a:p>
          <a:p>
            <a:pPr lvl="1"/>
            <a:r>
              <a:rPr lang="en-US" dirty="0"/>
              <a:t>Behavior Change (</a:t>
            </a:r>
            <a:r>
              <a:rPr lang="en-US" dirty="0">
                <a:effectLst/>
                <a:latin typeface="Calibri" panose="020F0502020204030204" pitchFamily="34" charset="0"/>
                <a:ea typeface="Calibri" panose="020F0502020204030204" pitchFamily="34" charset="0"/>
                <a:cs typeface="Times New Roman" panose="02020603050405020304" pitchFamily="18" charset="0"/>
              </a:rPr>
              <a:t>what have people done since attending training)</a:t>
            </a:r>
            <a:endParaRPr lang="en-US" dirty="0"/>
          </a:p>
          <a:p>
            <a:pPr lvl="1"/>
            <a:r>
              <a:rPr lang="en-US" dirty="0"/>
              <a:t>Confidence (</a:t>
            </a:r>
            <a:r>
              <a:rPr lang="en-US" dirty="0">
                <a:effectLst/>
                <a:latin typeface="Calibri" panose="020F0502020204030204" pitchFamily="34" charset="0"/>
                <a:ea typeface="Calibri" panose="020F0502020204030204" pitchFamily="34" charset="0"/>
                <a:cs typeface="Times New Roman" panose="02020603050405020304" pitchFamily="18" charset="0"/>
              </a:rPr>
              <a:t>what do they need help with doing next)</a:t>
            </a:r>
            <a:endParaRPr lang="en-US" dirty="0"/>
          </a:p>
          <a:p>
            <a:pPr lvl="1"/>
            <a:r>
              <a:rPr lang="en-US" dirty="0"/>
              <a:t>Continuing Need (</a:t>
            </a:r>
            <a:r>
              <a:rPr lang="en-US" dirty="0">
                <a:effectLst/>
                <a:latin typeface="Calibri" panose="020F0502020204030204" pitchFamily="34" charset="0"/>
                <a:ea typeface="Calibri" panose="020F0502020204030204" pitchFamily="34" charset="0"/>
                <a:cs typeface="Times New Roman" panose="02020603050405020304" pitchFamily="18" charset="0"/>
              </a:rPr>
              <a:t>what other obstacles prevent them from implementing next steps)</a:t>
            </a:r>
            <a:endParaRPr lang="en-US" dirty="0"/>
          </a:p>
          <a:p>
            <a:pPr lvl="1"/>
            <a:r>
              <a:rPr lang="en-US" dirty="0"/>
              <a:t>Costs</a:t>
            </a:r>
          </a:p>
          <a:p>
            <a:r>
              <a:rPr lang="en-US" dirty="0">
                <a:solidFill>
                  <a:srgbClr val="FF0000"/>
                </a:solidFill>
              </a:rPr>
              <a:t>Survey will open February/March 2023 and remain open for 8 weeks</a:t>
            </a:r>
          </a:p>
        </p:txBody>
      </p:sp>
    </p:spTree>
    <p:extLst>
      <p:ext uri="{BB962C8B-B14F-4D97-AF65-F5344CB8AC3E}">
        <p14:creationId xmlns:p14="http://schemas.microsoft.com/office/powerpoint/2010/main" val="2232704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B0FCC3-65AE-A5D2-595A-8E80B3E72FA2}"/>
              </a:ext>
            </a:extLst>
          </p:cNvPr>
          <p:cNvPicPr>
            <a:picLocks noChangeAspect="1"/>
          </p:cNvPicPr>
          <p:nvPr/>
        </p:nvPicPr>
        <p:blipFill rotWithShape="1">
          <a:blip r:embed="rId2">
            <a:extLst>
              <a:ext uri="{28A0092B-C50C-407E-A947-70E740481C1C}">
                <a14:useLocalDpi xmlns:a14="http://schemas.microsoft.com/office/drawing/2010/main" val="0"/>
              </a:ext>
            </a:extLst>
          </a:blip>
          <a:srcRect t="842" b="842"/>
          <a:stretch/>
        </p:blipFill>
        <p:spPr>
          <a:xfrm>
            <a:off x="12295" y="60969"/>
            <a:ext cx="12179705" cy="6715751"/>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FF89BF-49FC-49DD-9271-D0E8ED9F9BDC}"/>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400" b="1" dirty="0"/>
              <a:t>What to Expect in this Meeting</a:t>
            </a:r>
            <a:br>
              <a:rPr lang="en-US" sz="3400" b="1" dirty="0"/>
            </a:br>
            <a:endParaRPr lang="en-US" sz="3400" dirty="0"/>
          </a:p>
        </p:txBody>
      </p:sp>
      <p:cxnSp>
        <p:nvCxnSpPr>
          <p:cNvPr id="16" name="Straight Connector 1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848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Arrow: Right 46">
            <a:extLst>
              <a:ext uri="{FF2B5EF4-FFF2-40B4-BE49-F238E27FC236}">
                <a16:creationId xmlns:a16="http://schemas.microsoft.com/office/drawing/2014/main" id="{4B7740AE-72B1-3B40-F89F-0817815FC5CC}"/>
              </a:ext>
            </a:extLst>
          </p:cNvPr>
          <p:cNvSpPr/>
          <p:nvPr/>
        </p:nvSpPr>
        <p:spPr>
          <a:xfrm>
            <a:off x="3726125" y="5500771"/>
            <a:ext cx="2974283" cy="1082910"/>
          </a:xfrm>
          <a:prstGeom prst="rightArrow">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Cont’d Planning as Needed</a:t>
            </a:r>
          </a:p>
        </p:txBody>
      </p:sp>
      <p:sp>
        <p:nvSpPr>
          <p:cNvPr id="8" name="Arrow: Right 7">
            <a:extLst>
              <a:ext uri="{FF2B5EF4-FFF2-40B4-BE49-F238E27FC236}">
                <a16:creationId xmlns:a16="http://schemas.microsoft.com/office/drawing/2014/main" id="{51A85542-BE41-BB7E-3329-28BCF9902669}"/>
              </a:ext>
            </a:extLst>
          </p:cNvPr>
          <p:cNvSpPr/>
          <p:nvPr/>
        </p:nvSpPr>
        <p:spPr>
          <a:xfrm>
            <a:off x="9055157" y="207583"/>
            <a:ext cx="2974283" cy="1082910"/>
          </a:xfrm>
          <a:prstGeom prst="rightArrow">
            <a:avLst/>
          </a:prstGeom>
          <a:solidFill>
            <a:schemeClr val="accent6">
              <a:lumMod val="40000"/>
              <a:lumOff val="6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Change in Practice</a:t>
            </a:r>
          </a:p>
        </p:txBody>
      </p:sp>
      <p:sp>
        <p:nvSpPr>
          <p:cNvPr id="7" name="Arrow: Right 6">
            <a:extLst>
              <a:ext uri="{FF2B5EF4-FFF2-40B4-BE49-F238E27FC236}">
                <a16:creationId xmlns:a16="http://schemas.microsoft.com/office/drawing/2014/main" id="{52EC9F99-6C00-2DBB-5CDD-D6F81440A16E}"/>
              </a:ext>
            </a:extLst>
          </p:cNvPr>
          <p:cNvSpPr/>
          <p:nvPr/>
        </p:nvSpPr>
        <p:spPr>
          <a:xfrm>
            <a:off x="6482081" y="207583"/>
            <a:ext cx="2974283" cy="1082910"/>
          </a:xfrm>
          <a:prstGeom prst="rightArrow">
            <a:avLst/>
          </a:prstGeom>
          <a:solidFill>
            <a:schemeClr val="accent6">
              <a:lumMod val="40000"/>
              <a:lumOff val="6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Collaborative Activity</a:t>
            </a:r>
          </a:p>
        </p:txBody>
      </p:sp>
      <p:sp>
        <p:nvSpPr>
          <p:cNvPr id="6" name="Arrow: Right 5">
            <a:extLst>
              <a:ext uri="{FF2B5EF4-FFF2-40B4-BE49-F238E27FC236}">
                <a16:creationId xmlns:a16="http://schemas.microsoft.com/office/drawing/2014/main" id="{693C879B-947B-8C89-DB69-A8201D7F236D}"/>
              </a:ext>
            </a:extLst>
          </p:cNvPr>
          <p:cNvSpPr/>
          <p:nvPr/>
        </p:nvSpPr>
        <p:spPr>
          <a:xfrm>
            <a:off x="3796059" y="207583"/>
            <a:ext cx="2974283" cy="1082910"/>
          </a:xfrm>
          <a:prstGeom prst="rightArrow">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Planning for Change</a:t>
            </a:r>
          </a:p>
        </p:txBody>
      </p:sp>
      <p:sp>
        <p:nvSpPr>
          <p:cNvPr id="5" name="Arrow: Right 4">
            <a:extLst>
              <a:ext uri="{FF2B5EF4-FFF2-40B4-BE49-F238E27FC236}">
                <a16:creationId xmlns:a16="http://schemas.microsoft.com/office/drawing/2014/main" id="{41C7FE83-5AB1-C43A-B4AC-A1A0776BC58C}"/>
              </a:ext>
            </a:extLst>
          </p:cNvPr>
          <p:cNvSpPr/>
          <p:nvPr/>
        </p:nvSpPr>
        <p:spPr>
          <a:xfrm>
            <a:off x="1140517" y="207583"/>
            <a:ext cx="2974283" cy="1082910"/>
          </a:xfrm>
          <a:prstGeom prst="rightArrow">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Situational Assessment</a:t>
            </a:r>
          </a:p>
        </p:txBody>
      </p:sp>
      <p:sp>
        <p:nvSpPr>
          <p:cNvPr id="9" name="Arrow: Right 8">
            <a:extLst>
              <a:ext uri="{FF2B5EF4-FFF2-40B4-BE49-F238E27FC236}">
                <a16:creationId xmlns:a16="http://schemas.microsoft.com/office/drawing/2014/main" id="{2DA3228F-9382-88E9-D5D5-82A9C0AE8F55}"/>
              </a:ext>
            </a:extLst>
          </p:cNvPr>
          <p:cNvSpPr/>
          <p:nvPr/>
        </p:nvSpPr>
        <p:spPr>
          <a:xfrm>
            <a:off x="9055157" y="5500771"/>
            <a:ext cx="2974283" cy="1082910"/>
          </a:xfrm>
          <a:prstGeom prst="rightArrow">
            <a:avLst/>
          </a:prstGeom>
          <a:solidFill>
            <a:schemeClr val="accent6">
              <a:lumMod val="40000"/>
              <a:lumOff val="6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Change in Practice</a:t>
            </a:r>
          </a:p>
        </p:txBody>
      </p:sp>
      <p:sp>
        <p:nvSpPr>
          <p:cNvPr id="10" name="Arrow: Right 9">
            <a:extLst>
              <a:ext uri="{FF2B5EF4-FFF2-40B4-BE49-F238E27FC236}">
                <a16:creationId xmlns:a16="http://schemas.microsoft.com/office/drawing/2014/main" id="{E59FB4EA-EAD0-C864-3EC4-77CB0D373C23}"/>
              </a:ext>
            </a:extLst>
          </p:cNvPr>
          <p:cNvSpPr/>
          <p:nvPr/>
        </p:nvSpPr>
        <p:spPr>
          <a:xfrm>
            <a:off x="6390641" y="5500771"/>
            <a:ext cx="2974283" cy="1082910"/>
          </a:xfrm>
          <a:prstGeom prst="rightArrow">
            <a:avLst/>
          </a:prstGeom>
          <a:solidFill>
            <a:schemeClr val="accent6">
              <a:lumMod val="40000"/>
              <a:lumOff val="6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Collaborative Activity</a:t>
            </a:r>
          </a:p>
        </p:txBody>
      </p:sp>
      <p:sp>
        <p:nvSpPr>
          <p:cNvPr id="13" name="Rectangle 12">
            <a:extLst>
              <a:ext uri="{FF2B5EF4-FFF2-40B4-BE49-F238E27FC236}">
                <a16:creationId xmlns:a16="http://schemas.microsoft.com/office/drawing/2014/main" id="{42777EC3-8A36-A6B5-E02A-BE05D064CCEF}"/>
              </a:ext>
            </a:extLst>
          </p:cNvPr>
          <p:cNvSpPr/>
          <p:nvPr/>
        </p:nvSpPr>
        <p:spPr>
          <a:xfrm>
            <a:off x="1201478" y="1933859"/>
            <a:ext cx="2393000" cy="1566153"/>
          </a:xfrm>
          <a:prstGeom prst="rect">
            <a:avLst/>
          </a:prstGeom>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Regulatory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Inspectional and Observational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Findings</a:t>
            </a:r>
          </a:p>
        </p:txBody>
      </p:sp>
      <p:cxnSp>
        <p:nvCxnSpPr>
          <p:cNvPr id="28" name="Straight Connector 27">
            <a:extLst>
              <a:ext uri="{FF2B5EF4-FFF2-40B4-BE49-F238E27FC236}">
                <a16:creationId xmlns:a16="http://schemas.microsoft.com/office/drawing/2014/main" id="{6706DA8D-1A12-C31E-7E90-E2BC2C457DA9}"/>
              </a:ext>
            </a:extLst>
          </p:cNvPr>
          <p:cNvCxnSpPr>
            <a:cxnSpLocks/>
          </p:cNvCxnSpPr>
          <p:nvPr/>
        </p:nvCxnSpPr>
        <p:spPr>
          <a:xfrm flipH="1">
            <a:off x="5870318" y="1524001"/>
            <a:ext cx="14296" cy="3799947"/>
          </a:xfrm>
          <a:prstGeom prst="line">
            <a:avLst/>
          </a:prstGeom>
          <a:ln w="28575">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8AA3433-FC85-21CD-9390-0FE61D86B097}"/>
              </a:ext>
            </a:extLst>
          </p:cNvPr>
          <p:cNvSpPr/>
          <p:nvPr/>
        </p:nvSpPr>
        <p:spPr>
          <a:xfrm>
            <a:off x="1201477" y="3757795"/>
            <a:ext cx="2393000" cy="1566153"/>
          </a:xfrm>
          <a:prstGeom prst="rect">
            <a:avLst/>
          </a:prstGeom>
          <a:solidFill>
            <a:srgbClr val="F47466"/>
          </a:solid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Educational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Learning Barriers</a:t>
            </a:r>
          </a:p>
        </p:txBody>
      </p:sp>
      <p:sp>
        <p:nvSpPr>
          <p:cNvPr id="15" name="TextBox 14">
            <a:extLst>
              <a:ext uri="{FF2B5EF4-FFF2-40B4-BE49-F238E27FC236}">
                <a16:creationId xmlns:a16="http://schemas.microsoft.com/office/drawing/2014/main" id="{4321A577-7F77-793B-D240-88485D6FAB3A}"/>
              </a:ext>
            </a:extLst>
          </p:cNvPr>
          <p:cNvSpPr txBox="1"/>
          <p:nvPr/>
        </p:nvSpPr>
        <p:spPr>
          <a:xfrm>
            <a:off x="1140517" y="1451959"/>
            <a:ext cx="40267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Day One – Situational Assessment</a:t>
            </a:r>
          </a:p>
        </p:txBody>
      </p:sp>
      <p:sp>
        <p:nvSpPr>
          <p:cNvPr id="16" name="TextBox 15">
            <a:extLst>
              <a:ext uri="{FF2B5EF4-FFF2-40B4-BE49-F238E27FC236}">
                <a16:creationId xmlns:a16="http://schemas.microsoft.com/office/drawing/2014/main" id="{5D08A851-1322-B87E-77F4-171C5E36DD01}"/>
              </a:ext>
            </a:extLst>
          </p:cNvPr>
          <p:cNvSpPr txBox="1"/>
          <p:nvPr/>
        </p:nvSpPr>
        <p:spPr>
          <a:xfrm>
            <a:off x="5972170" y="1453289"/>
            <a:ext cx="37140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Day Two – Planning for Change</a:t>
            </a:r>
          </a:p>
        </p:txBody>
      </p:sp>
      <p:sp>
        <p:nvSpPr>
          <p:cNvPr id="17" name="Rectangle: Rounded Corners 16">
            <a:extLst>
              <a:ext uri="{FF2B5EF4-FFF2-40B4-BE49-F238E27FC236}">
                <a16:creationId xmlns:a16="http://schemas.microsoft.com/office/drawing/2014/main" id="{8A4742AB-94B8-7579-423F-F0643612B11E}"/>
              </a:ext>
            </a:extLst>
          </p:cNvPr>
          <p:cNvSpPr/>
          <p:nvPr/>
        </p:nvSpPr>
        <p:spPr>
          <a:xfrm>
            <a:off x="3399925" y="1792267"/>
            <a:ext cx="2392996" cy="1410511"/>
          </a:xfrm>
          <a:prstGeom prst="roundRect">
            <a:avLst/>
          </a:prstGeom>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Summary of Inspectional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Findings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(PSR Topic)</a:t>
            </a:r>
          </a:p>
        </p:txBody>
      </p:sp>
      <p:sp>
        <p:nvSpPr>
          <p:cNvPr id="18" name="Rectangle: Rounded Corners 17">
            <a:extLst>
              <a:ext uri="{FF2B5EF4-FFF2-40B4-BE49-F238E27FC236}">
                <a16:creationId xmlns:a16="http://schemas.microsoft.com/office/drawing/2014/main" id="{E2E2E8FB-C099-D70B-BBBE-FA9E1D3CA662}"/>
              </a:ext>
            </a:extLst>
          </p:cNvPr>
          <p:cNvSpPr/>
          <p:nvPr/>
        </p:nvSpPr>
        <p:spPr>
          <a:xfrm>
            <a:off x="3398289" y="3585238"/>
            <a:ext cx="2392996" cy="1410511"/>
          </a:xfrm>
          <a:prstGeom prst="roundRect">
            <a:avLst/>
          </a:prstGeom>
          <a:solidFill>
            <a:srgbClr val="F47466"/>
          </a:solid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Summary of Educational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Needs (Barriers)</a:t>
            </a:r>
          </a:p>
        </p:txBody>
      </p:sp>
      <p:sp>
        <p:nvSpPr>
          <p:cNvPr id="19" name="Rectangle 18">
            <a:extLst>
              <a:ext uri="{FF2B5EF4-FFF2-40B4-BE49-F238E27FC236}">
                <a16:creationId xmlns:a16="http://schemas.microsoft.com/office/drawing/2014/main" id="{DF57C951-055C-3CA7-6B2C-C5DC9BE8E9F5}"/>
              </a:ext>
            </a:extLst>
          </p:cNvPr>
          <p:cNvSpPr/>
          <p:nvPr/>
        </p:nvSpPr>
        <p:spPr>
          <a:xfrm>
            <a:off x="6118805" y="2485935"/>
            <a:ext cx="1271071" cy="1005192"/>
          </a:xfrm>
          <a:prstGeom prst="rect">
            <a:avLst/>
          </a:prstGeom>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Regulatory Panel</a:t>
            </a:r>
          </a:p>
        </p:txBody>
      </p:sp>
      <p:sp>
        <p:nvSpPr>
          <p:cNvPr id="20" name="Rectangle 19">
            <a:extLst>
              <a:ext uri="{FF2B5EF4-FFF2-40B4-BE49-F238E27FC236}">
                <a16:creationId xmlns:a16="http://schemas.microsoft.com/office/drawing/2014/main" id="{041135F0-98A7-ADFC-AC3D-6F7C0F5E9231}"/>
              </a:ext>
            </a:extLst>
          </p:cNvPr>
          <p:cNvSpPr/>
          <p:nvPr/>
        </p:nvSpPr>
        <p:spPr>
          <a:xfrm>
            <a:off x="6118805" y="4040915"/>
            <a:ext cx="1271071" cy="1005192"/>
          </a:xfrm>
          <a:prstGeom prst="rect">
            <a:avLst/>
          </a:prstGeom>
          <a:solidFill>
            <a:srgbClr val="F47466"/>
          </a:solid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Educational Panel</a:t>
            </a:r>
          </a:p>
        </p:txBody>
      </p:sp>
      <p:sp>
        <p:nvSpPr>
          <p:cNvPr id="21" name="Rectangle 20">
            <a:extLst>
              <a:ext uri="{FF2B5EF4-FFF2-40B4-BE49-F238E27FC236}">
                <a16:creationId xmlns:a16="http://schemas.microsoft.com/office/drawing/2014/main" id="{5A2A67BB-793E-2BDA-4495-4EB8F95945F8}"/>
              </a:ext>
            </a:extLst>
          </p:cNvPr>
          <p:cNvSpPr/>
          <p:nvPr/>
        </p:nvSpPr>
        <p:spPr>
          <a:xfrm>
            <a:off x="7678476" y="3015305"/>
            <a:ext cx="2007780" cy="1566153"/>
          </a:xfrm>
          <a:prstGeom prst="rect">
            <a:avLst/>
          </a:prstGeom>
          <a:solidFill>
            <a:srgbClr val="D26CB0"/>
          </a:solid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Joint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Breakout Groups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to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Facilitate Change</a:t>
            </a:r>
          </a:p>
        </p:txBody>
      </p:sp>
      <p:sp>
        <p:nvSpPr>
          <p:cNvPr id="22" name="Rectangle: Rounded Corners 21">
            <a:extLst>
              <a:ext uri="{FF2B5EF4-FFF2-40B4-BE49-F238E27FC236}">
                <a16:creationId xmlns:a16="http://schemas.microsoft.com/office/drawing/2014/main" id="{4D78ABC3-687F-AF9C-4B07-AB6601AF2047}"/>
              </a:ext>
            </a:extLst>
          </p:cNvPr>
          <p:cNvSpPr/>
          <p:nvPr/>
        </p:nvSpPr>
        <p:spPr>
          <a:xfrm>
            <a:off x="9555164" y="2794756"/>
            <a:ext cx="2392996" cy="1410511"/>
          </a:xfrm>
          <a:prstGeom prst="roundRect">
            <a:avLst/>
          </a:prstGeom>
          <a:solidFill>
            <a:srgbClr val="D26CB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Plans &amp; Teams for a handful of feasible and important actions and projects</a:t>
            </a:r>
          </a:p>
        </p:txBody>
      </p:sp>
      <p:sp>
        <p:nvSpPr>
          <p:cNvPr id="23" name="Arrow: Right 22">
            <a:extLst>
              <a:ext uri="{FF2B5EF4-FFF2-40B4-BE49-F238E27FC236}">
                <a16:creationId xmlns:a16="http://schemas.microsoft.com/office/drawing/2014/main" id="{8AED0E45-44A9-4E8B-E2D2-D99A7C41B752}"/>
              </a:ext>
            </a:extLst>
          </p:cNvPr>
          <p:cNvSpPr/>
          <p:nvPr/>
        </p:nvSpPr>
        <p:spPr>
          <a:xfrm rot="738969">
            <a:off x="5510831" y="2763193"/>
            <a:ext cx="687406" cy="243192"/>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sp>
        <p:nvSpPr>
          <p:cNvPr id="24" name="Arrow: Right 23">
            <a:extLst>
              <a:ext uri="{FF2B5EF4-FFF2-40B4-BE49-F238E27FC236}">
                <a16:creationId xmlns:a16="http://schemas.microsoft.com/office/drawing/2014/main" id="{8C198618-9672-B076-9266-EA70698B9D70}"/>
              </a:ext>
            </a:extLst>
          </p:cNvPr>
          <p:cNvSpPr/>
          <p:nvPr/>
        </p:nvSpPr>
        <p:spPr>
          <a:xfrm rot="21073066">
            <a:off x="5572432" y="4540561"/>
            <a:ext cx="687406" cy="243192"/>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sp>
        <p:nvSpPr>
          <p:cNvPr id="25" name="Arrow: Right 24">
            <a:extLst>
              <a:ext uri="{FF2B5EF4-FFF2-40B4-BE49-F238E27FC236}">
                <a16:creationId xmlns:a16="http://schemas.microsoft.com/office/drawing/2014/main" id="{83D61BEC-D5E6-0BBD-1518-543E256210C9}"/>
              </a:ext>
            </a:extLst>
          </p:cNvPr>
          <p:cNvSpPr/>
          <p:nvPr/>
        </p:nvSpPr>
        <p:spPr>
          <a:xfrm rot="738969">
            <a:off x="7256948" y="3291937"/>
            <a:ext cx="687406" cy="243192"/>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sp>
        <p:nvSpPr>
          <p:cNvPr id="26" name="Arrow: Right 25">
            <a:extLst>
              <a:ext uri="{FF2B5EF4-FFF2-40B4-BE49-F238E27FC236}">
                <a16:creationId xmlns:a16="http://schemas.microsoft.com/office/drawing/2014/main" id="{BC1F974A-2AF8-7DAB-EEEF-B03A886FCC89}"/>
              </a:ext>
            </a:extLst>
          </p:cNvPr>
          <p:cNvSpPr/>
          <p:nvPr/>
        </p:nvSpPr>
        <p:spPr>
          <a:xfrm rot="21073066">
            <a:off x="7248830" y="4027407"/>
            <a:ext cx="687406" cy="243192"/>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6EAE4F57-CD23-6CAF-DD97-1D10B268261A}"/>
              </a:ext>
            </a:extLst>
          </p:cNvPr>
          <p:cNvSpPr txBox="1"/>
          <p:nvPr/>
        </p:nvSpPr>
        <p:spPr>
          <a:xfrm>
            <a:off x="101599" y="518160"/>
            <a:ext cx="10998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Last Year</a:t>
            </a:r>
          </a:p>
        </p:txBody>
      </p:sp>
      <p:sp>
        <p:nvSpPr>
          <p:cNvPr id="35" name="TextBox 34">
            <a:extLst>
              <a:ext uri="{FF2B5EF4-FFF2-40B4-BE49-F238E27FC236}">
                <a16:creationId xmlns:a16="http://schemas.microsoft.com/office/drawing/2014/main" id="{BC329ADA-C0E6-C49A-6B10-4C847E096DE3}"/>
              </a:ext>
            </a:extLst>
          </p:cNvPr>
          <p:cNvSpPr txBox="1"/>
          <p:nvPr/>
        </p:nvSpPr>
        <p:spPr>
          <a:xfrm>
            <a:off x="1446754" y="5827626"/>
            <a:ext cx="1380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Coming Year</a:t>
            </a:r>
          </a:p>
        </p:txBody>
      </p:sp>
      <p:sp>
        <p:nvSpPr>
          <p:cNvPr id="36" name="TextBox 35">
            <a:extLst>
              <a:ext uri="{FF2B5EF4-FFF2-40B4-BE49-F238E27FC236}">
                <a16:creationId xmlns:a16="http://schemas.microsoft.com/office/drawing/2014/main" id="{B963AE61-B8F4-201A-1DF8-0A1621F0893A}"/>
              </a:ext>
            </a:extLst>
          </p:cNvPr>
          <p:cNvSpPr txBox="1"/>
          <p:nvPr/>
        </p:nvSpPr>
        <p:spPr>
          <a:xfrm>
            <a:off x="62083" y="1832765"/>
            <a:ext cx="109987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(You are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0" name="Picture 39" descr="Icon&#10;&#10;Description automatically generated">
            <a:extLst>
              <a:ext uri="{FF2B5EF4-FFF2-40B4-BE49-F238E27FC236}">
                <a16:creationId xmlns:a16="http://schemas.microsoft.com/office/drawing/2014/main" id="{24B262B5-2127-D4A7-EB87-6764BD8E6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 y="2465556"/>
            <a:ext cx="708329" cy="708329"/>
          </a:xfrm>
          <a:prstGeom prst="rect">
            <a:avLst/>
          </a:prstGeom>
        </p:spPr>
      </p:pic>
      <p:sp>
        <p:nvSpPr>
          <p:cNvPr id="41" name="Freeform: Shape 40">
            <a:extLst>
              <a:ext uri="{FF2B5EF4-FFF2-40B4-BE49-F238E27FC236}">
                <a16:creationId xmlns:a16="http://schemas.microsoft.com/office/drawing/2014/main" id="{DC695842-D33E-328B-4545-1A4C59C23D60}"/>
              </a:ext>
            </a:extLst>
          </p:cNvPr>
          <p:cNvSpPr/>
          <p:nvPr/>
        </p:nvSpPr>
        <p:spPr>
          <a:xfrm>
            <a:off x="518416" y="985520"/>
            <a:ext cx="11556993" cy="965200"/>
          </a:xfrm>
          <a:custGeom>
            <a:avLst/>
            <a:gdLst>
              <a:gd name="connsiteX0" fmla="*/ 11250759 w 11436193"/>
              <a:gd name="connsiteY0" fmla="*/ 0 h 965200"/>
              <a:gd name="connsiteX1" fmla="*/ 11413319 w 11436193"/>
              <a:gd name="connsiteY1" fmla="*/ 203200 h 965200"/>
              <a:gd name="connsiteX2" fmla="*/ 11403159 w 11436193"/>
              <a:gd name="connsiteY2" fmla="*/ 447040 h 965200"/>
              <a:gd name="connsiteX3" fmla="*/ 11118679 w 11436193"/>
              <a:gd name="connsiteY3" fmla="*/ 640080 h 965200"/>
              <a:gd name="connsiteX4" fmla="*/ 9787719 w 11436193"/>
              <a:gd name="connsiteY4" fmla="*/ 386080 h 965200"/>
              <a:gd name="connsiteX5" fmla="*/ 7623639 w 11436193"/>
              <a:gd name="connsiteY5" fmla="*/ 447040 h 965200"/>
              <a:gd name="connsiteX6" fmla="*/ 6201239 w 11436193"/>
              <a:gd name="connsiteY6" fmla="*/ 345440 h 965200"/>
              <a:gd name="connsiteX7" fmla="*/ 4301319 w 11436193"/>
              <a:gd name="connsiteY7" fmla="*/ 518160 h 965200"/>
              <a:gd name="connsiteX8" fmla="*/ 2198199 w 11436193"/>
              <a:gd name="connsiteY8" fmla="*/ 416560 h 965200"/>
              <a:gd name="connsiteX9" fmla="*/ 237319 w 11436193"/>
              <a:gd name="connsiteY9" fmla="*/ 325120 h 965200"/>
              <a:gd name="connsiteX10" fmla="*/ 44279 w 11436193"/>
              <a:gd name="connsiteY10" fmla="*/ 670560 h 965200"/>
              <a:gd name="connsiteX11" fmla="*/ 328759 w 11436193"/>
              <a:gd name="connsiteY11" fmla="*/ 965200 h 965200"/>
              <a:gd name="connsiteX0" fmla="*/ 11298563 w 11483997"/>
              <a:gd name="connsiteY0" fmla="*/ 0 h 965200"/>
              <a:gd name="connsiteX1" fmla="*/ 11461123 w 11483997"/>
              <a:gd name="connsiteY1" fmla="*/ 203200 h 965200"/>
              <a:gd name="connsiteX2" fmla="*/ 11450963 w 11483997"/>
              <a:gd name="connsiteY2" fmla="*/ 447040 h 965200"/>
              <a:gd name="connsiteX3" fmla="*/ 11166483 w 11483997"/>
              <a:gd name="connsiteY3" fmla="*/ 640080 h 965200"/>
              <a:gd name="connsiteX4" fmla="*/ 9835523 w 11483997"/>
              <a:gd name="connsiteY4" fmla="*/ 386080 h 965200"/>
              <a:gd name="connsiteX5" fmla="*/ 7671443 w 11483997"/>
              <a:gd name="connsiteY5" fmla="*/ 447040 h 965200"/>
              <a:gd name="connsiteX6" fmla="*/ 6249043 w 11483997"/>
              <a:gd name="connsiteY6" fmla="*/ 345440 h 965200"/>
              <a:gd name="connsiteX7" fmla="*/ 4349123 w 11483997"/>
              <a:gd name="connsiteY7" fmla="*/ 518160 h 965200"/>
              <a:gd name="connsiteX8" fmla="*/ 2246003 w 11483997"/>
              <a:gd name="connsiteY8" fmla="*/ 416560 h 965200"/>
              <a:gd name="connsiteX9" fmla="*/ 285123 w 11483997"/>
              <a:gd name="connsiteY9" fmla="*/ 325120 h 965200"/>
              <a:gd name="connsiteX10" fmla="*/ 20963 w 11483997"/>
              <a:gd name="connsiteY10" fmla="*/ 680720 h 965200"/>
              <a:gd name="connsiteX11" fmla="*/ 376563 w 11483997"/>
              <a:gd name="connsiteY11" fmla="*/ 965200 h 965200"/>
              <a:gd name="connsiteX0" fmla="*/ 11309803 w 11495237"/>
              <a:gd name="connsiteY0" fmla="*/ 0 h 965200"/>
              <a:gd name="connsiteX1" fmla="*/ 11472363 w 11495237"/>
              <a:gd name="connsiteY1" fmla="*/ 203200 h 965200"/>
              <a:gd name="connsiteX2" fmla="*/ 11462203 w 11495237"/>
              <a:gd name="connsiteY2" fmla="*/ 447040 h 965200"/>
              <a:gd name="connsiteX3" fmla="*/ 11177723 w 11495237"/>
              <a:gd name="connsiteY3" fmla="*/ 640080 h 965200"/>
              <a:gd name="connsiteX4" fmla="*/ 9846763 w 11495237"/>
              <a:gd name="connsiteY4" fmla="*/ 386080 h 965200"/>
              <a:gd name="connsiteX5" fmla="*/ 7682683 w 11495237"/>
              <a:gd name="connsiteY5" fmla="*/ 447040 h 965200"/>
              <a:gd name="connsiteX6" fmla="*/ 6260283 w 11495237"/>
              <a:gd name="connsiteY6" fmla="*/ 345440 h 965200"/>
              <a:gd name="connsiteX7" fmla="*/ 4360363 w 11495237"/>
              <a:gd name="connsiteY7" fmla="*/ 518160 h 965200"/>
              <a:gd name="connsiteX8" fmla="*/ 2257243 w 11495237"/>
              <a:gd name="connsiteY8" fmla="*/ 416560 h 965200"/>
              <a:gd name="connsiteX9" fmla="*/ 296363 w 11495237"/>
              <a:gd name="connsiteY9" fmla="*/ 325120 h 965200"/>
              <a:gd name="connsiteX10" fmla="*/ 32203 w 11495237"/>
              <a:gd name="connsiteY10" fmla="*/ 680720 h 965200"/>
              <a:gd name="connsiteX11" fmla="*/ 387803 w 11495237"/>
              <a:gd name="connsiteY11" fmla="*/ 965200 h 965200"/>
              <a:gd name="connsiteX0" fmla="*/ 11358624 w 11544058"/>
              <a:gd name="connsiteY0" fmla="*/ 0 h 965200"/>
              <a:gd name="connsiteX1" fmla="*/ 11521184 w 11544058"/>
              <a:gd name="connsiteY1" fmla="*/ 203200 h 965200"/>
              <a:gd name="connsiteX2" fmla="*/ 11511024 w 11544058"/>
              <a:gd name="connsiteY2" fmla="*/ 447040 h 965200"/>
              <a:gd name="connsiteX3" fmla="*/ 11226544 w 11544058"/>
              <a:gd name="connsiteY3" fmla="*/ 640080 h 965200"/>
              <a:gd name="connsiteX4" fmla="*/ 9895584 w 11544058"/>
              <a:gd name="connsiteY4" fmla="*/ 386080 h 965200"/>
              <a:gd name="connsiteX5" fmla="*/ 7731504 w 11544058"/>
              <a:gd name="connsiteY5" fmla="*/ 447040 h 965200"/>
              <a:gd name="connsiteX6" fmla="*/ 6309104 w 11544058"/>
              <a:gd name="connsiteY6" fmla="*/ 345440 h 965200"/>
              <a:gd name="connsiteX7" fmla="*/ 4409184 w 11544058"/>
              <a:gd name="connsiteY7" fmla="*/ 518160 h 965200"/>
              <a:gd name="connsiteX8" fmla="*/ 2306064 w 11544058"/>
              <a:gd name="connsiteY8" fmla="*/ 416560 h 965200"/>
              <a:gd name="connsiteX9" fmla="*/ 345184 w 11544058"/>
              <a:gd name="connsiteY9" fmla="*/ 325120 h 965200"/>
              <a:gd name="connsiteX10" fmla="*/ 20064 w 11544058"/>
              <a:gd name="connsiteY10" fmla="*/ 721360 h 965200"/>
              <a:gd name="connsiteX11" fmla="*/ 436624 w 11544058"/>
              <a:gd name="connsiteY11" fmla="*/ 965200 h 965200"/>
              <a:gd name="connsiteX0" fmla="*/ 11358624 w 11544058"/>
              <a:gd name="connsiteY0" fmla="*/ 0 h 965200"/>
              <a:gd name="connsiteX1" fmla="*/ 11521184 w 11544058"/>
              <a:gd name="connsiteY1" fmla="*/ 203200 h 965200"/>
              <a:gd name="connsiteX2" fmla="*/ 11511024 w 11544058"/>
              <a:gd name="connsiteY2" fmla="*/ 447040 h 965200"/>
              <a:gd name="connsiteX3" fmla="*/ 11226544 w 11544058"/>
              <a:gd name="connsiteY3" fmla="*/ 640080 h 965200"/>
              <a:gd name="connsiteX4" fmla="*/ 9895584 w 11544058"/>
              <a:gd name="connsiteY4" fmla="*/ 386080 h 965200"/>
              <a:gd name="connsiteX5" fmla="*/ 7731504 w 11544058"/>
              <a:gd name="connsiteY5" fmla="*/ 447040 h 965200"/>
              <a:gd name="connsiteX6" fmla="*/ 6309104 w 11544058"/>
              <a:gd name="connsiteY6" fmla="*/ 345440 h 965200"/>
              <a:gd name="connsiteX7" fmla="*/ 4409184 w 11544058"/>
              <a:gd name="connsiteY7" fmla="*/ 518160 h 965200"/>
              <a:gd name="connsiteX8" fmla="*/ 2306064 w 11544058"/>
              <a:gd name="connsiteY8" fmla="*/ 416560 h 965200"/>
              <a:gd name="connsiteX9" fmla="*/ 345184 w 11544058"/>
              <a:gd name="connsiteY9" fmla="*/ 325120 h 965200"/>
              <a:gd name="connsiteX10" fmla="*/ 20064 w 11544058"/>
              <a:gd name="connsiteY10" fmla="*/ 721360 h 965200"/>
              <a:gd name="connsiteX11" fmla="*/ 436624 w 11544058"/>
              <a:gd name="connsiteY11" fmla="*/ 965200 h 965200"/>
              <a:gd name="connsiteX0" fmla="*/ 11358624 w 11557310"/>
              <a:gd name="connsiteY0" fmla="*/ 0 h 965200"/>
              <a:gd name="connsiteX1" fmla="*/ 11521184 w 11557310"/>
              <a:gd name="connsiteY1" fmla="*/ 203200 h 965200"/>
              <a:gd name="connsiteX2" fmla="*/ 11531344 w 11557310"/>
              <a:gd name="connsiteY2" fmla="*/ 502920 h 965200"/>
              <a:gd name="connsiteX3" fmla="*/ 11226544 w 11557310"/>
              <a:gd name="connsiteY3" fmla="*/ 640080 h 965200"/>
              <a:gd name="connsiteX4" fmla="*/ 9895584 w 11557310"/>
              <a:gd name="connsiteY4" fmla="*/ 386080 h 965200"/>
              <a:gd name="connsiteX5" fmla="*/ 7731504 w 11557310"/>
              <a:gd name="connsiteY5" fmla="*/ 447040 h 965200"/>
              <a:gd name="connsiteX6" fmla="*/ 6309104 w 11557310"/>
              <a:gd name="connsiteY6" fmla="*/ 345440 h 965200"/>
              <a:gd name="connsiteX7" fmla="*/ 4409184 w 11557310"/>
              <a:gd name="connsiteY7" fmla="*/ 518160 h 965200"/>
              <a:gd name="connsiteX8" fmla="*/ 2306064 w 11557310"/>
              <a:gd name="connsiteY8" fmla="*/ 416560 h 965200"/>
              <a:gd name="connsiteX9" fmla="*/ 345184 w 11557310"/>
              <a:gd name="connsiteY9" fmla="*/ 325120 h 965200"/>
              <a:gd name="connsiteX10" fmla="*/ 20064 w 11557310"/>
              <a:gd name="connsiteY10" fmla="*/ 721360 h 965200"/>
              <a:gd name="connsiteX11" fmla="*/ 436624 w 11557310"/>
              <a:gd name="connsiteY11" fmla="*/ 965200 h 965200"/>
              <a:gd name="connsiteX0" fmla="*/ 11358624 w 11567355"/>
              <a:gd name="connsiteY0" fmla="*/ 0 h 965200"/>
              <a:gd name="connsiteX1" fmla="*/ 11521184 w 11567355"/>
              <a:gd name="connsiteY1" fmla="*/ 203200 h 965200"/>
              <a:gd name="connsiteX2" fmla="*/ 11531344 w 11567355"/>
              <a:gd name="connsiteY2" fmla="*/ 502920 h 965200"/>
              <a:gd name="connsiteX3" fmla="*/ 11089384 w 11567355"/>
              <a:gd name="connsiteY3" fmla="*/ 777240 h 965200"/>
              <a:gd name="connsiteX4" fmla="*/ 9895584 w 11567355"/>
              <a:gd name="connsiteY4" fmla="*/ 386080 h 965200"/>
              <a:gd name="connsiteX5" fmla="*/ 7731504 w 11567355"/>
              <a:gd name="connsiteY5" fmla="*/ 447040 h 965200"/>
              <a:gd name="connsiteX6" fmla="*/ 6309104 w 11567355"/>
              <a:gd name="connsiteY6" fmla="*/ 345440 h 965200"/>
              <a:gd name="connsiteX7" fmla="*/ 4409184 w 11567355"/>
              <a:gd name="connsiteY7" fmla="*/ 518160 h 965200"/>
              <a:gd name="connsiteX8" fmla="*/ 2306064 w 11567355"/>
              <a:gd name="connsiteY8" fmla="*/ 416560 h 965200"/>
              <a:gd name="connsiteX9" fmla="*/ 345184 w 11567355"/>
              <a:gd name="connsiteY9" fmla="*/ 325120 h 965200"/>
              <a:gd name="connsiteX10" fmla="*/ 20064 w 11567355"/>
              <a:gd name="connsiteY10" fmla="*/ 721360 h 965200"/>
              <a:gd name="connsiteX11" fmla="*/ 436624 w 11567355"/>
              <a:gd name="connsiteY11" fmla="*/ 965200 h 965200"/>
              <a:gd name="connsiteX0" fmla="*/ 11358624 w 11544046"/>
              <a:gd name="connsiteY0" fmla="*/ 0 h 965200"/>
              <a:gd name="connsiteX1" fmla="*/ 11521184 w 11544046"/>
              <a:gd name="connsiteY1" fmla="*/ 203200 h 965200"/>
              <a:gd name="connsiteX2" fmla="*/ 11495784 w 11544046"/>
              <a:gd name="connsiteY2" fmla="*/ 640080 h 965200"/>
              <a:gd name="connsiteX3" fmla="*/ 11089384 w 11544046"/>
              <a:gd name="connsiteY3" fmla="*/ 777240 h 965200"/>
              <a:gd name="connsiteX4" fmla="*/ 9895584 w 11544046"/>
              <a:gd name="connsiteY4" fmla="*/ 386080 h 965200"/>
              <a:gd name="connsiteX5" fmla="*/ 7731504 w 11544046"/>
              <a:gd name="connsiteY5" fmla="*/ 447040 h 965200"/>
              <a:gd name="connsiteX6" fmla="*/ 6309104 w 11544046"/>
              <a:gd name="connsiteY6" fmla="*/ 345440 h 965200"/>
              <a:gd name="connsiteX7" fmla="*/ 4409184 w 11544046"/>
              <a:gd name="connsiteY7" fmla="*/ 518160 h 965200"/>
              <a:gd name="connsiteX8" fmla="*/ 2306064 w 11544046"/>
              <a:gd name="connsiteY8" fmla="*/ 416560 h 965200"/>
              <a:gd name="connsiteX9" fmla="*/ 345184 w 11544046"/>
              <a:gd name="connsiteY9" fmla="*/ 325120 h 965200"/>
              <a:gd name="connsiteX10" fmla="*/ 20064 w 11544046"/>
              <a:gd name="connsiteY10" fmla="*/ 721360 h 965200"/>
              <a:gd name="connsiteX11" fmla="*/ 436624 w 11544046"/>
              <a:gd name="connsiteY11" fmla="*/ 965200 h 965200"/>
              <a:gd name="connsiteX0" fmla="*/ 11358624 w 11556993"/>
              <a:gd name="connsiteY0" fmla="*/ 0 h 965200"/>
              <a:gd name="connsiteX1" fmla="*/ 11541504 w 11556993"/>
              <a:gd name="connsiteY1" fmla="*/ 294640 h 965200"/>
              <a:gd name="connsiteX2" fmla="*/ 11495784 w 11556993"/>
              <a:gd name="connsiteY2" fmla="*/ 640080 h 965200"/>
              <a:gd name="connsiteX3" fmla="*/ 11089384 w 11556993"/>
              <a:gd name="connsiteY3" fmla="*/ 777240 h 965200"/>
              <a:gd name="connsiteX4" fmla="*/ 9895584 w 11556993"/>
              <a:gd name="connsiteY4" fmla="*/ 386080 h 965200"/>
              <a:gd name="connsiteX5" fmla="*/ 7731504 w 11556993"/>
              <a:gd name="connsiteY5" fmla="*/ 447040 h 965200"/>
              <a:gd name="connsiteX6" fmla="*/ 6309104 w 11556993"/>
              <a:gd name="connsiteY6" fmla="*/ 345440 h 965200"/>
              <a:gd name="connsiteX7" fmla="*/ 4409184 w 11556993"/>
              <a:gd name="connsiteY7" fmla="*/ 518160 h 965200"/>
              <a:gd name="connsiteX8" fmla="*/ 2306064 w 11556993"/>
              <a:gd name="connsiteY8" fmla="*/ 416560 h 965200"/>
              <a:gd name="connsiteX9" fmla="*/ 345184 w 11556993"/>
              <a:gd name="connsiteY9" fmla="*/ 325120 h 965200"/>
              <a:gd name="connsiteX10" fmla="*/ 20064 w 11556993"/>
              <a:gd name="connsiteY10" fmla="*/ 721360 h 965200"/>
              <a:gd name="connsiteX11" fmla="*/ 436624 w 11556993"/>
              <a:gd name="connsiteY11" fmla="*/ 965200 h 965200"/>
              <a:gd name="connsiteX0" fmla="*/ 11358624 w 11556993"/>
              <a:gd name="connsiteY0" fmla="*/ 0 h 965200"/>
              <a:gd name="connsiteX1" fmla="*/ 11541504 w 11556993"/>
              <a:gd name="connsiteY1" fmla="*/ 294640 h 965200"/>
              <a:gd name="connsiteX2" fmla="*/ 11495784 w 11556993"/>
              <a:gd name="connsiteY2" fmla="*/ 640080 h 965200"/>
              <a:gd name="connsiteX3" fmla="*/ 11089384 w 11556993"/>
              <a:gd name="connsiteY3" fmla="*/ 777240 h 965200"/>
              <a:gd name="connsiteX4" fmla="*/ 9651744 w 11556993"/>
              <a:gd name="connsiteY4" fmla="*/ 660400 h 965200"/>
              <a:gd name="connsiteX5" fmla="*/ 7731504 w 11556993"/>
              <a:gd name="connsiteY5" fmla="*/ 447040 h 965200"/>
              <a:gd name="connsiteX6" fmla="*/ 6309104 w 11556993"/>
              <a:gd name="connsiteY6" fmla="*/ 345440 h 965200"/>
              <a:gd name="connsiteX7" fmla="*/ 4409184 w 11556993"/>
              <a:gd name="connsiteY7" fmla="*/ 518160 h 965200"/>
              <a:gd name="connsiteX8" fmla="*/ 2306064 w 11556993"/>
              <a:gd name="connsiteY8" fmla="*/ 416560 h 965200"/>
              <a:gd name="connsiteX9" fmla="*/ 345184 w 11556993"/>
              <a:gd name="connsiteY9" fmla="*/ 325120 h 965200"/>
              <a:gd name="connsiteX10" fmla="*/ 20064 w 11556993"/>
              <a:gd name="connsiteY10" fmla="*/ 721360 h 965200"/>
              <a:gd name="connsiteX11" fmla="*/ 436624 w 11556993"/>
              <a:gd name="connsiteY11" fmla="*/ 965200 h 9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6993" h="965200">
                <a:moveTo>
                  <a:pt x="11358624" y="0"/>
                </a:moveTo>
                <a:cubicBezTo>
                  <a:pt x="11427204" y="64346"/>
                  <a:pt x="11518644" y="187960"/>
                  <a:pt x="11541504" y="294640"/>
                </a:cubicBezTo>
                <a:cubicBezTo>
                  <a:pt x="11564364" y="401320"/>
                  <a:pt x="11571137" y="559647"/>
                  <a:pt x="11495784" y="640080"/>
                </a:cubicBezTo>
                <a:cubicBezTo>
                  <a:pt x="11420431" y="720513"/>
                  <a:pt x="11396724" y="773853"/>
                  <a:pt x="11089384" y="777240"/>
                </a:cubicBezTo>
                <a:cubicBezTo>
                  <a:pt x="10782044" y="780627"/>
                  <a:pt x="10211391" y="715433"/>
                  <a:pt x="9651744" y="660400"/>
                </a:cubicBezTo>
                <a:cubicBezTo>
                  <a:pt x="9092097" y="605367"/>
                  <a:pt x="8288611" y="499533"/>
                  <a:pt x="7731504" y="447040"/>
                </a:cubicBezTo>
                <a:cubicBezTo>
                  <a:pt x="7174397" y="394547"/>
                  <a:pt x="6862824" y="333587"/>
                  <a:pt x="6309104" y="345440"/>
                </a:cubicBezTo>
                <a:cubicBezTo>
                  <a:pt x="5755384" y="357293"/>
                  <a:pt x="5076357" y="506307"/>
                  <a:pt x="4409184" y="518160"/>
                </a:cubicBezTo>
                <a:cubicBezTo>
                  <a:pt x="3742011" y="530013"/>
                  <a:pt x="2306064" y="416560"/>
                  <a:pt x="2306064" y="416560"/>
                </a:cubicBezTo>
                <a:cubicBezTo>
                  <a:pt x="1628731" y="384387"/>
                  <a:pt x="726184" y="274320"/>
                  <a:pt x="345184" y="325120"/>
                </a:cubicBezTo>
                <a:cubicBezTo>
                  <a:pt x="-35816" y="375920"/>
                  <a:pt x="-20576" y="594360"/>
                  <a:pt x="20064" y="721360"/>
                </a:cubicBezTo>
                <a:cubicBezTo>
                  <a:pt x="86104" y="817880"/>
                  <a:pt x="302004" y="871220"/>
                  <a:pt x="436624" y="965200"/>
                </a:cubicBezTo>
              </a:path>
            </a:pathLst>
          </a:custGeom>
          <a:noFill/>
          <a:ln w="38100">
            <a:solidFill>
              <a:schemeClr val="tx1">
                <a:lumMod val="50000"/>
                <a:lumOff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63DF1489-2D18-9E49-CFA3-1F31B81DF220}"/>
              </a:ext>
            </a:extLst>
          </p:cNvPr>
          <p:cNvSpPr/>
          <p:nvPr/>
        </p:nvSpPr>
        <p:spPr>
          <a:xfrm>
            <a:off x="2827076" y="4109323"/>
            <a:ext cx="9302843" cy="1986280"/>
          </a:xfrm>
          <a:custGeom>
            <a:avLst/>
            <a:gdLst>
              <a:gd name="connsiteX0" fmla="*/ 11250759 w 11436193"/>
              <a:gd name="connsiteY0" fmla="*/ 0 h 965200"/>
              <a:gd name="connsiteX1" fmla="*/ 11413319 w 11436193"/>
              <a:gd name="connsiteY1" fmla="*/ 203200 h 965200"/>
              <a:gd name="connsiteX2" fmla="*/ 11403159 w 11436193"/>
              <a:gd name="connsiteY2" fmla="*/ 447040 h 965200"/>
              <a:gd name="connsiteX3" fmla="*/ 11118679 w 11436193"/>
              <a:gd name="connsiteY3" fmla="*/ 640080 h 965200"/>
              <a:gd name="connsiteX4" fmla="*/ 9787719 w 11436193"/>
              <a:gd name="connsiteY4" fmla="*/ 386080 h 965200"/>
              <a:gd name="connsiteX5" fmla="*/ 7623639 w 11436193"/>
              <a:gd name="connsiteY5" fmla="*/ 447040 h 965200"/>
              <a:gd name="connsiteX6" fmla="*/ 6201239 w 11436193"/>
              <a:gd name="connsiteY6" fmla="*/ 345440 h 965200"/>
              <a:gd name="connsiteX7" fmla="*/ 4301319 w 11436193"/>
              <a:gd name="connsiteY7" fmla="*/ 518160 h 965200"/>
              <a:gd name="connsiteX8" fmla="*/ 2198199 w 11436193"/>
              <a:gd name="connsiteY8" fmla="*/ 416560 h 965200"/>
              <a:gd name="connsiteX9" fmla="*/ 237319 w 11436193"/>
              <a:gd name="connsiteY9" fmla="*/ 325120 h 965200"/>
              <a:gd name="connsiteX10" fmla="*/ 44279 w 11436193"/>
              <a:gd name="connsiteY10" fmla="*/ 670560 h 965200"/>
              <a:gd name="connsiteX11" fmla="*/ 328759 w 11436193"/>
              <a:gd name="connsiteY11" fmla="*/ 965200 h 965200"/>
              <a:gd name="connsiteX0" fmla="*/ 11298563 w 11483997"/>
              <a:gd name="connsiteY0" fmla="*/ 0 h 965200"/>
              <a:gd name="connsiteX1" fmla="*/ 11461123 w 11483997"/>
              <a:gd name="connsiteY1" fmla="*/ 203200 h 965200"/>
              <a:gd name="connsiteX2" fmla="*/ 11450963 w 11483997"/>
              <a:gd name="connsiteY2" fmla="*/ 447040 h 965200"/>
              <a:gd name="connsiteX3" fmla="*/ 11166483 w 11483997"/>
              <a:gd name="connsiteY3" fmla="*/ 640080 h 965200"/>
              <a:gd name="connsiteX4" fmla="*/ 9835523 w 11483997"/>
              <a:gd name="connsiteY4" fmla="*/ 386080 h 965200"/>
              <a:gd name="connsiteX5" fmla="*/ 7671443 w 11483997"/>
              <a:gd name="connsiteY5" fmla="*/ 447040 h 965200"/>
              <a:gd name="connsiteX6" fmla="*/ 6249043 w 11483997"/>
              <a:gd name="connsiteY6" fmla="*/ 345440 h 965200"/>
              <a:gd name="connsiteX7" fmla="*/ 4349123 w 11483997"/>
              <a:gd name="connsiteY7" fmla="*/ 518160 h 965200"/>
              <a:gd name="connsiteX8" fmla="*/ 2246003 w 11483997"/>
              <a:gd name="connsiteY8" fmla="*/ 416560 h 965200"/>
              <a:gd name="connsiteX9" fmla="*/ 285123 w 11483997"/>
              <a:gd name="connsiteY9" fmla="*/ 325120 h 965200"/>
              <a:gd name="connsiteX10" fmla="*/ 20963 w 11483997"/>
              <a:gd name="connsiteY10" fmla="*/ 680720 h 965200"/>
              <a:gd name="connsiteX11" fmla="*/ 376563 w 11483997"/>
              <a:gd name="connsiteY11" fmla="*/ 965200 h 965200"/>
              <a:gd name="connsiteX0" fmla="*/ 11309803 w 11495237"/>
              <a:gd name="connsiteY0" fmla="*/ 0 h 965200"/>
              <a:gd name="connsiteX1" fmla="*/ 11472363 w 11495237"/>
              <a:gd name="connsiteY1" fmla="*/ 203200 h 965200"/>
              <a:gd name="connsiteX2" fmla="*/ 11462203 w 11495237"/>
              <a:gd name="connsiteY2" fmla="*/ 447040 h 965200"/>
              <a:gd name="connsiteX3" fmla="*/ 11177723 w 11495237"/>
              <a:gd name="connsiteY3" fmla="*/ 640080 h 965200"/>
              <a:gd name="connsiteX4" fmla="*/ 9846763 w 11495237"/>
              <a:gd name="connsiteY4" fmla="*/ 386080 h 965200"/>
              <a:gd name="connsiteX5" fmla="*/ 7682683 w 11495237"/>
              <a:gd name="connsiteY5" fmla="*/ 447040 h 965200"/>
              <a:gd name="connsiteX6" fmla="*/ 6260283 w 11495237"/>
              <a:gd name="connsiteY6" fmla="*/ 345440 h 965200"/>
              <a:gd name="connsiteX7" fmla="*/ 4360363 w 11495237"/>
              <a:gd name="connsiteY7" fmla="*/ 518160 h 965200"/>
              <a:gd name="connsiteX8" fmla="*/ 2257243 w 11495237"/>
              <a:gd name="connsiteY8" fmla="*/ 416560 h 965200"/>
              <a:gd name="connsiteX9" fmla="*/ 296363 w 11495237"/>
              <a:gd name="connsiteY9" fmla="*/ 325120 h 965200"/>
              <a:gd name="connsiteX10" fmla="*/ 32203 w 11495237"/>
              <a:gd name="connsiteY10" fmla="*/ 680720 h 965200"/>
              <a:gd name="connsiteX11" fmla="*/ 387803 w 11495237"/>
              <a:gd name="connsiteY11" fmla="*/ 965200 h 965200"/>
              <a:gd name="connsiteX0" fmla="*/ 11358624 w 11544058"/>
              <a:gd name="connsiteY0" fmla="*/ 0 h 965200"/>
              <a:gd name="connsiteX1" fmla="*/ 11521184 w 11544058"/>
              <a:gd name="connsiteY1" fmla="*/ 203200 h 965200"/>
              <a:gd name="connsiteX2" fmla="*/ 11511024 w 11544058"/>
              <a:gd name="connsiteY2" fmla="*/ 447040 h 965200"/>
              <a:gd name="connsiteX3" fmla="*/ 11226544 w 11544058"/>
              <a:gd name="connsiteY3" fmla="*/ 640080 h 965200"/>
              <a:gd name="connsiteX4" fmla="*/ 9895584 w 11544058"/>
              <a:gd name="connsiteY4" fmla="*/ 386080 h 965200"/>
              <a:gd name="connsiteX5" fmla="*/ 7731504 w 11544058"/>
              <a:gd name="connsiteY5" fmla="*/ 447040 h 965200"/>
              <a:gd name="connsiteX6" fmla="*/ 6309104 w 11544058"/>
              <a:gd name="connsiteY6" fmla="*/ 345440 h 965200"/>
              <a:gd name="connsiteX7" fmla="*/ 4409184 w 11544058"/>
              <a:gd name="connsiteY7" fmla="*/ 518160 h 965200"/>
              <a:gd name="connsiteX8" fmla="*/ 2306064 w 11544058"/>
              <a:gd name="connsiteY8" fmla="*/ 416560 h 965200"/>
              <a:gd name="connsiteX9" fmla="*/ 345184 w 11544058"/>
              <a:gd name="connsiteY9" fmla="*/ 325120 h 965200"/>
              <a:gd name="connsiteX10" fmla="*/ 20064 w 11544058"/>
              <a:gd name="connsiteY10" fmla="*/ 721360 h 965200"/>
              <a:gd name="connsiteX11" fmla="*/ 436624 w 11544058"/>
              <a:gd name="connsiteY11" fmla="*/ 965200 h 965200"/>
              <a:gd name="connsiteX0" fmla="*/ 11358624 w 11544058"/>
              <a:gd name="connsiteY0" fmla="*/ 0 h 965200"/>
              <a:gd name="connsiteX1" fmla="*/ 11521184 w 11544058"/>
              <a:gd name="connsiteY1" fmla="*/ 203200 h 965200"/>
              <a:gd name="connsiteX2" fmla="*/ 11511024 w 11544058"/>
              <a:gd name="connsiteY2" fmla="*/ 447040 h 965200"/>
              <a:gd name="connsiteX3" fmla="*/ 11226544 w 11544058"/>
              <a:gd name="connsiteY3" fmla="*/ 640080 h 965200"/>
              <a:gd name="connsiteX4" fmla="*/ 9895584 w 11544058"/>
              <a:gd name="connsiteY4" fmla="*/ 386080 h 965200"/>
              <a:gd name="connsiteX5" fmla="*/ 7731504 w 11544058"/>
              <a:gd name="connsiteY5" fmla="*/ 447040 h 965200"/>
              <a:gd name="connsiteX6" fmla="*/ 6309104 w 11544058"/>
              <a:gd name="connsiteY6" fmla="*/ 345440 h 965200"/>
              <a:gd name="connsiteX7" fmla="*/ 4409184 w 11544058"/>
              <a:gd name="connsiteY7" fmla="*/ 518160 h 965200"/>
              <a:gd name="connsiteX8" fmla="*/ 2306064 w 11544058"/>
              <a:gd name="connsiteY8" fmla="*/ 416560 h 965200"/>
              <a:gd name="connsiteX9" fmla="*/ 345184 w 11544058"/>
              <a:gd name="connsiteY9" fmla="*/ 325120 h 965200"/>
              <a:gd name="connsiteX10" fmla="*/ 20064 w 11544058"/>
              <a:gd name="connsiteY10" fmla="*/ 721360 h 965200"/>
              <a:gd name="connsiteX11" fmla="*/ 436624 w 11544058"/>
              <a:gd name="connsiteY11" fmla="*/ 965200 h 965200"/>
              <a:gd name="connsiteX0" fmla="*/ 11358624 w 11557310"/>
              <a:gd name="connsiteY0" fmla="*/ 0 h 965200"/>
              <a:gd name="connsiteX1" fmla="*/ 11521184 w 11557310"/>
              <a:gd name="connsiteY1" fmla="*/ 203200 h 965200"/>
              <a:gd name="connsiteX2" fmla="*/ 11531344 w 11557310"/>
              <a:gd name="connsiteY2" fmla="*/ 502920 h 965200"/>
              <a:gd name="connsiteX3" fmla="*/ 11226544 w 11557310"/>
              <a:gd name="connsiteY3" fmla="*/ 640080 h 965200"/>
              <a:gd name="connsiteX4" fmla="*/ 9895584 w 11557310"/>
              <a:gd name="connsiteY4" fmla="*/ 386080 h 965200"/>
              <a:gd name="connsiteX5" fmla="*/ 7731504 w 11557310"/>
              <a:gd name="connsiteY5" fmla="*/ 447040 h 965200"/>
              <a:gd name="connsiteX6" fmla="*/ 6309104 w 11557310"/>
              <a:gd name="connsiteY6" fmla="*/ 345440 h 965200"/>
              <a:gd name="connsiteX7" fmla="*/ 4409184 w 11557310"/>
              <a:gd name="connsiteY7" fmla="*/ 518160 h 965200"/>
              <a:gd name="connsiteX8" fmla="*/ 2306064 w 11557310"/>
              <a:gd name="connsiteY8" fmla="*/ 416560 h 965200"/>
              <a:gd name="connsiteX9" fmla="*/ 345184 w 11557310"/>
              <a:gd name="connsiteY9" fmla="*/ 325120 h 965200"/>
              <a:gd name="connsiteX10" fmla="*/ 20064 w 11557310"/>
              <a:gd name="connsiteY10" fmla="*/ 721360 h 965200"/>
              <a:gd name="connsiteX11" fmla="*/ 436624 w 11557310"/>
              <a:gd name="connsiteY11" fmla="*/ 965200 h 965200"/>
              <a:gd name="connsiteX0" fmla="*/ 11358624 w 11567355"/>
              <a:gd name="connsiteY0" fmla="*/ 0 h 965200"/>
              <a:gd name="connsiteX1" fmla="*/ 11521184 w 11567355"/>
              <a:gd name="connsiteY1" fmla="*/ 203200 h 965200"/>
              <a:gd name="connsiteX2" fmla="*/ 11531344 w 11567355"/>
              <a:gd name="connsiteY2" fmla="*/ 502920 h 965200"/>
              <a:gd name="connsiteX3" fmla="*/ 11089384 w 11567355"/>
              <a:gd name="connsiteY3" fmla="*/ 777240 h 965200"/>
              <a:gd name="connsiteX4" fmla="*/ 9895584 w 11567355"/>
              <a:gd name="connsiteY4" fmla="*/ 386080 h 965200"/>
              <a:gd name="connsiteX5" fmla="*/ 7731504 w 11567355"/>
              <a:gd name="connsiteY5" fmla="*/ 447040 h 965200"/>
              <a:gd name="connsiteX6" fmla="*/ 6309104 w 11567355"/>
              <a:gd name="connsiteY6" fmla="*/ 345440 h 965200"/>
              <a:gd name="connsiteX7" fmla="*/ 4409184 w 11567355"/>
              <a:gd name="connsiteY7" fmla="*/ 518160 h 965200"/>
              <a:gd name="connsiteX8" fmla="*/ 2306064 w 11567355"/>
              <a:gd name="connsiteY8" fmla="*/ 416560 h 965200"/>
              <a:gd name="connsiteX9" fmla="*/ 345184 w 11567355"/>
              <a:gd name="connsiteY9" fmla="*/ 325120 h 965200"/>
              <a:gd name="connsiteX10" fmla="*/ 20064 w 11567355"/>
              <a:gd name="connsiteY10" fmla="*/ 721360 h 965200"/>
              <a:gd name="connsiteX11" fmla="*/ 436624 w 11567355"/>
              <a:gd name="connsiteY11" fmla="*/ 965200 h 965200"/>
              <a:gd name="connsiteX0" fmla="*/ 11358624 w 11544046"/>
              <a:gd name="connsiteY0" fmla="*/ 0 h 965200"/>
              <a:gd name="connsiteX1" fmla="*/ 11521184 w 11544046"/>
              <a:gd name="connsiteY1" fmla="*/ 203200 h 965200"/>
              <a:gd name="connsiteX2" fmla="*/ 11495784 w 11544046"/>
              <a:gd name="connsiteY2" fmla="*/ 640080 h 965200"/>
              <a:gd name="connsiteX3" fmla="*/ 11089384 w 11544046"/>
              <a:gd name="connsiteY3" fmla="*/ 777240 h 965200"/>
              <a:gd name="connsiteX4" fmla="*/ 9895584 w 11544046"/>
              <a:gd name="connsiteY4" fmla="*/ 386080 h 965200"/>
              <a:gd name="connsiteX5" fmla="*/ 7731504 w 11544046"/>
              <a:gd name="connsiteY5" fmla="*/ 447040 h 965200"/>
              <a:gd name="connsiteX6" fmla="*/ 6309104 w 11544046"/>
              <a:gd name="connsiteY6" fmla="*/ 345440 h 965200"/>
              <a:gd name="connsiteX7" fmla="*/ 4409184 w 11544046"/>
              <a:gd name="connsiteY7" fmla="*/ 518160 h 965200"/>
              <a:gd name="connsiteX8" fmla="*/ 2306064 w 11544046"/>
              <a:gd name="connsiteY8" fmla="*/ 416560 h 965200"/>
              <a:gd name="connsiteX9" fmla="*/ 345184 w 11544046"/>
              <a:gd name="connsiteY9" fmla="*/ 325120 h 965200"/>
              <a:gd name="connsiteX10" fmla="*/ 20064 w 11544046"/>
              <a:gd name="connsiteY10" fmla="*/ 721360 h 965200"/>
              <a:gd name="connsiteX11" fmla="*/ 436624 w 11544046"/>
              <a:gd name="connsiteY11" fmla="*/ 965200 h 965200"/>
              <a:gd name="connsiteX0" fmla="*/ 11358624 w 11556993"/>
              <a:gd name="connsiteY0" fmla="*/ 0 h 965200"/>
              <a:gd name="connsiteX1" fmla="*/ 11541504 w 11556993"/>
              <a:gd name="connsiteY1" fmla="*/ 294640 h 965200"/>
              <a:gd name="connsiteX2" fmla="*/ 11495784 w 11556993"/>
              <a:gd name="connsiteY2" fmla="*/ 640080 h 965200"/>
              <a:gd name="connsiteX3" fmla="*/ 11089384 w 11556993"/>
              <a:gd name="connsiteY3" fmla="*/ 777240 h 965200"/>
              <a:gd name="connsiteX4" fmla="*/ 9895584 w 11556993"/>
              <a:gd name="connsiteY4" fmla="*/ 386080 h 965200"/>
              <a:gd name="connsiteX5" fmla="*/ 7731504 w 11556993"/>
              <a:gd name="connsiteY5" fmla="*/ 447040 h 965200"/>
              <a:gd name="connsiteX6" fmla="*/ 6309104 w 11556993"/>
              <a:gd name="connsiteY6" fmla="*/ 345440 h 965200"/>
              <a:gd name="connsiteX7" fmla="*/ 4409184 w 11556993"/>
              <a:gd name="connsiteY7" fmla="*/ 518160 h 965200"/>
              <a:gd name="connsiteX8" fmla="*/ 2306064 w 11556993"/>
              <a:gd name="connsiteY8" fmla="*/ 416560 h 965200"/>
              <a:gd name="connsiteX9" fmla="*/ 345184 w 11556993"/>
              <a:gd name="connsiteY9" fmla="*/ 325120 h 965200"/>
              <a:gd name="connsiteX10" fmla="*/ 20064 w 11556993"/>
              <a:gd name="connsiteY10" fmla="*/ 721360 h 965200"/>
              <a:gd name="connsiteX11" fmla="*/ 436624 w 11556993"/>
              <a:gd name="connsiteY11" fmla="*/ 965200 h 965200"/>
              <a:gd name="connsiteX0" fmla="*/ 11358624 w 11556993"/>
              <a:gd name="connsiteY0" fmla="*/ 0 h 965200"/>
              <a:gd name="connsiteX1" fmla="*/ 11541504 w 11556993"/>
              <a:gd name="connsiteY1" fmla="*/ 294640 h 965200"/>
              <a:gd name="connsiteX2" fmla="*/ 11495784 w 11556993"/>
              <a:gd name="connsiteY2" fmla="*/ 640080 h 965200"/>
              <a:gd name="connsiteX3" fmla="*/ 11089384 w 11556993"/>
              <a:gd name="connsiteY3" fmla="*/ 777240 h 965200"/>
              <a:gd name="connsiteX4" fmla="*/ 9651744 w 11556993"/>
              <a:gd name="connsiteY4" fmla="*/ 660400 h 965200"/>
              <a:gd name="connsiteX5" fmla="*/ 7731504 w 11556993"/>
              <a:gd name="connsiteY5" fmla="*/ 447040 h 965200"/>
              <a:gd name="connsiteX6" fmla="*/ 6309104 w 11556993"/>
              <a:gd name="connsiteY6" fmla="*/ 345440 h 965200"/>
              <a:gd name="connsiteX7" fmla="*/ 4409184 w 11556993"/>
              <a:gd name="connsiteY7" fmla="*/ 518160 h 965200"/>
              <a:gd name="connsiteX8" fmla="*/ 2306064 w 11556993"/>
              <a:gd name="connsiteY8" fmla="*/ 416560 h 965200"/>
              <a:gd name="connsiteX9" fmla="*/ 345184 w 11556993"/>
              <a:gd name="connsiteY9" fmla="*/ 325120 h 965200"/>
              <a:gd name="connsiteX10" fmla="*/ 20064 w 11556993"/>
              <a:gd name="connsiteY10" fmla="*/ 721360 h 965200"/>
              <a:gd name="connsiteX11" fmla="*/ 436624 w 11556993"/>
              <a:gd name="connsiteY11" fmla="*/ 965200 h 965200"/>
              <a:gd name="connsiteX0" fmla="*/ 11358624 w 11556993"/>
              <a:gd name="connsiteY0" fmla="*/ 0 h 1986280"/>
              <a:gd name="connsiteX1" fmla="*/ 11541504 w 11556993"/>
              <a:gd name="connsiteY1" fmla="*/ 294640 h 1986280"/>
              <a:gd name="connsiteX2" fmla="*/ 11495784 w 11556993"/>
              <a:gd name="connsiteY2" fmla="*/ 640080 h 1986280"/>
              <a:gd name="connsiteX3" fmla="*/ 11089384 w 11556993"/>
              <a:gd name="connsiteY3" fmla="*/ 777240 h 1986280"/>
              <a:gd name="connsiteX4" fmla="*/ 9651744 w 11556993"/>
              <a:gd name="connsiteY4" fmla="*/ 660400 h 1986280"/>
              <a:gd name="connsiteX5" fmla="*/ 7731504 w 11556993"/>
              <a:gd name="connsiteY5" fmla="*/ 447040 h 1986280"/>
              <a:gd name="connsiteX6" fmla="*/ 6309104 w 11556993"/>
              <a:gd name="connsiteY6" fmla="*/ 345440 h 1986280"/>
              <a:gd name="connsiteX7" fmla="*/ 4409184 w 11556993"/>
              <a:gd name="connsiteY7" fmla="*/ 518160 h 1986280"/>
              <a:gd name="connsiteX8" fmla="*/ 2306064 w 11556993"/>
              <a:gd name="connsiteY8" fmla="*/ 416560 h 1986280"/>
              <a:gd name="connsiteX9" fmla="*/ 345184 w 11556993"/>
              <a:gd name="connsiteY9" fmla="*/ 325120 h 1986280"/>
              <a:gd name="connsiteX10" fmla="*/ 20064 w 11556993"/>
              <a:gd name="connsiteY10" fmla="*/ 721360 h 1986280"/>
              <a:gd name="connsiteX11" fmla="*/ 5679184 w 11556993"/>
              <a:gd name="connsiteY11" fmla="*/ 1986280 h 1986280"/>
              <a:gd name="connsiteX0" fmla="*/ 11078301 w 11276670"/>
              <a:gd name="connsiteY0" fmla="*/ 0 h 2041735"/>
              <a:gd name="connsiteX1" fmla="*/ 11261181 w 11276670"/>
              <a:gd name="connsiteY1" fmla="*/ 294640 h 2041735"/>
              <a:gd name="connsiteX2" fmla="*/ 11215461 w 11276670"/>
              <a:gd name="connsiteY2" fmla="*/ 640080 h 2041735"/>
              <a:gd name="connsiteX3" fmla="*/ 10809061 w 11276670"/>
              <a:gd name="connsiteY3" fmla="*/ 777240 h 2041735"/>
              <a:gd name="connsiteX4" fmla="*/ 9371421 w 11276670"/>
              <a:gd name="connsiteY4" fmla="*/ 660400 h 2041735"/>
              <a:gd name="connsiteX5" fmla="*/ 7451181 w 11276670"/>
              <a:gd name="connsiteY5" fmla="*/ 447040 h 2041735"/>
              <a:gd name="connsiteX6" fmla="*/ 6028781 w 11276670"/>
              <a:gd name="connsiteY6" fmla="*/ 345440 h 2041735"/>
              <a:gd name="connsiteX7" fmla="*/ 4128861 w 11276670"/>
              <a:gd name="connsiteY7" fmla="*/ 518160 h 2041735"/>
              <a:gd name="connsiteX8" fmla="*/ 2025741 w 11276670"/>
              <a:gd name="connsiteY8" fmla="*/ 416560 h 2041735"/>
              <a:gd name="connsiteX9" fmla="*/ 64861 w 11276670"/>
              <a:gd name="connsiteY9" fmla="*/ 325120 h 2041735"/>
              <a:gd name="connsiteX10" fmla="*/ 4525101 w 11276670"/>
              <a:gd name="connsiteY10" fmla="*/ 2016760 h 2041735"/>
              <a:gd name="connsiteX11" fmla="*/ 5398861 w 11276670"/>
              <a:gd name="connsiteY11" fmla="*/ 1986280 h 2041735"/>
              <a:gd name="connsiteX0" fmla="*/ 9052789 w 9251158"/>
              <a:gd name="connsiteY0" fmla="*/ 0 h 2041735"/>
              <a:gd name="connsiteX1" fmla="*/ 9235669 w 9251158"/>
              <a:gd name="connsiteY1" fmla="*/ 294640 h 2041735"/>
              <a:gd name="connsiteX2" fmla="*/ 9189949 w 9251158"/>
              <a:gd name="connsiteY2" fmla="*/ 640080 h 2041735"/>
              <a:gd name="connsiteX3" fmla="*/ 8783549 w 9251158"/>
              <a:gd name="connsiteY3" fmla="*/ 777240 h 2041735"/>
              <a:gd name="connsiteX4" fmla="*/ 7345909 w 9251158"/>
              <a:gd name="connsiteY4" fmla="*/ 660400 h 2041735"/>
              <a:gd name="connsiteX5" fmla="*/ 5425669 w 9251158"/>
              <a:gd name="connsiteY5" fmla="*/ 447040 h 2041735"/>
              <a:gd name="connsiteX6" fmla="*/ 4003269 w 9251158"/>
              <a:gd name="connsiteY6" fmla="*/ 345440 h 2041735"/>
              <a:gd name="connsiteX7" fmla="*/ 2103349 w 9251158"/>
              <a:gd name="connsiteY7" fmla="*/ 518160 h 2041735"/>
              <a:gd name="connsiteX8" fmla="*/ 229 w 9251158"/>
              <a:gd name="connsiteY8" fmla="*/ 416560 h 2041735"/>
              <a:gd name="connsiteX9" fmla="*/ 2230349 w 9251158"/>
              <a:gd name="connsiteY9" fmla="*/ 1483360 h 2041735"/>
              <a:gd name="connsiteX10" fmla="*/ 2499589 w 9251158"/>
              <a:gd name="connsiteY10" fmla="*/ 2016760 h 2041735"/>
              <a:gd name="connsiteX11" fmla="*/ 3373349 w 9251158"/>
              <a:gd name="connsiteY11" fmla="*/ 1986280 h 2041735"/>
              <a:gd name="connsiteX0" fmla="*/ 6962936 w 7161305"/>
              <a:gd name="connsiteY0" fmla="*/ 0 h 2041735"/>
              <a:gd name="connsiteX1" fmla="*/ 7145816 w 7161305"/>
              <a:gd name="connsiteY1" fmla="*/ 294640 h 2041735"/>
              <a:gd name="connsiteX2" fmla="*/ 7100096 w 7161305"/>
              <a:gd name="connsiteY2" fmla="*/ 640080 h 2041735"/>
              <a:gd name="connsiteX3" fmla="*/ 6693696 w 7161305"/>
              <a:gd name="connsiteY3" fmla="*/ 777240 h 2041735"/>
              <a:gd name="connsiteX4" fmla="*/ 5256056 w 7161305"/>
              <a:gd name="connsiteY4" fmla="*/ 660400 h 2041735"/>
              <a:gd name="connsiteX5" fmla="*/ 3335816 w 7161305"/>
              <a:gd name="connsiteY5" fmla="*/ 447040 h 2041735"/>
              <a:gd name="connsiteX6" fmla="*/ 1913416 w 7161305"/>
              <a:gd name="connsiteY6" fmla="*/ 345440 h 2041735"/>
              <a:gd name="connsiteX7" fmla="*/ 13496 w 7161305"/>
              <a:gd name="connsiteY7" fmla="*/ 518160 h 2041735"/>
              <a:gd name="connsiteX8" fmla="*/ 1019336 w 7161305"/>
              <a:gd name="connsiteY8" fmla="*/ 1574800 h 2041735"/>
              <a:gd name="connsiteX9" fmla="*/ 140496 w 7161305"/>
              <a:gd name="connsiteY9" fmla="*/ 1483360 h 2041735"/>
              <a:gd name="connsiteX10" fmla="*/ 409736 w 7161305"/>
              <a:gd name="connsiteY10" fmla="*/ 2016760 h 2041735"/>
              <a:gd name="connsiteX11" fmla="*/ 1283496 w 7161305"/>
              <a:gd name="connsiteY11" fmla="*/ 1986280 h 2041735"/>
              <a:gd name="connsiteX0" fmla="*/ 6841762 w 7040131"/>
              <a:gd name="connsiteY0" fmla="*/ 0 h 2041735"/>
              <a:gd name="connsiteX1" fmla="*/ 7024642 w 7040131"/>
              <a:gd name="connsiteY1" fmla="*/ 294640 h 2041735"/>
              <a:gd name="connsiteX2" fmla="*/ 6978922 w 7040131"/>
              <a:gd name="connsiteY2" fmla="*/ 640080 h 2041735"/>
              <a:gd name="connsiteX3" fmla="*/ 6572522 w 7040131"/>
              <a:gd name="connsiteY3" fmla="*/ 777240 h 2041735"/>
              <a:gd name="connsiteX4" fmla="*/ 5134882 w 7040131"/>
              <a:gd name="connsiteY4" fmla="*/ 660400 h 2041735"/>
              <a:gd name="connsiteX5" fmla="*/ 3214642 w 7040131"/>
              <a:gd name="connsiteY5" fmla="*/ 447040 h 2041735"/>
              <a:gd name="connsiteX6" fmla="*/ 1792242 w 7040131"/>
              <a:gd name="connsiteY6" fmla="*/ 345440 h 2041735"/>
              <a:gd name="connsiteX7" fmla="*/ 1431562 w 7040131"/>
              <a:gd name="connsiteY7" fmla="*/ 1234440 h 2041735"/>
              <a:gd name="connsiteX8" fmla="*/ 898162 w 7040131"/>
              <a:gd name="connsiteY8" fmla="*/ 1574800 h 2041735"/>
              <a:gd name="connsiteX9" fmla="*/ 19322 w 7040131"/>
              <a:gd name="connsiteY9" fmla="*/ 1483360 h 2041735"/>
              <a:gd name="connsiteX10" fmla="*/ 288562 w 7040131"/>
              <a:gd name="connsiteY10" fmla="*/ 2016760 h 2041735"/>
              <a:gd name="connsiteX11" fmla="*/ 1162322 w 7040131"/>
              <a:gd name="connsiteY11" fmla="*/ 1986280 h 2041735"/>
              <a:gd name="connsiteX0" fmla="*/ 6841762 w 7040131"/>
              <a:gd name="connsiteY0" fmla="*/ 0 h 2041735"/>
              <a:gd name="connsiteX1" fmla="*/ 7024642 w 7040131"/>
              <a:gd name="connsiteY1" fmla="*/ 294640 h 2041735"/>
              <a:gd name="connsiteX2" fmla="*/ 6978922 w 7040131"/>
              <a:gd name="connsiteY2" fmla="*/ 640080 h 2041735"/>
              <a:gd name="connsiteX3" fmla="*/ 6572522 w 7040131"/>
              <a:gd name="connsiteY3" fmla="*/ 777240 h 2041735"/>
              <a:gd name="connsiteX4" fmla="*/ 5134882 w 7040131"/>
              <a:gd name="connsiteY4" fmla="*/ 660400 h 2041735"/>
              <a:gd name="connsiteX5" fmla="*/ 3214642 w 7040131"/>
              <a:gd name="connsiteY5" fmla="*/ 447040 h 2041735"/>
              <a:gd name="connsiteX6" fmla="*/ 2645682 w 7040131"/>
              <a:gd name="connsiteY6" fmla="*/ 1290320 h 2041735"/>
              <a:gd name="connsiteX7" fmla="*/ 1431562 w 7040131"/>
              <a:gd name="connsiteY7" fmla="*/ 1234440 h 2041735"/>
              <a:gd name="connsiteX8" fmla="*/ 898162 w 7040131"/>
              <a:gd name="connsiteY8" fmla="*/ 1574800 h 2041735"/>
              <a:gd name="connsiteX9" fmla="*/ 19322 w 7040131"/>
              <a:gd name="connsiteY9" fmla="*/ 1483360 h 2041735"/>
              <a:gd name="connsiteX10" fmla="*/ 288562 w 7040131"/>
              <a:gd name="connsiteY10" fmla="*/ 2016760 h 2041735"/>
              <a:gd name="connsiteX11" fmla="*/ 1162322 w 7040131"/>
              <a:gd name="connsiteY11" fmla="*/ 1986280 h 2041735"/>
              <a:gd name="connsiteX0" fmla="*/ 6841762 w 7040131"/>
              <a:gd name="connsiteY0" fmla="*/ 0 h 2041735"/>
              <a:gd name="connsiteX1" fmla="*/ 7024642 w 7040131"/>
              <a:gd name="connsiteY1" fmla="*/ 294640 h 2041735"/>
              <a:gd name="connsiteX2" fmla="*/ 6978922 w 7040131"/>
              <a:gd name="connsiteY2" fmla="*/ 640080 h 2041735"/>
              <a:gd name="connsiteX3" fmla="*/ 6572522 w 7040131"/>
              <a:gd name="connsiteY3" fmla="*/ 777240 h 2041735"/>
              <a:gd name="connsiteX4" fmla="*/ 5134882 w 7040131"/>
              <a:gd name="connsiteY4" fmla="*/ 660400 h 2041735"/>
              <a:gd name="connsiteX5" fmla="*/ 3488962 w 7040131"/>
              <a:gd name="connsiteY5" fmla="*/ 1041400 h 2041735"/>
              <a:gd name="connsiteX6" fmla="*/ 2645682 w 7040131"/>
              <a:gd name="connsiteY6" fmla="*/ 1290320 h 2041735"/>
              <a:gd name="connsiteX7" fmla="*/ 1431562 w 7040131"/>
              <a:gd name="connsiteY7" fmla="*/ 1234440 h 2041735"/>
              <a:gd name="connsiteX8" fmla="*/ 898162 w 7040131"/>
              <a:gd name="connsiteY8" fmla="*/ 1574800 h 2041735"/>
              <a:gd name="connsiteX9" fmla="*/ 19322 w 7040131"/>
              <a:gd name="connsiteY9" fmla="*/ 1483360 h 2041735"/>
              <a:gd name="connsiteX10" fmla="*/ 288562 w 7040131"/>
              <a:gd name="connsiteY10" fmla="*/ 2016760 h 2041735"/>
              <a:gd name="connsiteX11" fmla="*/ 1162322 w 7040131"/>
              <a:gd name="connsiteY11" fmla="*/ 1986280 h 2041735"/>
              <a:gd name="connsiteX0" fmla="*/ 6835967 w 7034336"/>
              <a:gd name="connsiteY0" fmla="*/ 0 h 2041735"/>
              <a:gd name="connsiteX1" fmla="*/ 7018847 w 7034336"/>
              <a:gd name="connsiteY1" fmla="*/ 294640 h 2041735"/>
              <a:gd name="connsiteX2" fmla="*/ 6973127 w 7034336"/>
              <a:gd name="connsiteY2" fmla="*/ 640080 h 2041735"/>
              <a:gd name="connsiteX3" fmla="*/ 6566727 w 7034336"/>
              <a:gd name="connsiteY3" fmla="*/ 777240 h 2041735"/>
              <a:gd name="connsiteX4" fmla="*/ 5129087 w 7034336"/>
              <a:gd name="connsiteY4" fmla="*/ 660400 h 2041735"/>
              <a:gd name="connsiteX5" fmla="*/ 3483167 w 7034336"/>
              <a:gd name="connsiteY5" fmla="*/ 1041400 h 2041735"/>
              <a:gd name="connsiteX6" fmla="*/ 2639887 w 7034336"/>
              <a:gd name="connsiteY6" fmla="*/ 1290320 h 2041735"/>
              <a:gd name="connsiteX7" fmla="*/ 1425767 w 7034336"/>
              <a:gd name="connsiteY7" fmla="*/ 1234440 h 2041735"/>
              <a:gd name="connsiteX8" fmla="*/ 770447 w 7034336"/>
              <a:gd name="connsiteY8" fmla="*/ 1341120 h 2041735"/>
              <a:gd name="connsiteX9" fmla="*/ 13527 w 7034336"/>
              <a:gd name="connsiteY9" fmla="*/ 1483360 h 2041735"/>
              <a:gd name="connsiteX10" fmla="*/ 282767 w 7034336"/>
              <a:gd name="connsiteY10" fmla="*/ 2016760 h 2041735"/>
              <a:gd name="connsiteX11" fmla="*/ 1156527 w 7034336"/>
              <a:gd name="connsiteY11" fmla="*/ 1986280 h 2041735"/>
              <a:gd name="connsiteX0" fmla="*/ 6831110 w 7029479"/>
              <a:gd name="connsiteY0" fmla="*/ 0 h 1986280"/>
              <a:gd name="connsiteX1" fmla="*/ 7013990 w 7029479"/>
              <a:gd name="connsiteY1" fmla="*/ 294640 h 1986280"/>
              <a:gd name="connsiteX2" fmla="*/ 6968270 w 7029479"/>
              <a:gd name="connsiteY2" fmla="*/ 640080 h 1986280"/>
              <a:gd name="connsiteX3" fmla="*/ 6561870 w 7029479"/>
              <a:gd name="connsiteY3" fmla="*/ 777240 h 1986280"/>
              <a:gd name="connsiteX4" fmla="*/ 5124230 w 7029479"/>
              <a:gd name="connsiteY4" fmla="*/ 660400 h 1986280"/>
              <a:gd name="connsiteX5" fmla="*/ 3478310 w 7029479"/>
              <a:gd name="connsiteY5" fmla="*/ 1041400 h 1986280"/>
              <a:gd name="connsiteX6" fmla="*/ 2635030 w 7029479"/>
              <a:gd name="connsiteY6" fmla="*/ 1290320 h 1986280"/>
              <a:gd name="connsiteX7" fmla="*/ 1420910 w 7029479"/>
              <a:gd name="connsiteY7" fmla="*/ 1234440 h 1986280"/>
              <a:gd name="connsiteX8" fmla="*/ 765590 w 7029479"/>
              <a:gd name="connsiteY8" fmla="*/ 1341120 h 1986280"/>
              <a:gd name="connsiteX9" fmla="*/ 8670 w 7029479"/>
              <a:gd name="connsiteY9" fmla="*/ 1483360 h 1986280"/>
              <a:gd name="connsiteX10" fmla="*/ 349030 w 7029479"/>
              <a:gd name="connsiteY10" fmla="*/ 1864360 h 1986280"/>
              <a:gd name="connsiteX11" fmla="*/ 1151670 w 7029479"/>
              <a:gd name="connsiteY11" fmla="*/ 1986280 h 1986280"/>
              <a:gd name="connsiteX0" fmla="*/ 6533730 w 6732099"/>
              <a:gd name="connsiteY0" fmla="*/ 0 h 1986280"/>
              <a:gd name="connsiteX1" fmla="*/ 6716610 w 6732099"/>
              <a:gd name="connsiteY1" fmla="*/ 294640 h 1986280"/>
              <a:gd name="connsiteX2" fmla="*/ 6670890 w 6732099"/>
              <a:gd name="connsiteY2" fmla="*/ 640080 h 1986280"/>
              <a:gd name="connsiteX3" fmla="*/ 6264490 w 6732099"/>
              <a:gd name="connsiteY3" fmla="*/ 777240 h 1986280"/>
              <a:gd name="connsiteX4" fmla="*/ 4826850 w 6732099"/>
              <a:gd name="connsiteY4" fmla="*/ 660400 h 1986280"/>
              <a:gd name="connsiteX5" fmla="*/ 3180930 w 6732099"/>
              <a:gd name="connsiteY5" fmla="*/ 1041400 h 1986280"/>
              <a:gd name="connsiteX6" fmla="*/ 2337650 w 6732099"/>
              <a:gd name="connsiteY6" fmla="*/ 1290320 h 1986280"/>
              <a:gd name="connsiteX7" fmla="*/ 1123530 w 6732099"/>
              <a:gd name="connsiteY7" fmla="*/ 1234440 h 1986280"/>
              <a:gd name="connsiteX8" fmla="*/ 468210 w 6732099"/>
              <a:gd name="connsiteY8" fmla="*/ 1341120 h 1986280"/>
              <a:gd name="connsiteX9" fmla="*/ 36410 w 6732099"/>
              <a:gd name="connsiteY9" fmla="*/ 1554480 h 1986280"/>
              <a:gd name="connsiteX10" fmla="*/ 51650 w 6732099"/>
              <a:gd name="connsiteY10" fmla="*/ 1864360 h 1986280"/>
              <a:gd name="connsiteX11" fmla="*/ 854290 w 6732099"/>
              <a:gd name="connsiteY11" fmla="*/ 1986280 h 1986280"/>
              <a:gd name="connsiteX0" fmla="*/ 6533730 w 6732099"/>
              <a:gd name="connsiteY0" fmla="*/ 0 h 1986280"/>
              <a:gd name="connsiteX1" fmla="*/ 6716610 w 6732099"/>
              <a:gd name="connsiteY1" fmla="*/ 294640 h 1986280"/>
              <a:gd name="connsiteX2" fmla="*/ 6670890 w 6732099"/>
              <a:gd name="connsiteY2" fmla="*/ 640080 h 1986280"/>
              <a:gd name="connsiteX3" fmla="*/ 6264490 w 6732099"/>
              <a:gd name="connsiteY3" fmla="*/ 777240 h 1986280"/>
              <a:gd name="connsiteX4" fmla="*/ 4765890 w 6732099"/>
              <a:gd name="connsiteY4" fmla="*/ 883920 h 1986280"/>
              <a:gd name="connsiteX5" fmla="*/ 3180930 w 6732099"/>
              <a:gd name="connsiteY5" fmla="*/ 1041400 h 1986280"/>
              <a:gd name="connsiteX6" fmla="*/ 2337650 w 6732099"/>
              <a:gd name="connsiteY6" fmla="*/ 1290320 h 1986280"/>
              <a:gd name="connsiteX7" fmla="*/ 1123530 w 6732099"/>
              <a:gd name="connsiteY7" fmla="*/ 1234440 h 1986280"/>
              <a:gd name="connsiteX8" fmla="*/ 468210 w 6732099"/>
              <a:gd name="connsiteY8" fmla="*/ 1341120 h 1986280"/>
              <a:gd name="connsiteX9" fmla="*/ 36410 w 6732099"/>
              <a:gd name="connsiteY9" fmla="*/ 1554480 h 1986280"/>
              <a:gd name="connsiteX10" fmla="*/ 51650 w 6732099"/>
              <a:gd name="connsiteY10" fmla="*/ 1864360 h 1986280"/>
              <a:gd name="connsiteX11" fmla="*/ 854290 w 6732099"/>
              <a:gd name="connsiteY11" fmla="*/ 1986280 h 1986280"/>
              <a:gd name="connsiteX0" fmla="*/ 6533730 w 6732099"/>
              <a:gd name="connsiteY0" fmla="*/ 0 h 1986280"/>
              <a:gd name="connsiteX1" fmla="*/ 6716610 w 6732099"/>
              <a:gd name="connsiteY1" fmla="*/ 294640 h 1986280"/>
              <a:gd name="connsiteX2" fmla="*/ 6670890 w 6732099"/>
              <a:gd name="connsiteY2" fmla="*/ 640080 h 1986280"/>
              <a:gd name="connsiteX3" fmla="*/ 6264490 w 6732099"/>
              <a:gd name="connsiteY3" fmla="*/ 777240 h 1986280"/>
              <a:gd name="connsiteX4" fmla="*/ 4765890 w 6732099"/>
              <a:gd name="connsiteY4" fmla="*/ 883920 h 1986280"/>
              <a:gd name="connsiteX5" fmla="*/ 3241890 w 6732099"/>
              <a:gd name="connsiteY5" fmla="*/ 1153160 h 1986280"/>
              <a:gd name="connsiteX6" fmla="*/ 2337650 w 6732099"/>
              <a:gd name="connsiteY6" fmla="*/ 1290320 h 1986280"/>
              <a:gd name="connsiteX7" fmla="*/ 1123530 w 6732099"/>
              <a:gd name="connsiteY7" fmla="*/ 1234440 h 1986280"/>
              <a:gd name="connsiteX8" fmla="*/ 468210 w 6732099"/>
              <a:gd name="connsiteY8" fmla="*/ 1341120 h 1986280"/>
              <a:gd name="connsiteX9" fmla="*/ 36410 w 6732099"/>
              <a:gd name="connsiteY9" fmla="*/ 1554480 h 1986280"/>
              <a:gd name="connsiteX10" fmla="*/ 51650 w 6732099"/>
              <a:gd name="connsiteY10" fmla="*/ 1864360 h 1986280"/>
              <a:gd name="connsiteX11" fmla="*/ 854290 w 6732099"/>
              <a:gd name="connsiteY11" fmla="*/ 1986280 h 1986280"/>
              <a:gd name="connsiteX0" fmla="*/ 6533730 w 6732099"/>
              <a:gd name="connsiteY0" fmla="*/ 0 h 1986280"/>
              <a:gd name="connsiteX1" fmla="*/ 6716610 w 6732099"/>
              <a:gd name="connsiteY1" fmla="*/ 294640 h 1986280"/>
              <a:gd name="connsiteX2" fmla="*/ 6670890 w 6732099"/>
              <a:gd name="connsiteY2" fmla="*/ 640080 h 1986280"/>
              <a:gd name="connsiteX3" fmla="*/ 6264490 w 6732099"/>
              <a:gd name="connsiteY3" fmla="*/ 777240 h 1986280"/>
              <a:gd name="connsiteX4" fmla="*/ 4765890 w 6732099"/>
              <a:gd name="connsiteY4" fmla="*/ 883920 h 1986280"/>
              <a:gd name="connsiteX5" fmla="*/ 3241890 w 6732099"/>
              <a:gd name="connsiteY5" fmla="*/ 1153160 h 1986280"/>
              <a:gd name="connsiteX6" fmla="*/ 2337650 w 6732099"/>
              <a:gd name="connsiteY6" fmla="*/ 1290320 h 1986280"/>
              <a:gd name="connsiteX7" fmla="*/ 1113370 w 6732099"/>
              <a:gd name="connsiteY7" fmla="*/ 1295400 h 1986280"/>
              <a:gd name="connsiteX8" fmla="*/ 468210 w 6732099"/>
              <a:gd name="connsiteY8" fmla="*/ 1341120 h 1986280"/>
              <a:gd name="connsiteX9" fmla="*/ 36410 w 6732099"/>
              <a:gd name="connsiteY9" fmla="*/ 1554480 h 1986280"/>
              <a:gd name="connsiteX10" fmla="*/ 51650 w 6732099"/>
              <a:gd name="connsiteY10" fmla="*/ 1864360 h 1986280"/>
              <a:gd name="connsiteX11" fmla="*/ 854290 w 6732099"/>
              <a:gd name="connsiteY11" fmla="*/ 1986280 h 1986280"/>
              <a:gd name="connsiteX0" fmla="*/ 6537444 w 6735813"/>
              <a:gd name="connsiteY0" fmla="*/ 0 h 1986280"/>
              <a:gd name="connsiteX1" fmla="*/ 6720324 w 6735813"/>
              <a:gd name="connsiteY1" fmla="*/ 294640 h 1986280"/>
              <a:gd name="connsiteX2" fmla="*/ 6674604 w 6735813"/>
              <a:gd name="connsiteY2" fmla="*/ 640080 h 1986280"/>
              <a:gd name="connsiteX3" fmla="*/ 6268204 w 6735813"/>
              <a:gd name="connsiteY3" fmla="*/ 777240 h 1986280"/>
              <a:gd name="connsiteX4" fmla="*/ 4769604 w 6735813"/>
              <a:gd name="connsiteY4" fmla="*/ 883920 h 1986280"/>
              <a:gd name="connsiteX5" fmla="*/ 3245604 w 6735813"/>
              <a:gd name="connsiteY5" fmla="*/ 1153160 h 1986280"/>
              <a:gd name="connsiteX6" fmla="*/ 2341364 w 6735813"/>
              <a:gd name="connsiteY6" fmla="*/ 1290320 h 1986280"/>
              <a:gd name="connsiteX7" fmla="*/ 1117084 w 6735813"/>
              <a:gd name="connsiteY7" fmla="*/ 1295400 h 1986280"/>
              <a:gd name="connsiteX8" fmla="*/ 522724 w 6735813"/>
              <a:gd name="connsiteY8" fmla="*/ 1463040 h 1986280"/>
              <a:gd name="connsiteX9" fmla="*/ 40124 w 6735813"/>
              <a:gd name="connsiteY9" fmla="*/ 1554480 h 1986280"/>
              <a:gd name="connsiteX10" fmla="*/ 55364 w 6735813"/>
              <a:gd name="connsiteY10" fmla="*/ 1864360 h 1986280"/>
              <a:gd name="connsiteX11" fmla="*/ 858004 w 6735813"/>
              <a:gd name="connsiteY11" fmla="*/ 1986280 h 1986280"/>
              <a:gd name="connsiteX0" fmla="*/ 6487213 w 6685582"/>
              <a:gd name="connsiteY0" fmla="*/ 0 h 1986280"/>
              <a:gd name="connsiteX1" fmla="*/ 6670093 w 6685582"/>
              <a:gd name="connsiteY1" fmla="*/ 294640 h 1986280"/>
              <a:gd name="connsiteX2" fmla="*/ 6624373 w 6685582"/>
              <a:gd name="connsiteY2" fmla="*/ 640080 h 1986280"/>
              <a:gd name="connsiteX3" fmla="*/ 6217973 w 6685582"/>
              <a:gd name="connsiteY3" fmla="*/ 777240 h 1986280"/>
              <a:gd name="connsiteX4" fmla="*/ 4719373 w 6685582"/>
              <a:gd name="connsiteY4" fmla="*/ 883920 h 1986280"/>
              <a:gd name="connsiteX5" fmla="*/ 3195373 w 6685582"/>
              <a:gd name="connsiteY5" fmla="*/ 1153160 h 1986280"/>
              <a:gd name="connsiteX6" fmla="*/ 2291133 w 6685582"/>
              <a:gd name="connsiteY6" fmla="*/ 1290320 h 1986280"/>
              <a:gd name="connsiteX7" fmla="*/ 1066853 w 6685582"/>
              <a:gd name="connsiteY7" fmla="*/ 1295400 h 1986280"/>
              <a:gd name="connsiteX8" fmla="*/ 472493 w 6685582"/>
              <a:gd name="connsiteY8" fmla="*/ 1463040 h 1986280"/>
              <a:gd name="connsiteX9" fmla="*/ 254053 w 6685582"/>
              <a:gd name="connsiteY9" fmla="*/ 1696720 h 1986280"/>
              <a:gd name="connsiteX10" fmla="*/ 5133 w 6685582"/>
              <a:gd name="connsiteY10" fmla="*/ 1864360 h 1986280"/>
              <a:gd name="connsiteX11" fmla="*/ 807773 w 6685582"/>
              <a:gd name="connsiteY11" fmla="*/ 1986280 h 1986280"/>
              <a:gd name="connsiteX0" fmla="*/ 6236543 w 6434912"/>
              <a:gd name="connsiteY0" fmla="*/ 0 h 1986280"/>
              <a:gd name="connsiteX1" fmla="*/ 6419423 w 6434912"/>
              <a:gd name="connsiteY1" fmla="*/ 294640 h 1986280"/>
              <a:gd name="connsiteX2" fmla="*/ 6373703 w 6434912"/>
              <a:gd name="connsiteY2" fmla="*/ 640080 h 1986280"/>
              <a:gd name="connsiteX3" fmla="*/ 5967303 w 6434912"/>
              <a:gd name="connsiteY3" fmla="*/ 777240 h 1986280"/>
              <a:gd name="connsiteX4" fmla="*/ 4468703 w 6434912"/>
              <a:gd name="connsiteY4" fmla="*/ 883920 h 1986280"/>
              <a:gd name="connsiteX5" fmla="*/ 2944703 w 6434912"/>
              <a:gd name="connsiteY5" fmla="*/ 1153160 h 1986280"/>
              <a:gd name="connsiteX6" fmla="*/ 2040463 w 6434912"/>
              <a:gd name="connsiteY6" fmla="*/ 1290320 h 1986280"/>
              <a:gd name="connsiteX7" fmla="*/ 816183 w 6434912"/>
              <a:gd name="connsiteY7" fmla="*/ 1295400 h 1986280"/>
              <a:gd name="connsiteX8" fmla="*/ 221823 w 6434912"/>
              <a:gd name="connsiteY8" fmla="*/ 1463040 h 1986280"/>
              <a:gd name="connsiteX9" fmla="*/ 3383 w 6434912"/>
              <a:gd name="connsiteY9" fmla="*/ 1696720 h 1986280"/>
              <a:gd name="connsiteX10" fmla="*/ 99903 w 6434912"/>
              <a:gd name="connsiteY10" fmla="*/ 1905000 h 1986280"/>
              <a:gd name="connsiteX11" fmla="*/ 557103 w 6434912"/>
              <a:gd name="connsiteY11" fmla="*/ 1986280 h 1986280"/>
              <a:gd name="connsiteX0" fmla="*/ 6236543 w 6434912"/>
              <a:gd name="connsiteY0" fmla="*/ 0 h 1986280"/>
              <a:gd name="connsiteX1" fmla="*/ 6419423 w 6434912"/>
              <a:gd name="connsiteY1" fmla="*/ 294640 h 1986280"/>
              <a:gd name="connsiteX2" fmla="*/ 6373703 w 6434912"/>
              <a:gd name="connsiteY2" fmla="*/ 640080 h 1986280"/>
              <a:gd name="connsiteX3" fmla="*/ 5967303 w 6434912"/>
              <a:gd name="connsiteY3" fmla="*/ 777240 h 1986280"/>
              <a:gd name="connsiteX4" fmla="*/ 4468703 w 6434912"/>
              <a:gd name="connsiteY4" fmla="*/ 883920 h 1986280"/>
              <a:gd name="connsiteX5" fmla="*/ 2944703 w 6434912"/>
              <a:gd name="connsiteY5" fmla="*/ 1153160 h 1986280"/>
              <a:gd name="connsiteX6" fmla="*/ 2040463 w 6434912"/>
              <a:gd name="connsiteY6" fmla="*/ 1290320 h 1986280"/>
              <a:gd name="connsiteX7" fmla="*/ 816183 w 6434912"/>
              <a:gd name="connsiteY7" fmla="*/ 1295400 h 1986280"/>
              <a:gd name="connsiteX8" fmla="*/ 221823 w 6434912"/>
              <a:gd name="connsiteY8" fmla="*/ 1463040 h 1986280"/>
              <a:gd name="connsiteX9" fmla="*/ 3383 w 6434912"/>
              <a:gd name="connsiteY9" fmla="*/ 1696720 h 1986280"/>
              <a:gd name="connsiteX10" fmla="*/ 99903 w 6434912"/>
              <a:gd name="connsiteY10" fmla="*/ 1905000 h 1986280"/>
              <a:gd name="connsiteX11" fmla="*/ 557103 w 6434912"/>
              <a:gd name="connsiteY11" fmla="*/ 1986280 h 1986280"/>
              <a:gd name="connsiteX0" fmla="*/ 6243590 w 6441959"/>
              <a:gd name="connsiteY0" fmla="*/ 0 h 1986280"/>
              <a:gd name="connsiteX1" fmla="*/ 6426470 w 6441959"/>
              <a:gd name="connsiteY1" fmla="*/ 294640 h 1986280"/>
              <a:gd name="connsiteX2" fmla="*/ 6380750 w 6441959"/>
              <a:gd name="connsiteY2" fmla="*/ 640080 h 1986280"/>
              <a:gd name="connsiteX3" fmla="*/ 5974350 w 6441959"/>
              <a:gd name="connsiteY3" fmla="*/ 777240 h 1986280"/>
              <a:gd name="connsiteX4" fmla="*/ 4475750 w 6441959"/>
              <a:gd name="connsiteY4" fmla="*/ 883920 h 1986280"/>
              <a:gd name="connsiteX5" fmla="*/ 2951750 w 6441959"/>
              <a:gd name="connsiteY5" fmla="*/ 1153160 h 1986280"/>
              <a:gd name="connsiteX6" fmla="*/ 2047510 w 6441959"/>
              <a:gd name="connsiteY6" fmla="*/ 1290320 h 1986280"/>
              <a:gd name="connsiteX7" fmla="*/ 823230 w 6441959"/>
              <a:gd name="connsiteY7" fmla="*/ 1295400 h 1986280"/>
              <a:gd name="connsiteX8" fmla="*/ 228870 w 6441959"/>
              <a:gd name="connsiteY8" fmla="*/ 1463040 h 1986280"/>
              <a:gd name="connsiteX9" fmla="*/ 10430 w 6441959"/>
              <a:gd name="connsiteY9" fmla="*/ 1696720 h 1986280"/>
              <a:gd name="connsiteX10" fmla="*/ 57420 w 6441959"/>
              <a:gd name="connsiteY10" fmla="*/ 1893570 h 1986280"/>
              <a:gd name="connsiteX11" fmla="*/ 564150 w 6441959"/>
              <a:gd name="connsiteY11" fmla="*/ 1986280 h 1986280"/>
              <a:gd name="connsiteX0" fmla="*/ 6243590 w 6441959"/>
              <a:gd name="connsiteY0" fmla="*/ 0 h 1986280"/>
              <a:gd name="connsiteX1" fmla="*/ 6426470 w 6441959"/>
              <a:gd name="connsiteY1" fmla="*/ 294640 h 1986280"/>
              <a:gd name="connsiteX2" fmla="*/ 6380750 w 6441959"/>
              <a:gd name="connsiteY2" fmla="*/ 640080 h 1986280"/>
              <a:gd name="connsiteX3" fmla="*/ 5974350 w 6441959"/>
              <a:gd name="connsiteY3" fmla="*/ 777240 h 1986280"/>
              <a:gd name="connsiteX4" fmla="*/ 4475750 w 6441959"/>
              <a:gd name="connsiteY4" fmla="*/ 883920 h 1986280"/>
              <a:gd name="connsiteX5" fmla="*/ 2951750 w 6441959"/>
              <a:gd name="connsiteY5" fmla="*/ 1153160 h 1986280"/>
              <a:gd name="connsiteX6" fmla="*/ 2047510 w 6441959"/>
              <a:gd name="connsiteY6" fmla="*/ 1290320 h 1986280"/>
              <a:gd name="connsiteX7" fmla="*/ 823230 w 6441959"/>
              <a:gd name="connsiteY7" fmla="*/ 1295400 h 1986280"/>
              <a:gd name="connsiteX8" fmla="*/ 228870 w 6441959"/>
              <a:gd name="connsiteY8" fmla="*/ 1463040 h 1986280"/>
              <a:gd name="connsiteX9" fmla="*/ 10430 w 6441959"/>
              <a:gd name="connsiteY9" fmla="*/ 1639570 h 1986280"/>
              <a:gd name="connsiteX10" fmla="*/ 57420 w 6441959"/>
              <a:gd name="connsiteY10" fmla="*/ 1893570 h 1986280"/>
              <a:gd name="connsiteX11" fmla="*/ 564150 w 6441959"/>
              <a:gd name="connsiteY11" fmla="*/ 1986280 h 1986280"/>
              <a:gd name="connsiteX0" fmla="*/ 6255361 w 6453730"/>
              <a:gd name="connsiteY0" fmla="*/ 0 h 1986280"/>
              <a:gd name="connsiteX1" fmla="*/ 6438241 w 6453730"/>
              <a:gd name="connsiteY1" fmla="*/ 294640 h 1986280"/>
              <a:gd name="connsiteX2" fmla="*/ 6392521 w 6453730"/>
              <a:gd name="connsiteY2" fmla="*/ 640080 h 1986280"/>
              <a:gd name="connsiteX3" fmla="*/ 5986121 w 6453730"/>
              <a:gd name="connsiteY3" fmla="*/ 777240 h 1986280"/>
              <a:gd name="connsiteX4" fmla="*/ 4487521 w 6453730"/>
              <a:gd name="connsiteY4" fmla="*/ 883920 h 1986280"/>
              <a:gd name="connsiteX5" fmla="*/ 2963521 w 6453730"/>
              <a:gd name="connsiteY5" fmla="*/ 1153160 h 1986280"/>
              <a:gd name="connsiteX6" fmla="*/ 2059281 w 6453730"/>
              <a:gd name="connsiteY6" fmla="*/ 1290320 h 1986280"/>
              <a:gd name="connsiteX7" fmla="*/ 835001 w 6453730"/>
              <a:gd name="connsiteY7" fmla="*/ 1295400 h 1986280"/>
              <a:gd name="connsiteX8" fmla="*/ 240641 w 6453730"/>
              <a:gd name="connsiteY8" fmla="*/ 1463040 h 1986280"/>
              <a:gd name="connsiteX9" fmla="*/ 22201 w 6453730"/>
              <a:gd name="connsiteY9" fmla="*/ 1639570 h 1986280"/>
              <a:gd name="connsiteX10" fmla="*/ 34901 w 6453730"/>
              <a:gd name="connsiteY10" fmla="*/ 1897380 h 1986280"/>
              <a:gd name="connsiteX11" fmla="*/ 575921 w 6453730"/>
              <a:gd name="connsiteY11" fmla="*/ 1986280 h 198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3730" h="1986280">
                <a:moveTo>
                  <a:pt x="6255361" y="0"/>
                </a:moveTo>
                <a:cubicBezTo>
                  <a:pt x="6323941" y="64346"/>
                  <a:pt x="6415381" y="187960"/>
                  <a:pt x="6438241" y="294640"/>
                </a:cubicBezTo>
                <a:cubicBezTo>
                  <a:pt x="6461101" y="401320"/>
                  <a:pt x="6467874" y="559647"/>
                  <a:pt x="6392521" y="640080"/>
                </a:cubicBezTo>
                <a:cubicBezTo>
                  <a:pt x="6317168" y="720513"/>
                  <a:pt x="6303621" y="736600"/>
                  <a:pt x="5986121" y="777240"/>
                </a:cubicBezTo>
                <a:cubicBezTo>
                  <a:pt x="5668621" y="817880"/>
                  <a:pt x="4991288" y="821267"/>
                  <a:pt x="4487521" y="883920"/>
                </a:cubicBezTo>
                <a:cubicBezTo>
                  <a:pt x="3983754" y="946573"/>
                  <a:pt x="3368228" y="1085427"/>
                  <a:pt x="2963521" y="1153160"/>
                </a:cubicBezTo>
                <a:cubicBezTo>
                  <a:pt x="2558814" y="1220893"/>
                  <a:pt x="2414034" y="1266613"/>
                  <a:pt x="2059281" y="1290320"/>
                </a:cubicBezTo>
                <a:cubicBezTo>
                  <a:pt x="1704528" y="1314027"/>
                  <a:pt x="1138108" y="1266613"/>
                  <a:pt x="835001" y="1295400"/>
                </a:cubicBezTo>
                <a:cubicBezTo>
                  <a:pt x="531894" y="1324187"/>
                  <a:pt x="376108" y="1405678"/>
                  <a:pt x="240641" y="1463040"/>
                </a:cubicBezTo>
                <a:cubicBezTo>
                  <a:pt x="105174" y="1520402"/>
                  <a:pt x="56491" y="1567180"/>
                  <a:pt x="22201" y="1639570"/>
                </a:cubicBezTo>
                <a:cubicBezTo>
                  <a:pt x="-12089" y="1711960"/>
                  <a:pt x="-5739" y="1770380"/>
                  <a:pt x="34901" y="1897380"/>
                </a:cubicBezTo>
                <a:cubicBezTo>
                  <a:pt x="100941" y="1993900"/>
                  <a:pt x="353671" y="1976120"/>
                  <a:pt x="575921" y="1986280"/>
                </a:cubicBezTo>
              </a:path>
            </a:pathLst>
          </a:custGeom>
          <a:noFill/>
          <a:ln w="38100">
            <a:solidFill>
              <a:schemeClr val="tx1">
                <a:lumMod val="50000"/>
                <a:lumOff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F4982CB1-194D-3A28-693D-BD6BD4840424}"/>
              </a:ext>
            </a:extLst>
          </p:cNvPr>
          <p:cNvSpPr txBox="1"/>
          <p:nvPr/>
        </p:nvSpPr>
        <p:spPr>
          <a:xfrm>
            <a:off x="3833335" y="6417966"/>
            <a:ext cx="4165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Rinse, Repeat… always follow the label!</a:t>
            </a:r>
          </a:p>
        </p:txBody>
      </p:sp>
      <p:pic>
        <p:nvPicPr>
          <p:cNvPr id="44" name="Graphic 43" descr="Boardroom with solid fill">
            <a:extLst>
              <a:ext uri="{FF2B5EF4-FFF2-40B4-BE49-F238E27FC236}">
                <a16:creationId xmlns:a16="http://schemas.microsoft.com/office/drawing/2014/main" id="{7BBA47CC-6E56-E641-6494-3009D96495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6775" y="2995314"/>
            <a:ext cx="514744" cy="514744"/>
          </a:xfrm>
          <a:prstGeom prst="rect">
            <a:avLst/>
          </a:prstGeom>
        </p:spPr>
      </p:pic>
      <p:pic>
        <p:nvPicPr>
          <p:cNvPr id="45" name="Graphic 44" descr="Boardroom with solid fill">
            <a:extLst>
              <a:ext uri="{FF2B5EF4-FFF2-40B4-BE49-F238E27FC236}">
                <a16:creationId xmlns:a16="http://schemas.microsoft.com/office/drawing/2014/main" id="{7BB4CD86-0A7D-0EDA-F5AF-16B80A56EF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8080" y="3718984"/>
            <a:ext cx="514744" cy="514744"/>
          </a:xfrm>
          <a:prstGeom prst="rect">
            <a:avLst/>
          </a:prstGeom>
        </p:spPr>
      </p:pic>
      <p:pic>
        <p:nvPicPr>
          <p:cNvPr id="46" name="Graphic 45" descr="Boardroom with solid fill">
            <a:extLst>
              <a:ext uri="{FF2B5EF4-FFF2-40B4-BE49-F238E27FC236}">
                <a16:creationId xmlns:a16="http://schemas.microsoft.com/office/drawing/2014/main" id="{54CE82CE-4ED3-349B-A662-497671B63B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05992" y="2942198"/>
            <a:ext cx="514744" cy="514744"/>
          </a:xfrm>
          <a:prstGeom prst="rect">
            <a:avLst/>
          </a:prstGeom>
        </p:spPr>
      </p:pic>
    </p:spTree>
    <p:extLst>
      <p:ext uri="{BB962C8B-B14F-4D97-AF65-F5344CB8AC3E}">
        <p14:creationId xmlns:p14="http://schemas.microsoft.com/office/powerpoint/2010/main" val="26370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par>
                                <p:cTn id="68" presetID="10" presetClass="entr" presetSubtype="0" fill="hold"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childTnLst>
                                </p:cTn>
                              </p:par>
                              <p:par>
                                <p:cTn id="82" presetID="10" presetClass="entr" presetSubtype="0" fill="hold" grpId="0" nodeType="with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500"/>
                                        <p:tgtEl>
                                          <p:spTgt spid="47"/>
                                        </p:tgtEl>
                                      </p:cBhvr>
                                    </p:animEffect>
                                  </p:childTnLst>
                                </p:cTn>
                              </p:par>
                              <p:par>
                                <p:cTn id="85" presetID="1" presetClass="entr" presetSubtype="0"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9" grpId="0" animBg="1"/>
      <p:bldP spid="10" grpId="0" animBg="1"/>
      <p:bldP spid="13" grpId="0" animBg="1"/>
      <p:bldP spid="14" grpId="0" animBg="1"/>
      <p:bldP spid="15" grpId="0"/>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35" grpId="0"/>
      <p:bldP spid="36" grpId="0"/>
      <p:bldP spid="41" grpId="0" animBg="1"/>
      <p:bldP spid="42" grpId="0" animBg="1"/>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67265"/>
            <a:ext cx="10515600" cy="5309697"/>
          </a:xfrm>
        </p:spPr>
        <p:txBody>
          <a:bodyPr>
            <a:normAutofit/>
          </a:bodyPr>
          <a:lstStyle/>
          <a:p>
            <a:pPr marL="0" lvl="1" indent="0">
              <a:spcBef>
                <a:spcPts val="1000"/>
              </a:spcBef>
              <a:buNone/>
            </a:pPr>
            <a:r>
              <a:rPr lang="en-US" sz="6000" b="1" dirty="0"/>
              <a:t>Enhance produce safety and preventive controls</a:t>
            </a:r>
          </a:p>
          <a:p>
            <a:pPr marL="0" indent="0">
              <a:buNone/>
            </a:pPr>
            <a:endParaRPr lang="en-US" sz="6600" dirty="0"/>
          </a:p>
        </p:txBody>
      </p:sp>
    </p:spTree>
    <p:extLst>
      <p:ext uri="{BB962C8B-B14F-4D97-AF65-F5344CB8AC3E}">
        <p14:creationId xmlns:p14="http://schemas.microsoft.com/office/powerpoint/2010/main" val="570316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425742-FECB-4669-9330-851D257DC66E}"/>
              </a:ext>
            </a:extLst>
          </p:cNvPr>
          <p:cNvSpPr>
            <a:spLocks noGrp="1"/>
          </p:cNvSpPr>
          <p:nvPr>
            <p:ph type="title"/>
          </p:nvPr>
        </p:nvSpPr>
        <p:spPr>
          <a:xfrm>
            <a:off x="1457960" y="0"/>
            <a:ext cx="10515600" cy="1325563"/>
          </a:xfrm>
        </p:spPr>
        <p:txBody>
          <a:bodyPr/>
          <a:lstStyle/>
          <a:p>
            <a:pPr algn="ctr"/>
            <a:r>
              <a:rPr lang="en-US" dirty="0"/>
              <a:t>NECAFS Meeting Guiding Principles</a:t>
            </a:r>
          </a:p>
        </p:txBody>
      </p:sp>
      <p:sp>
        <p:nvSpPr>
          <p:cNvPr id="5" name="Content Placeholder 4">
            <a:extLst>
              <a:ext uri="{FF2B5EF4-FFF2-40B4-BE49-F238E27FC236}">
                <a16:creationId xmlns:a16="http://schemas.microsoft.com/office/drawing/2014/main" id="{0AEE846D-BDFF-4A6A-A204-F50376D4BCA7}"/>
              </a:ext>
            </a:extLst>
          </p:cNvPr>
          <p:cNvSpPr>
            <a:spLocks noGrp="1"/>
          </p:cNvSpPr>
          <p:nvPr>
            <p:ph idx="1"/>
          </p:nvPr>
        </p:nvSpPr>
        <p:spPr>
          <a:xfrm>
            <a:off x="838200" y="1452880"/>
            <a:ext cx="10515600" cy="4409123"/>
          </a:xfrm>
        </p:spPr>
        <p:txBody>
          <a:bodyPr>
            <a:normAutofit lnSpcReduction="10000"/>
          </a:bodyPr>
          <a:lstStyle/>
          <a:p>
            <a:r>
              <a:rPr lang="en-US" sz="3600" b="1" dirty="0"/>
              <a:t>Respect and trust </a:t>
            </a:r>
            <a:r>
              <a:rPr lang="en-US" sz="3600" dirty="0"/>
              <a:t>each other enough </a:t>
            </a:r>
            <a:r>
              <a:rPr lang="en-US" sz="3600" b="1" dirty="0"/>
              <a:t>to challenge and grow </a:t>
            </a:r>
            <a:r>
              <a:rPr lang="en-US" sz="3600" dirty="0"/>
              <a:t>together.</a:t>
            </a:r>
          </a:p>
          <a:p>
            <a:r>
              <a:rPr lang="en-US" sz="3600" b="1" dirty="0"/>
              <a:t>Everybody</a:t>
            </a:r>
            <a:r>
              <a:rPr lang="en-US" sz="3600" dirty="0"/>
              <a:t> is an expert… and </a:t>
            </a:r>
            <a:r>
              <a:rPr lang="en-US" sz="3600" b="1" dirty="0"/>
              <a:t>nobody</a:t>
            </a:r>
            <a:r>
              <a:rPr lang="en-US" sz="3600" dirty="0"/>
              <a:t> is an expert.</a:t>
            </a:r>
          </a:p>
          <a:p>
            <a:r>
              <a:rPr lang="en-US" sz="3600" dirty="0"/>
              <a:t>Step </a:t>
            </a:r>
            <a:r>
              <a:rPr lang="en-US" sz="3600" b="1" dirty="0"/>
              <a:t>forward</a:t>
            </a:r>
            <a:r>
              <a:rPr lang="en-US" sz="3600" dirty="0"/>
              <a:t>… and step </a:t>
            </a:r>
            <a:r>
              <a:rPr lang="en-US" sz="3600" b="1" dirty="0"/>
              <a:t>back</a:t>
            </a:r>
            <a:r>
              <a:rPr lang="en-US" sz="3600" dirty="0"/>
              <a:t>.</a:t>
            </a:r>
          </a:p>
          <a:p>
            <a:r>
              <a:rPr lang="en-US" sz="3600" dirty="0"/>
              <a:t>Celebrate and share </a:t>
            </a:r>
            <a:r>
              <a:rPr lang="en-US" sz="3600" b="1" dirty="0"/>
              <a:t>successes</a:t>
            </a:r>
            <a:r>
              <a:rPr lang="en-US" sz="3600" dirty="0"/>
              <a:t>… and be candid about </a:t>
            </a:r>
            <a:r>
              <a:rPr lang="en-US" sz="3600" b="1" dirty="0"/>
              <a:t>challenges</a:t>
            </a:r>
            <a:r>
              <a:rPr lang="en-US" sz="3600" dirty="0"/>
              <a:t> that remain.</a:t>
            </a:r>
          </a:p>
          <a:p>
            <a:r>
              <a:rPr lang="en-US" sz="3600" dirty="0"/>
              <a:t>Take </a:t>
            </a:r>
            <a:r>
              <a:rPr lang="en-US" sz="3600" b="1" dirty="0"/>
              <a:t>breaks</a:t>
            </a:r>
            <a:r>
              <a:rPr lang="en-US" sz="3600" dirty="0"/>
              <a:t> and take care of yourself!</a:t>
            </a:r>
          </a:p>
          <a:p>
            <a:r>
              <a:rPr lang="en-US" sz="3600" dirty="0">
                <a:solidFill>
                  <a:srgbClr val="FF0000"/>
                </a:solidFill>
              </a:rPr>
              <a:t>What others would you like to share?</a:t>
            </a:r>
          </a:p>
          <a:p>
            <a:endParaRPr lang="en-US" sz="3600" dirty="0"/>
          </a:p>
        </p:txBody>
      </p:sp>
    </p:spTree>
    <p:extLst>
      <p:ext uri="{BB962C8B-B14F-4D97-AF65-F5344CB8AC3E}">
        <p14:creationId xmlns:p14="http://schemas.microsoft.com/office/powerpoint/2010/main" val="15157009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F02B6-180A-4346-B857-B1F8BD03C65E}"/>
              </a:ext>
            </a:extLst>
          </p:cNvPr>
          <p:cNvSpPr>
            <a:spLocks noGrp="1"/>
          </p:cNvSpPr>
          <p:nvPr>
            <p:ph type="title"/>
          </p:nvPr>
        </p:nvSpPr>
        <p:spPr/>
        <p:txBody>
          <a:bodyPr/>
          <a:lstStyle/>
          <a:p>
            <a:pPr algn="ctr"/>
            <a:r>
              <a:rPr lang="en-US" dirty="0"/>
              <a:t>Thank You</a:t>
            </a:r>
            <a:br>
              <a:rPr lang="en-US" dirty="0"/>
            </a:br>
            <a:r>
              <a:rPr lang="en-US" b="1" dirty="0"/>
              <a:t>To our funder</a:t>
            </a:r>
            <a:endParaRPr lang="en-US" dirty="0"/>
          </a:p>
        </p:txBody>
      </p:sp>
      <p:sp>
        <p:nvSpPr>
          <p:cNvPr id="3" name="Content Placeholder 2">
            <a:extLst>
              <a:ext uri="{FF2B5EF4-FFF2-40B4-BE49-F238E27FC236}">
                <a16:creationId xmlns:a16="http://schemas.microsoft.com/office/drawing/2014/main" id="{1FD9716F-2A13-4863-B8B8-394CC5E12A12}"/>
              </a:ext>
            </a:extLst>
          </p:cNvPr>
          <p:cNvSpPr>
            <a:spLocks noGrp="1"/>
          </p:cNvSpPr>
          <p:nvPr>
            <p:ph idx="1"/>
          </p:nvPr>
        </p:nvSpPr>
        <p:spPr/>
        <p:txBody>
          <a:bodyPr>
            <a:normAutofit/>
          </a:bodyPr>
          <a:lstStyle/>
          <a:p>
            <a:pPr marL="0" indent="0" algn="ctr">
              <a:buNone/>
            </a:pPr>
            <a:endParaRPr lang="en-US" sz="8000" dirty="0"/>
          </a:p>
          <a:p>
            <a:pPr marL="0" indent="0" algn="ctr">
              <a:buNone/>
            </a:pPr>
            <a:r>
              <a:rPr lang="en-US" sz="8000" dirty="0"/>
              <a:t>USDA NIFA</a:t>
            </a:r>
          </a:p>
        </p:txBody>
      </p:sp>
    </p:spTree>
    <p:extLst>
      <p:ext uri="{BB962C8B-B14F-4D97-AF65-F5344CB8AC3E}">
        <p14:creationId xmlns:p14="http://schemas.microsoft.com/office/powerpoint/2010/main" val="1453971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BD1164-4F9D-4954-96CA-8B281D092B78}"/>
              </a:ext>
            </a:extLst>
          </p:cNvPr>
          <p:cNvSpPr>
            <a:spLocks noGrp="1"/>
          </p:cNvSpPr>
          <p:nvPr>
            <p:ph type="title"/>
          </p:nvPr>
        </p:nvSpPr>
        <p:spPr>
          <a:xfrm>
            <a:off x="2358913" y="479048"/>
            <a:ext cx="7474172" cy="1325563"/>
          </a:xfrm>
        </p:spPr>
        <p:txBody>
          <a:bodyPr>
            <a:normAutofit fontScale="90000"/>
          </a:bodyPr>
          <a:lstStyle/>
          <a:p>
            <a:pPr algn="ctr"/>
            <a:r>
              <a:rPr lang="en-US" sz="4800" dirty="0"/>
              <a:t>Thank You </a:t>
            </a:r>
            <a:br>
              <a:rPr lang="en-US" sz="4800" dirty="0"/>
            </a:br>
            <a:r>
              <a:rPr lang="en-US" sz="4800" b="1" dirty="0"/>
              <a:t>NECAFS Team</a:t>
            </a:r>
          </a:p>
        </p:txBody>
      </p:sp>
      <p:sp>
        <p:nvSpPr>
          <p:cNvPr id="8" name="Content Placeholder 7">
            <a:extLst>
              <a:ext uri="{FF2B5EF4-FFF2-40B4-BE49-F238E27FC236}">
                <a16:creationId xmlns:a16="http://schemas.microsoft.com/office/drawing/2014/main" id="{CD9FA464-4E6A-4643-8D18-4AE12ACA97E7}"/>
              </a:ext>
            </a:extLst>
          </p:cNvPr>
          <p:cNvSpPr>
            <a:spLocks noGrp="1"/>
          </p:cNvSpPr>
          <p:nvPr>
            <p:ph idx="1"/>
          </p:nvPr>
        </p:nvSpPr>
        <p:spPr>
          <a:xfrm>
            <a:off x="3705347" y="1804611"/>
            <a:ext cx="5296414" cy="4327022"/>
          </a:xfrm>
        </p:spPr>
        <p:txBody>
          <a:bodyPr anchor="ctr">
            <a:normAutofit/>
          </a:bodyPr>
          <a:lstStyle/>
          <a:p>
            <a:r>
              <a:rPr lang="en-US" dirty="0"/>
              <a:t>Betsy </a:t>
            </a:r>
            <a:r>
              <a:rPr lang="en-US" dirty="0" err="1"/>
              <a:t>Bihn</a:t>
            </a:r>
            <a:r>
              <a:rPr lang="en-US" dirty="0"/>
              <a:t>, Cornell University</a:t>
            </a:r>
          </a:p>
          <a:p>
            <a:r>
              <a:rPr lang="en-US" dirty="0"/>
              <a:t>Chris Callahan, UVM</a:t>
            </a:r>
          </a:p>
          <a:p>
            <a:r>
              <a:rPr lang="en-US" dirty="0"/>
              <a:t>Annie Fitzgerald, UVM</a:t>
            </a:r>
          </a:p>
          <a:p>
            <a:r>
              <a:rPr lang="en-US" dirty="0"/>
              <a:t>Sean Fogarty, UVM</a:t>
            </a:r>
          </a:p>
          <a:p>
            <a:r>
              <a:rPr lang="en-US" dirty="0"/>
              <a:t>Amanda Kinchla, UMass</a:t>
            </a:r>
          </a:p>
          <a:p>
            <a:r>
              <a:rPr lang="en-US" dirty="0"/>
              <a:t>Luke </a:t>
            </a:r>
            <a:r>
              <a:rPr lang="en-US" dirty="0" err="1"/>
              <a:t>LaBorde</a:t>
            </a:r>
            <a:r>
              <a:rPr lang="en-US" dirty="0"/>
              <a:t>, Penn State</a:t>
            </a:r>
          </a:p>
          <a:p>
            <a:r>
              <a:rPr lang="en-US" dirty="0"/>
              <a:t>Anna Loewald, UVM</a:t>
            </a:r>
          </a:p>
        </p:txBody>
      </p:sp>
    </p:spTree>
    <p:extLst>
      <p:ext uri="{BB962C8B-B14F-4D97-AF65-F5344CB8AC3E}">
        <p14:creationId xmlns:p14="http://schemas.microsoft.com/office/powerpoint/2010/main" val="245510468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BD1164-4F9D-4954-96CA-8B281D092B78}"/>
              </a:ext>
            </a:extLst>
          </p:cNvPr>
          <p:cNvSpPr>
            <a:spLocks noGrp="1"/>
          </p:cNvSpPr>
          <p:nvPr>
            <p:ph type="title"/>
          </p:nvPr>
        </p:nvSpPr>
        <p:spPr>
          <a:xfrm>
            <a:off x="2358914" y="1105084"/>
            <a:ext cx="7474172" cy="1325563"/>
          </a:xfrm>
        </p:spPr>
        <p:txBody>
          <a:bodyPr>
            <a:normAutofit fontScale="90000"/>
          </a:bodyPr>
          <a:lstStyle/>
          <a:p>
            <a:pPr algn="ctr"/>
            <a:r>
              <a:rPr lang="en-US" sz="4800" dirty="0"/>
              <a:t>Thank You </a:t>
            </a:r>
            <a:br>
              <a:rPr lang="en-US" sz="4800" dirty="0"/>
            </a:br>
            <a:r>
              <a:rPr lang="en-US" sz="4800" b="1" dirty="0"/>
              <a:t>Regulator One-Day Meeting Planning Committee</a:t>
            </a:r>
          </a:p>
        </p:txBody>
      </p:sp>
      <p:sp>
        <p:nvSpPr>
          <p:cNvPr id="8" name="Content Placeholder 7">
            <a:extLst>
              <a:ext uri="{FF2B5EF4-FFF2-40B4-BE49-F238E27FC236}">
                <a16:creationId xmlns:a16="http://schemas.microsoft.com/office/drawing/2014/main" id="{CD9FA464-4E6A-4643-8D18-4AE12ACA97E7}"/>
              </a:ext>
            </a:extLst>
          </p:cNvPr>
          <p:cNvSpPr>
            <a:spLocks noGrp="1"/>
          </p:cNvSpPr>
          <p:nvPr>
            <p:ph idx="1"/>
          </p:nvPr>
        </p:nvSpPr>
        <p:spPr>
          <a:xfrm>
            <a:off x="4196222" y="2137440"/>
            <a:ext cx="3799555" cy="4579827"/>
          </a:xfrm>
        </p:spPr>
        <p:txBody>
          <a:bodyPr anchor="ctr">
            <a:normAutofit/>
          </a:bodyPr>
          <a:lstStyle/>
          <a:p>
            <a:pPr marL="233363" indent="-233363"/>
            <a:r>
              <a:rPr lang="en-US" dirty="0"/>
              <a:t>Liz Stiles, NJ</a:t>
            </a:r>
          </a:p>
          <a:p>
            <a:pPr marL="233363" indent="-233363"/>
            <a:r>
              <a:rPr lang="en-US" dirty="0"/>
              <a:t>Ananda Fraser, RI</a:t>
            </a:r>
          </a:p>
          <a:p>
            <a:pPr marL="233363" indent="-233363">
              <a:lnSpc>
                <a:spcPct val="90000"/>
              </a:lnSpc>
              <a:spcBef>
                <a:spcPts val="1000"/>
              </a:spcBef>
              <a:buFont typeface="Arial" panose="020B0604020202020204" pitchFamily="34" charset="0"/>
              <a:buChar char="•"/>
            </a:pPr>
            <a:r>
              <a:rPr lang="en-US" sz="2800" dirty="0"/>
              <a:t>Aaron Finley, NY</a:t>
            </a:r>
          </a:p>
          <a:p>
            <a:pPr marL="233363" indent="-233363">
              <a:lnSpc>
                <a:spcPct val="90000"/>
              </a:lnSpc>
              <a:spcBef>
                <a:spcPts val="1000"/>
              </a:spcBef>
              <a:buFont typeface="Arial" panose="020B0604020202020204" pitchFamily="34" charset="0"/>
              <a:buChar char="•"/>
            </a:pPr>
            <a:r>
              <a:rPr lang="en-US" sz="2800" dirty="0"/>
              <a:t>Michael Botelho, MA</a:t>
            </a:r>
          </a:p>
          <a:p>
            <a:pPr marL="233363" indent="-233363">
              <a:lnSpc>
                <a:spcPct val="90000"/>
              </a:lnSpc>
              <a:spcBef>
                <a:spcPts val="1000"/>
              </a:spcBef>
              <a:buFont typeface="Arial" panose="020B0604020202020204" pitchFamily="34" charset="0"/>
              <a:buChar char="•"/>
            </a:pPr>
            <a:r>
              <a:rPr lang="en-US" sz="2800" dirty="0"/>
              <a:t>Kristina Sweet, VT</a:t>
            </a:r>
          </a:p>
          <a:p>
            <a:pPr marL="0" indent="0">
              <a:buNone/>
            </a:pPr>
            <a:endParaRPr lang="en-US" dirty="0"/>
          </a:p>
        </p:txBody>
      </p:sp>
    </p:spTree>
    <p:extLst>
      <p:ext uri="{BB962C8B-B14F-4D97-AF65-F5344CB8AC3E}">
        <p14:creationId xmlns:p14="http://schemas.microsoft.com/office/powerpoint/2010/main" val="210400986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BD1164-4F9D-4954-96CA-8B281D092B78}"/>
              </a:ext>
            </a:extLst>
          </p:cNvPr>
          <p:cNvSpPr>
            <a:spLocks noGrp="1"/>
          </p:cNvSpPr>
          <p:nvPr>
            <p:ph type="title"/>
          </p:nvPr>
        </p:nvSpPr>
        <p:spPr>
          <a:xfrm>
            <a:off x="1835038" y="924330"/>
            <a:ext cx="8521922" cy="1325563"/>
          </a:xfrm>
        </p:spPr>
        <p:txBody>
          <a:bodyPr>
            <a:normAutofit fontScale="90000"/>
          </a:bodyPr>
          <a:lstStyle/>
          <a:p>
            <a:pPr algn="ctr"/>
            <a:r>
              <a:rPr lang="en-US" sz="4800" dirty="0"/>
              <a:t>Thank You </a:t>
            </a:r>
            <a:br>
              <a:rPr lang="en-US" sz="4800" dirty="0"/>
            </a:br>
            <a:r>
              <a:rPr lang="en-US" sz="4800" b="1" dirty="0"/>
              <a:t>Preventive Controls Workgroup Leads and Members</a:t>
            </a:r>
            <a:br>
              <a:rPr lang="en-US" sz="4800" b="1" dirty="0"/>
            </a:br>
            <a:endParaRPr lang="en-US" sz="4800" b="1" dirty="0"/>
          </a:p>
        </p:txBody>
      </p:sp>
      <p:sp>
        <p:nvSpPr>
          <p:cNvPr id="8" name="Content Placeholder 7">
            <a:extLst>
              <a:ext uri="{FF2B5EF4-FFF2-40B4-BE49-F238E27FC236}">
                <a16:creationId xmlns:a16="http://schemas.microsoft.com/office/drawing/2014/main" id="{CD9FA464-4E6A-4643-8D18-4AE12ACA97E7}"/>
              </a:ext>
            </a:extLst>
          </p:cNvPr>
          <p:cNvSpPr>
            <a:spLocks noGrp="1"/>
          </p:cNvSpPr>
          <p:nvPr>
            <p:ph idx="1"/>
          </p:nvPr>
        </p:nvSpPr>
        <p:spPr>
          <a:xfrm>
            <a:off x="2862066" y="2249893"/>
            <a:ext cx="6467867" cy="3450613"/>
          </a:xfrm>
        </p:spPr>
        <p:txBody>
          <a:bodyPr anchor="ctr">
            <a:normAutofit/>
          </a:bodyPr>
          <a:lstStyle/>
          <a:p>
            <a:r>
              <a:rPr lang="en-US" dirty="0"/>
              <a:t>Beth Demmings, Cornell University</a:t>
            </a:r>
          </a:p>
          <a:p>
            <a:r>
              <a:rPr lang="en-US" dirty="0"/>
              <a:t>Amanda Kinchla, UMass</a:t>
            </a:r>
          </a:p>
          <a:p>
            <a:r>
              <a:rPr lang="en-US" dirty="0"/>
              <a:t>Luke </a:t>
            </a:r>
            <a:r>
              <a:rPr lang="en-US" dirty="0" err="1"/>
              <a:t>LaBorde</a:t>
            </a:r>
            <a:r>
              <a:rPr lang="en-US" dirty="0"/>
              <a:t>, Penn State</a:t>
            </a:r>
          </a:p>
          <a:p>
            <a:r>
              <a:rPr lang="en-US" dirty="0"/>
              <a:t>Nicole Richard, URI</a:t>
            </a:r>
          </a:p>
          <a:p>
            <a:r>
              <a:rPr lang="en-US" dirty="0"/>
              <a:t>Andrea Gilbert, UMD</a:t>
            </a:r>
          </a:p>
          <a:p>
            <a:r>
              <a:rPr lang="en-US" dirty="0"/>
              <a:t>Dave Seddon, </a:t>
            </a:r>
            <a:r>
              <a:rPr lang="en-US" dirty="0" err="1"/>
              <a:t>PeakCore</a:t>
            </a:r>
            <a:r>
              <a:rPr lang="en-US" dirty="0"/>
              <a:t> </a:t>
            </a:r>
          </a:p>
        </p:txBody>
      </p:sp>
    </p:spTree>
    <p:extLst>
      <p:ext uri="{BB962C8B-B14F-4D97-AF65-F5344CB8AC3E}">
        <p14:creationId xmlns:p14="http://schemas.microsoft.com/office/powerpoint/2010/main" val="160212579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01697-3A95-4191-848A-192EE77044A5}"/>
              </a:ext>
            </a:extLst>
          </p:cNvPr>
          <p:cNvSpPr>
            <a:spLocks noGrp="1"/>
          </p:cNvSpPr>
          <p:nvPr>
            <p:ph type="title"/>
          </p:nvPr>
        </p:nvSpPr>
        <p:spPr/>
        <p:txBody>
          <a:bodyPr/>
          <a:lstStyle/>
          <a:p>
            <a:pPr algn="ctr"/>
            <a:r>
              <a:rPr lang="en-US" dirty="0"/>
              <a:t>Thank you!</a:t>
            </a:r>
          </a:p>
        </p:txBody>
      </p:sp>
      <p:sp>
        <p:nvSpPr>
          <p:cNvPr id="3" name="Content Placeholder 2">
            <a:extLst>
              <a:ext uri="{FF2B5EF4-FFF2-40B4-BE49-F238E27FC236}">
                <a16:creationId xmlns:a16="http://schemas.microsoft.com/office/drawing/2014/main" id="{9A089C78-D125-4940-A2DC-B0A6CF5AA79A}"/>
              </a:ext>
            </a:extLst>
          </p:cNvPr>
          <p:cNvSpPr>
            <a:spLocks noGrp="1"/>
          </p:cNvSpPr>
          <p:nvPr>
            <p:ph idx="1"/>
          </p:nvPr>
        </p:nvSpPr>
        <p:spPr>
          <a:xfrm>
            <a:off x="3930192" y="2141537"/>
            <a:ext cx="10515600" cy="4351338"/>
          </a:xfrm>
        </p:spPr>
        <p:txBody>
          <a:bodyPr/>
          <a:lstStyle/>
          <a:p>
            <a:r>
              <a:rPr lang="en-US" dirty="0"/>
              <a:t>Break out group facilitators</a:t>
            </a:r>
          </a:p>
          <a:p>
            <a:r>
              <a:rPr lang="en-US" dirty="0"/>
              <a:t>Student volunteers </a:t>
            </a:r>
          </a:p>
          <a:p>
            <a:r>
              <a:rPr lang="en-US" dirty="0"/>
              <a:t>Our colleagues who are retiring!</a:t>
            </a:r>
          </a:p>
        </p:txBody>
      </p:sp>
    </p:spTree>
    <p:extLst>
      <p:ext uri="{BB962C8B-B14F-4D97-AF65-F5344CB8AC3E}">
        <p14:creationId xmlns:p14="http://schemas.microsoft.com/office/powerpoint/2010/main" val="4079885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865845"/>
            <a:ext cx="10515600" cy="5309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Font typeface="Arial" panose="020B0604020202020204" pitchFamily="34" charset="0"/>
              <a:buNone/>
            </a:pPr>
            <a:r>
              <a:rPr lang="en-US" sz="6000" dirty="0"/>
              <a:t>Enhance produce safety and preventive controls </a:t>
            </a:r>
            <a:r>
              <a:rPr lang="en-US" sz="6000" b="1" dirty="0"/>
              <a:t>training, education, and outreach</a:t>
            </a:r>
          </a:p>
          <a:p>
            <a:pPr marL="0" indent="0">
              <a:buFont typeface="Arial" panose="020B0604020202020204" pitchFamily="34" charset="0"/>
              <a:buNone/>
            </a:pPr>
            <a:endParaRPr lang="en-US" sz="6600" dirty="0"/>
          </a:p>
        </p:txBody>
      </p:sp>
    </p:spTree>
    <p:extLst>
      <p:ext uri="{BB962C8B-B14F-4D97-AF65-F5344CB8AC3E}">
        <p14:creationId xmlns:p14="http://schemas.microsoft.com/office/powerpoint/2010/main" val="4089506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838200" y="867264"/>
            <a:ext cx="10515600" cy="5309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Font typeface="Arial" panose="020B0604020202020204" pitchFamily="34" charset="0"/>
              <a:buNone/>
            </a:pPr>
            <a:r>
              <a:rPr lang="en-US" sz="6000"/>
              <a:t>Enhance produce safety and preventive controls training, education, and outreach </a:t>
            </a:r>
            <a:r>
              <a:rPr lang="en-US" sz="6000" b="1"/>
              <a:t>among small and medium sized farms and small processors</a:t>
            </a:r>
          </a:p>
          <a:p>
            <a:pPr marL="0" indent="0">
              <a:buFont typeface="Arial" panose="020B0604020202020204" pitchFamily="34" charset="0"/>
              <a:buNone/>
            </a:pPr>
            <a:endParaRPr lang="en-US" sz="6600"/>
          </a:p>
        </p:txBody>
      </p:sp>
    </p:spTree>
    <p:extLst>
      <p:ext uri="{BB962C8B-B14F-4D97-AF65-F5344CB8AC3E}">
        <p14:creationId xmlns:p14="http://schemas.microsoft.com/office/powerpoint/2010/main" val="976700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838200" y="867265"/>
            <a:ext cx="10515600" cy="5309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Font typeface="Arial" panose="020B0604020202020204" pitchFamily="34" charset="0"/>
              <a:buNone/>
            </a:pPr>
            <a:r>
              <a:rPr lang="en-US" sz="6000" dirty="0"/>
              <a:t>Enhance produce safety and preventive controls training, education, and outreach among small and medium sized farms and small processors </a:t>
            </a:r>
            <a:r>
              <a:rPr lang="en-US" sz="6000" b="1" dirty="0"/>
              <a:t>in the Northeast.</a:t>
            </a:r>
          </a:p>
          <a:p>
            <a:pPr marL="0" indent="0">
              <a:buFont typeface="Arial" panose="020B0604020202020204" pitchFamily="34" charset="0"/>
              <a:buNone/>
            </a:pPr>
            <a:endParaRPr lang="en-US" sz="6600" dirty="0"/>
          </a:p>
        </p:txBody>
      </p:sp>
    </p:spTree>
    <p:extLst>
      <p:ext uri="{BB962C8B-B14F-4D97-AF65-F5344CB8AC3E}">
        <p14:creationId xmlns:p14="http://schemas.microsoft.com/office/powerpoint/2010/main" val="2776518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838200" y="867265"/>
            <a:ext cx="10515600" cy="5309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Font typeface="Arial" panose="020B0604020202020204" pitchFamily="34" charset="0"/>
              <a:buNone/>
            </a:pPr>
            <a:r>
              <a:rPr lang="en-US" sz="6000" dirty="0"/>
              <a:t>Enhance produce safety and preventive controls training, education, and outreach among small and medium sized farms and small processors in the Northeast.</a:t>
            </a:r>
          </a:p>
          <a:p>
            <a:pPr marL="0" indent="0">
              <a:buFont typeface="Arial" panose="020B0604020202020204" pitchFamily="34" charset="0"/>
              <a:buNone/>
            </a:pPr>
            <a:endParaRPr lang="en-US" sz="6600" dirty="0"/>
          </a:p>
        </p:txBody>
      </p:sp>
    </p:spTree>
    <p:extLst>
      <p:ext uri="{BB962C8B-B14F-4D97-AF65-F5344CB8AC3E}">
        <p14:creationId xmlns:p14="http://schemas.microsoft.com/office/powerpoint/2010/main" val="1905312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t="14" b="14"/>
          <a:stretch/>
        </p:blipFill>
        <p:spPr>
          <a:xfrm>
            <a:off x="6307889" y="136525"/>
            <a:ext cx="5687505" cy="4265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314960" y="3410042"/>
            <a:ext cx="5803544" cy="1200329"/>
          </a:xfrm>
          <a:prstGeom prst="rect">
            <a:avLst/>
          </a:prstGeom>
          <a:noFill/>
        </p:spPr>
        <p:txBody>
          <a:bodyPr wrap="square" rtlCol="0">
            <a:spAutoFit/>
          </a:bodyPr>
          <a:lstStyle/>
          <a:p>
            <a:r>
              <a:rPr lang="en-US" b="1" dirty="0"/>
              <a:t>Goal: </a:t>
            </a:r>
          </a:p>
          <a:p>
            <a:pPr marL="285750" lvl="1"/>
            <a:r>
              <a:rPr lang="en-US" dirty="0"/>
              <a:t>Enhance produce safety and preventive controls training, education, and outreach among small and medium sized farms and small processors in the Northeast.</a:t>
            </a:r>
          </a:p>
        </p:txBody>
      </p:sp>
      <p:sp>
        <p:nvSpPr>
          <p:cNvPr id="9" name="TextBox 8"/>
          <p:cNvSpPr txBox="1"/>
          <p:nvPr/>
        </p:nvSpPr>
        <p:spPr>
          <a:xfrm>
            <a:off x="328677" y="4534949"/>
            <a:ext cx="6030012" cy="369332"/>
          </a:xfrm>
          <a:prstGeom prst="rect">
            <a:avLst/>
          </a:prstGeom>
          <a:noFill/>
        </p:spPr>
        <p:txBody>
          <a:bodyPr wrap="square" rtlCol="0">
            <a:spAutoFit/>
          </a:bodyPr>
          <a:lstStyle/>
          <a:p>
            <a:r>
              <a:rPr lang="en-US" b="1"/>
              <a:t>Objectives: </a:t>
            </a:r>
          </a:p>
        </p:txBody>
      </p:sp>
      <p:sp>
        <p:nvSpPr>
          <p:cNvPr id="11" name="Pentagon 10"/>
          <p:cNvSpPr/>
          <p:nvPr/>
        </p:nvSpPr>
        <p:spPr>
          <a:xfrm>
            <a:off x="565330" y="4912118"/>
            <a:ext cx="2289840" cy="1123533"/>
          </a:xfrm>
          <a:prstGeom prst="homePlate">
            <a:avLst/>
          </a:prstGeom>
          <a:solidFill>
            <a:schemeClr val="accent1">
              <a:lumMod val="75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Establish Foundational Network Structure</a:t>
            </a:r>
          </a:p>
        </p:txBody>
      </p:sp>
      <p:sp>
        <p:nvSpPr>
          <p:cNvPr id="12" name="Chevron 11"/>
          <p:cNvSpPr/>
          <p:nvPr/>
        </p:nvSpPr>
        <p:spPr>
          <a:xfrm>
            <a:off x="2293862" y="4912118"/>
            <a:ext cx="2944888" cy="1123533"/>
          </a:xfrm>
          <a:prstGeom prst="chevron">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Build Capacity, Competency, and Collaboration</a:t>
            </a:r>
          </a:p>
        </p:txBody>
      </p:sp>
      <p:sp>
        <p:nvSpPr>
          <p:cNvPr id="13" name="Chevron 12"/>
          <p:cNvSpPr/>
          <p:nvPr/>
        </p:nvSpPr>
        <p:spPr>
          <a:xfrm>
            <a:off x="4654699" y="4912118"/>
            <a:ext cx="3148182" cy="1123533"/>
          </a:xfrm>
          <a:prstGeom prst="chevron">
            <a:avLst/>
          </a:prstGeom>
          <a:solidFill>
            <a:srgbClr val="488FD0"/>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Develop and Deliver Educational Programs</a:t>
            </a:r>
          </a:p>
        </p:txBody>
      </p:sp>
      <p:sp>
        <p:nvSpPr>
          <p:cNvPr id="14" name="Chevron 13"/>
          <p:cNvSpPr/>
          <p:nvPr/>
        </p:nvSpPr>
        <p:spPr>
          <a:xfrm>
            <a:off x="7225964" y="4912118"/>
            <a:ext cx="2842596" cy="1123533"/>
          </a:xfrm>
          <a:prstGeom prst="chevron">
            <a:avLst/>
          </a:prstGeom>
          <a:solidFill>
            <a:srgbClr val="6DA6D9"/>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Evaluate and Assess Progress and Impact</a:t>
            </a:r>
          </a:p>
        </p:txBody>
      </p:sp>
      <p:sp>
        <p:nvSpPr>
          <p:cNvPr id="15" name="Chevron 14"/>
          <p:cNvSpPr/>
          <p:nvPr/>
        </p:nvSpPr>
        <p:spPr>
          <a:xfrm>
            <a:off x="9440378" y="4912118"/>
            <a:ext cx="2289840" cy="1123534"/>
          </a:xfrm>
          <a:prstGeom prst="chevron">
            <a:avLst/>
          </a:prstGeom>
          <a:solidFill>
            <a:schemeClr val="accent5">
              <a:lumMod val="60000"/>
              <a:lumOff val="4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Sustain Good </a:t>
            </a:r>
            <a:br>
              <a:rPr lang="en-US" dirty="0"/>
            </a:br>
            <a:r>
              <a:rPr lang="en-US" dirty="0"/>
              <a:t>Work </a:t>
            </a:r>
          </a:p>
        </p:txBody>
      </p:sp>
      <p:sp>
        <p:nvSpPr>
          <p:cNvPr id="16" name="TextBox 15"/>
          <p:cNvSpPr txBox="1"/>
          <p:nvPr/>
        </p:nvSpPr>
        <p:spPr>
          <a:xfrm>
            <a:off x="314960" y="973205"/>
            <a:ext cx="6016710" cy="2585323"/>
          </a:xfrm>
          <a:prstGeom prst="rect">
            <a:avLst/>
          </a:prstGeom>
          <a:noFill/>
        </p:spPr>
        <p:txBody>
          <a:bodyPr wrap="square" rtlCol="0">
            <a:spAutoFit/>
          </a:bodyPr>
          <a:lstStyle/>
          <a:p>
            <a:r>
              <a:rPr lang="en-US" b="1" dirty="0"/>
              <a:t>Who: </a:t>
            </a:r>
          </a:p>
          <a:p>
            <a:pPr marL="285750" indent="-285750">
              <a:buFont typeface="Arial" panose="020B0604020202020204" pitchFamily="34" charset="0"/>
              <a:buChar char="•"/>
            </a:pPr>
            <a:r>
              <a:rPr lang="en-US" dirty="0"/>
              <a:t>University researchers, educators and extension specialists</a:t>
            </a:r>
          </a:p>
          <a:p>
            <a:pPr marL="285750" indent="-285750">
              <a:buFont typeface="Arial" panose="020B0604020202020204" pitchFamily="34" charset="0"/>
              <a:buChar char="•"/>
            </a:pPr>
            <a:r>
              <a:rPr lang="en-US" dirty="0"/>
              <a:t>State regulatory and enforcement agency partners</a:t>
            </a:r>
          </a:p>
          <a:p>
            <a:pPr marL="285750" indent="-285750">
              <a:buFont typeface="Arial" panose="020B0604020202020204" pitchFamily="34" charset="0"/>
              <a:buChar char="•"/>
            </a:pPr>
            <a:r>
              <a:rPr lang="en-US" dirty="0"/>
              <a:t>Local food and farming organizations, NFP’s</a:t>
            </a:r>
          </a:p>
          <a:p>
            <a:pPr marL="285750" indent="-285750">
              <a:buFont typeface="Arial" panose="020B0604020202020204" pitchFamily="34" charset="0"/>
              <a:buChar char="•"/>
            </a:pPr>
            <a:r>
              <a:rPr lang="en-US" dirty="0"/>
              <a:t>Consultants &amp; Industry associations</a:t>
            </a:r>
          </a:p>
          <a:p>
            <a:pPr marL="285750" indent="-285750">
              <a:buFont typeface="Arial" panose="020B0604020202020204" pitchFamily="34" charset="0"/>
              <a:buChar char="•"/>
            </a:pPr>
            <a:r>
              <a:rPr lang="en-US" dirty="0"/>
              <a:t>Small and medium sized producers, small processors, buyers</a:t>
            </a:r>
          </a:p>
          <a:p>
            <a:pPr marL="285750" indent="-285750">
              <a:buFont typeface="Arial" panose="020B0604020202020204" pitchFamily="34" charset="0"/>
              <a:buChar char="•"/>
            </a:pPr>
            <a:r>
              <a:rPr lang="en-US" dirty="0"/>
              <a:t>Other regional centers and initiatives, national center, USDA/FDA</a:t>
            </a:r>
          </a:p>
        </p:txBody>
      </p:sp>
    </p:spTree>
    <p:extLst>
      <p:ext uri="{BB962C8B-B14F-4D97-AF65-F5344CB8AC3E}">
        <p14:creationId xmlns:p14="http://schemas.microsoft.com/office/powerpoint/2010/main" val="4271493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1416050"/>
            <a:ext cx="10954512" cy="1143000"/>
          </a:xfrm>
        </p:spPr>
        <p:txBody>
          <a:bodyPr>
            <a:noAutofit/>
          </a:bodyPr>
          <a:lstStyle/>
          <a:p>
            <a:r>
              <a:rPr lang="en-US" b="1"/>
              <a:t>NECAFS</a:t>
            </a:r>
            <a:r>
              <a:rPr lang="en-US"/>
              <a:t> started with </a:t>
            </a:r>
            <a:r>
              <a:rPr lang="en-US" b="1"/>
              <a:t>NE-PHRESH</a:t>
            </a:r>
            <a:br>
              <a:rPr lang="en-US"/>
            </a:br>
            <a:endParaRPr lang="en-US" i="1"/>
          </a:p>
        </p:txBody>
      </p:sp>
      <p:sp>
        <p:nvSpPr>
          <p:cNvPr id="3" name="Content Placeholder 2"/>
          <p:cNvSpPr>
            <a:spLocks noGrp="1"/>
          </p:cNvSpPr>
          <p:nvPr>
            <p:ph idx="1"/>
          </p:nvPr>
        </p:nvSpPr>
        <p:spPr>
          <a:xfrm>
            <a:off x="477520" y="2305529"/>
            <a:ext cx="8355064" cy="3796833"/>
          </a:xfrm>
        </p:spPr>
        <p:txBody>
          <a:bodyPr>
            <a:normAutofit fontScale="92500" lnSpcReduction="10000"/>
          </a:bodyPr>
          <a:lstStyle/>
          <a:p>
            <a:r>
              <a:rPr lang="en-US" sz="3600" dirty="0"/>
              <a:t>Disparate opinion, accuracy and location of knowledge. Overlapping and non-coordinated effort in region.</a:t>
            </a:r>
          </a:p>
          <a:p>
            <a:r>
              <a:rPr lang="en-US" sz="3600" dirty="0"/>
              <a:t>Based on field experiences. Shared by peers.</a:t>
            </a:r>
          </a:p>
          <a:p>
            <a:r>
              <a:rPr lang="en-US" sz="3600" dirty="0"/>
              <a:t>Lacking regional relevance and research base.</a:t>
            </a:r>
          </a:p>
          <a:p>
            <a:r>
              <a:rPr lang="en-US" sz="3600" dirty="0"/>
              <a:t>NEED/NERA* Planning Grant ($4k) to focus on postharvest research and educational needs. Together.</a:t>
            </a:r>
          </a:p>
        </p:txBody>
      </p:sp>
      <p:sp>
        <p:nvSpPr>
          <p:cNvPr id="5" name="TextBox 4"/>
          <p:cNvSpPr txBox="1"/>
          <p:nvPr/>
        </p:nvSpPr>
        <p:spPr>
          <a:xfrm>
            <a:off x="477520" y="5892078"/>
            <a:ext cx="101132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Northeast Extension Directors / Northeastern Regional Association of State Agricultural Experiment Station Directors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5396" r="8299"/>
          <a:stretch/>
        </p:blipFill>
        <p:spPr>
          <a:xfrm>
            <a:off x="9205773" y="2174947"/>
            <a:ext cx="1698556" cy="2182411"/>
          </a:xfrm>
          <a:prstGeom prst="rect">
            <a:avLst/>
          </a:prstGeom>
        </p:spPr>
      </p:pic>
      <p:sp>
        <p:nvSpPr>
          <p:cNvPr id="7" name="5-Point Star 6"/>
          <p:cNvSpPr/>
          <p:nvPr/>
        </p:nvSpPr>
        <p:spPr>
          <a:xfrm>
            <a:off x="10186289" y="3053080"/>
            <a:ext cx="259080" cy="2032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10271445" y="3531870"/>
            <a:ext cx="1442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Jan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Amherst, MA</a:t>
            </a:r>
          </a:p>
        </p:txBody>
      </p:sp>
      <p:sp>
        <p:nvSpPr>
          <p:cNvPr id="9" name="TextBox 8"/>
          <p:cNvSpPr txBox="1"/>
          <p:nvPr/>
        </p:nvSpPr>
        <p:spPr>
          <a:xfrm>
            <a:off x="2254095" y="1967230"/>
            <a:ext cx="5932967" cy="369332"/>
          </a:xfrm>
          <a:prstGeom prst="rect">
            <a:avLst/>
          </a:prstGeom>
          <a:noFill/>
        </p:spPr>
        <p:txBody>
          <a:bodyPr wrap="square" rtlCol="0">
            <a:spAutoFit/>
          </a:bodyPr>
          <a:lstStyle/>
          <a:p>
            <a:r>
              <a:rPr lang="en-US" i="1"/>
              <a:t>(Northeast Postharvest Research and Extension Service Hub)</a:t>
            </a:r>
          </a:p>
        </p:txBody>
      </p:sp>
      <p:sp>
        <p:nvSpPr>
          <p:cNvPr id="10" name="TextBox 9"/>
          <p:cNvSpPr txBox="1"/>
          <p:nvPr/>
        </p:nvSpPr>
        <p:spPr>
          <a:xfrm>
            <a:off x="650713" y="1000766"/>
            <a:ext cx="5932967" cy="369332"/>
          </a:xfrm>
          <a:prstGeom prst="rect">
            <a:avLst/>
          </a:prstGeom>
          <a:noFill/>
        </p:spPr>
        <p:txBody>
          <a:bodyPr wrap="square" rtlCol="0">
            <a:spAutoFit/>
          </a:bodyPr>
          <a:lstStyle/>
          <a:p>
            <a:r>
              <a:rPr lang="en-US" i="1" dirty="0"/>
              <a:t>(Northeast Center to Advance Food Safety)</a:t>
            </a:r>
          </a:p>
        </p:txBody>
      </p:sp>
    </p:spTree>
    <p:extLst>
      <p:ext uri="{BB962C8B-B14F-4D97-AF65-F5344CB8AC3E}">
        <p14:creationId xmlns:p14="http://schemas.microsoft.com/office/powerpoint/2010/main" val="11620455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59</TotalTime>
  <Words>2091</Words>
  <Application>Microsoft Office PowerPoint</Application>
  <PresentationFormat>Widescreen</PresentationFormat>
  <Paragraphs>340</Paragraphs>
  <Slides>35</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Arial</vt:lpstr>
      <vt:lpstr>Arial Black</vt:lpstr>
      <vt:lpstr>Calibri</vt:lpstr>
      <vt:lpstr>Calibri Light</vt:lpstr>
      <vt:lpstr>Skeena</vt:lpstr>
      <vt:lpstr>Tahoma</vt:lpstr>
      <vt:lpstr>Office Theme</vt:lpstr>
      <vt:lpstr>1_Office Theme</vt:lpstr>
      <vt:lpstr>NECAFS Annual Conference and Meeting</vt:lpstr>
      <vt:lpstr>Welcome and NECAFS Background </vt:lpstr>
      <vt:lpstr>PowerPoint Presentation</vt:lpstr>
      <vt:lpstr>PowerPoint Presentation</vt:lpstr>
      <vt:lpstr>PowerPoint Presentation</vt:lpstr>
      <vt:lpstr>PowerPoint Presentation</vt:lpstr>
      <vt:lpstr>PowerPoint Presentation</vt:lpstr>
      <vt:lpstr>PowerPoint Presentation</vt:lpstr>
      <vt:lpstr>NECAFS started with NE-PHRESH </vt:lpstr>
      <vt:lpstr>What Came from this?</vt:lpstr>
      <vt:lpstr>PowerPoint Presentation</vt:lpstr>
      <vt:lpstr>NECAFS Team</vt:lpstr>
      <vt:lpstr>PowerPoint Presentation</vt:lpstr>
      <vt:lpstr>PowerPoint Presentation</vt:lpstr>
      <vt:lpstr>PowerPoint Presentation</vt:lpstr>
      <vt:lpstr>Northeast Produce Research Consortium Organizational Chart – Year 1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Produce Safety Handbook for Buyers</vt:lpstr>
      <vt:lpstr>Other Ongoing Activities</vt:lpstr>
      <vt:lpstr>Upcoming Work</vt:lpstr>
      <vt:lpstr>What to Expect in this Meeting </vt:lpstr>
      <vt:lpstr>PowerPoint Presentation</vt:lpstr>
      <vt:lpstr>NECAFS Meeting Guiding Principles</vt:lpstr>
      <vt:lpstr>Thank You To our funder</vt:lpstr>
      <vt:lpstr>Thank You  NECAFS Team</vt:lpstr>
      <vt:lpstr>Thank You  Regulator One-Day Meeting Planning Committee</vt:lpstr>
      <vt:lpstr>Thank You  Preventive Controls Workgroup Leads and Members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Newbold</dc:creator>
  <cp:lastModifiedBy>Elizabeth Newbold</cp:lastModifiedBy>
  <cp:revision>1</cp:revision>
  <dcterms:created xsi:type="dcterms:W3CDTF">2022-12-20T21:38:34Z</dcterms:created>
  <dcterms:modified xsi:type="dcterms:W3CDTF">2023-03-24T14:05:01Z</dcterms:modified>
</cp:coreProperties>
</file>