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073" r:id="rId2"/>
    <p:sldId id="2077" r:id="rId3"/>
    <p:sldId id="2072" r:id="rId4"/>
    <p:sldId id="271" r:id="rId5"/>
    <p:sldId id="256" r:id="rId6"/>
    <p:sldId id="20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shall, Benjamin" initials="MB" lastIdx="1" clrIdx="0">
    <p:extLst>
      <p:ext uri="{19B8F6BF-5375-455C-9EA6-DF929625EA0E}">
        <p15:presenceInfo xmlns:p15="http://schemas.microsoft.com/office/powerpoint/2012/main" userId="S::Benjamin.Marshall@fda.gov::3999a30a-9fbd-4848-a3cf-ab666c4dd078" providerId="AD"/>
      </p:ext>
    </p:extLst>
  </p:cmAuthor>
  <p:cmAuthor id="2" name="Grunenfelder, Laura" initials="GL" lastIdx="1" clrIdx="1">
    <p:extLst>
      <p:ext uri="{19B8F6BF-5375-455C-9EA6-DF929625EA0E}">
        <p15:presenceInfo xmlns:p15="http://schemas.microsoft.com/office/powerpoint/2012/main" userId="S::Laura.Grunenfelder@fda.gov::b087c0f8-6b1d-4d16-a73c-0ec818d94868" providerId="AD"/>
      </p:ext>
    </p:extLst>
  </p:cmAuthor>
  <p:cmAuthor id="3" name="Mahovic, Michael" initials="MM" lastIdx="4" clrIdx="2">
    <p:extLst>
      <p:ext uri="{19B8F6BF-5375-455C-9EA6-DF929625EA0E}">
        <p15:presenceInfo xmlns:p15="http://schemas.microsoft.com/office/powerpoint/2012/main" userId="S::Michael.Mahovic@fda.gov::36c6dceb-7393-439a-9e58-6599068771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AA89D0-19BB-40A7-96C9-7A2EDDFE69EB}" v="49" dt="2023-01-13T19:04:02.7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3852" autoAdjust="0"/>
  </p:normalViewPr>
  <p:slideViewPr>
    <p:cSldViewPr snapToGrid="0">
      <p:cViewPr varScale="1">
        <p:scale>
          <a:sx n="63" d="100"/>
          <a:sy n="63" d="100"/>
        </p:scale>
        <p:origin x="1454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3158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3AA667-602D-45DA-BFE9-812381141020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19317C8-AD37-4E66-A785-259B8B364108}">
      <dgm:prSet/>
      <dgm:spPr/>
      <dgm:t>
        <a:bodyPr/>
        <a:lstStyle/>
        <a:p>
          <a:pPr>
            <a:defRPr b="1"/>
          </a:pPr>
          <a:r>
            <a:rPr lang="en-US" dirty="0"/>
            <a:t>Promote</a:t>
          </a:r>
        </a:p>
      </dgm:t>
    </dgm:pt>
    <dgm:pt modelId="{5651AB68-E029-4093-8641-03D013A70175}" type="parTrans" cxnId="{B6E26719-74FF-49F0-AEC8-B394968C557C}">
      <dgm:prSet/>
      <dgm:spPr/>
      <dgm:t>
        <a:bodyPr/>
        <a:lstStyle/>
        <a:p>
          <a:endParaRPr lang="en-US" sz="2000"/>
        </a:p>
      </dgm:t>
    </dgm:pt>
    <dgm:pt modelId="{42B2FDF3-0616-4181-A20B-36A72C4D143A}" type="sibTrans" cxnId="{B6E26719-74FF-49F0-AEC8-B394968C557C}">
      <dgm:prSet phldrT="1"/>
      <dgm:spPr/>
      <dgm:t>
        <a:bodyPr/>
        <a:lstStyle/>
        <a:p>
          <a:endParaRPr lang="en-US" dirty="0"/>
        </a:p>
      </dgm:t>
    </dgm:pt>
    <dgm:pt modelId="{45B6F1FA-CEB6-46F0-9B04-90859A422621}">
      <dgm:prSet/>
      <dgm:spPr/>
      <dgm:t>
        <a:bodyPr/>
        <a:lstStyle/>
        <a:p>
          <a:r>
            <a:rPr lang="en-US" dirty="0"/>
            <a:t>Promote a consistent understanding and application of the Produce Safety Rule</a:t>
          </a:r>
        </a:p>
      </dgm:t>
    </dgm:pt>
    <dgm:pt modelId="{69E1DFFD-9661-4603-907A-8790F17EFA1E}" type="parTrans" cxnId="{58BB88AD-2C96-4425-9AB7-C1559326A119}">
      <dgm:prSet/>
      <dgm:spPr/>
      <dgm:t>
        <a:bodyPr/>
        <a:lstStyle/>
        <a:p>
          <a:endParaRPr lang="en-US" sz="2000"/>
        </a:p>
      </dgm:t>
    </dgm:pt>
    <dgm:pt modelId="{83BB81F3-5401-4D9A-AD8F-D5E3621DCDDD}" type="sibTrans" cxnId="{58BB88AD-2C96-4425-9AB7-C1559326A119}">
      <dgm:prSet/>
      <dgm:spPr/>
      <dgm:t>
        <a:bodyPr/>
        <a:lstStyle/>
        <a:p>
          <a:endParaRPr lang="en-US"/>
        </a:p>
      </dgm:t>
    </dgm:pt>
    <dgm:pt modelId="{FE471248-E286-4662-A680-B58DECABA2CF}">
      <dgm:prSet/>
      <dgm:spPr/>
      <dgm:t>
        <a:bodyPr/>
        <a:lstStyle/>
        <a:p>
          <a:pPr>
            <a:defRPr b="1"/>
          </a:pPr>
          <a:r>
            <a:rPr lang="en-US"/>
            <a:t>Build</a:t>
          </a:r>
        </a:p>
      </dgm:t>
    </dgm:pt>
    <dgm:pt modelId="{3CE41BA1-279B-412A-88FD-DC0EB3DFFA72}" type="parTrans" cxnId="{782AE7B9-9F0E-499B-98EC-0FD75468564E}">
      <dgm:prSet/>
      <dgm:spPr/>
      <dgm:t>
        <a:bodyPr/>
        <a:lstStyle/>
        <a:p>
          <a:endParaRPr lang="en-US" sz="2000"/>
        </a:p>
      </dgm:t>
    </dgm:pt>
    <dgm:pt modelId="{C000D873-33FE-42C7-8548-BE165E94E0A2}" type="sibTrans" cxnId="{782AE7B9-9F0E-499B-98EC-0FD75468564E}">
      <dgm:prSet phldrT="2"/>
      <dgm:spPr/>
      <dgm:t>
        <a:bodyPr/>
        <a:lstStyle/>
        <a:p>
          <a:endParaRPr lang="en-US"/>
        </a:p>
      </dgm:t>
    </dgm:pt>
    <dgm:pt modelId="{AA4502D4-0B7C-4C75-BE34-31F8C0A750F0}">
      <dgm:prSet/>
      <dgm:spPr/>
      <dgm:t>
        <a:bodyPr/>
        <a:lstStyle/>
        <a:p>
          <a:r>
            <a:rPr lang="en-US"/>
            <a:t>Build institutional knowledge of the unique growing conditions, practices, and compliance challenges</a:t>
          </a:r>
        </a:p>
      </dgm:t>
    </dgm:pt>
    <dgm:pt modelId="{12EB0156-4D2A-4C00-AB89-CC77DCBAD07B}" type="parTrans" cxnId="{5706371D-31EE-4E3D-8666-E1292882D091}">
      <dgm:prSet/>
      <dgm:spPr/>
      <dgm:t>
        <a:bodyPr/>
        <a:lstStyle/>
        <a:p>
          <a:endParaRPr lang="en-US" sz="2000"/>
        </a:p>
      </dgm:t>
    </dgm:pt>
    <dgm:pt modelId="{FCE6ECA8-4FEC-4CFC-B658-B32DCBFF7380}" type="sibTrans" cxnId="{5706371D-31EE-4E3D-8666-E1292882D091}">
      <dgm:prSet/>
      <dgm:spPr/>
      <dgm:t>
        <a:bodyPr/>
        <a:lstStyle/>
        <a:p>
          <a:endParaRPr lang="en-US"/>
        </a:p>
      </dgm:t>
    </dgm:pt>
    <dgm:pt modelId="{C9E65560-8A77-4884-8C88-E62DFBD45030}">
      <dgm:prSet/>
      <dgm:spPr/>
      <dgm:t>
        <a:bodyPr/>
        <a:lstStyle/>
        <a:p>
          <a:pPr>
            <a:defRPr b="1"/>
          </a:pPr>
          <a:r>
            <a:rPr lang="en-US"/>
            <a:t>Engage</a:t>
          </a:r>
        </a:p>
      </dgm:t>
    </dgm:pt>
    <dgm:pt modelId="{16BC893B-B714-4DDA-A4D7-EA6FA33C4F14}" type="parTrans" cxnId="{E3DC150B-F08D-4288-90AB-4EECC838CA58}">
      <dgm:prSet/>
      <dgm:spPr/>
      <dgm:t>
        <a:bodyPr/>
        <a:lstStyle/>
        <a:p>
          <a:endParaRPr lang="en-US" sz="2000"/>
        </a:p>
      </dgm:t>
    </dgm:pt>
    <dgm:pt modelId="{E5887224-929E-430D-A5EC-AC4A17649CA5}" type="sibTrans" cxnId="{E3DC150B-F08D-4288-90AB-4EECC838CA58}">
      <dgm:prSet phldrT="3"/>
      <dgm:spPr/>
      <dgm:t>
        <a:bodyPr/>
        <a:lstStyle/>
        <a:p>
          <a:endParaRPr lang="en-US"/>
        </a:p>
      </dgm:t>
    </dgm:pt>
    <dgm:pt modelId="{9F8C6550-E824-4B33-A47D-B66A94B15589}">
      <dgm:prSet/>
      <dgm:spPr/>
      <dgm:t>
        <a:bodyPr/>
        <a:lstStyle/>
        <a:p>
          <a:r>
            <a:rPr lang="en-US"/>
            <a:t>Engage stakeholders to support implementation of the Produce Safety Rule</a:t>
          </a:r>
        </a:p>
      </dgm:t>
    </dgm:pt>
    <dgm:pt modelId="{7DC87512-F205-44D7-9E26-E0F7E73301F2}" type="parTrans" cxnId="{537B6652-0F80-434F-85E5-93CE38CD7DF6}">
      <dgm:prSet/>
      <dgm:spPr/>
      <dgm:t>
        <a:bodyPr/>
        <a:lstStyle/>
        <a:p>
          <a:endParaRPr lang="en-US" sz="2000"/>
        </a:p>
      </dgm:t>
    </dgm:pt>
    <dgm:pt modelId="{333305A6-4D93-4E82-8EBF-ABDF3C97498B}" type="sibTrans" cxnId="{537B6652-0F80-434F-85E5-93CE38CD7DF6}">
      <dgm:prSet/>
      <dgm:spPr/>
      <dgm:t>
        <a:bodyPr/>
        <a:lstStyle/>
        <a:p>
          <a:endParaRPr lang="en-US"/>
        </a:p>
      </dgm:t>
    </dgm:pt>
    <dgm:pt modelId="{C1DA176A-FA08-45B3-B54C-EE8247A628B6}">
      <dgm:prSet/>
      <dgm:spPr/>
      <dgm:t>
        <a:bodyPr/>
        <a:lstStyle/>
        <a:p>
          <a:pPr>
            <a:defRPr b="1"/>
          </a:pPr>
          <a:r>
            <a:rPr lang="en-US"/>
            <a:t>Collaborate</a:t>
          </a:r>
        </a:p>
      </dgm:t>
    </dgm:pt>
    <dgm:pt modelId="{5C3ADFB1-8904-4CC4-A9F7-FDE86795B92A}" type="parTrans" cxnId="{D7F7E8F3-8340-42C0-A724-03402B6E29AE}">
      <dgm:prSet/>
      <dgm:spPr/>
      <dgm:t>
        <a:bodyPr/>
        <a:lstStyle/>
        <a:p>
          <a:endParaRPr lang="en-US" sz="2000"/>
        </a:p>
      </dgm:t>
    </dgm:pt>
    <dgm:pt modelId="{E920D129-5F5A-4E78-B6F5-3263FD7533BD}" type="sibTrans" cxnId="{D7F7E8F3-8340-42C0-A724-03402B6E29AE}">
      <dgm:prSet phldrT="4"/>
      <dgm:spPr/>
      <dgm:t>
        <a:bodyPr/>
        <a:lstStyle/>
        <a:p>
          <a:endParaRPr lang="en-US"/>
        </a:p>
      </dgm:t>
    </dgm:pt>
    <dgm:pt modelId="{14EBF790-D953-43E4-B404-87530F109553}">
      <dgm:prSet/>
      <dgm:spPr/>
      <dgm:t>
        <a:bodyPr/>
        <a:lstStyle/>
        <a:p>
          <a:r>
            <a:rPr lang="en-US"/>
            <a:t>Collaborate with stakeholders to prevent, detect and respond to foodborne outbreaks</a:t>
          </a:r>
        </a:p>
      </dgm:t>
    </dgm:pt>
    <dgm:pt modelId="{FB63351C-B033-41CD-9F6B-D296062E78F7}" type="parTrans" cxnId="{D0B88092-150B-4613-96BE-F805D1250496}">
      <dgm:prSet/>
      <dgm:spPr/>
      <dgm:t>
        <a:bodyPr/>
        <a:lstStyle/>
        <a:p>
          <a:endParaRPr lang="en-US" sz="2000"/>
        </a:p>
      </dgm:t>
    </dgm:pt>
    <dgm:pt modelId="{AE6EDDF5-B967-4A45-ACA7-4777BED228A2}" type="sibTrans" cxnId="{D0B88092-150B-4613-96BE-F805D1250496}">
      <dgm:prSet/>
      <dgm:spPr/>
      <dgm:t>
        <a:bodyPr/>
        <a:lstStyle/>
        <a:p>
          <a:endParaRPr lang="en-US"/>
        </a:p>
      </dgm:t>
    </dgm:pt>
    <dgm:pt modelId="{0DAA8664-CFD4-4F9C-9528-87B49C7DA10F}" type="pres">
      <dgm:prSet presAssocID="{E03AA667-602D-45DA-BFE9-812381141020}" presName="root" presStyleCnt="0">
        <dgm:presLayoutVars>
          <dgm:dir/>
          <dgm:resizeHandles val="exact"/>
        </dgm:presLayoutVars>
      </dgm:prSet>
      <dgm:spPr/>
    </dgm:pt>
    <dgm:pt modelId="{0BFC7502-79C0-4E2E-BBE1-EAFC40E1570E}" type="pres">
      <dgm:prSet presAssocID="{819317C8-AD37-4E66-A785-259B8B364108}" presName="compNode" presStyleCnt="0"/>
      <dgm:spPr/>
    </dgm:pt>
    <dgm:pt modelId="{FA16D4C3-57B7-40E5-9159-45ED4A7C0EA5}" type="pres">
      <dgm:prSet presAssocID="{819317C8-AD37-4E66-A785-259B8B36410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nn Diagram"/>
        </a:ext>
      </dgm:extLst>
    </dgm:pt>
    <dgm:pt modelId="{6ECB5765-AC78-4894-9A3C-A3F24D5C29A8}" type="pres">
      <dgm:prSet presAssocID="{819317C8-AD37-4E66-A785-259B8B364108}" presName="iconSpace" presStyleCnt="0"/>
      <dgm:spPr/>
    </dgm:pt>
    <dgm:pt modelId="{407D2724-8FFE-49FE-B708-6CE930D53666}" type="pres">
      <dgm:prSet presAssocID="{819317C8-AD37-4E66-A785-259B8B364108}" presName="parTx" presStyleLbl="revTx" presStyleIdx="0" presStyleCnt="8">
        <dgm:presLayoutVars>
          <dgm:chMax val="0"/>
          <dgm:chPref val="0"/>
        </dgm:presLayoutVars>
      </dgm:prSet>
      <dgm:spPr/>
    </dgm:pt>
    <dgm:pt modelId="{3FBC2469-E862-4870-8ABA-CE495A70B344}" type="pres">
      <dgm:prSet presAssocID="{819317C8-AD37-4E66-A785-259B8B364108}" presName="txSpace" presStyleCnt="0"/>
      <dgm:spPr/>
    </dgm:pt>
    <dgm:pt modelId="{F868FE95-3199-4AAA-9840-2F36D11C7328}" type="pres">
      <dgm:prSet presAssocID="{819317C8-AD37-4E66-A785-259B8B364108}" presName="desTx" presStyleLbl="revTx" presStyleIdx="1" presStyleCnt="8">
        <dgm:presLayoutVars/>
      </dgm:prSet>
      <dgm:spPr/>
    </dgm:pt>
    <dgm:pt modelId="{F2F09312-AB91-493B-BC2F-69D4609DF46A}" type="pres">
      <dgm:prSet presAssocID="{42B2FDF3-0616-4181-A20B-36A72C4D143A}" presName="sibTrans" presStyleCnt="0"/>
      <dgm:spPr/>
    </dgm:pt>
    <dgm:pt modelId="{0F0A5210-B5C2-489C-852C-84161B0D7A8F}" type="pres">
      <dgm:prSet presAssocID="{FE471248-E286-4662-A680-B58DECABA2CF}" presName="compNode" presStyleCnt="0"/>
      <dgm:spPr/>
    </dgm:pt>
    <dgm:pt modelId="{C7FDB5EF-9E1D-4985-BA3E-67911C325E0B}" type="pres">
      <dgm:prSet presAssocID="{FE471248-E286-4662-A680-B58DECABA2C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BE0C9DF1-81E7-4C76-9386-CC0A28B84C9A}" type="pres">
      <dgm:prSet presAssocID="{FE471248-E286-4662-A680-B58DECABA2CF}" presName="iconSpace" presStyleCnt="0"/>
      <dgm:spPr/>
    </dgm:pt>
    <dgm:pt modelId="{0B2409FF-61F2-4CD7-99B6-8D73831FE02F}" type="pres">
      <dgm:prSet presAssocID="{FE471248-E286-4662-A680-B58DECABA2CF}" presName="parTx" presStyleLbl="revTx" presStyleIdx="2" presStyleCnt="8">
        <dgm:presLayoutVars>
          <dgm:chMax val="0"/>
          <dgm:chPref val="0"/>
        </dgm:presLayoutVars>
      </dgm:prSet>
      <dgm:spPr/>
    </dgm:pt>
    <dgm:pt modelId="{B5116AD1-79BD-4E9D-8455-5762A70ABAC4}" type="pres">
      <dgm:prSet presAssocID="{FE471248-E286-4662-A680-B58DECABA2CF}" presName="txSpace" presStyleCnt="0"/>
      <dgm:spPr/>
    </dgm:pt>
    <dgm:pt modelId="{07F3DC59-C593-4674-B79E-D606493B4AF6}" type="pres">
      <dgm:prSet presAssocID="{FE471248-E286-4662-A680-B58DECABA2CF}" presName="desTx" presStyleLbl="revTx" presStyleIdx="3" presStyleCnt="8">
        <dgm:presLayoutVars/>
      </dgm:prSet>
      <dgm:spPr/>
    </dgm:pt>
    <dgm:pt modelId="{A226D73D-E2AB-4F9C-B726-359FE3BDB8DC}" type="pres">
      <dgm:prSet presAssocID="{C000D873-33FE-42C7-8548-BE165E94E0A2}" presName="sibTrans" presStyleCnt="0"/>
      <dgm:spPr/>
    </dgm:pt>
    <dgm:pt modelId="{52DD8219-586B-4E77-8D06-18C07440C537}" type="pres">
      <dgm:prSet presAssocID="{C9E65560-8A77-4884-8C88-E62DFBD45030}" presName="compNode" presStyleCnt="0"/>
      <dgm:spPr/>
    </dgm:pt>
    <dgm:pt modelId="{9F7B7C22-AA36-4C61-87B2-F4E31727689C}" type="pres">
      <dgm:prSet presAssocID="{C9E65560-8A77-4884-8C88-E62DFBD4503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031DBBCD-028D-4899-B49D-19C76C34E1BC}" type="pres">
      <dgm:prSet presAssocID="{C9E65560-8A77-4884-8C88-E62DFBD45030}" presName="iconSpace" presStyleCnt="0"/>
      <dgm:spPr/>
    </dgm:pt>
    <dgm:pt modelId="{42FA80AB-4F62-408B-A8A7-C0140A421E7E}" type="pres">
      <dgm:prSet presAssocID="{C9E65560-8A77-4884-8C88-E62DFBD45030}" presName="parTx" presStyleLbl="revTx" presStyleIdx="4" presStyleCnt="8">
        <dgm:presLayoutVars>
          <dgm:chMax val="0"/>
          <dgm:chPref val="0"/>
        </dgm:presLayoutVars>
      </dgm:prSet>
      <dgm:spPr/>
    </dgm:pt>
    <dgm:pt modelId="{5618B784-C9E1-418B-8C33-A2429BC3ECA4}" type="pres">
      <dgm:prSet presAssocID="{C9E65560-8A77-4884-8C88-E62DFBD45030}" presName="txSpace" presStyleCnt="0"/>
      <dgm:spPr/>
    </dgm:pt>
    <dgm:pt modelId="{B32556F9-CD82-481E-8775-3209ABA92878}" type="pres">
      <dgm:prSet presAssocID="{C9E65560-8A77-4884-8C88-E62DFBD45030}" presName="desTx" presStyleLbl="revTx" presStyleIdx="5" presStyleCnt="8">
        <dgm:presLayoutVars/>
      </dgm:prSet>
      <dgm:spPr/>
    </dgm:pt>
    <dgm:pt modelId="{54451DF9-C8AB-45B9-A657-A2A1D5142301}" type="pres">
      <dgm:prSet presAssocID="{E5887224-929E-430D-A5EC-AC4A17649CA5}" presName="sibTrans" presStyleCnt="0"/>
      <dgm:spPr/>
    </dgm:pt>
    <dgm:pt modelId="{C09E492B-3E42-4A1F-8522-ED9D0DD0671A}" type="pres">
      <dgm:prSet presAssocID="{C1DA176A-FA08-45B3-B54C-EE8247A628B6}" presName="compNode" presStyleCnt="0"/>
      <dgm:spPr/>
    </dgm:pt>
    <dgm:pt modelId="{445F24F5-F90D-4C0A-A3C7-9E1A4B16E773}" type="pres">
      <dgm:prSet presAssocID="{C1DA176A-FA08-45B3-B54C-EE8247A628B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FD469153-8C94-4A46-8C46-E23F5DB7099F}" type="pres">
      <dgm:prSet presAssocID="{C1DA176A-FA08-45B3-B54C-EE8247A628B6}" presName="iconSpace" presStyleCnt="0"/>
      <dgm:spPr/>
    </dgm:pt>
    <dgm:pt modelId="{6AEE5BCF-E8CC-4448-9081-B244DF0E1014}" type="pres">
      <dgm:prSet presAssocID="{C1DA176A-FA08-45B3-B54C-EE8247A628B6}" presName="parTx" presStyleLbl="revTx" presStyleIdx="6" presStyleCnt="8">
        <dgm:presLayoutVars>
          <dgm:chMax val="0"/>
          <dgm:chPref val="0"/>
        </dgm:presLayoutVars>
      </dgm:prSet>
      <dgm:spPr/>
    </dgm:pt>
    <dgm:pt modelId="{79EA8A73-EBAF-4B85-BD0A-32E649DE695C}" type="pres">
      <dgm:prSet presAssocID="{C1DA176A-FA08-45B3-B54C-EE8247A628B6}" presName="txSpace" presStyleCnt="0"/>
      <dgm:spPr/>
    </dgm:pt>
    <dgm:pt modelId="{2DAC45F9-46AB-4AB1-BEEE-985AF9E49D08}" type="pres">
      <dgm:prSet presAssocID="{C1DA176A-FA08-45B3-B54C-EE8247A628B6}" presName="desTx" presStyleLbl="revTx" presStyleIdx="7" presStyleCnt="8">
        <dgm:presLayoutVars/>
      </dgm:prSet>
      <dgm:spPr/>
    </dgm:pt>
  </dgm:ptLst>
  <dgm:cxnLst>
    <dgm:cxn modelId="{E3DC150B-F08D-4288-90AB-4EECC838CA58}" srcId="{E03AA667-602D-45DA-BFE9-812381141020}" destId="{C9E65560-8A77-4884-8C88-E62DFBD45030}" srcOrd="2" destOrd="0" parTransId="{16BC893B-B714-4DDA-A4D7-EA6FA33C4F14}" sibTransId="{E5887224-929E-430D-A5EC-AC4A17649CA5}"/>
    <dgm:cxn modelId="{B6E26719-74FF-49F0-AEC8-B394968C557C}" srcId="{E03AA667-602D-45DA-BFE9-812381141020}" destId="{819317C8-AD37-4E66-A785-259B8B364108}" srcOrd="0" destOrd="0" parTransId="{5651AB68-E029-4093-8641-03D013A70175}" sibTransId="{42B2FDF3-0616-4181-A20B-36A72C4D143A}"/>
    <dgm:cxn modelId="{5706371D-31EE-4E3D-8666-E1292882D091}" srcId="{FE471248-E286-4662-A680-B58DECABA2CF}" destId="{AA4502D4-0B7C-4C75-BE34-31F8C0A750F0}" srcOrd="0" destOrd="0" parTransId="{12EB0156-4D2A-4C00-AB89-CC77DCBAD07B}" sibTransId="{FCE6ECA8-4FEC-4CFC-B658-B32DCBFF7380}"/>
    <dgm:cxn modelId="{98F73D36-4310-4772-AA16-79C652C3EEDD}" type="presOf" srcId="{9F8C6550-E824-4B33-A47D-B66A94B15589}" destId="{B32556F9-CD82-481E-8775-3209ABA92878}" srcOrd="0" destOrd="0" presId="urn:microsoft.com/office/officeart/2018/5/layout/CenteredIconLabelDescriptionList"/>
    <dgm:cxn modelId="{AB533F37-92A9-4351-A0BD-890888705EB3}" type="presOf" srcId="{14EBF790-D953-43E4-B404-87530F109553}" destId="{2DAC45F9-46AB-4AB1-BEEE-985AF9E49D08}" srcOrd="0" destOrd="0" presId="urn:microsoft.com/office/officeart/2018/5/layout/CenteredIconLabelDescriptionList"/>
    <dgm:cxn modelId="{F8A43B45-3008-4FDA-A96E-8FA694FC552B}" type="presOf" srcId="{C1DA176A-FA08-45B3-B54C-EE8247A628B6}" destId="{6AEE5BCF-E8CC-4448-9081-B244DF0E1014}" srcOrd="0" destOrd="0" presId="urn:microsoft.com/office/officeart/2018/5/layout/CenteredIconLabelDescriptionList"/>
    <dgm:cxn modelId="{537B6652-0F80-434F-85E5-93CE38CD7DF6}" srcId="{C9E65560-8A77-4884-8C88-E62DFBD45030}" destId="{9F8C6550-E824-4B33-A47D-B66A94B15589}" srcOrd="0" destOrd="0" parTransId="{7DC87512-F205-44D7-9E26-E0F7E73301F2}" sibTransId="{333305A6-4D93-4E82-8EBF-ABDF3C97498B}"/>
    <dgm:cxn modelId="{11D6CF55-E426-4196-97EC-4C8A23F8564E}" type="presOf" srcId="{45B6F1FA-CEB6-46F0-9B04-90859A422621}" destId="{F868FE95-3199-4AAA-9840-2F36D11C7328}" srcOrd="0" destOrd="0" presId="urn:microsoft.com/office/officeart/2018/5/layout/CenteredIconLabelDescriptionList"/>
    <dgm:cxn modelId="{D0B88092-150B-4613-96BE-F805D1250496}" srcId="{C1DA176A-FA08-45B3-B54C-EE8247A628B6}" destId="{14EBF790-D953-43E4-B404-87530F109553}" srcOrd="0" destOrd="0" parTransId="{FB63351C-B033-41CD-9F6B-D296062E78F7}" sibTransId="{AE6EDDF5-B967-4A45-ACA7-4777BED228A2}"/>
    <dgm:cxn modelId="{03C333A5-A35E-49A0-8CCB-DC4D9DB6EB92}" type="presOf" srcId="{E03AA667-602D-45DA-BFE9-812381141020}" destId="{0DAA8664-CFD4-4F9C-9528-87B49C7DA10F}" srcOrd="0" destOrd="0" presId="urn:microsoft.com/office/officeart/2018/5/layout/CenteredIconLabelDescriptionList"/>
    <dgm:cxn modelId="{58BB88AD-2C96-4425-9AB7-C1559326A119}" srcId="{819317C8-AD37-4E66-A785-259B8B364108}" destId="{45B6F1FA-CEB6-46F0-9B04-90859A422621}" srcOrd="0" destOrd="0" parTransId="{69E1DFFD-9661-4603-907A-8790F17EFA1E}" sibTransId="{83BB81F3-5401-4D9A-AD8F-D5E3621DCDDD}"/>
    <dgm:cxn modelId="{00A39DB1-283B-41BD-A5C3-BDBDBEF92A04}" type="presOf" srcId="{C9E65560-8A77-4884-8C88-E62DFBD45030}" destId="{42FA80AB-4F62-408B-A8A7-C0140A421E7E}" srcOrd="0" destOrd="0" presId="urn:microsoft.com/office/officeart/2018/5/layout/CenteredIconLabelDescriptionList"/>
    <dgm:cxn modelId="{3DC3BCB3-D102-4824-AA2E-B595E87ADF3E}" type="presOf" srcId="{AA4502D4-0B7C-4C75-BE34-31F8C0A750F0}" destId="{07F3DC59-C593-4674-B79E-D606493B4AF6}" srcOrd="0" destOrd="0" presId="urn:microsoft.com/office/officeart/2018/5/layout/CenteredIconLabelDescriptionList"/>
    <dgm:cxn modelId="{C36674B8-EC5C-4846-A4EE-AADC138DA141}" type="presOf" srcId="{819317C8-AD37-4E66-A785-259B8B364108}" destId="{407D2724-8FFE-49FE-B708-6CE930D53666}" srcOrd="0" destOrd="0" presId="urn:microsoft.com/office/officeart/2018/5/layout/CenteredIconLabelDescriptionList"/>
    <dgm:cxn modelId="{782AE7B9-9F0E-499B-98EC-0FD75468564E}" srcId="{E03AA667-602D-45DA-BFE9-812381141020}" destId="{FE471248-E286-4662-A680-B58DECABA2CF}" srcOrd="1" destOrd="0" parTransId="{3CE41BA1-279B-412A-88FD-DC0EB3DFFA72}" sibTransId="{C000D873-33FE-42C7-8548-BE165E94E0A2}"/>
    <dgm:cxn modelId="{D7F7E8F3-8340-42C0-A724-03402B6E29AE}" srcId="{E03AA667-602D-45DA-BFE9-812381141020}" destId="{C1DA176A-FA08-45B3-B54C-EE8247A628B6}" srcOrd="3" destOrd="0" parTransId="{5C3ADFB1-8904-4CC4-A9F7-FDE86795B92A}" sibTransId="{E920D129-5F5A-4E78-B6F5-3263FD7533BD}"/>
    <dgm:cxn modelId="{8480EFF8-FB5E-483C-8BF8-8871AD6A0F6B}" type="presOf" srcId="{FE471248-E286-4662-A680-B58DECABA2CF}" destId="{0B2409FF-61F2-4CD7-99B6-8D73831FE02F}" srcOrd="0" destOrd="0" presId="urn:microsoft.com/office/officeart/2018/5/layout/CenteredIconLabelDescriptionList"/>
    <dgm:cxn modelId="{8737C3C0-2CC2-4CF4-B96B-0406CFA6FDDB}" type="presParOf" srcId="{0DAA8664-CFD4-4F9C-9528-87B49C7DA10F}" destId="{0BFC7502-79C0-4E2E-BBE1-EAFC40E1570E}" srcOrd="0" destOrd="0" presId="urn:microsoft.com/office/officeart/2018/5/layout/CenteredIconLabelDescriptionList"/>
    <dgm:cxn modelId="{FB6AD342-B46F-4854-948A-5A1C1F6F1BA6}" type="presParOf" srcId="{0BFC7502-79C0-4E2E-BBE1-EAFC40E1570E}" destId="{FA16D4C3-57B7-40E5-9159-45ED4A7C0EA5}" srcOrd="0" destOrd="0" presId="urn:microsoft.com/office/officeart/2018/5/layout/CenteredIconLabelDescriptionList"/>
    <dgm:cxn modelId="{7ADC4C9F-8E97-4FF2-A42B-C024F547616D}" type="presParOf" srcId="{0BFC7502-79C0-4E2E-BBE1-EAFC40E1570E}" destId="{6ECB5765-AC78-4894-9A3C-A3F24D5C29A8}" srcOrd="1" destOrd="0" presId="urn:microsoft.com/office/officeart/2018/5/layout/CenteredIconLabelDescriptionList"/>
    <dgm:cxn modelId="{FCA95903-AC28-4607-BAAB-80AF90A21DB4}" type="presParOf" srcId="{0BFC7502-79C0-4E2E-BBE1-EAFC40E1570E}" destId="{407D2724-8FFE-49FE-B708-6CE930D53666}" srcOrd="2" destOrd="0" presId="urn:microsoft.com/office/officeart/2018/5/layout/CenteredIconLabelDescriptionList"/>
    <dgm:cxn modelId="{50E4AC87-BB9C-4729-847D-67E1C5387127}" type="presParOf" srcId="{0BFC7502-79C0-4E2E-BBE1-EAFC40E1570E}" destId="{3FBC2469-E862-4870-8ABA-CE495A70B344}" srcOrd="3" destOrd="0" presId="urn:microsoft.com/office/officeart/2018/5/layout/CenteredIconLabelDescriptionList"/>
    <dgm:cxn modelId="{6E4B3B91-3AE4-44F5-917F-FD3501F7C799}" type="presParOf" srcId="{0BFC7502-79C0-4E2E-BBE1-EAFC40E1570E}" destId="{F868FE95-3199-4AAA-9840-2F36D11C7328}" srcOrd="4" destOrd="0" presId="urn:microsoft.com/office/officeart/2018/5/layout/CenteredIconLabelDescriptionList"/>
    <dgm:cxn modelId="{197AD2B9-48B1-45D1-8274-4224164EEEB7}" type="presParOf" srcId="{0DAA8664-CFD4-4F9C-9528-87B49C7DA10F}" destId="{F2F09312-AB91-493B-BC2F-69D4609DF46A}" srcOrd="1" destOrd="0" presId="urn:microsoft.com/office/officeart/2018/5/layout/CenteredIconLabelDescriptionList"/>
    <dgm:cxn modelId="{22AE6636-BDDE-4D8E-B87D-7E15C0561861}" type="presParOf" srcId="{0DAA8664-CFD4-4F9C-9528-87B49C7DA10F}" destId="{0F0A5210-B5C2-489C-852C-84161B0D7A8F}" srcOrd="2" destOrd="0" presId="urn:microsoft.com/office/officeart/2018/5/layout/CenteredIconLabelDescriptionList"/>
    <dgm:cxn modelId="{D57C6D1E-5C18-47DF-ADE3-E7349CB4F657}" type="presParOf" srcId="{0F0A5210-B5C2-489C-852C-84161B0D7A8F}" destId="{C7FDB5EF-9E1D-4985-BA3E-67911C325E0B}" srcOrd="0" destOrd="0" presId="urn:microsoft.com/office/officeart/2018/5/layout/CenteredIconLabelDescriptionList"/>
    <dgm:cxn modelId="{694A39A3-1709-40FB-9B03-F8146BB3429A}" type="presParOf" srcId="{0F0A5210-B5C2-489C-852C-84161B0D7A8F}" destId="{BE0C9DF1-81E7-4C76-9386-CC0A28B84C9A}" srcOrd="1" destOrd="0" presId="urn:microsoft.com/office/officeart/2018/5/layout/CenteredIconLabelDescriptionList"/>
    <dgm:cxn modelId="{21880488-C863-4FBE-9CDC-EFE4CF877CCD}" type="presParOf" srcId="{0F0A5210-B5C2-489C-852C-84161B0D7A8F}" destId="{0B2409FF-61F2-4CD7-99B6-8D73831FE02F}" srcOrd="2" destOrd="0" presId="urn:microsoft.com/office/officeart/2018/5/layout/CenteredIconLabelDescriptionList"/>
    <dgm:cxn modelId="{F3878B4E-71D9-4EEE-85B8-9FB078336A72}" type="presParOf" srcId="{0F0A5210-B5C2-489C-852C-84161B0D7A8F}" destId="{B5116AD1-79BD-4E9D-8455-5762A70ABAC4}" srcOrd="3" destOrd="0" presId="urn:microsoft.com/office/officeart/2018/5/layout/CenteredIconLabelDescriptionList"/>
    <dgm:cxn modelId="{41352C4F-92BA-4B1F-BA8F-2C2DF081C9A9}" type="presParOf" srcId="{0F0A5210-B5C2-489C-852C-84161B0D7A8F}" destId="{07F3DC59-C593-4674-B79E-D606493B4AF6}" srcOrd="4" destOrd="0" presId="urn:microsoft.com/office/officeart/2018/5/layout/CenteredIconLabelDescriptionList"/>
    <dgm:cxn modelId="{5EA92611-562F-448A-BE14-967A83E78A7E}" type="presParOf" srcId="{0DAA8664-CFD4-4F9C-9528-87B49C7DA10F}" destId="{A226D73D-E2AB-4F9C-B726-359FE3BDB8DC}" srcOrd="3" destOrd="0" presId="urn:microsoft.com/office/officeart/2018/5/layout/CenteredIconLabelDescriptionList"/>
    <dgm:cxn modelId="{140C7861-8342-434E-8B00-8658B5CFC5A6}" type="presParOf" srcId="{0DAA8664-CFD4-4F9C-9528-87B49C7DA10F}" destId="{52DD8219-586B-4E77-8D06-18C07440C537}" srcOrd="4" destOrd="0" presId="urn:microsoft.com/office/officeart/2018/5/layout/CenteredIconLabelDescriptionList"/>
    <dgm:cxn modelId="{DF411098-D957-43D3-ACAD-4480074099D9}" type="presParOf" srcId="{52DD8219-586B-4E77-8D06-18C07440C537}" destId="{9F7B7C22-AA36-4C61-87B2-F4E31727689C}" srcOrd="0" destOrd="0" presId="urn:microsoft.com/office/officeart/2018/5/layout/CenteredIconLabelDescriptionList"/>
    <dgm:cxn modelId="{DEF3611B-EDEA-4B87-8413-C9583F3D864D}" type="presParOf" srcId="{52DD8219-586B-4E77-8D06-18C07440C537}" destId="{031DBBCD-028D-4899-B49D-19C76C34E1BC}" srcOrd="1" destOrd="0" presId="urn:microsoft.com/office/officeart/2018/5/layout/CenteredIconLabelDescriptionList"/>
    <dgm:cxn modelId="{2F71291B-8121-453C-9E36-4CDA63742139}" type="presParOf" srcId="{52DD8219-586B-4E77-8D06-18C07440C537}" destId="{42FA80AB-4F62-408B-A8A7-C0140A421E7E}" srcOrd="2" destOrd="0" presId="urn:microsoft.com/office/officeart/2018/5/layout/CenteredIconLabelDescriptionList"/>
    <dgm:cxn modelId="{B24C7A02-7336-4A23-AFA5-523265C9DE60}" type="presParOf" srcId="{52DD8219-586B-4E77-8D06-18C07440C537}" destId="{5618B784-C9E1-418B-8C33-A2429BC3ECA4}" srcOrd="3" destOrd="0" presId="urn:microsoft.com/office/officeart/2018/5/layout/CenteredIconLabelDescriptionList"/>
    <dgm:cxn modelId="{4B56CA61-F426-4FD0-AAF6-7B2F32F74158}" type="presParOf" srcId="{52DD8219-586B-4E77-8D06-18C07440C537}" destId="{B32556F9-CD82-481E-8775-3209ABA92878}" srcOrd="4" destOrd="0" presId="urn:microsoft.com/office/officeart/2018/5/layout/CenteredIconLabelDescriptionList"/>
    <dgm:cxn modelId="{CE2CE849-9B0E-46F7-B65B-C2172490D895}" type="presParOf" srcId="{0DAA8664-CFD4-4F9C-9528-87B49C7DA10F}" destId="{54451DF9-C8AB-45B9-A657-A2A1D5142301}" srcOrd="5" destOrd="0" presId="urn:microsoft.com/office/officeart/2018/5/layout/CenteredIconLabelDescriptionList"/>
    <dgm:cxn modelId="{DBDEE523-14FB-4FEE-8F40-323ACB57FD82}" type="presParOf" srcId="{0DAA8664-CFD4-4F9C-9528-87B49C7DA10F}" destId="{C09E492B-3E42-4A1F-8522-ED9D0DD0671A}" srcOrd="6" destOrd="0" presId="urn:microsoft.com/office/officeart/2018/5/layout/CenteredIconLabelDescriptionList"/>
    <dgm:cxn modelId="{C5662D88-8A2E-4061-A923-7F0E8C1AF992}" type="presParOf" srcId="{C09E492B-3E42-4A1F-8522-ED9D0DD0671A}" destId="{445F24F5-F90D-4C0A-A3C7-9E1A4B16E773}" srcOrd="0" destOrd="0" presId="urn:microsoft.com/office/officeart/2018/5/layout/CenteredIconLabelDescriptionList"/>
    <dgm:cxn modelId="{DDD931C5-36E8-44EE-A6E1-C7ED7E37D10C}" type="presParOf" srcId="{C09E492B-3E42-4A1F-8522-ED9D0DD0671A}" destId="{FD469153-8C94-4A46-8C46-E23F5DB7099F}" srcOrd="1" destOrd="0" presId="urn:microsoft.com/office/officeart/2018/5/layout/CenteredIconLabelDescriptionList"/>
    <dgm:cxn modelId="{AAD38F4D-E5BD-4B7C-A129-944808813201}" type="presParOf" srcId="{C09E492B-3E42-4A1F-8522-ED9D0DD0671A}" destId="{6AEE5BCF-E8CC-4448-9081-B244DF0E1014}" srcOrd="2" destOrd="0" presId="urn:microsoft.com/office/officeart/2018/5/layout/CenteredIconLabelDescriptionList"/>
    <dgm:cxn modelId="{12F083B1-0FCB-44AF-A9C5-4CF204739B44}" type="presParOf" srcId="{C09E492B-3E42-4A1F-8522-ED9D0DD0671A}" destId="{79EA8A73-EBAF-4B85-BD0A-32E649DE695C}" srcOrd="3" destOrd="0" presId="urn:microsoft.com/office/officeart/2018/5/layout/CenteredIconLabelDescriptionList"/>
    <dgm:cxn modelId="{32C7A5F5-B88A-41F3-BC13-A6FDF52DDBA1}" type="presParOf" srcId="{C09E492B-3E42-4A1F-8522-ED9D0DD0671A}" destId="{2DAC45F9-46AB-4AB1-BEEE-985AF9E49D08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16D4C3-57B7-40E5-9159-45ED4A7C0EA5}">
      <dsp:nvSpPr>
        <dsp:cNvPr id="0" name=""/>
        <dsp:cNvSpPr/>
      </dsp:nvSpPr>
      <dsp:spPr>
        <a:xfrm>
          <a:off x="852958" y="1796192"/>
          <a:ext cx="909562" cy="909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7D2724-8FFE-49FE-B708-6CE930D53666}">
      <dsp:nvSpPr>
        <dsp:cNvPr id="0" name=""/>
        <dsp:cNvSpPr/>
      </dsp:nvSpPr>
      <dsp:spPr>
        <a:xfrm>
          <a:off x="8364" y="2832141"/>
          <a:ext cx="2598750" cy="389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700" kern="1200" dirty="0"/>
            <a:t>Promote</a:t>
          </a:r>
        </a:p>
      </dsp:txBody>
      <dsp:txXfrm>
        <a:off x="8364" y="2832141"/>
        <a:ext cx="2598750" cy="389812"/>
      </dsp:txXfrm>
    </dsp:sp>
    <dsp:sp modelId="{F868FE95-3199-4AAA-9840-2F36D11C7328}">
      <dsp:nvSpPr>
        <dsp:cNvPr id="0" name=""/>
        <dsp:cNvSpPr/>
      </dsp:nvSpPr>
      <dsp:spPr>
        <a:xfrm>
          <a:off x="8364" y="3280738"/>
          <a:ext cx="2598750" cy="14546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Promote a consistent understanding and application of the Produce Safety Rule</a:t>
          </a:r>
        </a:p>
      </dsp:txBody>
      <dsp:txXfrm>
        <a:off x="8364" y="3280738"/>
        <a:ext cx="2598750" cy="1454677"/>
      </dsp:txXfrm>
    </dsp:sp>
    <dsp:sp modelId="{C7FDB5EF-9E1D-4985-BA3E-67911C325E0B}">
      <dsp:nvSpPr>
        <dsp:cNvPr id="0" name=""/>
        <dsp:cNvSpPr/>
      </dsp:nvSpPr>
      <dsp:spPr>
        <a:xfrm>
          <a:off x="3906489" y="1796192"/>
          <a:ext cx="909562" cy="909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2409FF-61F2-4CD7-99B6-8D73831FE02F}">
      <dsp:nvSpPr>
        <dsp:cNvPr id="0" name=""/>
        <dsp:cNvSpPr/>
      </dsp:nvSpPr>
      <dsp:spPr>
        <a:xfrm>
          <a:off x="3061895" y="2832141"/>
          <a:ext cx="2598750" cy="389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700" kern="1200"/>
            <a:t>Build</a:t>
          </a:r>
        </a:p>
      </dsp:txBody>
      <dsp:txXfrm>
        <a:off x="3061895" y="2832141"/>
        <a:ext cx="2598750" cy="389812"/>
      </dsp:txXfrm>
    </dsp:sp>
    <dsp:sp modelId="{07F3DC59-C593-4674-B79E-D606493B4AF6}">
      <dsp:nvSpPr>
        <dsp:cNvPr id="0" name=""/>
        <dsp:cNvSpPr/>
      </dsp:nvSpPr>
      <dsp:spPr>
        <a:xfrm>
          <a:off x="3061895" y="3280738"/>
          <a:ext cx="2598750" cy="14546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Build institutional knowledge of the unique growing conditions, practices, and compliance challenges</a:t>
          </a:r>
        </a:p>
      </dsp:txBody>
      <dsp:txXfrm>
        <a:off x="3061895" y="3280738"/>
        <a:ext cx="2598750" cy="1454677"/>
      </dsp:txXfrm>
    </dsp:sp>
    <dsp:sp modelId="{9F7B7C22-AA36-4C61-87B2-F4E31727689C}">
      <dsp:nvSpPr>
        <dsp:cNvPr id="0" name=""/>
        <dsp:cNvSpPr/>
      </dsp:nvSpPr>
      <dsp:spPr>
        <a:xfrm>
          <a:off x="6960020" y="1796192"/>
          <a:ext cx="909562" cy="909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A80AB-4F62-408B-A8A7-C0140A421E7E}">
      <dsp:nvSpPr>
        <dsp:cNvPr id="0" name=""/>
        <dsp:cNvSpPr/>
      </dsp:nvSpPr>
      <dsp:spPr>
        <a:xfrm>
          <a:off x="6115427" y="2832141"/>
          <a:ext cx="2598750" cy="389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700" kern="1200"/>
            <a:t>Engage</a:t>
          </a:r>
        </a:p>
      </dsp:txBody>
      <dsp:txXfrm>
        <a:off x="6115427" y="2832141"/>
        <a:ext cx="2598750" cy="389812"/>
      </dsp:txXfrm>
    </dsp:sp>
    <dsp:sp modelId="{B32556F9-CD82-481E-8775-3209ABA92878}">
      <dsp:nvSpPr>
        <dsp:cNvPr id="0" name=""/>
        <dsp:cNvSpPr/>
      </dsp:nvSpPr>
      <dsp:spPr>
        <a:xfrm>
          <a:off x="6115427" y="3280738"/>
          <a:ext cx="2598750" cy="14546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Engage stakeholders to support implementation of the Produce Safety Rule</a:t>
          </a:r>
        </a:p>
      </dsp:txBody>
      <dsp:txXfrm>
        <a:off x="6115427" y="3280738"/>
        <a:ext cx="2598750" cy="1454677"/>
      </dsp:txXfrm>
    </dsp:sp>
    <dsp:sp modelId="{445F24F5-F90D-4C0A-A3C7-9E1A4B16E773}">
      <dsp:nvSpPr>
        <dsp:cNvPr id="0" name=""/>
        <dsp:cNvSpPr/>
      </dsp:nvSpPr>
      <dsp:spPr>
        <a:xfrm>
          <a:off x="10013552" y="1796192"/>
          <a:ext cx="909562" cy="90956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EE5BCF-E8CC-4448-9081-B244DF0E1014}">
      <dsp:nvSpPr>
        <dsp:cNvPr id="0" name=""/>
        <dsp:cNvSpPr/>
      </dsp:nvSpPr>
      <dsp:spPr>
        <a:xfrm>
          <a:off x="9168958" y="2832141"/>
          <a:ext cx="2598750" cy="389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700" kern="1200"/>
            <a:t>Collaborate</a:t>
          </a:r>
        </a:p>
      </dsp:txBody>
      <dsp:txXfrm>
        <a:off x="9168958" y="2832141"/>
        <a:ext cx="2598750" cy="389812"/>
      </dsp:txXfrm>
    </dsp:sp>
    <dsp:sp modelId="{2DAC45F9-46AB-4AB1-BEEE-985AF9E49D08}">
      <dsp:nvSpPr>
        <dsp:cNvPr id="0" name=""/>
        <dsp:cNvSpPr/>
      </dsp:nvSpPr>
      <dsp:spPr>
        <a:xfrm>
          <a:off x="9168958" y="3280738"/>
          <a:ext cx="2598750" cy="14546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Collaborate with stakeholders to prevent, detect and respond to foodborne outbreaks</a:t>
          </a:r>
        </a:p>
      </dsp:txBody>
      <dsp:txXfrm>
        <a:off x="9168958" y="3280738"/>
        <a:ext cx="2598750" cy="14546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C48E2-E7B3-4686-B157-4264E8FB0900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5AC2F-6180-43F2-8406-988396DF9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714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dirty="0">
                <a:cs typeface="Geneva"/>
              </a:rPr>
              <a:t>Welcome everyone. </a:t>
            </a:r>
          </a:p>
          <a:p>
            <a:pPr>
              <a:spcBef>
                <a:spcPct val="0"/>
              </a:spcBef>
            </a:pPr>
            <a:endParaRPr lang="en-US" altLang="en-US" dirty="0">
              <a:cs typeface="Geneva"/>
            </a:endParaRPr>
          </a:p>
        </p:txBody>
      </p:sp>
      <p:sp>
        <p:nvSpPr>
          <p:cNvPr id="34820" name="Slide Number Placeholder 1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Geneva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9pPr>
          </a:lstStyle>
          <a:p>
            <a:pPr eaLnBrk="1" hangingPunct="1">
              <a:spcBef>
                <a:spcPct val="0"/>
              </a:spcBef>
            </a:pPr>
            <a:fld id="{A9BC4DC6-F1B9-4F0C-BAF0-16AAD577230C}" type="slidenum">
              <a:rPr lang="en-US" altLang="en-US" smtClean="0">
                <a:latin typeface="Arial" pitchFamily="34" charset="0"/>
                <a:ea typeface="Geneva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>
              <a:latin typeface="Arial" pitchFamily="34" charset="0"/>
              <a:ea typeface="Geneva"/>
            </a:endParaRPr>
          </a:p>
        </p:txBody>
      </p:sp>
    </p:spTree>
    <p:extLst>
      <p:ext uri="{BB962C8B-B14F-4D97-AF65-F5344CB8AC3E}">
        <p14:creationId xmlns:p14="http://schemas.microsoft.com/office/powerpoint/2010/main" val="3977746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65AC2F-6180-43F2-8406-988396DF941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93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65AC2F-6180-43F2-8406-988396DF941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904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8F4B-C8AB-4DED-82A3-6F6C06D43A3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228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488F4B-C8AB-4DED-82A3-6F6C06D43A3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532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65AC2F-6180-43F2-8406-988396DF941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08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BC4C-CF7C-4B82-B2CA-4B7761E03B2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B27A-4695-42AF-9A26-B3AC8118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10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BC4C-CF7C-4B82-B2CA-4B7761E03B2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B27A-4695-42AF-9A26-B3AC8118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58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BC4C-CF7C-4B82-B2CA-4B7761E03B2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B27A-4695-42AF-9A26-B3AC8118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81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BC4C-CF7C-4B82-B2CA-4B7761E03B2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B27A-4695-42AF-9A26-B3AC8118252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7568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BC4C-CF7C-4B82-B2CA-4B7761E03B2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B27A-4695-42AF-9A26-B3AC8118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82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BC4C-CF7C-4B82-B2CA-4B7761E03B2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B27A-4695-42AF-9A26-B3AC8118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722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BC4C-CF7C-4B82-B2CA-4B7761E03B2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B27A-4695-42AF-9A26-B3AC8118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43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BC4C-CF7C-4B82-B2CA-4B7761E03B2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B27A-4695-42AF-9A26-B3AC8118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7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BC4C-CF7C-4B82-B2CA-4B7761E03B2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B27A-4695-42AF-9A26-B3AC8118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22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BC4C-CF7C-4B82-B2CA-4B7761E03B2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B27A-4695-42AF-9A26-B3AC8118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30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BC4C-CF7C-4B82-B2CA-4B7761E03B2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B27A-4695-42AF-9A26-B3AC8118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93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BC4C-CF7C-4B82-B2CA-4B7761E03B2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B27A-4695-42AF-9A26-B3AC8118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495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BC4C-CF7C-4B82-B2CA-4B7761E03B2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B27A-4695-42AF-9A26-B3AC8118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67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BC4C-CF7C-4B82-B2CA-4B7761E03B2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B27A-4695-42AF-9A26-B3AC8118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92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BC4C-CF7C-4B82-B2CA-4B7761E03B2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B27A-4695-42AF-9A26-B3AC8118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88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BC4C-CF7C-4B82-B2CA-4B7761E03B2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B27A-4695-42AF-9A26-B3AC8118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213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BC4C-CF7C-4B82-B2CA-4B7761E03B2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B27A-4695-42AF-9A26-B3AC8118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7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9A7BC4C-CF7C-4B82-B2CA-4B7761E03B2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AB27A-4695-42AF-9A26-B3AC8118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9403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Benjamin.marshall@fda.hhs.gov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ctrTitle"/>
          </p:nvPr>
        </p:nvSpPr>
        <p:spPr>
          <a:xfrm>
            <a:off x="2209800" y="1161422"/>
            <a:ext cx="7772400" cy="2020888"/>
          </a:xfrm>
        </p:spPr>
        <p:txBody>
          <a:bodyPr>
            <a:normAutofit/>
          </a:bodyPr>
          <a:lstStyle/>
          <a:p>
            <a:pPr algn="ctr"/>
            <a:r>
              <a:rPr lang="en-US" altLang="en-US" sz="4000" b="1" dirty="0">
                <a:cs typeface="Arial" pitchFamily="34" charset="0"/>
              </a:rPr>
              <a:t>FDA CFSAN</a:t>
            </a:r>
            <a:br>
              <a:rPr lang="en-US" altLang="en-US" sz="4000" b="1" dirty="0">
                <a:cs typeface="Arial" pitchFamily="34" charset="0"/>
              </a:rPr>
            </a:br>
            <a:r>
              <a:rPr lang="en-US" altLang="en-US" sz="4000" b="1" dirty="0">
                <a:cs typeface="Arial" pitchFamily="34" charset="0"/>
              </a:rPr>
              <a:t>Produce Updates</a:t>
            </a:r>
            <a:endParaRPr lang="en-US" altLang="en-US" sz="2800" b="1" dirty="0">
              <a:cs typeface="Arial" pitchFamily="34" charset="0"/>
            </a:endParaRPr>
          </a:p>
        </p:txBody>
      </p:sp>
      <p:pic>
        <p:nvPicPr>
          <p:cNvPr id="15364" name="Picture 2" descr="The Future is Now" title="Food Safety Modernization Act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98" y="3429000"/>
            <a:ext cx="11480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B99D049-52FC-48FC-8430-8C27EC1453DF}"/>
              </a:ext>
            </a:extLst>
          </p:cNvPr>
          <p:cNvSpPr txBox="1"/>
          <p:nvPr/>
        </p:nvSpPr>
        <p:spPr>
          <a:xfrm>
            <a:off x="3063774" y="5696578"/>
            <a:ext cx="57262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Ben Marshall</a:t>
            </a:r>
          </a:p>
          <a:p>
            <a:pPr algn="ctr"/>
            <a:r>
              <a:rPr lang="en-US" sz="2000" dirty="0"/>
              <a:t>Northeast Region CFSAN PSN Representative</a:t>
            </a:r>
          </a:p>
        </p:txBody>
      </p:sp>
    </p:spTree>
    <p:extLst>
      <p:ext uri="{BB962C8B-B14F-4D97-AF65-F5344CB8AC3E}">
        <p14:creationId xmlns:p14="http://schemas.microsoft.com/office/powerpoint/2010/main" val="312161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556475DF-D895-49F7-8313-9D9677ED8859}"/>
              </a:ext>
            </a:extLst>
          </p:cNvPr>
          <p:cNvGrpSpPr/>
          <p:nvPr/>
        </p:nvGrpSpPr>
        <p:grpSpPr>
          <a:xfrm>
            <a:off x="1665986" y="52477"/>
            <a:ext cx="10245231" cy="6661327"/>
            <a:chOff x="1665986" y="52477"/>
            <a:chExt cx="10245231" cy="6661327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E34A4E03-6743-4C24-BA9B-E220BAB72350}"/>
                </a:ext>
              </a:extLst>
            </p:cNvPr>
            <p:cNvGrpSpPr/>
            <p:nvPr/>
          </p:nvGrpSpPr>
          <p:grpSpPr>
            <a:xfrm>
              <a:off x="2530484" y="1853348"/>
              <a:ext cx="2172094" cy="4333728"/>
              <a:chOff x="2530484" y="1853348"/>
              <a:chExt cx="2172094" cy="4333728"/>
            </a:xfrm>
          </p:grpSpPr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BDE0C88E-F08F-4555-959F-673BFDADE61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96990" y="2006320"/>
                <a:ext cx="5588" cy="3576648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5BBD8FCB-20AC-45E7-B5AD-B27F1C1B343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530484" y="1993316"/>
                <a:ext cx="10487" cy="419376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F28055DB-10C7-44E5-9E06-5AD2D1FDB9F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18191" y="1853348"/>
                <a:ext cx="0" cy="14647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385EB630-4E3F-44AC-A663-833470BC57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542894" y="1993316"/>
                <a:ext cx="2157761" cy="13004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</p:cxn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A95C375D-6A0D-44A9-ABB7-A263738AF724}"/>
                </a:ext>
              </a:extLst>
            </p:cNvPr>
            <p:cNvGrpSpPr/>
            <p:nvPr/>
          </p:nvGrpSpPr>
          <p:grpSpPr>
            <a:xfrm>
              <a:off x="7447846" y="1815126"/>
              <a:ext cx="2170171" cy="4333728"/>
              <a:chOff x="2530484" y="1853348"/>
              <a:chExt cx="2170171" cy="4333728"/>
            </a:xfrm>
          </p:grpSpPr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6862B666-32A8-43FC-92FC-2233763EEB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96990" y="2006320"/>
                <a:ext cx="0" cy="2083876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7D4D0328-F7C8-4EB8-BF04-47EB29CA2DB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530484" y="1993316"/>
                <a:ext cx="10487" cy="419376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F1B5AEDE-E6EC-4B69-A838-F4ECF5F72DC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18191" y="1853348"/>
                <a:ext cx="0" cy="14647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778DEA98-614F-43B7-8327-43C7FCE48F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542894" y="1993316"/>
                <a:ext cx="2157761" cy="13004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</p:cxnSp>
        </p:grpSp>
        <p:sp>
          <p:nvSpPr>
            <p:cNvPr id="43" name="Text Box 2">
              <a:extLst>
                <a:ext uri="{FF2B5EF4-FFF2-40B4-BE49-F238E27FC236}">
                  <a16:creationId xmlns:a16="http://schemas.microsoft.com/office/drawing/2014/main" id="{BDC4F61D-277C-4932-BF95-824F4CE6E0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5013" y="52477"/>
              <a:ext cx="3621973" cy="87043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ts val="2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Division of Produce Safety</a:t>
              </a:r>
              <a:endPara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  <a:p>
              <a:pPr marL="0" marR="0" lvl="0" indent="0" algn="ctr" defTabSz="914400" eaLnBrk="0" fontAlgn="base" latinLnBrk="0" hangingPunct="0">
                <a:lnSpc>
                  <a:spcPts val="2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Fresh Produce Branch</a:t>
              </a:r>
              <a:endPara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  <a:p>
              <a:pPr marL="0" marR="0" lvl="0" indent="0" algn="ctr" defTabSz="914400" eaLnBrk="0" fontAlgn="base" latinLnBrk="0" hangingPunct="0">
                <a:lnSpc>
                  <a:spcPts val="2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Chief: Michael Mahovic</a:t>
              </a:r>
              <a:endPara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391E9E76-1B92-4A67-B5D9-5797CE69F23F}"/>
                </a:ext>
              </a:extLst>
            </p:cNvPr>
            <p:cNvSpPr/>
            <p:nvPr/>
          </p:nvSpPr>
          <p:spPr>
            <a:xfrm>
              <a:off x="1677693" y="2921626"/>
              <a:ext cx="1725370" cy="52000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Kurt Nolte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4EF728A-A845-444B-87DC-0EA2392E4507}"/>
                </a:ext>
              </a:extLst>
            </p:cNvPr>
            <p:cNvSpPr/>
            <p:nvPr/>
          </p:nvSpPr>
          <p:spPr>
            <a:xfrm>
              <a:off x="3889056" y="2103988"/>
              <a:ext cx="1725370" cy="52000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Autumn Kraft</a:t>
              </a: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3E075336-82DF-45C9-8F75-99EB78F08F85}"/>
                </a:ext>
              </a:extLst>
            </p:cNvPr>
            <p:cNvSpPr/>
            <p:nvPr/>
          </p:nvSpPr>
          <p:spPr>
            <a:xfrm>
              <a:off x="7447846" y="998833"/>
              <a:ext cx="2251926" cy="840011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Produce Safety Network 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076B263B-8A86-4642-B9E1-156CADCC3753}"/>
                </a:ext>
              </a:extLst>
            </p:cNvPr>
            <p:cNvSpPr/>
            <p:nvPr/>
          </p:nvSpPr>
          <p:spPr>
            <a:xfrm>
              <a:off x="6642232" y="2105917"/>
              <a:ext cx="1725370" cy="52000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Trevor Gilbert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C8604B87-66B6-4A4E-AB6C-54B0C3D3D9E1}"/>
                </a:ext>
              </a:extLst>
            </p:cNvPr>
            <p:cNvSpPr/>
            <p:nvPr/>
          </p:nvSpPr>
          <p:spPr>
            <a:xfrm>
              <a:off x="8798373" y="2103841"/>
              <a:ext cx="1725370" cy="52000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Ben Marshall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7A2ACCFD-0C55-4AB7-AEED-6514A4751412}"/>
                </a:ext>
              </a:extLst>
            </p:cNvPr>
            <p:cNvSpPr/>
            <p:nvPr/>
          </p:nvSpPr>
          <p:spPr>
            <a:xfrm>
              <a:off x="1678573" y="3739082"/>
              <a:ext cx="1725370" cy="52000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Karen Killinger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4B88B1CE-F780-4B8C-A7E6-1FDEB51108CD}"/>
                </a:ext>
              </a:extLst>
            </p:cNvPr>
            <p:cNvSpPr/>
            <p:nvPr/>
          </p:nvSpPr>
          <p:spPr>
            <a:xfrm>
              <a:off x="8798373" y="3697377"/>
              <a:ext cx="1725370" cy="52000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Laura Grunenfelder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2FCD8C2-BEF7-4A63-BBCD-E557AC574628}"/>
                </a:ext>
              </a:extLst>
            </p:cNvPr>
            <p:cNvSpPr/>
            <p:nvPr/>
          </p:nvSpPr>
          <p:spPr>
            <a:xfrm>
              <a:off x="6665330" y="6094706"/>
              <a:ext cx="1725370" cy="52000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Adriana Jimenez Lopez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5371A118-9936-4606-97B2-D82D918E11E3}"/>
                </a:ext>
              </a:extLst>
            </p:cNvPr>
            <p:cNvSpPr/>
            <p:nvPr/>
          </p:nvSpPr>
          <p:spPr>
            <a:xfrm>
              <a:off x="6665330" y="5322965"/>
              <a:ext cx="1725370" cy="52000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Kristin Esch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32E597A3-A6AA-48EE-9260-0D3B2B9E50E7}"/>
                </a:ext>
              </a:extLst>
            </p:cNvPr>
            <p:cNvSpPr/>
            <p:nvPr/>
          </p:nvSpPr>
          <p:spPr>
            <a:xfrm>
              <a:off x="6665330" y="4519094"/>
              <a:ext cx="1725370" cy="52000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Lianna Kelly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21CCEC7D-FF57-48BD-B0B8-8592FB562510}"/>
                </a:ext>
              </a:extLst>
            </p:cNvPr>
            <p:cNvSpPr/>
            <p:nvPr/>
          </p:nvSpPr>
          <p:spPr>
            <a:xfrm>
              <a:off x="6642232" y="3702359"/>
              <a:ext cx="1725370" cy="52000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Diane Ducharme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7E6AF2FD-BC5C-4997-A2E9-44C510376755}"/>
                </a:ext>
              </a:extLst>
            </p:cNvPr>
            <p:cNvSpPr/>
            <p:nvPr/>
          </p:nvSpPr>
          <p:spPr>
            <a:xfrm>
              <a:off x="8798373" y="2908993"/>
              <a:ext cx="1725370" cy="52000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Oscar Galagarza Angulo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AC5786DA-8CCB-4D98-A8CC-A3EF15AAD4FD}"/>
                </a:ext>
              </a:extLst>
            </p:cNvPr>
            <p:cNvSpPr/>
            <p:nvPr/>
          </p:nvSpPr>
          <p:spPr>
            <a:xfrm>
              <a:off x="6642232" y="2911011"/>
              <a:ext cx="1725370" cy="52000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Mauricio Castelo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E6E0059A-8835-4DA4-8928-21C99C1E1081}"/>
                </a:ext>
              </a:extLst>
            </p:cNvPr>
            <p:cNvSpPr/>
            <p:nvPr/>
          </p:nvSpPr>
          <p:spPr>
            <a:xfrm>
              <a:off x="3889056" y="2918815"/>
              <a:ext cx="1725370" cy="52000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Ali Strickland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1611E958-DAA9-4F91-BDE9-1D37B269AD76}"/>
                </a:ext>
              </a:extLst>
            </p:cNvPr>
            <p:cNvSpPr/>
            <p:nvPr/>
          </p:nvSpPr>
          <p:spPr>
            <a:xfrm>
              <a:off x="1677693" y="2101823"/>
              <a:ext cx="1725370" cy="52000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Michelle Smith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FA4F39B-42C0-4AA8-843F-3C062F82E0F7}"/>
                </a:ext>
              </a:extLst>
            </p:cNvPr>
            <p:cNvSpPr/>
            <p:nvPr/>
          </p:nvSpPr>
          <p:spPr>
            <a:xfrm>
              <a:off x="3889056" y="3713999"/>
              <a:ext cx="1725370" cy="52000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Hsin-Bai Yin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19034F99-A25A-4E34-B566-E70D4CAD9125}"/>
                </a:ext>
              </a:extLst>
            </p:cNvPr>
            <p:cNvSpPr/>
            <p:nvPr/>
          </p:nvSpPr>
          <p:spPr>
            <a:xfrm>
              <a:off x="3881469" y="4520680"/>
              <a:ext cx="1725370" cy="52000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Kruti Ravaliya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88CB11AF-38A7-4DB1-9FCF-E72386B22FA7}"/>
                </a:ext>
              </a:extLst>
            </p:cNvPr>
            <p:cNvSpPr/>
            <p:nvPr/>
          </p:nvSpPr>
          <p:spPr>
            <a:xfrm>
              <a:off x="3881469" y="5322965"/>
              <a:ext cx="1725370" cy="52000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Christopher Brown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F1664D51-B256-46D0-943B-9887DEBD497C}"/>
                </a:ext>
              </a:extLst>
            </p:cNvPr>
            <p:cNvSpPr/>
            <p:nvPr/>
          </p:nvSpPr>
          <p:spPr>
            <a:xfrm>
              <a:off x="1676473" y="4558885"/>
              <a:ext cx="1725370" cy="52000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David Ingram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05B12F98-90AA-4F06-BE0E-63B3F4651915}"/>
                </a:ext>
              </a:extLst>
            </p:cNvPr>
            <p:cNvSpPr/>
            <p:nvPr/>
          </p:nvSpPr>
          <p:spPr>
            <a:xfrm>
              <a:off x="1665986" y="6193797"/>
              <a:ext cx="1725370" cy="52000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Marion Allen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BE7210CF-9482-4414-A068-A328F2FE3B31}"/>
                </a:ext>
              </a:extLst>
            </p:cNvPr>
            <p:cNvSpPr/>
            <p:nvPr/>
          </p:nvSpPr>
          <p:spPr>
            <a:xfrm>
              <a:off x="1665986" y="5378688"/>
              <a:ext cx="1725370" cy="52000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Mary Tijerina*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FC25D5EC-D954-40D2-920E-D587243B3845}"/>
                </a:ext>
              </a:extLst>
            </p:cNvPr>
            <p:cNvSpPr/>
            <p:nvPr/>
          </p:nvSpPr>
          <p:spPr>
            <a:xfrm>
              <a:off x="9888199" y="5078892"/>
              <a:ext cx="2023018" cy="69295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Audrey Draper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FDA/USDA Liaison</a:t>
              </a: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3D098F08-F766-4F29-8592-D54227C1D391}"/>
                </a:ext>
              </a:extLst>
            </p:cNvPr>
            <p:cNvSpPr/>
            <p:nvPr/>
          </p:nvSpPr>
          <p:spPr>
            <a:xfrm>
              <a:off x="2492228" y="1040304"/>
              <a:ext cx="2251926" cy="840011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Policy Team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BE957A5B-9D7E-4D97-9C1B-0A869A7E3E27}"/>
                </a:ext>
              </a:extLst>
            </p:cNvPr>
            <p:cNvSpPr txBox="1"/>
            <p:nvPr/>
          </p:nvSpPr>
          <p:spPr>
            <a:xfrm>
              <a:off x="10300096" y="5994965"/>
              <a:ext cx="1282710" cy="307777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</a:rPr>
                <a:t>*PSN for Texas</a:t>
              </a:r>
            </a:p>
          </p:txBody>
        </p:sp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903D6A20-1264-40AE-9EB6-399082CDE73C}"/>
              </a:ext>
            </a:extLst>
          </p:cNvPr>
          <p:cNvSpPr txBox="1"/>
          <p:nvPr/>
        </p:nvSpPr>
        <p:spPr>
          <a:xfrm>
            <a:off x="10300096" y="6453800"/>
            <a:ext cx="1364578" cy="318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67" b="1" i="0" u="none" strike="noStrike" kern="1200" cap="none" spc="0" normalizeH="0" baseline="0" noProof="0" dirty="0">
                <a:ln>
                  <a:noFill/>
                </a:ln>
                <a:solidFill>
                  <a:srgbClr val="EBEBEB">
                    <a:lumMod val="60000"/>
                    <a:lumOff val="40000"/>
                  </a:srgb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www.fda.gov</a:t>
            </a:r>
          </a:p>
        </p:txBody>
      </p:sp>
    </p:spTree>
    <p:extLst>
      <p:ext uri="{BB962C8B-B14F-4D97-AF65-F5344CB8AC3E}">
        <p14:creationId xmlns:p14="http://schemas.microsoft.com/office/powerpoint/2010/main" val="877585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CB1A21E-5CA8-478C-90D3-1ECD1FE73AE4}"/>
              </a:ext>
            </a:extLst>
          </p:cNvPr>
          <p:cNvSpPr txBox="1"/>
          <p:nvPr/>
        </p:nvSpPr>
        <p:spPr>
          <a:xfrm>
            <a:off x="250046" y="100246"/>
            <a:ext cx="116871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Together Everyone Achieves More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(T.E.A.M)</a:t>
            </a:r>
          </a:p>
        </p:txBody>
      </p:sp>
      <p:grpSp>
        <p:nvGrpSpPr>
          <p:cNvPr id="4" name="Graphic 10" descr="Puzzle pieces outline">
            <a:extLst>
              <a:ext uri="{FF2B5EF4-FFF2-40B4-BE49-F238E27FC236}">
                <a16:creationId xmlns:a16="http://schemas.microsoft.com/office/drawing/2014/main" id="{8800B25C-88AE-4179-BF4B-283E6B7EA92D}"/>
              </a:ext>
            </a:extLst>
          </p:cNvPr>
          <p:cNvGrpSpPr/>
          <p:nvPr/>
        </p:nvGrpSpPr>
        <p:grpSpPr>
          <a:xfrm>
            <a:off x="250046" y="1347887"/>
            <a:ext cx="11146241" cy="5269698"/>
            <a:chOff x="-657226" y="1403292"/>
            <a:chExt cx="11146241" cy="5269698"/>
          </a:xfrm>
          <a:noFill/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53792344-D0C3-415D-88BE-ADA8C0CE3B0F}"/>
                </a:ext>
              </a:extLst>
            </p:cNvPr>
            <p:cNvSpPr/>
            <p:nvPr/>
          </p:nvSpPr>
          <p:spPr>
            <a:xfrm>
              <a:off x="-657226" y="3801401"/>
              <a:ext cx="2970609" cy="2871589"/>
            </a:xfrm>
            <a:custGeom>
              <a:avLst/>
              <a:gdLst>
                <a:gd name="connsiteX0" fmla="*/ 2921099 w 2970609"/>
                <a:gd name="connsiteY0" fmla="*/ 1386284 h 2871589"/>
                <a:gd name="connsiteX1" fmla="*/ 2485014 w 2970609"/>
                <a:gd name="connsiteY1" fmla="*/ 1386284 h 2871589"/>
                <a:gd name="connsiteX2" fmla="*/ 2376844 w 2970609"/>
                <a:gd name="connsiteY2" fmla="*/ 980341 h 2871589"/>
                <a:gd name="connsiteX3" fmla="*/ 1970900 w 2970609"/>
                <a:gd name="connsiteY3" fmla="*/ 1088511 h 2871589"/>
                <a:gd name="connsiteX4" fmla="*/ 1970900 w 2970609"/>
                <a:gd name="connsiteY4" fmla="*/ 1386284 h 2871589"/>
                <a:gd name="connsiteX5" fmla="*/ 1534815 w 2970609"/>
                <a:gd name="connsiteY5" fmla="*/ 1386284 h 2871589"/>
                <a:gd name="connsiteX6" fmla="*/ 1534815 w 2970609"/>
                <a:gd name="connsiteY6" fmla="*/ 907472 h 2871589"/>
                <a:gd name="connsiteX7" fmla="*/ 1485305 w 2970609"/>
                <a:gd name="connsiteY7" fmla="*/ 857961 h 2871589"/>
                <a:gd name="connsiteX8" fmla="*/ 1445697 w 2970609"/>
                <a:gd name="connsiteY8" fmla="*/ 877766 h 2871589"/>
                <a:gd name="connsiteX9" fmla="*/ 1129975 w 2970609"/>
                <a:gd name="connsiteY9" fmla="*/ 922914 h 2871589"/>
                <a:gd name="connsiteX10" fmla="*/ 1084827 w 2970609"/>
                <a:gd name="connsiteY10" fmla="*/ 607193 h 2871589"/>
                <a:gd name="connsiteX11" fmla="*/ 1400548 w 2970609"/>
                <a:gd name="connsiteY11" fmla="*/ 562044 h 2871589"/>
                <a:gd name="connsiteX12" fmla="*/ 1445697 w 2970609"/>
                <a:gd name="connsiteY12" fmla="*/ 607193 h 2871589"/>
                <a:gd name="connsiteX13" fmla="*/ 1515011 w 2970609"/>
                <a:gd name="connsiteY13" fmla="*/ 617095 h 2871589"/>
                <a:gd name="connsiteX14" fmla="*/ 1534815 w 2970609"/>
                <a:gd name="connsiteY14" fmla="*/ 577487 h 2871589"/>
                <a:gd name="connsiteX15" fmla="*/ 1534815 w 2970609"/>
                <a:gd name="connsiteY15" fmla="*/ 49510 h 2871589"/>
                <a:gd name="connsiteX16" fmla="*/ 1485305 w 2970609"/>
                <a:gd name="connsiteY16" fmla="*/ 0 h 2871589"/>
                <a:gd name="connsiteX17" fmla="*/ 49510 w 2970609"/>
                <a:gd name="connsiteY17" fmla="*/ 0 h 2871589"/>
                <a:gd name="connsiteX18" fmla="*/ 0 w 2970609"/>
                <a:gd name="connsiteY18" fmla="*/ 49510 h 2871589"/>
                <a:gd name="connsiteX19" fmla="*/ 0 w 2970609"/>
                <a:gd name="connsiteY19" fmla="*/ 2822079 h 2871589"/>
                <a:gd name="connsiteX20" fmla="*/ 49510 w 2970609"/>
                <a:gd name="connsiteY20" fmla="*/ 2871589 h 2871589"/>
                <a:gd name="connsiteX21" fmla="*/ 2919366 w 2970609"/>
                <a:gd name="connsiteY21" fmla="*/ 2871589 h 2871589"/>
                <a:gd name="connsiteX22" fmla="*/ 2968876 w 2970609"/>
                <a:gd name="connsiteY22" fmla="*/ 2822079 h 2871589"/>
                <a:gd name="connsiteX23" fmla="*/ 2970610 w 2970609"/>
                <a:gd name="connsiteY23" fmla="*/ 1435795 h 2871589"/>
                <a:gd name="connsiteX24" fmla="*/ 2921099 w 2970609"/>
                <a:gd name="connsiteY24" fmla="*/ 1386284 h 2871589"/>
                <a:gd name="connsiteX25" fmla="*/ 99020 w 2970609"/>
                <a:gd name="connsiteY25" fmla="*/ 99020 h 2871589"/>
                <a:gd name="connsiteX26" fmla="*/ 1435795 w 2970609"/>
                <a:gd name="connsiteY26" fmla="*/ 99020 h 2871589"/>
                <a:gd name="connsiteX27" fmla="*/ 1435795 w 2970609"/>
                <a:gd name="connsiteY27" fmla="*/ 466683 h 2871589"/>
                <a:gd name="connsiteX28" fmla="*/ 989015 w 2970609"/>
                <a:gd name="connsiteY28" fmla="*/ 571743 h 2871589"/>
                <a:gd name="connsiteX29" fmla="*/ 1094071 w 2970609"/>
                <a:gd name="connsiteY29" fmla="*/ 1018523 h 2871589"/>
                <a:gd name="connsiteX30" fmla="*/ 1435795 w 2970609"/>
                <a:gd name="connsiteY30" fmla="*/ 1018523 h 2871589"/>
                <a:gd name="connsiteX31" fmla="*/ 1435795 w 2970609"/>
                <a:gd name="connsiteY31" fmla="*/ 1386284 h 2871589"/>
                <a:gd name="connsiteX32" fmla="*/ 924899 w 2970609"/>
                <a:gd name="connsiteY32" fmla="*/ 1386284 h 2871589"/>
                <a:gd name="connsiteX33" fmla="*/ 875389 w 2970609"/>
                <a:gd name="connsiteY33" fmla="*/ 1435795 h 2871589"/>
                <a:gd name="connsiteX34" fmla="*/ 895193 w 2970609"/>
                <a:gd name="connsiteY34" fmla="*/ 1475403 h 2871589"/>
                <a:gd name="connsiteX35" fmla="*/ 986292 w 2970609"/>
                <a:gd name="connsiteY35" fmla="*/ 1653639 h 2871589"/>
                <a:gd name="connsiteX36" fmla="*/ 758545 w 2970609"/>
                <a:gd name="connsiteY36" fmla="*/ 1881386 h 2871589"/>
                <a:gd name="connsiteX37" fmla="*/ 530798 w 2970609"/>
                <a:gd name="connsiteY37" fmla="*/ 1653639 h 2871589"/>
                <a:gd name="connsiteX38" fmla="*/ 621947 w 2970609"/>
                <a:gd name="connsiteY38" fmla="*/ 1475403 h 2871589"/>
                <a:gd name="connsiteX39" fmla="*/ 631849 w 2970609"/>
                <a:gd name="connsiteY39" fmla="*/ 1406089 h 2871589"/>
                <a:gd name="connsiteX40" fmla="*/ 592241 w 2970609"/>
                <a:gd name="connsiteY40" fmla="*/ 1386284 h 2871589"/>
                <a:gd name="connsiteX41" fmla="*/ 99020 w 2970609"/>
                <a:gd name="connsiteY41" fmla="*/ 1386284 h 2871589"/>
                <a:gd name="connsiteX42" fmla="*/ 1435795 w 2970609"/>
                <a:gd name="connsiteY42" fmla="*/ 2772569 h 2871589"/>
                <a:gd name="connsiteX43" fmla="*/ 99020 w 2970609"/>
                <a:gd name="connsiteY43" fmla="*/ 2772569 h 2871589"/>
                <a:gd name="connsiteX44" fmla="*/ 99020 w 2970609"/>
                <a:gd name="connsiteY44" fmla="*/ 1485305 h 2871589"/>
                <a:gd name="connsiteX45" fmla="*/ 480249 w 2970609"/>
                <a:gd name="connsiteY45" fmla="*/ 1485305 h 2871589"/>
                <a:gd name="connsiteX46" fmla="*/ 431877 w 2970609"/>
                <a:gd name="connsiteY46" fmla="*/ 1653639 h 2871589"/>
                <a:gd name="connsiteX47" fmla="*/ 758644 w 2970609"/>
                <a:gd name="connsiteY47" fmla="*/ 1980406 h 2871589"/>
                <a:gd name="connsiteX48" fmla="*/ 1085411 w 2970609"/>
                <a:gd name="connsiteY48" fmla="*/ 1653639 h 2871589"/>
                <a:gd name="connsiteX49" fmla="*/ 1037089 w 2970609"/>
                <a:gd name="connsiteY49" fmla="*/ 1485305 h 2871589"/>
                <a:gd name="connsiteX50" fmla="*/ 1435795 w 2970609"/>
                <a:gd name="connsiteY50" fmla="*/ 1485305 h 2871589"/>
                <a:gd name="connsiteX51" fmla="*/ 1435795 w 2970609"/>
                <a:gd name="connsiteY51" fmla="*/ 1959315 h 2871589"/>
                <a:gd name="connsiteX52" fmla="*/ 1485275 w 2970609"/>
                <a:gd name="connsiteY52" fmla="*/ 2008855 h 2871589"/>
                <a:gd name="connsiteX53" fmla="*/ 1525408 w 2970609"/>
                <a:gd name="connsiteY53" fmla="*/ 1988378 h 2871589"/>
                <a:gd name="connsiteX54" fmla="*/ 1634627 w 2970609"/>
                <a:gd name="connsiteY54" fmla="*/ 1908270 h 2871589"/>
                <a:gd name="connsiteX55" fmla="*/ 1923450 w 2970609"/>
                <a:gd name="connsiteY55" fmla="*/ 2043378 h 2871589"/>
                <a:gd name="connsiteX56" fmla="*/ 1788342 w 2970609"/>
                <a:gd name="connsiteY56" fmla="*/ 2332201 h 2871589"/>
                <a:gd name="connsiteX57" fmla="*/ 1773949 w 2970609"/>
                <a:gd name="connsiteY57" fmla="*/ 2336879 h 2871589"/>
                <a:gd name="connsiteX58" fmla="*/ 1769840 w 2970609"/>
                <a:gd name="connsiteY58" fmla="*/ 2338563 h 2871589"/>
                <a:gd name="connsiteX59" fmla="*/ 1757165 w 2970609"/>
                <a:gd name="connsiteY59" fmla="*/ 2343514 h 2871589"/>
                <a:gd name="connsiteX60" fmla="*/ 1753600 w 2970609"/>
                <a:gd name="connsiteY60" fmla="*/ 2344900 h 2871589"/>
                <a:gd name="connsiteX61" fmla="*/ 1745035 w 2970609"/>
                <a:gd name="connsiteY61" fmla="*/ 2346385 h 2871589"/>
                <a:gd name="connsiteX62" fmla="*/ 1547886 w 2970609"/>
                <a:gd name="connsiteY62" fmla="*/ 2295836 h 2871589"/>
                <a:gd name="connsiteX63" fmla="*/ 1536647 w 2970609"/>
                <a:gd name="connsiteY63" fmla="*/ 2284745 h 2871589"/>
                <a:gd name="connsiteX64" fmla="*/ 1526299 w 2970609"/>
                <a:gd name="connsiteY64" fmla="*/ 2274843 h 2871589"/>
                <a:gd name="connsiteX65" fmla="*/ 1485305 w 2970609"/>
                <a:gd name="connsiteY65" fmla="*/ 2253405 h 2871589"/>
                <a:gd name="connsiteX66" fmla="*/ 1435795 w 2970609"/>
                <a:gd name="connsiteY66" fmla="*/ 2302916 h 2871589"/>
                <a:gd name="connsiteX67" fmla="*/ 1435795 w 2970609"/>
                <a:gd name="connsiteY67" fmla="*/ 2772569 h 2871589"/>
                <a:gd name="connsiteX68" fmla="*/ 2869906 w 2970609"/>
                <a:gd name="connsiteY68" fmla="*/ 2772569 h 2871589"/>
                <a:gd name="connsiteX69" fmla="*/ 1534815 w 2970609"/>
                <a:gd name="connsiteY69" fmla="*/ 2772569 h 2871589"/>
                <a:gd name="connsiteX70" fmla="*/ 1534815 w 2970609"/>
                <a:gd name="connsiteY70" fmla="*/ 2409115 h 2871589"/>
                <a:gd name="connsiteX71" fmla="*/ 1765483 w 2970609"/>
                <a:gd name="connsiteY71" fmla="*/ 2443326 h 2871589"/>
                <a:gd name="connsiteX72" fmla="*/ 1795189 w 2970609"/>
                <a:gd name="connsiteY72" fmla="*/ 2434959 h 2871589"/>
                <a:gd name="connsiteX73" fmla="*/ 1807517 w 2970609"/>
                <a:gd name="connsiteY73" fmla="*/ 2430008 h 2871589"/>
                <a:gd name="connsiteX74" fmla="*/ 2013682 w 2970609"/>
                <a:gd name="connsiteY74" fmla="*/ 2020029 h 2871589"/>
                <a:gd name="connsiteX75" fmla="*/ 1603703 w 2970609"/>
                <a:gd name="connsiteY75" fmla="*/ 1813864 h 2871589"/>
                <a:gd name="connsiteX76" fmla="*/ 1535211 w 2970609"/>
                <a:gd name="connsiteY76" fmla="*/ 1845788 h 2871589"/>
                <a:gd name="connsiteX77" fmla="*/ 1535211 w 2970609"/>
                <a:gd name="connsiteY77" fmla="*/ 1485305 h 2871589"/>
                <a:gd name="connsiteX78" fmla="*/ 2079427 w 2970609"/>
                <a:gd name="connsiteY78" fmla="*/ 1485305 h 2871589"/>
                <a:gd name="connsiteX79" fmla="*/ 2128937 w 2970609"/>
                <a:gd name="connsiteY79" fmla="*/ 1435795 h 2871589"/>
                <a:gd name="connsiteX80" fmla="*/ 2109133 w 2970609"/>
                <a:gd name="connsiteY80" fmla="*/ 1396187 h 2871589"/>
                <a:gd name="connsiteX81" fmla="*/ 2069525 w 2970609"/>
                <a:gd name="connsiteY81" fmla="*/ 1118930 h 2871589"/>
                <a:gd name="connsiteX82" fmla="*/ 2346782 w 2970609"/>
                <a:gd name="connsiteY82" fmla="*/ 1079321 h 2871589"/>
                <a:gd name="connsiteX83" fmla="*/ 2386390 w 2970609"/>
                <a:gd name="connsiteY83" fmla="*/ 1356578 h 2871589"/>
                <a:gd name="connsiteX84" fmla="*/ 2346782 w 2970609"/>
                <a:gd name="connsiteY84" fmla="*/ 1396187 h 2871589"/>
                <a:gd name="connsiteX85" fmla="*/ 2336880 w 2970609"/>
                <a:gd name="connsiteY85" fmla="*/ 1465501 h 2871589"/>
                <a:gd name="connsiteX86" fmla="*/ 2376488 w 2970609"/>
                <a:gd name="connsiteY86" fmla="*/ 1485305 h 2871589"/>
                <a:gd name="connsiteX87" fmla="*/ 2871589 w 2970609"/>
                <a:gd name="connsiteY87" fmla="*/ 1485305 h 2871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2970609" h="2871589">
                  <a:moveTo>
                    <a:pt x="2921099" y="1386284"/>
                  </a:moveTo>
                  <a:lnTo>
                    <a:pt x="2485014" y="1386284"/>
                  </a:lnTo>
                  <a:cubicBezTo>
                    <a:pt x="2567240" y="1244314"/>
                    <a:pt x="2518809" y="1062567"/>
                    <a:pt x="2376844" y="980341"/>
                  </a:cubicBezTo>
                  <a:cubicBezTo>
                    <a:pt x="2234874" y="898114"/>
                    <a:pt x="2053127" y="946545"/>
                    <a:pt x="1970900" y="1088511"/>
                  </a:cubicBezTo>
                  <a:cubicBezTo>
                    <a:pt x="1917563" y="1180604"/>
                    <a:pt x="1917563" y="1294191"/>
                    <a:pt x="1970900" y="1386284"/>
                  </a:cubicBezTo>
                  <a:lnTo>
                    <a:pt x="1534815" y="1386284"/>
                  </a:lnTo>
                  <a:lnTo>
                    <a:pt x="1534815" y="907472"/>
                  </a:lnTo>
                  <a:cubicBezTo>
                    <a:pt x="1534815" y="880127"/>
                    <a:pt x="1512649" y="857961"/>
                    <a:pt x="1485305" y="857961"/>
                  </a:cubicBezTo>
                  <a:cubicBezTo>
                    <a:pt x="1469719" y="857961"/>
                    <a:pt x="1455049" y="865299"/>
                    <a:pt x="1445697" y="877766"/>
                  </a:cubicBezTo>
                  <a:cubicBezTo>
                    <a:pt x="1370981" y="977415"/>
                    <a:pt x="1229629" y="997630"/>
                    <a:pt x="1129975" y="922914"/>
                  </a:cubicBezTo>
                  <a:cubicBezTo>
                    <a:pt x="1030326" y="848198"/>
                    <a:pt x="1010111" y="706842"/>
                    <a:pt x="1084827" y="607193"/>
                  </a:cubicBezTo>
                  <a:cubicBezTo>
                    <a:pt x="1159548" y="507544"/>
                    <a:pt x="1300899" y="487328"/>
                    <a:pt x="1400548" y="562044"/>
                  </a:cubicBezTo>
                  <a:cubicBezTo>
                    <a:pt x="1417664" y="574877"/>
                    <a:pt x="1432864" y="590077"/>
                    <a:pt x="1445697" y="607193"/>
                  </a:cubicBezTo>
                  <a:cubicBezTo>
                    <a:pt x="1462104" y="629066"/>
                    <a:pt x="1493137" y="633502"/>
                    <a:pt x="1515011" y="617095"/>
                  </a:cubicBezTo>
                  <a:cubicBezTo>
                    <a:pt x="1527477" y="607742"/>
                    <a:pt x="1534815" y="593072"/>
                    <a:pt x="1534815" y="577487"/>
                  </a:cubicBezTo>
                  <a:lnTo>
                    <a:pt x="1534815" y="49510"/>
                  </a:lnTo>
                  <a:cubicBezTo>
                    <a:pt x="1534815" y="22166"/>
                    <a:pt x="1512649" y="0"/>
                    <a:pt x="1485305" y="0"/>
                  </a:cubicBezTo>
                  <a:lnTo>
                    <a:pt x="49510" y="0"/>
                  </a:lnTo>
                  <a:cubicBezTo>
                    <a:pt x="22166" y="0"/>
                    <a:pt x="0" y="22166"/>
                    <a:pt x="0" y="49510"/>
                  </a:cubicBezTo>
                  <a:lnTo>
                    <a:pt x="0" y="2822079"/>
                  </a:lnTo>
                  <a:cubicBezTo>
                    <a:pt x="0" y="2849423"/>
                    <a:pt x="22166" y="2871589"/>
                    <a:pt x="49510" y="2871589"/>
                  </a:cubicBezTo>
                  <a:lnTo>
                    <a:pt x="2919366" y="2871589"/>
                  </a:lnTo>
                  <a:cubicBezTo>
                    <a:pt x="2946711" y="2871589"/>
                    <a:pt x="2968876" y="2849423"/>
                    <a:pt x="2968876" y="2822079"/>
                  </a:cubicBezTo>
                  <a:lnTo>
                    <a:pt x="2970610" y="1435795"/>
                  </a:lnTo>
                  <a:cubicBezTo>
                    <a:pt x="2970610" y="1408450"/>
                    <a:pt x="2948444" y="1386284"/>
                    <a:pt x="2921099" y="1386284"/>
                  </a:cubicBezTo>
                  <a:close/>
                  <a:moveTo>
                    <a:pt x="99020" y="99020"/>
                  </a:moveTo>
                  <a:lnTo>
                    <a:pt x="1435795" y="99020"/>
                  </a:lnTo>
                  <a:lnTo>
                    <a:pt x="1435795" y="466683"/>
                  </a:lnTo>
                  <a:cubicBezTo>
                    <a:pt x="1283407" y="372316"/>
                    <a:pt x="1083376" y="419356"/>
                    <a:pt x="989015" y="571743"/>
                  </a:cubicBezTo>
                  <a:cubicBezTo>
                    <a:pt x="894649" y="724126"/>
                    <a:pt x="941683" y="924157"/>
                    <a:pt x="1094071" y="1018523"/>
                  </a:cubicBezTo>
                  <a:cubicBezTo>
                    <a:pt x="1198755" y="1083347"/>
                    <a:pt x="1331110" y="1083347"/>
                    <a:pt x="1435795" y="1018523"/>
                  </a:cubicBezTo>
                  <a:lnTo>
                    <a:pt x="1435795" y="1386284"/>
                  </a:lnTo>
                  <a:lnTo>
                    <a:pt x="924899" y="1386284"/>
                  </a:lnTo>
                  <a:cubicBezTo>
                    <a:pt x="897555" y="1386284"/>
                    <a:pt x="875389" y="1408450"/>
                    <a:pt x="875389" y="1435795"/>
                  </a:cubicBezTo>
                  <a:cubicBezTo>
                    <a:pt x="875389" y="1451380"/>
                    <a:pt x="882727" y="1466050"/>
                    <a:pt x="895193" y="1475403"/>
                  </a:cubicBezTo>
                  <a:cubicBezTo>
                    <a:pt x="952521" y="1516655"/>
                    <a:pt x="986435" y="1583013"/>
                    <a:pt x="986292" y="1653639"/>
                  </a:cubicBezTo>
                  <a:cubicBezTo>
                    <a:pt x="986292" y="1779420"/>
                    <a:pt x="884326" y="1881386"/>
                    <a:pt x="758545" y="1881386"/>
                  </a:cubicBezTo>
                  <a:cubicBezTo>
                    <a:pt x="632765" y="1881386"/>
                    <a:pt x="530798" y="1779420"/>
                    <a:pt x="530798" y="1653639"/>
                  </a:cubicBezTo>
                  <a:cubicBezTo>
                    <a:pt x="530675" y="1583008"/>
                    <a:pt x="564609" y="1516650"/>
                    <a:pt x="621947" y="1475403"/>
                  </a:cubicBezTo>
                  <a:cubicBezTo>
                    <a:pt x="643820" y="1458995"/>
                    <a:pt x="648256" y="1427962"/>
                    <a:pt x="631849" y="1406089"/>
                  </a:cubicBezTo>
                  <a:cubicBezTo>
                    <a:pt x="622496" y="1393622"/>
                    <a:pt x="607826" y="1386284"/>
                    <a:pt x="592241" y="1386284"/>
                  </a:cubicBezTo>
                  <a:lnTo>
                    <a:pt x="99020" y="1386284"/>
                  </a:lnTo>
                  <a:close/>
                  <a:moveTo>
                    <a:pt x="1435795" y="2772569"/>
                  </a:moveTo>
                  <a:lnTo>
                    <a:pt x="99020" y="2772569"/>
                  </a:lnTo>
                  <a:lnTo>
                    <a:pt x="99020" y="1485305"/>
                  </a:lnTo>
                  <a:lnTo>
                    <a:pt x="480249" y="1485305"/>
                  </a:lnTo>
                  <a:cubicBezTo>
                    <a:pt x="448537" y="1535716"/>
                    <a:pt x="431763" y="1594084"/>
                    <a:pt x="431877" y="1653639"/>
                  </a:cubicBezTo>
                  <a:cubicBezTo>
                    <a:pt x="431877" y="1834109"/>
                    <a:pt x="578175" y="1980406"/>
                    <a:pt x="758644" y="1980406"/>
                  </a:cubicBezTo>
                  <a:cubicBezTo>
                    <a:pt x="939114" y="1980406"/>
                    <a:pt x="1085411" y="1834109"/>
                    <a:pt x="1085411" y="1653639"/>
                  </a:cubicBezTo>
                  <a:cubicBezTo>
                    <a:pt x="1085540" y="1594089"/>
                    <a:pt x="1068786" y="1535721"/>
                    <a:pt x="1037089" y="1485305"/>
                  </a:cubicBezTo>
                  <a:lnTo>
                    <a:pt x="1435795" y="1485305"/>
                  </a:lnTo>
                  <a:lnTo>
                    <a:pt x="1435795" y="1959315"/>
                  </a:lnTo>
                  <a:cubicBezTo>
                    <a:pt x="1435780" y="1986659"/>
                    <a:pt x="1457931" y="2008835"/>
                    <a:pt x="1485275" y="2008855"/>
                  </a:cubicBezTo>
                  <a:cubicBezTo>
                    <a:pt x="1501163" y="2008865"/>
                    <a:pt x="1516090" y="2001245"/>
                    <a:pt x="1525408" y="1988378"/>
                  </a:cubicBezTo>
                  <a:cubicBezTo>
                    <a:pt x="1552277" y="1950651"/>
                    <a:pt x="1590573" y="1922569"/>
                    <a:pt x="1634627" y="1908270"/>
                  </a:cubicBezTo>
                  <a:cubicBezTo>
                    <a:pt x="1751694" y="1865825"/>
                    <a:pt x="1881005" y="1926317"/>
                    <a:pt x="1923450" y="2043378"/>
                  </a:cubicBezTo>
                  <a:cubicBezTo>
                    <a:pt x="1965895" y="2160445"/>
                    <a:pt x="1905403" y="2289756"/>
                    <a:pt x="1788342" y="2332201"/>
                  </a:cubicBezTo>
                  <a:cubicBezTo>
                    <a:pt x="1783598" y="2333924"/>
                    <a:pt x="1778796" y="2335483"/>
                    <a:pt x="1773949" y="2336879"/>
                  </a:cubicBezTo>
                  <a:lnTo>
                    <a:pt x="1769840" y="2338563"/>
                  </a:lnTo>
                  <a:cubicBezTo>
                    <a:pt x="1765631" y="2339900"/>
                    <a:pt x="1761423" y="2341533"/>
                    <a:pt x="1757165" y="2343514"/>
                  </a:cubicBezTo>
                  <a:lnTo>
                    <a:pt x="1753600" y="2344900"/>
                  </a:lnTo>
                  <a:cubicBezTo>
                    <a:pt x="1750709" y="2345148"/>
                    <a:pt x="1747842" y="2345648"/>
                    <a:pt x="1745035" y="2346385"/>
                  </a:cubicBezTo>
                  <a:cubicBezTo>
                    <a:pt x="1674998" y="2364571"/>
                    <a:pt x="1600530" y="2345480"/>
                    <a:pt x="1547886" y="2295836"/>
                  </a:cubicBezTo>
                  <a:cubicBezTo>
                    <a:pt x="1544965" y="2292815"/>
                    <a:pt x="1541004" y="2288855"/>
                    <a:pt x="1536647" y="2284745"/>
                  </a:cubicBezTo>
                  <a:cubicBezTo>
                    <a:pt x="1533033" y="2281329"/>
                    <a:pt x="1528923" y="2277616"/>
                    <a:pt x="1526299" y="2274843"/>
                  </a:cubicBezTo>
                  <a:cubicBezTo>
                    <a:pt x="1516962" y="2261426"/>
                    <a:pt x="1501653" y="2253420"/>
                    <a:pt x="1485305" y="2253405"/>
                  </a:cubicBezTo>
                  <a:cubicBezTo>
                    <a:pt x="1457960" y="2253405"/>
                    <a:pt x="1435795" y="2275571"/>
                    <a:pt x="1435795" y="2302916"/>
                  </a:cubicBezTo>
                  <a:lnTo>
                    <a:pt x="1435795" y="2772569"/>
                  </a:lnTo>
                  <a:close/>
                  <a:moveTo>
                    <a:pt x="2869906" y="2772569"/>
                  </a:moveTo>
                  <a:lnTo>
                    <a:pt x="1534815" y="2772569"/>
                  </a:lnTo>
                  <a:lnTo>
                    <a:pt x="1534815" y="2409115"/>
                  </a:lnTo>
                  <a:cubicBezTo>
                    <a:pt x="1604327" y="2450085"/>
                    <a:pt x="1687068" y="2462358"/>
                    <a:pt x="1765483" y="2443326"/>
                  </a:cubicBezTo>
                  <a:cubicBezTo>
                    <a:pt x="1775751" y="2442054"/>
                    <a:pt x="1785767" y="2439232"/>
                    <a:pt x="1795189" y="2434959"/>
                  </a:cubicBezTo>
                  <a:lnTo>
                    <a:pt x="1807517" y="2430008"/>
                  </a:lnTo>
                  <a:cubicBezTo>
                    <a:pt x="1977658" y="2373725"/>
                    <a:pt x="2069965" y="2190171"/>
                    <a:pt x="2013682" y="2020029"/>
                  </a:cubicBezTo>
                  <a:cubicBezTo>
                    <a:pt x="1957404" y="1849888"/>
                    <a:pt x="1773850" y="1757581"/>
                    <a:pt x="1603703" y="1813864"/>
                  </a:cubicBezTo>
                  <a:cubicBezTo>
                    <a:pt x="1579706" y="1821801"/>
                    <a:pt x="1556723" y="1832515"/>
                    <a:pt x="1535211" y="1845788"/>
                  </a:cubicBezTo>
                  <a:lnTo>
                    <a:pt x="1535211" y="1485305"/>
                  </a:lnTo>
                  <a:lnTo>
                    <a:pt x="2079427" y="1485305"/>
                  </a:lnTo>
                  <a:cubicBezTo>
                    <a:pt x="2106771" y="1485305"/>
                    <a:pt x="2128937" y="1463139"/>
                    <a:pt x="2128937" y="1435795"/>
                  </a:cubicBezTo>
                  <a:cubicBezTo>
                    <a:pt x="2128937" y="1420209"/>
                    <a:pt x="2121599" y="1405539"/>
                    <a:pt x="2109133" y="1396187"/>
                  </a:cubicBezTo>
                  <a:cubicBezTo>
                    <a:pt x="2021633" y="1330561"/>
                    <a:pt x="2003899" y="1206429"/>
                    <a:pt x="2069525" y="1118930"/>
                  </a:cubicBezTo>
                  <a:cubicBezTo>
                    <a:pt x="2135150" y="1031430"/>
                    <a:pt x="2259282" y="1013696"/>
                    <a:pt x="2346782" y="1079321"/>
                  </a:cubicBezTo>
                  <a:cubicBezTo>
                    <a:pt x="2434281" y="1144947"/>
                    <a:pt x="2452015" y="1269079"/>
                    <a:pt x="2386390" y="1356578"/>
                  </a:cubicBezTo>
                  <a:cubicBezTo>
                    <a:pt x="2375131" y="1371590"/>
                    <a:pt x="2361793" y="1384928"/>
                    <a:pt x="2346782" y="1396187"/>
                  </a:cubicBezTo>
                  <a:cubicBezTo>
                    <a:pt x="2324908" y="1412594"/>
                    <a:pt x="2320472" y="1443627"/>
                    <a:pt x="2336880" y="1465501"/>
                  </a:cubicBezTo>
                  <a:cubicBezTo>
                    <a:pt x="2346232" y="1477967"/>
                    <a:pt x="2360902" y="1485305"/>
                    <a:pt x="2376488" y="1485305"/>
                  </a:cubicBezTo>
                  <a:lnTo>
                    <a:pt x="2871589" y="1485305"/>
                  </a:lnTo>
                  <a:close/>
                </a:path>
              </a:pathLst>
            </a:custGeom>
            <a:grpFill/>
            <a:ln w="49510" cap="flat">
              <a:solidFill>
                <a:srgbClr val="FFFF00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E558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31AAEB04-6706-483D-BF80-8BA246B1BFCE}"/>
                </a:ext>
              </a:extLst>
            </p:cNvPr>
            <p:cNvSpPr/>
            <p:nvPr/>
          </p:nvSpPr>
          <p:spPr>
            <a:xfrm>
              <a:off x="8515115" y="1403292"/>
              <a:ext cx="1973900" cy="1790939"/>
            </a:xfrm>
            <a:custGeom>
              <a:avLst/>
              <a:gdLst>
                <a:gd name="connsiteX0" fmla="*/ 1970142 w 1973900"/>
                <a:gd name="connsiteY0" fmla="*/ 525588 h 1790939"/>
                <a:gd name="connsiteX1" fmla="*/ 1943308 w 1973900"/>
                <a:gd name="connsiteY1" fmla="*/ 498852 h 1790939"/>
                <a:gd name="connsiteX2" fmla="*/ 743082 w 1973900"/>
                <a:gd name="connsiteY2" fmla="*/ 3751 h 1790939"/>
                <a:gd name="connsiteX3" fmla="*/ 678437 w 1973900"/>
                <a:gd name="connsiteY3" fmla="*/ 30650 h 1790939"/>
                <a:gd name="connsiteX4" fmla="*/ 678422 w 1973900"/>
                <a:gd name="connsiteY4" fmla="*/ 30684 h 1790939"/>
                <a:gd name="connsiteX5" fmla="*/ 529446 w 1973900"/>
                <a:gd name="connsiteY5" fmla="*/ 392802 h 1790939"/>
                <a:gd name="connsiteX6" fmla="*/ 113878 w 1973900"/>
                <a:gd name="connsiteY6" fmla="*/ 341648 h 1790939"/>
                <a:gd name="connsiteX7" fmla="*/ 62724 w 1973900"/>
                <a:gd name="connsiteY7" fmla="*/ 757221 h 1790939"/>
                <a:gd name="connsiteX8" fmla="*/ 194064 w 1973900"/>
                <a:gd name="connsiteY8" fmla="*/ 852949 h 1790939"/>
                <a:gd name="connsiteX9" fmla="*/ 335416 w 1973900"/>
                <a:gd name="connsiteY9" fmla="*/ 866366 h 1790939"/>
                <a:gd name="connsiteX10" fmla="*/ 183964 w 1973900"/>
                <a:gd name="connsiteY10" fmla="*/ 1225315 h 1790939"/>
                <a:gd name="connsiteX11" fmla="*/ 210383 w 1973900"/>
                <a:gd name="connsiteY11" fmla="*/ 1290158 h 1790939"/>
                <a:gd name="connsiteX12" fmla="*/ 210898 w 1973900"/>
                <a:gd name="connsiteY12" fmla="*/ 1290371 h 1790939"/>
                <a:gd name="connsiteX13" fmla="*/ 642626 w 1973900"/>
                <a:gd name="connsiteY13" fmla="*/ 1466429 h 1790939"/>
                <a:gd name="connsiteX14" fmla="*/ 707148 w 1973900"/>
                <a:gd name="connsiteY14" fmla="*/ 1439233 h 1790939"/>
                <a:gd name="connsiteX15" fmla="*/ 703970 w 1973900"/>
                <a:gd name="connsiteY15" fmla="*/ 1395481 h 1790939"/>
                <a:gd name="connsiteX16" fmla="*/ 699018 w 1973900"/>
                <a:gd name="connsiteY16" fmla="*/ 1210313 h 1790939"/>
                <a:gd name="connsiteX17" fmla="*/ 992594 w 1973900"/>
                <a:gd name="connsiteY17" fmla="*/ 1085691 h 1790939"/>
                <a:gd name="connsiteX18" fmla="*/ 1117216 w 1973900"/>
                <a:gd name="connsiteY18" fmla="*/ 1379267 h 1790939"/>
                <a:gd name="connsiteX19" fmla="*/ 1115201 w 1973900"/>
                <a:gd name="connsiteY19" fmla="*/ 1384094 h 1790939"/>
                <a:gd name="connsiteX20" fmla="*/ 983157 w 1973900"/>
                <a:gd name="connsiteY20" fmla="*/ 1515840 h 1790939"/>
                <a:gd name="connsiteX21" fmla="*/ 946807 w 1973900"/>
                <a:gd name="connsiteY21" fmla="*/ 1575684 h 1790939"/>
                <a:gd name="connsiteX22" fmla="*/ 976523 w 1973900"/>
                <a:gd name="connsiteY22" fmla="*/ 1609910 h 1790939"/>
                <a:gd name="connsiteX23" fmla="*/ 1410826 w 1973900"/>
                <a:gd name="connsiteY23" fmla="*/ 1787156 h 1790939"/>
                <a:gd name="connsiteX24" fmla="*/ 1475516 w 1973900"/>
                <a:gd name="connsiteY24" fmla="*/ 1760366 h 1790939"/>
                <a:gd name="connsiteX25" fmla="*/ 1475536 w 1973900"/>
                <a:gd name="connsiteY25" fmla="*/ 1760322 h 1790939"/>
                <a:gd name="connsiteX26" fmla="*/ 1970192 w 1973900"/>
                <a:gd name="connsiteY26" fmla="*/ 563315 h 1790939"/>
                <a:gd name="connsiteX27" fmla="*/ 1970142 w 1973900"/>
                <a:gd name="connsiteY27" fmla="*/ 525588 h 1790939"/>
                <a:gd name="connsiteX28" fmla="*/ 1402855 w 1973900"/>
                <a:gd name="connsiteY28" fmla="*/ 1677046 h 1790939"/>
                <a:gd name="connsiteX29" fmla="*/ 1112527 w 1973900"/>
                <a:gd name="connsiteY29" fmla="*/ 1558221 h 1790939"/>
                <a:gd name="connsiteX30" fmla="*/ 1206597 w 1973900"/>
                <a:gd name="connsiteY30" fmla="*/ 1422068 h 1790939"/>
                <a:gd name="connsiteX31" fmla="*/ 1020567 w 1973900"/>
                <a:gd name="connsiteY31" fmla="*/ 1002415 h 1790939"/>
                <a:gd name="connsiteX32" fmla="*/ 600914 w 1973900"/>
                <a:gd name="connsiteY32" fmla="*/ 1188445 h 1790939"/>
                <a:gd name="connsiteX33" fmla="*/ 580442 w 1973900"/>
                <a:gd name="connsiteY33" fmla="*/ 1333990 h 1790939"/>
                <a:gd name="connsiteX34" fmla="*/ 294768 w 1973900"/>
                <a:gd name="connsiteY34" fmla="*/ 1217443 h 1790939"/>
                <a:gd name="connsiteX35" fmla="*/ 472113 w 1973900"/>
                <a:gd name="connsiteY35" fmla="*/ 797102 h 1790939"/>
                <a:gd name="connsiteX36" fmla="*/ 445675 w 1973900"/>
                <a:gd name="connsiteY36" fmla="*/ 732268 h 1790939"/>
                <a:gd name="connsiteX37" fmla="*/ 399631 w 1973900"/>
                <a:gd name="connsiteY37" fmla="*/ 736303 h 1790939"/>
                <a:gd name="connsiteX38" fmla="*/ 228425 w 1973900"/>
                <a:gd name="connsiteY38" fmla="*/ 759919 h 1790939"/>
                <a:gd name="connsiteX39" fmla="*/ 111209 w 1973900"/>
                <a:gd name="connsiteY39" fmla="*/ 505511 h 1790939"/>
                <a:gd name="connsiteX40" fmla="*/ 365617 w 1973900"/>
                <a:gd name="connsiteY40" fmla="*/ 388296 h 1790939"/>
                <a:gd name="connsiteX41" fmla="*/ 487660 w 1973900"/>
                <a:gd name="connsiteY41" fmla="*/ 523706 h 1790939"/>
                <a:gd name="connsiteX42" fmla="*/ 549270 w 1973900"/>
                <a:gd name="connsiteY42" fmla="*/ 556967 h 1790939"/>
                <a:gd name="connsiteX43" fmla="*/ 580887 w 1973900"/>
                <a:gd name="connsiteY43" fmla="*/ 528360 h 1790939"/>
                <a:gd name="connsiteX44" fmla="*/ 751351 w 1973900"/>
                <a:gd name="connsiteY44" fmla="*/ 114010 h 1790939"/>
                <a:gd name="connsiteX45" fmla="*/ 1859933 w 1973900"/>
                <a:gd name="connsiteY45" fmla="*/ 571484 h 1790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973900" h="1790939">
                  <a:moveTo>
                    <a:pt x="1970142" y="525588"/>
                  </a:moveTo>
                  <a:cubicBezTo>
                    <a:pt x="1965097" y="513473"/>
                    <a:pt x="1955443" y="503853"/>
                    <a:pt x="1943308" y="498852"/>
                  </a:cubicBezTo>
                  <a:lnTo>
                    <a:pt x="743082" y="3751"/>
                  </a:lnTo>
                  <a:cubicBezTo>
                    <a:pt x="717803" y="-6671"/>
                    <a:pt x="688859" y="5370"/>
                    <a:pt x="678437" y="30650"/>
                  </a:cubicBezTo>
                  <a:cubicBezTo>
                    <a:pt x="678432" y="30660"/>
                    <a:pt x="678427" y="30674"/>
                    <a:pt x="678422" y="30684"/>
                  </a:cubicBezTo>
                  <a:lnTo>
                    <a:pt x="529446" y="392802"/>
                  </a:lnTo>
                  <a:cubicBezTo>
                    <a:pt x="428817" y="263922"/>
                    <a:pt x="242758" y="241018"/>
                    <a:pt x="113878" y="341648"/>
                  </a:cubicBezTo>
                  <a:cubicBezTo>
                    <a:pt x="-15007" y="442282"/>
                    <a:pt x="-37911" y="628336"/>
                    <a:pt x="62724" y="757221"/>
                  </a:cubicBezTo>
                  <a:cubicBezTo>
                    <a:pt x="96717" y="800755"/>
                    <a:pt x="142212" y="833917"/>
                    <a:pt x="194064" y="852949"/>
                  </a:cubicBezTo>
                  <a:cubicBezTo>
                    <a:pt x="239188" y="869753"/>
                    <a:pt x="287936" y="874377"/>
                    <a:pt x="335416" y="866366"/>
                  </a:cubicBezTo>
                  <a:lnTo>
                    <a:pt x="183964" y="1225315"/>
                  </a:lnTo>
                  <a:cubicBezTo>
                    <a:pt x="173354" y="1250516"/>
                    <a:pt x="185182" y="1279548"/>
                    <a:pt x="210383" y="1290158"/>
                  </a:cubicBezTo>
                  <a:cubicBezTo>
                    <a:pt x="210556" y="1290228"/>
                    <a:pt x="210725" y="1290302"/>
                    <a:pt x="210898" y="1290371"/>
                  </a:cubicBezTo>
                  <a:lnTo>
                    <a:pt x="642626" y="1466429"/>
                  </a:lnTo>
                  <a:cubicBezTo>
                    <a:pt x="667956" y="1476737"/>
                    <a:pt x="696840" y="1464558"/>
                    <a:pt x="707148" y="1439233"/>
                  </a:cubicBezTo>
                  <a:cubicBezTo>
                    <a:pt x="712956" y="1424950"/>
                    <a:pt x="711782" y="1408775"/>
                    <a:pt x="703970" y="1395481"/>
                  </a:cubicBezTo>
                  <a:cubicBezTo>
                    <a:pt x="670600" y="1338713"/>
                    <a:pt x="668733" y="1268785"/>
                    <a:pt x="699018" y="1210313"/>
                  </a:cubicBezTo>
                  <a:cubicBezTo>
                    <a:pt x="745672" y="1094831"/>
                    <a:pt x="877111" y="1039038"/>
                    <a:pt x="992594" y="1085691"/>
                  </a:cubicBezTo>
                  <a:cubicBezTo>
                    <a:pt x="1108077" y="1132345"/>
                    <a:pt x="1163870" y="1263784"/>
                    <a:pt x="1117216" y="1379267"/>
                  </a:cubicBezTo>
                  <a:cubicBezTo>
                    <a:pt x="1116562" y="1380886"/>
                    <a:pt x="1115889" y="1382495"/>
                    <a:pt x="1115201" y="1384094"/>
                  </a:cubicBezTo>
                  <a:cubicBezTo>
                    <a:pt x="1096372" y="1447556"/>
                    <a:pt x="1046664" y="1497150"/>
                    <a:pt x="983157" y="1515840"/>
                  </a:cubicBezTo>
                  <a:cubicBezTo>
                    <a:pt x="956595" y="1522326"/>
                    <a:pt x="940321" y="1549121"/>
                    <a:pt x="946807" y="1575684"/>
                  </a:cubicBezTo>
                  <a:cubicBezTo>
                    <a:pt x="950599" y="1591225"/>
                    <a:pt x="961670" y="1603974"/>
                    <a:pt x="976523" y="1609910"/>
                  </a:cubicBezTo>
                  <a:lnTo>
                    <a:pt x="1410826" y="1787156"/>
                  </a:lnTo>
                  <a:cubicBezTo>
                    <a:pt x="1436086" y="1797623"/>
                    <a:pt x="1465050" y="1785631"/>
                    <a:pt x="1475516" y="1760366"/>
                  </a:cubicBezTo>
                  <a:cubicBezTo>
                    <a:pt x="1475521" y="1760351"/>
                    <a:pt x="1475531" y="1760337"/>
                    <a:pt x="1475536" y="1760322"/>
                  </a:cubicBezTo>
                  <a:lnTo>
                    <a:pt x="1970192" y="563315"/>
                  </a:lnTo>
                  <a:cubicBezTo>
                    <a:pt x="1975153" y="551224"/>
                    <a:pt x="1975138" y="537663"/>
                    <a:pt x="1970142" y="525588"/>
                  </a:cubicBezTo>
                  <a:close/>
                  <a:moveTo>
                    <a:pt x="1402855" y="1677046"/>
                  </a:moveTo>
                  <a:lnTo>
                    <a:pt x="1112527" y="1558221"/>
                  </a:lnTo>
                  <a:cubicBezTo>
                    <a:pt x="1154324" y="1521019"/>
                    <a:pt x="1186584" y="1474326"/>
                    <a:pt x="1206597" y="1422068"/>
                  </a:cubicBezTo>
                  <a:cubicBezTo>
                    <a:pt x="1271109" y="1254813"/>
                    <a:pt x="1187822" y="1066927"/>
                    <a:pt x="1020567" y="1002415"/>
                  </a:cubicBezTo>
                  <a:cubicBezTo>
                    <a:pt x="853317" y="937899"/>
                    <a:pt x="665431" y="1021190"/>
                    <a:pt x="600914" y="1188445"/>
                  </a:cubicBezTo>
                  <a:cubicBezTo>
                    <a:pt x="583051" y="1234756"/>
                    <a:pt x="576045" y="1284549"/>
                    <a:pt x="580442" y="1333990"/>
                  </a:cubicBezTo>
                  <a:lnTo>
                    <a:pt x="294768" y="1217443"/>
                  </a:lnTo>
                  <a:lnTo>
                    <a:pt x="472113" y="797102"/>
                  </a:lnTo>
                  <a:cubicBezTo>
                    <a:pt x="482719" y="771896"/>
                    <a:pt x="470881" y="742868"/>
                    <a:pt x="445675" y="732268"/>
                  </a:cubicBezTo>
                  <a:cubicBezTo>
                    <a:pt x="430604" y="725926"/>
                    <a:pt x="413370" y="727436"/>
                    <a:pt x="399631" y="736303"/>
                  </a:cubicBezTo>
                  <a:cubicBezTo>
                    <a:pt x="349670" y="771228"/>
                    <a:pt x="285970" y="780016"/>
                    <a:pt x="228425" y="759919"/>
                  </a:cubicBezTo>
                  <a:cubicBezTo>
                    <a:pt x="125805" y="722034"/>
                    <a:pt x="73324" y="608131"/>
                    <a:pt x="111209" y="505511"/>
                  </a:cubicBezTo>
                  <a:cubicBezTo>
                    <a:pt x="149094" y="402892"/>
                    <a:pt x="262997" y="350411"/>
                    <a:pt x="365617" y="388296"/>
                  </a:cubicBezTo>
                  <a:cubicBezTo>
                    <a:pt x="424970" y="412244"/>
                    <a:pt x="469984" y="462195"/>
                    <a:pt x="487660" y="523706"/>
                  </a:cubicBezTo>
                  <a:cubicBezTo>
                    <a:pt x="495487" y="549907"/>
                    <a:pt x="523074" y="564800"/>
                    <a:pt x="549270" y="556967"/>
                  </a:cubicBezTo>
                  <a:cubicBezTo>
                    <a:pt x="563588" y="552690"/>
                    <a:pt x="575204" y="542179"/>
                    <a:pt x="580887" y="528360"/>
                  </a:cubicBezTo>
                  <a:lnTo>
                    <a:pt x="751351" y="114010"/>
                  </a:lnTo>
                  <a:lnTo>
                    <a:pt x="1859933" y="571484"/>
                  </a:lnTo>
                  <a:close/>
                </a:path>
              </a:pathLst>
            </a:custGeom>
            <a:grpFill/>
            <a:ln w="49510" cap="flat">
              <a:solidFill>
                <a:srgbClr val="FFFF00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E558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68E1DE2-95F3-4A90-AA1E-76D57E47F207}"/>
              </a:ext>
            </a:extLst>
          </p:cNvPr>
          <p:cNvGrpSpPr/>
          <p:nvPr/>
        </p:nvGrpSpPr>
        <p:grpSpPr>
          <a:xfrm>
            <a:off x="452528" y="765842"/>
            <a:ext cx="1865277" cy="1973900"/>
            <a:chOff x="452528" y="765842"/>
            <a:chExt cx="1865277" cy="197390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83504AB-3A49-4362-AE70-7E08D6A6B4EC}"/>
                </a:ext>
              </a:extLst>
            </p:cNvPr>
            <p:cNvSpPr/>
            <p:nvPr/>
          </p:nvSpPr>
          <p:spPr>
            <a:xfrm rot="17758835">
              <a:off x="435386" y="857322"/>
              <a:ext cx="1973900" cy="1790939"/>
            </a:xfrm>
            <a:custGeom>
              <a:avLst/>
              <a:gdLst>
                <a:gd name="connsiteX0" fmla="*/ 1970142 w 1973900"/>
                <a:gd name="connsiteY0" fmla="*/ 525588 h 1790939"/>
                <a:gd name="connsiteX1" fmla="*/ 1943308 w 1973900"/>
                <a:gd name="connsiteY1" fmla="*/ 498852 h 1790939"/>
                <a:gd name="connsiteX2" fmla="*/ 743082 w 1973900"/>
                <a:gd name="connsiteY2" fmla="*/ 3751 h 1790939"/>
                <a:gd name="connsiteX3" fmla="*/ 678437 w 1973900"/>
                <a:gd name="connsiteY3" fmla="*/ 30650 h 1790939"/>
                <a:gd name="connsiteX4" fmla="*/ 678422 w 1973900"/>
                <a:gd name="connsiteY4" fmla="*/ 30684 h 1790939"/>
                <a:gd name="connsiteX5" fmla="*/ 529446 w 1973900"/>
                <a:gd name="connsiteY5" fmla="*/ 392802 h 1790939"/>
                <a:gd name="connsiteX6" fmla="*/ 113878 w 1973900"/>
                <a:gd name="connsiteY6" fmla="*/ 341648 h 1790939"/>
                <a:gd name="connsiteX7" fmla="*/ 62724 w 1973900"/>
                <a:gd name="connsiteY7" fmla="*/ 757221 h 1790939"/>
                <a:gd name="connsiteX8" fmla="*/ 194064 w 1973900"/>
                <a:gd name="connsiteY8" fmla="*/ 852949 h 1790939"/>
                <a:gd name="connsiteX9" fmla="*/ 335416 w 1973900"/>
                <a:gd name="connsiteY9" fmla="*/ 866366 h 1790939"/>
                <a:gd name="connsiteX10" fmla="*/ 183964 w 1973900"/>
                <a:gd name="connsiteY10" fmla="*/ 1225315 h 1790939"/>
                <a:gd name="connsiteX11" fmla="*/ 210383 w 1973900"/>
                <a:gd name="connsiteY11" fmla="*/ 1290158 h 1790939"/>
                <a:gd name="connsiteX12" fmla="*/ 210898 w 1973900"/>
                <a:gd name="connsiteY12" fmla="*/ 1290371 h 1790939"/>
                <a:gd name="connsiteX13" fmla="*/ 642626 w 1973900"/>
                <a:gd name="connsiteY13" fmla="*/ 1466429 h 1790939"/>
                <a:gd name="connsiteX14" fmla="*/ 707148 w 1973900"/>
                <a:gd name="connsiteY14" fmla="*/ 1439233 h 1790939"/>
                <a:gd name="connsiteX15" fmla="*/ 703970 w 1973900"/>
                <a:gd name="connsiteY15" fmla="*/ 1395481 h 1790939"/>
                <a:gd name="connsiteX16" fmla="*/ 699018 w 1973900"/>
                <a:gd name="connsiteY16" fmla="*/ 1210313 h 1790939"/>
                <a:gd name="connsiteX17" fmla="*/ 992594 w 1973900"/>
                <a:gd name="connsiteY17" fmla="*/ 1085691 h 1790939"/>
                <a:gd name="connsiteX18" fmla="*/ 1117216 w 1973900"/>
                <a:gd name="connsiteY18" fmla="*/ 1379267 h 1790939"/>
                <a:gd name="connsiteX19" fmla="*/ 1115201 w 1973900"/>
                <a:gd name="connsiteY19" fmla="*/ 1384094 h 1790939"/>
                <a:gd name="connsiteX20" fmla="*/ 983157 w 1973900"/>
                <a:gd name="connsiteY20" fmla="*/ 1515840 h 1790939"/>
                <a:gd name="connsiteX21" fmla="*/ 946807 w 1973900"/>
                <a:gd name="connsiteY21" fmla="*/ 1575684 h 1790939"/>
                <a:gd name="connsiteX22" fmla="*/ 976523 w 1973900"/>
                <a:gd name="connsiteY22" fmla="*/ 1609910 h 1790939"/>
                <a:gd name="connsiteX23" fmla="*/ 1410826 w 1973900"/>
                <a:gd name="connsiteY23" fmla="*/ 1787156 h 1790939"/>
                <a:gd name="connsiteX24" fmla="*/ 1475516 w 1973900"/>
                <a:gd name="connsiteY24" fmla="*/ 1760366 h 1790939"/>
                <a:gd name="connsiteX25" fmla="*/ 1475536 w 1973900"/>
                <a:gd name="connsiteY25" fmla="*/ 1760322 h 1790939"/>
                <a:gd name="connsiteX26" fmla="*/ 1970192 w 1973900"/>
                <a:gd name="connsiteY26" fmla="*/ 563315 h 1790939"/>
                <a:gd name="connsiteX27" fmla="*/ 1970142 w 1973900"/>
                <a:gd name="connsiteY27" fmla="*/ 525588 h 1790939"/>
                <a:gd name="connsiteX28" fmla="*/ 1402855 w 1973900"/>
                <a:gd name="connsiteY28" fmla="*/ 1677046 h 1790939"/>
                <a:gd name="connsiteX29" fmla="*/ 1112527 w 1973900"/>
                <a:gd name="connsiteY29" fmla="*/ 1558221 h 1790939"/>
                <a:gd name="connsiteX30" fmla="*/ 1206597 w 1973900"/>
                <a:gd name="connsiteY30" fmla="*/ 1422068 h 1790939"/>
                <a:gd name="connsiteX31" fmla="*/ 1020567 w 1973900"/>
                <a:gd name="connsiteY31" fmla="*/ 1002415 h 1790939"/>
                <a:gd name="connsiteX32" fmla="*/ 600914 w 1973900"/>
                <a:gd name="connsiteY32" fmla="*/ 1188445 h 1790939"/>
                <a:gd name="connsiteX33" fmla="*/ 580442 w 1973900"/>
                <a:gd name="connsiteY33" fmla="*/ 1333990 h 1790939"/>
                <a:gd name="connsiteX34" fmla="*/ 294768 w 1973900"/>
                <a:gd name="connsiteY34" fmla="*/ 1217443 h 1790939"/>
                <a:gd name="connsiteX35" fmla="*/ 472113 w 1973900"/>
                <a:gd name="connsiteY35" fmla="*/ 797102 h 1790939"/>
                <a:gd name="connsiteX36" fmla="*/ 445675 w 1973900"/>
                <a:gd name="connsiteY36" fmla="*/ 732268 h 1790939"/>
                <a:gd name="connsiteX37" fmla="*/ 399631 w 1973900"/>
                <a:gd name="connsiteY37" fmla="*/ 736303 h 1790939"/>
                <a:gd name="connsiteX38" fmla="*/ 228425 w 1973900"/>
                <a:gd name="connsiteY38" fmla="*/ 759919 h 1790939"/>
                <a:gd name="connsiteX39" fmla="*/ 111209 w 1973900"/>
                <a:gd name="connsiteY39" fmla="*/ 505511 h 1790939"/>
                <a:gd name="connsiteX40" fmla="*/ 365617 w 1973900"/>
                <a:gd name="connsiteY40" fmla="*/ 388296 h 1790939"/>
                <a:gd name="connsiteX41" fmla="*/ 487660 w 1973900"/>
                <a:gd name="connsiteY41" fmla="*/ 523706 h 1790939"/>
                <a:gd name="connsiteX42" fmla="*/ 549270 w 1973900"/>
                <a:gd name="connsiteY42" fmla="*/ 556967 h 1790939"/>
                <a:gd name="connsiteX43" fmla="*/ 580887 w 1973900"/>
                <a:gd name="connsiteY43" fmla="*/ 528360 h 1790939"/>
                <a:gd name="connsiteX44" fmla="*/ 751351 w 1973900"/>
                <a:gd name="connsiteY44" fmla="*/ 114010 h 1790939"/>
                <a:gd name="connsiteX45" fmla="*/ 1859933 w 1973900"/>
                <a:gd name="connsiteY45" fmla="*/ 571484 h 1790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973900" h="1790939">
                  <a:moveTo>
                    <a:pt x="1970142" y="525588"/>
                  </a:moveTo>
                  <a:cubicBezTo>
                    <a:pt x="1965097" y="513473"/>
                    <a:pt x="1955443" y="503853"/>
                    <a:pt x="1943308" y="498852"/>
                  </a:cubicBezTo>
                  <a:lnTo>
                    <a:pt x="743082" y="3751"/>
                  </a:lnTo>
                  <a:cubicBezTo>
                    <a:pt x="717803" y="-6671"/>
                    <a:pt x="688859" y="5370"/>
                    <a:pt x="678437" y="30650"/>
                  </a:cubicBezTo>
                  <a:cubicBezTo>
                    <a:pt x="678432" y="30660"/>
                    <a:pt x="678427" y="30674"/>
                    <a:pt x="678422" y="30684"/>
                  </a:cubicBezTo>
                  <a:lnTo>
                    <a:pt x="529446" y="392802"/>
                  </a:lnTo>
                  <a:cubicBezTo>
                    <a:pt x="428817" y="263922"/>
                    <a:pt x="242758" y="241018"/>
                    <a:pt x="113878" y="341648"/>
                  </a:cubicBezTo>
                  <a:cubicBezTo>
                    <a:pt x="-15007" y="442282"/>
                    <a:pt x="-37911" y="628336"/>
                    <a:pt x="62724" y="757221"/>
                  </a:cubicBezTo>
                  <a:cubicBezTo>
                    <a:pt x="96717" y="800755"/>
                    <a:pt x="142212" y="833917"/>
                    <a:pt x="194064" y="852949"/>
                  </a:cubicBezTo>
                  <a:cubicBezTo>
                    <a:pt x="239188" y="869753"/>
                    <a:pt x="287936" y="874377"/>
                    <a:pt x="335416" y="866366"/>
                  </a:cubicBezTo>
                  <a:lnTo>
                    <a:pt x="183964" y="1225315"/>
                  </a:lnTo>
                  <a:cubicBezTo>
                    <a:pt x="173354" y="1250516"/>
                    <a:pt x="185182" y="1279548"/>
                    <a:pt x="210383" y="1290158"/>
                  </a:cubicBezTo>
                  <a:cubicBezTo>
                    <a:pt x="210556" y="1290228"/>
                    <a:pt x="210725" y="1290302"/>
                    <a:pt x="210898" y="1290371"/>
                  </a:cubicBezTo>
                  <a:lnTo>
                    <a:pt x="642626" y="1466429"/>
                  </a:lnTo>
                  <a:cubicBezTo>
                    <a:pt x="667956" y="1476737"/>
                    <a:pt x="696840" y="1464558"/>
                    <a:pt x="707148" y="1439233"/>
                  </a:cubicBezTo>
                  <a:cubicBezTo>
                    <a:pt x="712956" y="1424950"/>
                    <a:pt x="711782" y="1408775"/>
                    <a:pt x="703970" y="1395481"/>
                  </a:cubicBezTo>
                  <a:cubicBezTo>
                    <a:pt x="670600" y="1338713"/>
                    <a:pt x="668733" y="1268785"/>
                    <a:pt x="699018" y="1210313"/>
                  </a:cubicBezTo>
                  <a:cubicBezTo>
                    <a:pt x="745672" y="1094831"/>
                    <a:pt x="877111" y="1039038"/>
                    <a:pt x="992594" y="1085691"/>
                  </a:cubicBezTo>
                  <a:cubicBezTo>
                    <a:pt x="1108077" y="1132345"/>
                    <a:pt x="1163870" y="1263784"/>
                    <a:pt x="1117216" y="1379267"/>
                  </a:cubicBezTo>
                  <a:cubicBezTo>
                    <a:pt x="1116562" y="1380886"/>
                    <a:pt x="1115889" y="1382495"/>
                    <a:pt x="1115201" y="1384094"/>
                  </a:cubicBezTo>
                  <a:cubicBezTo>
                    <a:pt x="1096372" y="1447556"/>
                    <a:pt x="1046664" y="1497150"/>
                    <a:pt x="983157" y="1515840"/>
                  </a:cubicBezTo>
                  <a:cubicBezTo>
                    <a:pt x="956595" y="1522326"/>
                    <a:pt x="940321" y="1549121"/>
                    <a:pt x="946807" y="1575684"/>
                  </a:cubicBezTo>
                  <a:cubicBezTo>
                    <a:pt x="950599" y="1591225"/>
                    <a:pt x="961670" y="1603974"/>
                    <a:pt x="976523" y="1609910"/>
                  </a:cubicBezTo>
                  <a:lnTo>
                    <a:pt x="1410826" y="1787156"/>
                  </a:lnTo>
                  <a:cubicBezTo>
                    <a:pt x="1436086" y="1797623"/>
                    <a:pt x="1465050" y="1785631"/>
                    <a:pt x="1475516" y="1760366"/>
                  </a:cubicBezTo>
                  <a:cubicBezTo>
                    <a:pt x="1475521" y="1760351"/>
                    <a:pt x="1475531" y="1760337"/>
                    <a:pt x="1475536" y="1760322"/>
                  </a:cubicBezTo>
                  <a:lnTo>
                    <a:pt x="1970192" y="563315"/>
                  </a:lnTo>
                  <a:cubicBezTo>
                    <a:pt x="1975153" y="551224"/>
                    <a:pt x="1975138" y="537663"/>
                    <a:pt x="1970142" y="525588"/>
                  </a:cubicBezTo>
                  <a:close/>
                  <a:moveTo>
                    <a:pt x="1402855" y="1677046"/>
                  </a:moveTo>
                  <a:lnTo>
                    <a:pt x="1112527" y="1558221"/>
                  </a:lnTo>
                  <a:cubicBezTo>
                    <a:pt x="1154324" y="1521019"/>
                    <a:pt x="1186584" y="1474326"/>
                    <a:pt x="1206597" y="1422068"/>
                  </a:cubicBezTo>
                  <a:cubicBezTo>
                    <a:pt x="1271109" y="1254813"/>
                    <a:pt x="1187822" y="1066927"/>
                    <a:pt x="1020567" y="1002415"/>
                  </a:cubicBezTo>
                  <a:cubicBezTo>
                    <a:pt x="853317" y="937899"/>
                    <a:pt x="665431" y="1021190"/>
                    <a:pt x="600914" y="1188445"/>
                  </a:cubicBezTo>
                  <a:cubicBezTo>
                    <a:pt x="583051" y="1234756"/>
                    <a:pt x="576045" y="1284549"/>
                    <a:pt x="580442" y="1333990"/>
                  </a:cubicBezTo>
                  <a:lnTo>
                    <a:pt x="294768" y="1217443"/>
                  </a:lnTo>
                  <a:lnTo>
                    <a:pt x="472113" y="797102"/>
                  </a:lnTo>
                  <a:cubicBezTo>
                    <a:pt x="482719" y="771896"/>
                    <a:pt x="470881" y="742868"/>
                    <a:pt x="445675" y="732268"/>
                  </a:cubicBezTo>
                  <a:cubicBezTo>
                    <a:pt x="430604" y="725926"/>
                    <a:pt x="413370" y="727436"/>
                    <a:pt x="399631" y="736303"/>
                  </a:cubicBezTo>
                  <a:cubicBezTo>
                    <a:pt x="349670" y="771228"/>
                    <a:pt x="285970" y="780016"/>
                    <a:pt x="228425" y="759919"/>
                  </a:cubicBezTo>
                  <a:cubicBezTo>
                    <a:pt x="125805" y="722034"/>
                    <a:pt x="73324" y="608131"/>
                    <a:pt x="111209" y="505511"/>
                  </a:cubicBezTo>
                  <a:cubicBezTo>
                    <a:pt x="149094" y="402892"/>
                    <a:pt x="262997" y="350411"/>
                    <a:pt x="365617" y="388296"/>
                  </a:cubicBezTo>
                  <a:cubicBezTo>
                    <a:pt x="424970" y="412244"/>
                    <a:pt x="469984" y="462195"/>
                    <a:pt x="487660" y="523706"/>
                  </a:cubicBezTo>
                  <a:cubicBezTo>
                    <a:pt x="495487" y="549907"/>
                    <a:pt x="523074" y="564800"/>
                    <a:pt x="549270" y="556967"/>
                  </a:cubicBezTo>
                  <a:cubicBezTo>
                    <a:pt x="563588" y="552690"/>
                    <a:pt x="575204" y="542179"/>
                    <a:pt x="580887" y="528360"/>
                  </a:cubicBezTo>
                  <a:lnTo>
                    <a:pt x="751351" y="114010"/>
                  </a:lnTo>
                  <a:lnTo>
                    <a:pt x="1859933" y="571484"/>
                  </a:lnTo>
                  <a:close/>
                </a:path>
              </a:pathLst>
            </a:custGeom>
            <a:solidFill>
              <a:srgbClr val="000000"/>
            </a:solidFill>
            <a:ln w="4951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E558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67D7D2D0-2F50-47F2-914D-E8A5FE97CFFC}"/>
                </a:ext>
              </a:extLst>
            </p:cNvPr>
            <p:cNvGrpSpPr/>
            <p:nvPr/>
          </p:nvGrpSpPr>
          <p:grpSpPr>
            <a:xfrm>
              <a:off x="452528" y="858976"/>
              <a:ext cx="1379888" cy="1205573"/>
              <a:chOff x="452528" y="858976"/>
              <a:chExt cx="1379888" cy="1205573"/>
            </a:xfrm>
          </p:grpSpPr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7643CAB-29D9-43F3-8E35-D4186704BBB8}"/>
                  </a:ext>
                </a:extLst>
              </p:cNvPr>
              <p:cNvSpPr txBox="1"/>
              <p:nvPr/>
            </p:nvSpPr>
            <p:spPr>
              <a:xfrm rot="2867584">
                <a:off x="1119400" y="1048772"/>
                <a:ext cx="902811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entury Gothic" panose="020B0502020202020204"/>
                    <a:ea typeface="+mn-ea"/>
                    <a:cs typeface="+mn-cs"/>
                  </a:rPr>
                  <a:t>Vertical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entury Gothic" panose="020B0502020202020204"/>
                    <a:ea typeface="+mn-ea"/>
                    <a:cs typeface="+mn-cs"/>
                  </a:rPr>
                  <a:t>Farming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3371FD9-2327-4FC7-B4B8-C3E566DF5A1E}"/>
                  </a:ext>
                </a:extLst>
              </p:cNvPr>
              <p:cNvSpPr txBox="1"/>
              <p:nvPr/>
            </p:nvSpPr>
            <p:spPr>
              <a:xfrm rot="19174195">
                <a:off x="452528" y="1756772"/>
                <a:ext cx="1374309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entury Gothic" panose="020B0502020202020204"/>
                    <a:ea typeface="+mn-ea"/>
                    <a:cs typeface="+mn-cs"/>
                  </a:rPr>
                  <a:t>Aquaponics</a:t>
                </a:r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6E7A88-8DEC-4E62-A094-5AE1A6AA1969}"/>
              </a:ext>
            </a:extLst>
          </p:cNvPr>
          <p:cNvGrpSpPr/>
          <p:nvPr/>
        </p:nvGrpSpPr>
        <p:grpSpPr>
          <a:xfrm rot="11945384">
            <a:off x="3295611" y="1189345"/>
            <a:ext cx="1973900" cy="1790939"/>
            <a:chOff x="3581713" y="1547000"/>
            <a:chExt cx="1973900" cy="1790939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D31B76B-1BF8-4D37-B731-0AC1F7FF1492}"/>
                </a:ext>
              </a:extLst>
            </p:cNvPr>
            <p:cNvSpPr/>
            <p:nvPr/>
          </p:nvSpPr>
          <p:spPr>
            <a:xfrm>
              <a:off x="3581713" y="1547000"/>
              <a:ext cx="1973900" cy="1790939"/>
            </a:xfrm>
            <a:custGeom>
              <a:avLst/>
              <a:gdLst>
                <a:gd name="connsiteX0" fmla="*/ 1970142 w 1973900"/>
                <a:gd name="connsiteY0" fmla="*/ 525588 h 1790939"/>
                <a:gd name="connsiteX1" fmla="*/ 1943308 w 1973900"/>
                <a:gd name="connsiteY1" fmla="*/ 498852 h 1790939"/>
                <a:gd name="connsiteX2" fmla="*/ 743082 w 1973900"/>
                <a:gd name="connsiteY2" fmla="*/ 3751 h 1790939"/>
                <a:gd name="connsiteX3" fmla="*/ 678437 w 1973900"/>
                <a:gd name="connsiteY3" fmla="*/ 30650 h 1790939"/>
                <a:gd name="connsiteX4" fmla="*/ 678422 w 1973900"/>
                <a:gd name="connsiteY4" fmla="*/ 30684 h 1790939"/>
                <a:gd name="connsiteX5" fmla="*/ 529446 w 1973900"/>
                <a:gd name="connsiteY5" fmla="*/ 392802 h 1790939"/>
                <a:gd name="connsiteX6" fmla="*/ 113878 w 1973900"/>
                <a:gd name="connsiteY6" fmla="*/ 341648 h 1790939"/>
                <a:gd name="connsiteX7" fmla="*/ 62724 w 1973900"/>
                <a:gd name="connsiteY7" fmla="*/ 757221 h 1790939"/>
                <a:gd name="connsiteX8" fmla="*/ 194064 w 1973900"/>
                <a:gd name="connsiteY8" fmla="*/ 852949 h 1790939"/>
                <a:gd name="connsiteX9" fmla="*/ 335416 w 1973900"/>
                <a:gd name="connsiteY9" fmla="*/ 866366 h 1790939"/>
                <a:gd name="connsiteX10" fmla="*/ 183964 w 1973900"/>
                <a:gd name="connsiteY10" fmla="*/ 1225315 h 1790939"/>
                <a:gd name="connsiteX11" fmla="*/ 210383 w 1973900"/>
                <a:gd name="connsiteY11" fmla="*/ 1290158 h 1790939"/>
                <a:gd name="connsiteX12" fmla="*/ 210898 w 1973900"/>
                <a:gd name="connsiteY12" fmla="*/ 1290371 h 1790939"/>
                <a:gd name="connsiteX13" fmla="*/ 642626 w 1973900"/>
                <a:gd name="connsiteY13" fmla="*/ 1466429 h 1790939"/>
                <a:gd name="connsiteX14" fmla="*/ 707148 w 1973900"/>
                <a:gd name="connsiteY14" fmla="*/ 1439233 h 1790939"/>
                <a:gd name="connsiteX15" fmla="*/ 703970 w 1973900"/>
                <a:gd name="connsiteY15" fmla="*/ 1395481 h 1790939"/>
                <a:gd name="connsiteX16" fmla="*/ 699018 w 1973900"/>
                <a:gd name="connsiteY16" fmla="*/ 1210313 h 1790939"/>
                <a:gd name="connsiteX17" fmla="*/ 992594 w 1973900"/>
                <a:gd name="connsiteY17" fmla="*/ 1085691 h 1790939"/>
                <a:gd name="connsiteX18" fmla="*/ 1117216 w 1973900"/>
                <a:gd name="connsiteY18" fmla="*/ 1379267 h 1790939"/>
                <a:gd name="connsiteX19" fmla="*/ 1115201 w 1973900"/>
                <a:gd name="connsiteY19" fmla="*/ 1384094 h 1790939"/>
                <a:gd name="connsiteX20" fmla="*/ 983157 w 1973900"/>
                <a:gd name="connsiteY20" fmla="*/ 1515840 h 1790939"/>
                <a:gd name="connsiteX21" fmla="*/ 946807 w 1973900"/>
                <a:gd name="connsiteY21" fmla="*/ 1575684 h 1790939"/>
                <a:gd name="connsiteX22" fmla="*/ 976523 w 1973900"/>
                <a:gd name="connsiteY22" fmla="*/ 1609910 h 1790939"/>
                <a:gd name="connsiteX23" fmla="*/ 1410826 w 1973900"/>
                <a:gd name="connsiteY23" fmla="*/ 1787156 h 1790939"/>
                <a:gd name="connsiteX24" fmla="*/ 1475516 w 1973900"/>
                <a:gd name="connsiteY24" fmla="*/ 1760366 h 1790939"/>
                <a:gd name="connsiteX25" fmla="*/ 1475536 w 1973900"/>
                <a:gd name="connsiteY25" fmla="*/ 1760322 h 1790939"/>
                <a:gd name="connsiteX26" fmla="*/ 1970192 w 1973900"/>
                <a:gd name="connsiteY26" fmla="*/ 563315 h 1790939"/>
                <a:gd name="connsiteX27" fmla="*/ 1970142 w 1973900"/>
                <a:gd name="connsiteY27" fmla="*/ 525588 h 1790939"/>
                <a:gd name="connsiteX28" fmla="*/ 1402855 w 1973900"/>
                <a:gd name="connsiteY28" fmla="*/ 1677046 h 1790939"/>
                <a:gd name="connsiteX29" fmla="*/ 1112527 w 1973900"/>
                <a:gd name="connsiteY29" fmla="*/ 1558221 h 1790939"/>
                <a:gd name="connsiteX30" fmla="*/ 1206597 w 1973900"/>
                <a:gd name="connsiteY30" fmla="*/ 1422068 h 1790939"/>
                <a:gd name="connsiteX31" fmla="*/ 1020567 w 1973900"/>
                <a:gd name="connsiteY31" fmla="*/ 1002415 h 1790939"/>
                <a:gd name="connsiteX32" fmla="*/ 600914 w 1973900"/>
                <a:gd name="connsiteY32" fmla="*/ 1188445 h 1790939"/>
                <a:gd name="connsiteX33" fmla="*/ 580442 w 1973900"/>
                <a:gd name="connsiteY33" fmla="*/ 1333990 h 1790939"/>
                <a:gd name="connsiteX34" fmla="*/ 294768 w 1973900"/>
                <a:gd name="connsiteY34" fmla="*/ 1217443 h 1790939"/>
                <a:gd name="connsiteX35" fmla="*/ 472113 w 1973900"/>
                <a:gd name="connsiteY35" fmla="*/ 797102 h 1790939"/>
                <a:gd name="connsiteX36" fmla="*/ 445675 w 1973900"/>
                <a:gd name="connsiteY36" fmla="*/ 732268 h 1790939"/>
                <a:gd name="connsiteX37" fmla="*/ 399631 w 1973900"/>
                <a:gd name="connsiteY37" fmla="*/ 736303 h 1790939"/>
                <a:gd name="connsiteX38" fmla="*/ 228425 w 1973900"/>
                <a:gd name="connsiteY38" fmla="*/ 759919 h 1790939"/>
                <a:gd name="connsiteX39" fmla="*/ 111209 w 1973900"/>
                <a:gd name="connsiteY39" fmla="*/ 505511 h 1790939"/>
                <a:gd name="connsiteX40" fmla="*/ 365617 w 1973900"/>
                <a:gd name="connsiteY40" fmla="*/ 388296 h 1790939"/>
                <a:gd name="connsiteX41" fmla="*/ 487660 w 1973900"/>
                <a:gd name="connsiteY41" fmla="*/ 523706 h 1790939"/>
                <a:gd name="connsiteX42" fmla="*/ 549270 w 1973900"/>
                <a:gd name="connsiteY42" fmla="*/ 556967 h 1790939"/>
                <a:gd name="connsiteX43" fmla="*/ 580887 w 1973900"/>
                <a:gd name="connsiteY43" fmla="*/ 528360 h 1790939"/>
                <a:gd name="connsiteX44" fmla="*/ 751351 w 1973900"/>
                <a:gd name="connsiteY44" fmla="*/ 114010 h 1790939"/>
                <a:gd name="connsiteX45" fmla="*/ 1859933 w 1973900"/>
                <a:gd name="connsiteY45" fmla="*/ 571484 h 1790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973900" h="1790939">
                  <a:moveTo>
                    <a:pt x="1970142" y="525588"/>
                  </a:moveTo>
                  <a:cubicBezTo>
                    <a:pt x="1965097" y="513473"/>
                    <a:pt x="1955443" y="503853"/>
                    <a:pt x="1943308" y="498852"/>
                  </a:cubicBezTo>
                  <a:lnTo>
                    <a:pt x="743082" y="3751"/>
                  </a:lnTo>
                  <a:cubicBezTo>
                    <a:pt x="717803" y="-6671"/>
                    <a:pt x="688859" y="5370"/>
                    <a:pt x="678437" y="30650"/>
                  </a:cubicBezTo>
                  <a:cubicBezTo>
                    <a:pt x="678432" y="30660"/>
                    <a:pt x="678427" y="30674"/>
                    <a:pt x="678422" y="30684"/>
                  </a:cubicBezTo>
                  <a:lnTo>
                    <a:pt x="529446" y="392802"/>
                  </a:lnTo>
                  <a:cubicBezTo>
                    <a:pt x="428817" y="263922"/>
                    <a:pt x="242758" y="241018"/>
                    <a:pt x="113878" y="341648"/>
                  </a:cubicBezTo>
                  <a:cubicBezTo>
                    <a:pt x="-15007" y="442282"/>
                    <a:pt x="-37911" y="628336"/>
                    <a:pt x="62724" y="757221"/>
                  </a:cubicBezTo>
                  <a:cubicBezTo>
                    <a:pt x="96717" y="800755"/>
                    <a:pt x="142212" y="833917"/>
                    <a:pt x="194064" y="852949"/>
                  </a:cubicBezTo>
                  <a:cubicBezTo>
                    <a:pt x="239188" y="869753"/>
                    <a:pt x="287936" y="874377"/>
                    <a:pt x="335416" y="866366"/>
                  </a:cubicBezTo>
                  <a:lnTo>
                    <a:pt x="183964" y="1225315"/>
                  </a:lnTo>
                  <a:cubicBezTo>
                    <a:pt x="173354" y="1250516"/>
                    <a:pt x="185182" y="1279548"/>
                    <a:pt x="210383" y="1290158"/>
                  </a:cubicBezTo>
                  <a:cubicBezTo>
                    <a:pt x="210556" y="1290228"/>
                    <a:pt x="210725" y="1290302"/>
                    <a:pt x="210898" y="1290371"/>
                  </a:cubicBezTo>
                  <a:lnTo>
                    <a:pt x="642626" y="1466429"/>
                  </a:lnTo>
                  <a:cubicBezTo>
                    <a:pt x="667956" y="1476737"/>
                    <a:pt x="696840" y="1464558"/>
                    <a:pt x="707148" y="1439233"/>
                  </a:cubicBezTo>
                  <a:cubicBezTo>
                    <a:pt x="712956" y="1424950"/>
                    <a:pt x="711782" y="1408775"/>
                    <a:pt x="703970" y="1395481"/>
                  </a:cubicBezTo>
                  <a:cubicBezTo>
                    <a:pt x="670600" y="1338713"/>
                    <a:pt x="668733" y="1268785"/>
                    <a:pt x="699018" y="1210313"/>
                  </a:cubicBezTo>
                  <a:cubicBezTo>
                    <a:pt x="745672" y="1094831"/>
                    <a:pt x="877111" y="1039038"/>
                    <a:pt x="992594" y="1085691"/>
                  </a:cubicBezTo>
                  <a:cubicBezTo>
                    <a:pt x="1108077" y="1132345"/>
                    <a:pt x="1163870" y="1263784"/>
                    <a:pt x="1117216" y="1379267"/>
                  </a:cubicBezTo>
                  <a:cubicBezTo>
                    <a:pt x="1116562" y="1380886"/>
                    <a:pt x="1115889" y="1382495"/>
                    <a:pt x="1115201" y="1384094"/>
                  </a:cubicBezTo>
                  <a:cubicBezTo>
                    <a:pt x="1096372" y="1447556"/>
                    <a:pt x="1046664" y="1497150"/>
                    <a:pt x="983157" y="1515840"/>
                  </a:cubicBezTo>
                  <a:cubicBezTo>
                    <a:pt x="956595" y="1522326"/>
                    <a:pt x="940321" y="1549121"/>
                    <a:pt x="946807" y="1575684"/>
                  </a:cubicBezTo>
                  <a:cubicBezTo>
                    <a:pt x="950599" y="1591225"/>
                    <a:pt x="961670" y="1603974"/>
                    <a:pt x="976523" y="1609910"/>
                  </a:cubicBezTo>
                  <a:lnTo>
                    <a:pt x="1410826" y="1787156"/>
                  </a:lnTo>
                  <a:cubicBezTo>
                    <a:pt x="1436086" y="1797623"/>
                    <a:pt x="1465050" y="1785631"/>
                    <a:pt x="1475516" y="1760366"/>
                  </a:cubicBezTo>
                  <a:cubicBezTo>
                    <a:pt x="1475521" y="1760351"/>
                    <a:pt x="1475531" y="1760337"/>
                    <a:pt x="1475536" y="1760322"/>
                  </a:cubicBezTo>
                  <a:lnTo>
                    <a:pt x="1970192" y="563315"/>
                  </a:lnTo>
                  <a:cubicBezTo>
                    <a:pt x="1975153" y="551224"/>
                    <a:pt x="1975138" y="537663"/>
                    <a:pt x="1970142" y="525588"/>
                  </a:cubicBezTo>
                  <a:close/>
                  <a:moveTo>
                    <a:pt x="1402855" y="1677046"/>
                  </a:moveTo>
                  <a:lnTo>
                    <a:pt x="1112527" y="1558221"/>
                  </a:lnTo>
                  <a:cubicBezTo>
                    <a:pt x="1154324" y="1521019"/>
                    <a:pt x="1186584" y="1474326"/>
                    <a:pt x="1206597" y="1422068"/>
                  </a:cubicBezTo>
                  <a:cubicBezTo>
                    <a:pt x="1271109" y="1254813"/>
                    <a:pt x="1187822" y="1066927"/>
                    <a:pt x="1020567" y="1002415"/>
                  </a:cubicBezTo>
                  <a:cubicBezTo>
                    <a:pt x="853317" y="937899"/>
                    <a:pt x="665431" y="1021190"/>
                    <a:pt x="600914" y="1188445"/>
                  </a:cubicBezTo>
                  <a:cubicBezTo>
                    <a:pt x="583051" y="1234756"/>
                    <a:pt x="576045" y="1284549"/>
                    <a:pt x="580442" y="1333990"/>
                  </a:cubicBezTo>
                  <a:lnTo>
                    <a:pt x="294768" y="1217443"/>
                  </a:lnTo>
                  <a:lnTo>
                    <a:pt x="472113" y="797102"/>
                  </a:lnTo>
                  <a:cubicBezTo>
                    <a:pt x="482719" y="771896"/>
                    <a:pt x="470881" y="742868"/>
                    <a:pt x="445675" y="732268"/>
                  </a:cubicBezTo>
                  <a:cubicBezTo>
                    <a:pt x="430604" y="725926"/>
                    <a:pt x="413370" y="727436"/>
                    <a:pt x="399631" y="736303"/>
                  </a:cubicBezTo>
                  <a:cubicBezTo>
                    <a:pt x="349670" y="771228"/>
                    <a:pt x="285970" y="780016"/>
                    <a:pt x="228425" y="759919"/>
                  </a:cubicBezTo>
                  <a:cubicBezTo>
                    <a:pt x="125805" y="722034"/>
                    <a:pt x="73324" y="608131"/>
                    <a:pt x="111209" y="505511"/>
                  </a:cubicBezTo>
                  <a:cubicBezTo>
                    <a:pt x="149094" y="402892"/>
                    <a:pt x="262997" y="350411"/>
                    <a:pt x="365617" y="388296"/>
                  </a:cubicBezTo>
                  <a:cubicBezTo>
                    <a:pt x="424970" y="412244"/>
                    <a:pt x="469984" y="462195"/>
                    <a:pt x="487660" y="523706"/>
                  </a:cubicBezTo>
                  <a:cubicBezTo>
                    <a:pt x="495487" y="549907"/>
                    <a:pt x="523074" y="564800"/>
                    <a:pt x="549270" y="556967"/>
                  </a:cubicBezTo>
                  <a:cubicBezTo>
                    <a:pt x="563588" y="552690"/>
                    <a:pt x="575204" y="542179"/>
                    <a:pt x="580887" y="528360"/>
                  </a:cubicBezTo>
                  <a:lnTo>
                    <a:pt x="751351" y="114010"/>
                  </a:lnTo>
                  <a:lnTo>
                    <a:pt x="1859933" y="571484"/>
                  </a:lnTo>
                  <a:close/>
                </a:path>
              </a:pathLst>
            </a:custGeom>
            <a:solidFill>
              <a:srgbClr val="000000"/>
            </a:solidFill>
            <a:ln w="49510" cap="flat">
              <a:solidFill>
                <a:srgbClr val="FFC000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D94BA40-D0C1-4E0C-9718-4013A3EEB844}"/>
                </a:ext>
              </a:extLst>
            </p:cNvPr>
            <p:cNvSpPr txBox="1"/>
            <p:nvPr/>
          </p:nvSpPr>
          <p:spPr>
            <a:xfrm rot="12154817">
              <a:off x="3911824" y="1991539"/>
              <a:ext cx="144142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ea typeface="+mn-ea"/>
                  <a:cs typeface="+mn-cs"/>
                </a:rPr>
                <a:t>Prevention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ea typeface="+mn-ea"/>
                  <a:cs typeface="+mn-cs"/>
                </a:rPr>
                <a:t>Planning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B9BCC5E-A30E-4BAE-8AF5-31E10B37A383}"/>
              </a:ext>
            </a:extLst>
          </p:cNvPr>
          <p:cNvGrpSpPr/>
          <p:nvPr/>
        </p:nvGrpSpPr>
        <p:grpSpPr>
          <a:xfrm rot="957492">
            <a:off x="7047110" y="1577964"/>
            <a:ext cx="1973900" cy="1790939"/>
            <a:chOff x="7038623" y="1004479"/>
            <a:chExt cx="1973900" cy="1790939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9778B97-7DBC-4D98-A165-0CF0A5F378B6}"/>
                </a:ext>
              </a:extLst>
            </p:cNvPr>
            <p:cNvSpPr/>
            <p:nvPr/>
          </p:nvSpPr>
          <p:spPr>
            <a:xfrm>
              <a:off x="7038623" y="1004479"/>
              <a:ext cx="1973900" cy="1790939"/>
            </a:xfrm>
            <a:custGeom>
              <a:avLst/>
              <a:gdLst>
                <a:gd name="connsiteX0" fmla="*/ 1970142 w 1973900"/>
                <a:gd name="connsiteY0" fmla="*/ 525588 h 1790939"/>
                <a:gd name="connsiteX1" fmla="*/ 1943308 w 1973900"/>
                <a:gd name="connsiteY1" fmla="*/ 498852 h 1790939"/>
                <a:gd name="connsiteX2" fmla="*/ 743082 w 1973900"/>
                <a:gd name="connsiteY2" fmla="*/ 3751 h 1790939"/>
                <a:gd name="connsiteX3" fmla="*/ 678437 w 1973900"/>
                <a:gd name="connsiteY3" fmla="*/ 30650 h 1790939"/>
                <a:gd name="connsiteX4" fmla="*/ 678422 w 1973900"/>
                <a:gd name="connsiteY4" fmla="*/ 30684 h 1790939"/>
                <a:gd name="connsiteX5" fmla="*/ 529446 w 1973900"/>
                <a:gd name="connsiteY5" fmla="*/ 392802 h 1790939"/>
                <a:gd name="connsiteX6" fmla="*/ 113878 w 1973900"/>
                <a:gd name="connsiteY6" fmla="*/ 341648 h 1790939"/>
                <a:gd name="connsiteX7" fmla="*/ 62724 w 1973900"/>
                <a:gd name="connsiteY7" fmla="*/ 757221 h 1790939"/>
                <a:gd name="connsiteX8" fmla="*/ 194064 w 1973900"/>
                <a:gd name="connsiteY8" fmla="*/ 852949 h 1790939"/>
                <a:gd name="connsiteX9" fmla="*/ 335416 w 1973900"/>
                <a:gd name="connsiteY9" fmla="*/ 866366 h 1790939"/>
                <a:gd name="connsiteX10" fmla="*/ 183964 w 1973900"/>
                <a:gd name="connsiteY10" fmla="*/ 1225315 h 1790939"/>
                <a:gd name="connsiteX11" fmla="*/ 210383 w 1973900"/>
                <a:gd name="connsiteY11" fmla="*/ 1290158 h 1790939"/>
                <a:gd name="connsiteX12" fmla="*/ 210898 w 1973900"/>
                <a:gd name="connsiteY12" fmla="*/ 1290371 h 1790939"/>
                <a:gd name="connsiteX13" fmla="*/ 642626 w 1973900"/>
                <a:gd name="connsiteY13" fmla="*/ 1466429 h 1790939"/>
                <a:gd name="connsiteX14" fmla="*/ 707148 w 1973900"/>
                <a:gd name="connsiteY14" fmla="*/ 1439233 h 1790939"/>
                <a:gd name="connsiteX15" fmla="*/ 703970 w 1973900"/>
                <a:gd name="connsiteY15" fmla="*/ 1395481 h 1790939"/>
                <a:gd name="connsiteX16" fmla="*/ 699018 w 1973900"/>
                <a:gd name="connsiteY16" fmla="*/ 1210313 h 1790939"/>
                <a:gd name="connsiteX17" fmla="*/ 992594 w 1973900"/>
                <a:gd name="connsiteY17" fmla="*/ 1085691 h 1790939"/>
                <a:gd name="connsiteX18" fmla="*/ 1117216 w 1973900"/>
                <a:gd name="connsiteY18" fmla="*/ 1379267 h 1790939"/>
                <a:gd name="connsiteX19" fmla="*/ 1115201 w 1973900"/>
                <a:gd name="connsiteY19" fmla="*/ 1384094 h 1790939"/>
                <a:gd name="connsiteX20" fmla="*/ 983157 w 1973900"/>
                <a:gd name="connsiteY20" fmla="*/ 1515840 h 1790939"/>
                <a:gd name="connsiteX21" fmla="*/ 946807 w 1973900"/>
                <a:gd name="connsiteY21" fmla="*/ 1575684 h 1790939"/>
                <a:gd name="connsiteX22" fmla="*/ 976523 w 1973900"/>
                <a:gd name="connsiteY22" fmla="*/ 1609910 h 1790939"/>
                <a:gd name="connsiteX23" fmla="*/ 1410826 w 1973900"/>
                <a:gd name="connsiteY23" fmla="*/ 1787156 h 1790939"/>
                <a:gd name="connsiteX24" fmla="*/ 1475516 w 1973900"/>
                <a:gd name="connsiteY24" fmla="*/ 1760366 h 1790939"/>
                <a:gd name="connsiteX25" fmla="*/ 1475536 w 1973900"/>
                <a:gd name="connsiteY25" fmla="*/ 1760322 h 1790939"/>
                <a:gd name="connsiteX26" fmla="*/ 1970192 w 1973900"/>
                <a:gd name="connsiteY26" fmla="*/ 563315 h 1790939"/>
                <a:gd name="connsiteX27" fmla="*/ 1970142 w 1973900"/>
                <a:gd name="connsiteY27" fmla="*/ 525588 h 1790939"/>
                <a:gd name="connsiteX28" fmla="*/ 1402855 w 1973900"/>
                <a:gd name="connsiteY28" fmla="*/ 1677046 h 1790939"/>
                <a:gd name="connsiteX29" fmla="*/ 1112527 w 1973900"/>
                <a:gd name="connsiteY29" fmla="*/ 1558221 h 1790939"/>
                <a:gd name="connsiteX30" fmla="*/ 1206597 w 1973900"/>
                <a:gd name="connsiteY30" fmla="*/ 1422068 h 1790939"/>
                <a:gd name="connsiteX31" fmla="*/ 1020567 w 1973900"/>
                <a:gd name="connsiteY31" fmla="*/ 1002415 h 1790939"/>
                <a:gd name="connsiteX32" fmla="*/ 600914 w 1973900"/>
                <a:gd name="connsiteY32" fmla="*/ 1188445 h 1790939"/>
                <a:gd name="connsiteX33" fmla="*/ 580442 w 1973900"/>
                <a:gd name="connsiteY33" fmla="*/ 1333990 h 1790939"/>
                <a:gd name="connsiteX34" fmla="*/ 294768 w 1973900"/>
                <a:gd name="connsiteY34" fmla="*/ 1217443 h 1790939"/>
                <a:gd name="connsiteX35" fmla="*/ 472113 w 1973900"/>
                <a:gd name="connsiteY35" fmla="*/ 797102 h 1790939"/>
                <a:gd name="connsiteX36" fmla="*/ 445675 w 1973900"/>
                <a:gd name="connsiteY36" fmla="*/ 732268 h 1790939"/>
                <a:gd name="connsiteX37" fmla="*/ 399631 w 1973900"/>
                <a:gd name="connsiteY37" fmla="*/ 736303 h 1790939"/>
                <a:gd name="connsiteX38" fmla="*/ 228425 w 1973900"/>
                <a:gd name="connsiteY38" fmla="*/ 759919 h 1790939"/>
                <a:gd name="connsiteX39" fmla="*/ 111209 w 1973900"/>
                <a:gd name="connsiteY39" fmla="*/ 505511 h 1790939"/>
                <a:gd name="connsiteX40" fmla="*/ 365617 w 1973900"/>
                <a:gd name="connsiteY40" fmla="*/ 388296 h 1790939"/>
                <a:gd name="connsiteX41" fmla="*/ 487660 w 1973900"/>
                <a:gd name="connsiteY41" fmla="*/ 523706 h 1790939"/>
                <a:gd name="connsiteX42" fmla="*/ 549270 w 1973900"/>
                <a:gd name="connsiteY42" fmla="*/ 556967 h 1790939"/>
                <a:gd name="connsiteX43" fmla="*/ 580887 w 1973900"/>
                <a:gd name="connsiteY43" fmla="*/ 528360 h 1790939"/>
                <a:gd name="connsiteX44" fmla="*/ 751351 w 1973900"/>
                <a:gd name="connsiteY44" fmla="*/ 114010 h 1790939"/>
                <a:gd name="connsiteX45" fmla="*/ 1859933 w 1973900"/>
                <a:gd name="connsiteY45" fmla="*/ 571484 h 1790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973900" h="1790939">
                  <a:moveTo>
                    <a:pt x="1970142" y="525588"/>
                  </a:moveTo>
                  <a:cubicBezTo>
                    <a:pt x="1965097" y="513473"/>
                    <a:pt x="1955443" y="503853"/>
                    <a:pt x="1943308" y="498852"/>
                  </a:cubicBezTo>
                  <a:lnTo>
                    <a:pt x="743082" y="3751"/>
                  </a:lnTo>
                  <a:cubicBezTo>
                    <a:pt x="717803" y="-6671"/>
                    <a:pt x="688859" y="5370"/>
                    <a:pt x="678437" y="30650"/>
                  </a:cubicBezTo>
                  <a:cubicBezTo>
                    <a:pt x="678432" y="30660"/>
                    <a:pt x="678427" y="30674"/>
                    <a:pt x="678422" y="30684"/>
                  </a:cubicBezTo>
                  <a:lnTo>
                    <a:pt x="529446" y="392802"/>
                  </a:lnTo>
                  <a:cubicBezTo>
                    <a:pt x="428817" y="263922"/>
                    <a:pt x="242758" y="241018"/>
                    <a:pt x="113878" y="341648"/>
                  </a:cubicBezTo>
                  <a:cubicBezTo>
                    <a:pt x="-15007" y="442282"/>
                    <a:pt x="-37911" y="628336"/>
                    <a:pt x="62724" y="757221"/>
                  </a:cubicBezTo>
                  <a:cubicBezTo>
                    <a:pt x="96717" y="800755"/>
                    <a:pt x="142212" y="833917"/>
                    <a:pt x="194064" y="852949"/>
                  </a:cubicBezTo>
                  <a:cubicBezTo>
                    <a:pt x="239188" y="869753"/>
                    <a:pt x="287936" y="874377"/>
                    <a:pt x="335416" y="866366"/>
                  </a:cubicBezTo>
                  <a:lnTo>
                    <a:pt x="183964" y="1225315"/>
                  </a:lnTo>
                  <a:cubicBezTo>
                    <a:pt x="173354" y="1250516"/>
                    <a:pt x="185182" y="1279548"/>
                    <a:pt x="210383" y="1290158"/>
                  </a:cubicBezTo>
                  <a:cubicBezTo>
                    <a:pt x="210556" y="1290228"/>
                    <a:pt x="210725" y="1290302"/>
                    <a:pt x="210898" y="1290371"/>
                  </a:cubicBezTo>
                  <a:lnTo>
                    <a:pt x="642626" y="1466429"/>
                  </a:lnTo>
                  <a:cubicBezTo>
                    <a:pt x="667956" y="1476737"/>
                    <a:pt x="696840" y="1464558"/>
                    <a:pt x="707148" y="1439233"/>
                  </a:cubicBezTo>
                  <a:cubicBezTo>
                    <a:pt x="712956" y="1424950"/>
                    <a:pt x="711782" y="1408775"/>
                    <a:pt x="703970" y="1395481"/>
                  </a:cubicBezTo>
                  <a:cubicBezTo>
                    <a:pt x="670600" y="1338713"/>
                    <a:pt x="668733" y="1268785"/>
                    <a:pt x="699018" y="1210313"/>
                  </a:cubicBezTo>
                  <a:cubicBezTo>
                    <a:pt x="745672" y="1094831"/>
                    <a:pt x="877111" y="1039038"/>
                    <a:pt x="992594" y="1085691"/>
                  </a:cubicBezTo>
                  <a:cubicBezTo>
                    <a:pt x="1108077" y="1132345"/>
                    <a:pt x="1163870" y="1263784"/>
                    <a:pt x="1117216" y="1379267"/>
                  </a:cubicBezTo>
                  <a:cubicBezTo>
                    <a:pt x="1116562" y="1380886"/>
                    <a:pt x="1115889" y="1382495"/>
                    <a:pt x="1115201" y="1384094"/>
                  </a:cubicBezTo>
                  <a:cubicBezTo>
                    <a:pt x="1096372" y="1447556"/>
                    <a:pt x="1046664" y="1497150"/>
                    <a:pt x="983157" y="1515840"/>
                  </a:cubicBezTo>
                  <a:cubicBezTo>
                    <a:pt x="956595" y="1522326"/>
                    <a:pt x="940321" y="1549121"/>
                    <a:pt x="946807" y="1575684"/>
                  </a:cubicBezTo>
                  <a:cubicBezTo>
                    <a:pt x="950599" y="1591225"/>
                    <a:pt x="961670" y="1603974"/>
                    <a:pt x="976523" y="1609910"/>
                  </a:cubicBezTo>
                  <a:lnTo>
                    <a:pt x="1410826" y="1787156"/>
                  </a:lnTo>
                  <a:cubicBezTo>
                    <a:pt x="1436086" y="1797623"/>
                    <a:pt x="1465050" y="1785631"/>
                    <a:pt x="1475516" y="1760366"/>
                  </a:cubicBezTo>
                  <a:cubicBezTo>
                    <a:pt x="1475521" y="1760351"/>
                    <a:pt x="1475531" y="1760337"/>
                    <a:pt x="1475536" y="1760322"/>
                  </a:cubicBezTo>
                  <a:lnTo>
                    <a:pt x="1970192" y="563315"/>
                  </a:lnTo>
                  <a:cubicBezTo>
                    <a:pt x="1975153" y="551224"/>
                    <a:pt x="1975138" y="537663"/>
                    <a:pt x="1970142" y="525588"/>
                  </a:cubicBezTo>
                  <a:close/>
                  <a:moveTo>
                    <a:pt x="1402855" y="1677046"/>
                  </a:moveTo>
                  <a:lnTo>
                    <a:pt x="1112527" y="1558221"/>
                  </a:lnTo>
                  <a:cubicBezTo>
                    <a:pt x="1154324" y="1521019"/>
                    <a:pt x="1186584" y="1474326"/>
                    <a:pt x="1206597" y="1422068"/>
                  </a:cubicBezTo>
                  <a:cubicBezTo>
                    <a:pt x="1271109" y="1254813"/>
                    <a:pt x="1187822" y="1066927"/>
                    <a:pt x="1020567" y="1002415"/>
                  </a:cubicBezTo>
                  <a:cubicBezTo>
                    <a:pt x="853317" y="937899"/>
                    <a:pt x="665431" y="1021190"/>
                    <a:pt x="600914" y="1188445"/>
                  </a:cubicBezTo>
                  <a:cubicBezTo>
                    <a:pt x="583051" y="1234756"/>
                    <a:pt x="576045" y="1284549"/>
                    <a:pt x="580442" y="1333990"/>
                  </a:cubicBezTo>
                  <a:lnTo>
                    <a:pt x="294768" y="1217443"/>
                  </a:lnTo>
                  <a:lnTo>
                    <a:pt x="472113" y="797102"/>
                  </a:lnTo>
                  <a:cubicBezTo>
                    <a:pt x="482719" y="771896"/>
                    <a:pt x="470881" y="742868"/>
                    <a:pt x="445675" y="732268"/>
                  </a:cubicBezTo>
                  <a:cubicBezTo>
                    <a:pt x="430604" y="725926"/>
                    <a:pt x="413370" y="727436"/>
                    <a:pt x="399631" y="736303"/>
                  </a:cubicBezTo>
                  <a:cubicBezTo>
                    <a:pt x="349670" y="771228"/>
                    <a:pt x="285970" y="780016"/>
                    <a:pt x="228425" y="759919"/>
                  </a:cubicBezTo>
                  <a:cubicBezTo>
                    <a:pt x="125805" y="722034"/>
                    <a:pt x="73324" y="608131"/>
                    <a:pt x="111209" y="505511"/>
                  </a:cubicBezTo>
                  <a:cubicBezTo>
                    <a:pt x="149094" y="402892"/>
                    <a:pt x="262997" y="350411"/>
                    <a:pt x="365617" y="388296"/>
                  </a:cubicBezTo>
                  <a:cubicBezTo>
                    <a:pt x="424970" y="412244"/>
                    <a:pt x="469984" y="462195"/>
                    <a:pt x="487660" y="523706"/>
                  </a:cubicBezTo>
                  <a:cubicBezTo>
                    <a:pt x="495487" y="549907"/>
                    <a:pt x="523074" y="564800"/>
                    <a:pt x="549270" y="556967"/>
                  </a:cubicBezTo>
                  <a:cubicBezTo>
                    <a:pt x="563588" y="552690"/>
                    <a:pt x="575204" y="542179"/>
                    <a:pt x="580887" y="528360"/>
                  </a:cubicBezTo>
                  <a:lnTo>
                    <a:pt x="751351" y="114010"/>
                  </a:lnTo>
                  <a:lnTo>
                    <a:pt x="1859933" y="571484"/>
                  </a:lnTo>
                  <a:close/>
                </a:path>
              </a:pathLst>
            </a:custGeom>
            <a:solidFill>
              <a:srgbClr val="000000"/>
            </a:solidFill>
            <a:ln w="49510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6213558-B863-4957-9A5F-3DF88DBC828E}"/>
                </a:ext>
              </a:extLst>
            </p:cNvPr>
            <p:cNvSpPr txBox="1"/>
            <p:nvPr/>
          </p:nvSpPr>
          <p:spPr>
            <a:xfrm rot="1388239">
              <a:off x="7196446" y="1655553"/>
              <a:ext cx="164158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ea typeface="+mn-ea"/>
                  <a:cs typeface="+mn-cs"/>
                </a:rPr>
                <a:t>International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48C8AB6-BF40-484B-BC5A-06E8D8259767}"/>
              </a:ext>
            </a:extLst>
          </p:cNvPr>
          <p:cNvGrpSpPr/>
          <p:nvPr/>
        </p:nvGrpSpPr>
        <p:grpSpPr>
          <a:xfrm rot="18085423">
            <a:off x="1815847" y="2760217"/>
            <a:ext cx="1973900" cy="1790939"/>
            <a:chOff x="3133726" y="3632976"/>
            <a:chExt cx="1973900" cy="1790939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FB3525D-ACB2-4E57-926F-C4CE7917183E}"/>
                </a:ext>
              </a:extLst>
            </p:cNvPr>
            <p:cNvSpPr/>
            <p:nvPr/>
          </p:nvSpPr>
          <p:spPr>
            <a:xfrm>
              <a:off x="3133726" y="3632976"/>
              <a:ext cx="1973900" cy="1790939"/>
            </a:xfrm>
            <a:custGeom>
              <a:avLst/>
              <a:gdLst>
                <a:gd name="connsiteX0" fmla="*/ 1970142 w 1973900"/>
                <a:gd name="connsiteY0" fmla="*/ 525588 h 1790939"/>
                <a:gd name="connsiteX1" fmla="*/ 1943308 w 1973900"/>
                <a:gd name="connsiteY1" fmla="*/ 498852 h 1790939"/>
                <a:gd name="connsiteX2" fmla="*/ 743082 w 1973900"/>
                <a:gd name="connsiteY2" fmla="*/ 3751 h 1790939"/>
                <a:gd name="connsiteX3" fmla="*/ 678437 w 1973900"/>
                <a:gd name="connsiteY3" fmla="*/ 30650 h 1790939"/>
                <a:gd name="connsiteX4" fmla="*/ 678422 w 1973900"/>
                <a:gd name="connsiteY4" fmla="*/ 30684 h 1790939"/>
                <a:gd name="connsiteX5" fmla="*/ 529446 w 1973900"/>
                <a:gd name="connsiteY5" fmla="*/ 392802 h 1790939"/>
                <a:gd name="connsiteX6" fmla="*/ 113878 w 1973900"/>
                <a:gd name="connsiteY6" fmla="*/ 341648 h 1790939"/>
                <a:gd name="connsiteX7" fmla="*/ 62724 w 1973900"/>
                <a:gd name="connsiteY7" fmla="*/ 757221 h 1790939"/>
                <a:gd name="connsiteX8" fmla="*/ 194064 w 1973900"/>
                <a:gd name="connsiteY8" fmla="*/ 852949 h 1790939"/>
                <a:gd name="connsiteX9" fmla="*/ 335416 w 1973900"/>
                <a:gd name="connsiteY9" fmla="*/ 866366 h 1790939"/>
                <a:gd name="connsiteX10" fmla="*/ 183964 w 1973900"/>
                <a:gd name="connsiteY10" fmla="*/ 1225315 h 1790939"/>
                <a:gd name="connsiteX11" fmla="*/ 210383 w 1973900"/>
                <a:gd name="connsiteY11" fmla="*/ 1290158 h 1790939"/>
                <a:gd name="connsiteX12" fmla="*/ 210898 w 1973900"/>
                <a:gd name="connsiteY12" fmla="*/ 1290371 h 1790939"/>
                <a:gd name="connsiteX13" fmla="*/ 642626 w 1973900"/>
                <a:gd name="connsiteY13" fmla="*/ 1466429 h 1790939"/>
                <a:gd name="connsiteX14" fmla="*/ 707148 w 1973900"/>
                <a:gd name="connsiteY14" fmla="*/ 1439233 h 1790939"/>
                <a:gd name="connsiteX15" fmla="*/ 703970 w 1973900"/>
                <a:gd name="connsiteY15" fmla="*/ 1395481 h 1790939"/>
                <a:gd name="connsiteX16" fmla="*/ 699018 w 1973900"/>
                <a:gd name="connsiteY16" fmla="*/ 1210313 h 1790939"/>
                <a:gd name="connsiteX17" fmla="*/ 992594 w 1973900"/>
                <a:gd name="connsiteY17" fmla="*/ 1085691 h 1790939"/>
                <a:gd name="connsiteX18" fmla="*/ 1117216 w 1973900"/>
                <a:gd name="connsiteY18" fmla="*/ 1379267 h 1790939"/>
                <a:gd name="connsiteX19" fmla="*/ 1115201 w 1973900"/>
                <a:gd name="connsiteY19" fmla="*/ 1384094 h 1790939"/>
                <a:gd name="connsiteX20" fmla="*/ 983157 w 1973900"/>
                <a:gd name="connsiteY20" fmla="*/ 1515840 h 1790939"/>
                <a:gd name="connsiteX21" fmla="*/ 946807 w 1973900"/>
                <a:gd name="connsiteY21" fmla="*/ 1575684 h 1790939"/>
                <a:gd name="connsiteX22" fmla="*/ 976523 w 1973900"/>
                <a:gd name="connsiteY22" fmla="*/ 1609910 h 1790939"/>
                <a:gd name="connsiteX23" fmla="*/ 1410826 w 1973900"/>
                <a:gd name="connsiteY23" fmla="*/ 1787156 h 1790939"/>
                <a:gd name="connsiteX24" fmla="*/ 1475516 w 1973900"/>
                <a:gd name="connsiteY24" fmla="*/ 1760366 h 1790939"/>
                <a:gd name="connsiteX25" fmla="*/ 1475536 w 1973900"/>
                <a:gd name="connsiteY25" fmla="*/ 1760322 h 1790939"/>
                <a:gd name="connsiteX26" fmla="*/ 1970192 w 1973900"/>
                <a:gd name="connsiteY26" fmla="*/ 563315 h 1790939"/>
                <a:gd name="connsiteX27" fmla="*/ 1970142 w 1973900"/>
                <a:gd name="connsiteY27" fmla="*/ 525588 h 1790939"/>
                <a:gd name="connsiteX28" fmla="*/ 1402855 w 1973900"/>
                <a:gd name="connsiteY28" fmla="*/ 1677046 h 1790939"/>
                <a:gd name="connsiteX29" fmla="*/ 1112527 w 1973900"/>
                <a:gd name="connsiteY29" fmla="*/ 1558221 h 1790939"/>
                <a:gd name="connsiteX30" fmla="*/ 1206597 w 1973900"/>
                <a:gd name="connsiteY30" fmla="*/ 1422068 h 1790939"/>
                <a:gd name="connsiteX31" fmla="*/ 1020567 w 1973900"/>
                <a:gd name="connsiteY31" fmla="*/ 1002415 h 1790939"/>
                <a:gd name="connsiteX32" fmla="*/ 600914 w 1973900"/>
                <a:gd name="connsiteY32" fmla="*/ 1188445 h 1790939"/>
                <a:gd name="connsiteX33" fmla="*/ 580442 w 1973900"/>
                <a:gd name="connsiteY33" fmla="*/ 1333990 h 1790939"/>
                <a:gd name="connsiteX34" fmla="*/ 294768 w 1973900"/>
                <a:gd name="connsiteY34" fmla="*/ 1217443 h 1790939"/>
                <a:gd name="connsiteX35" fmla="*/ 472113 w 1973900"/>
                <a:gd name="connsiteY35" fmla="*/ 797102 h 1790939"/>
                <a:gd name="connsiteX36" fmla="*/ 445675 w 1973900"/>
                <a:gd name="connsiteY36" fmla="*/ 732268 h 1790939"/>
                <a:gd name="connsiteX37" fmla="*/ 399631 w 1973900"/>
                <a:gd name="connsiteY37" fmla="*/ 736303 h 1790939"/>
                <a:gd name="connsiteX38" fmla="*/ 228425 w 1973900"/>
                <a:gd name="connsiteY38" fmla="*/ 759919 h 1790939"/>
                <a:gd name="connsiteX39" fmla="*/ 111209 w 1973900"/>
                <a:gd name="connsiteY39" fmla="*/ 505511 h 1790939"/>
                <a:gd name="connsiteX40" fmla="*/ 365617 w 1973900"/>
                <a:gd name="connsiteY40" fmla="*/ 388296 h 1790939"/>
                <a:gd name="connsiteX41" fmla="*/ 487660 w 1973900"/>
                <a:gd name="connsiteY41" fmla="*/ 523706 h 1790939"/>
                <a:gd name="connsiteX42" fmla="*/ 549270 w 1973900"/>
                <a:gd name="connsiteY42" fmla="*/ 556967 h 1790939"/>
                <a:gd name="connsiteX43" fmla="*/ 580887 w 1973900"/>
                <a:gd name="connsiteY43" fmla="*/ 528360 h 1790939"/>
                <a:gd name="connsiteX44" fmla="*/ 751351 w 1973900"/>
                <a:gd name="connsiteY44" fmla="*/ 114010 h 1790939"/>
                <a:gd name="connsiteX45" fmla="*/ 1859933 w 1973900"/>
                <a:gd name="connsiteY45" fmla="*/ 571484 h 1790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973900" h="1790939">
                  <a:moveTo>
                    <a:pt x="1970142" y="525588"/>
                  </a:moveTo>
                  <a:cubicBezTo>
                    <a:pt x="1965097" y="513473"/>
                    <a:pt x="1955443" y="503853"/>
                    <a:pt x="1943308" y="498852"/>
                  </a:cubicBezTo>
                  <a:lnTo>
                    <a:pt x="743082" y="3751"/>
                  </a:lnTo>
                  <a:cubicBezTo>
                    <a:pt x="717803" y="-6671"/>
                    <a:pt x="688859" y="5370"/>
                    <a:pt x="678437" y="30650"/>
                  </a:cubicBezTo>
                  <a:cubicBezTo>
                    <a:pt x="678432" y="30660"/>
                    <a:pt x="678427" y="30674"/>
                    <a:pt x="678422" y="30684"/>
                  </a:cubicBezTo>
                  <a:lnTo>
                    <a:pt x="529446" y="392802"/>
                  </a:lnTo>
                  <a:cubicBezTo>
                    <a:pt x="428817" y="263922"/>
                    <a:pt x="242758" y="241018"/>
                    <a:pt x="113878" y="341648"/>
                  </a:cubicBezTo>
                  <a:cubicBezTo>
                    <a:pt x="-15007" y="442282"/>
                    <a:pt x="-37911" y="628336"/>
                    <a:pt x="62724" y="757221"/>
                  </a:cubicBezTo>
                  <a:cubicBezTo>
                    <a:pt x="96717" y="800755"/>
                    <a:pt x="142212" y="833917"/>
                    <a:pt x="194064" y="852949"/>
                  </a:cubicBezTo>
                  <a:cubicBezTo>
                    <a:pt x="239188" y="869753"/>
                    <a:pt x="287936" y="874377"/>
                    <a:pt x="335416" y="866366"/>
                  </a:cubicBezTo>
                  <a:lnTo>
                    <a:pt x="183964" y="1225315"/>
                  </a:lnTo>
                  <a:cubicBezTo>
                    <a:pt x="173354" y="1250516"/>
                    <a:pt x="185182" y="1279548"/>
                    <a:pt x="210383" y="1290158"/>
                  </a:cubicBezTo>
                  <a:cubicBezTo>
                    <a:pt x="210556" y="1290228"/>
                    <a:pt x="210725" y="1290302"/>
                    <a:pt x="210898" y="1290371"/>
                  </a:cubicBezTo>
                  <a:lnTo>
                    <a:pt x="642626" y="1466429"/>
                  </a:lnTo>
                  <a:cubicBezTo>
                    <a:pt x="667956" y="1476737"/>
                    <a:pt x="696840" y="1464558"/>
                    <a:pt x="707148" y="1439233"/>
                  </a:cubicBezTo>
                  <a:cubicBezTo>
                    <a:pt x="712956" y="1424950"/>
                    <a:pt x="711782" y="1408775"/>
                    <a:pt x="703970" y="1395481"/>
                  </a:cubicBezTo>
                  <a:cubicBezTo>
                    <a:pt x="670600" y="1338713"/>
                    <a:pt x="668733" y="1268785"/>
                    <a:pt x="699018" y="1210313"/>
                  </a:cubicBezTo>
                  <a:cubicBezTo>
                    <a:pt x="745672" y="1094831"/>
                    <a:pt x="877111" y="1039038"/>
                    <a:pt x="992594" y="1085691"/>
                  </a:cubicBezTo>
                  <a:cubicBezTo>
                    <a:pt x="1108077" y="1132345"/>
                    <a:pt x="1163870" y="1263784"/>
                    <a:pt x="1117216" y="1379267"/>
                  </a:cubicBezTo>
                  <a:cubicBezTo>
                    <a:pt x="1116562" y="1380886"/>
                    <a:pt x="1115889" y="1382495"/>
                    <a:pt x="1115201" y="1384094"/>
                  </a:cubicBezTo>
                  <a:cubicBezTo>
                    <a:pt x="1096372" y="1447556"/>
                    <a:pt x="1046664" y="1497150"/>
                    <a:pt x="983157" y="1515840"/>
                  </a:cubicBezTo>
                  <a:cubicBezTo>
                    <a:pt x="956595" y="1522326"/>
                    <a:pt x="940321" y="1549121"/>
                    <a:pt x="946807" y="1575684"/>
                  </a:cubicBezTo>
                  <a:cubicBezTo>
                    <a:pt x="950599" y="1591225"/>
                    <a:pt x="961670" y="1603974"/>
                    <a:pt x="976523" y="1609910"/>
                  </a:cubicBezTo>
                  <a:lnTo>
                    <a:pt x="1410826" y="1787156"/>
                  </a:lnTo>
                  <a:cubicBezTo>
                    <a:pt x="1436086" y="1797623"/>
                    <a:pt x="1465050" y="1785631"/>
                    <a:pt x="1475516" y="1760366"/>
                  </a:cubicBezTo>
                  <a:cubicBezTo>
                    <a:pt x="1475521" y="1760351"/>
                    <a:pt x="1475531" y="1760337"/>
                    <a:pt x="1475536" y="1760322"/>
                  </a:cubicBezTo>
                  <a:lnTo>
                    <a:pt x="1970192" y="563315"/>
                  </a:lnTo>
                  <a:cubicBezTo>
                    <a:pt x="1975153" y="551224"/>
                    <a:pt x="1975138" y="537663"/>
                    <a:pt x="1970142" y="525588"/>
                  </a:cubicBezTo>
                  <a:close/>
                  <a:moveTo>
                    <a:pt x="1402855" y="1677046"/>
                  </a:moveTo>
                  <a:lnTo>
                    <a:pt x="1112527" y="1558221"/>
                  </a:lnTo>
                  <a:cubicBezTo>
                    <a:pt x="1154324" y="1521019"/>
                    <a:pt x="1186584" y="1474326"/>
                    <a:pt x="1206597" y="1422068"/>
                  </a:cubicBezTo>
                  <a:cubicBezTo>
                    <a:pt x="1271109" y="1254813"/>
                    <a:pt x="1187822" y="1066927"/>
                    <a:pt x="1020567" y="1002415"/>
                  </a:cubicBezTo>
                  <a:cubicBezTo>
                    <a:pt x="853317" y="937899"/>
                    <a:pt x="665431" y="1021190"/>
                    <a:pt x="600914" y="1188445"/>
                  </a:cubicBezTo>
                  <a:cubicBezTo>
                    <a:pt x="583051" y="1234756"/>
                    <a:pt x="576045" y="1284549"/>
                    <a:pt x="580442" y="1333990"/>
                  </a:cubicBezTo>
                  <a:lnTo>
                    <a:pt x="294768" y="1217443"/>
                  </a:lnTo>
                  <a:lnTo>
                    <a:pt x="472113" y="797102"/>
                  </a:lnTo>
                  <a:cubicBezTo>
                    <a:pt x="482719" y="771896"/>
                    <a:pt x="470881" y="742868"/>
                    <a:pt x="445675" y="732268"/>
                  </a:cubicBezTo>
                  <a:cubicBezTo>
                    <a:pt x="430604" y="725926"/>
                    <a:pt x="413370" y="727436"/>
                    <a:pt x="399631" y="736303"/>
                  </a:cubicBezTo>
                  <a:cubicBezTo>
                    <a:pt x="349670" y="771228"/>
                    <a:pt x="285970" y="780016"/>
                    <a:pt x="228425" y="759919"/>
                  </a:cubicBezTo>
                  <a:cubicBezTo>
                    <a:pt x="125805" y="722034"/>
                    <a:pt x="73324" y="608131"/>
                    <a:pt x="111209" y="505511"/>
                  </a:cubicBezTo>
                  <a:cubicBezTo>
                    <a:pt x="149094" y="402892"/>
                    <a:pt x="262997" y="350411"/>
                    <a:pt x="365617" y="388296"/>
                  </a:cubicBezTo>
                  <a:cubicBezTo>
                    <a:pt x="424970" y="412244"/>
                    <a:pt x="469984" y="462195"/>
                    <a:pt x="487660" y="523706"/>
                  </a:cubicBezTo>
                  <a:cubicBezTo>
                    <a:pt x="495487" y="549907"/>
                    <a:pt x="523074" y="564800"/>
                    <a:pt x="549270" y="556967"/>
                  </a:cubicBezTo>
                  <a:cubicBezTo>
                    <a:pt x="563588" y="552690"/>
                    <a:pt x="575204" y="542179"/>
                    <a:pt x="580887" y="528360"/>
                  </a:cubicBezTo>
                  <a:lnTo>
                    <a:pt x="751351" y="114010"/>
                  </a:lnTo>
                  <a:lnTo>
                    <a:pt x="1859933" y="571484"/>
                  </a:lnTo>
                  <a:close/>
                </a:path>
              </a:pathLst>
            </a:custGeom>
            <a:solidFill>
              <a:srgbClr val="000000"/>
            </a:solidFill>
            <a:ln w="49510" cap="flat">
              <a:solidFill>
                <a:srgbClr val="92D050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013ED7D-6DEE-49C9-B411-33E5693C1224}"/>
                </a:ext>
              </a:extLst>
            </p:cNvPr>
            <p:cNvSpPr txBox="1"/>
            <p:nvPr/>
          </p:nvSpPr>
          <p:spPr>
            <a:xfrm rot="1360584">
              <a:off x="3560970" y="4327304"/>
              <a:ext cx="127310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ea typeface="+mn-ea"/>
                  <a:cs typeface="+mn-cs"/>
                </a:rPr>
                <a:t>Regulator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5811040-E820-453F-B52C-0BFA9A8D638C}"/>
              </a:ext>
            </a:extLst>
          </p:cNvPr>
          <p:cNvGrpSpPr/>
          <p:nvPr/>
        </p:nvGrpSpPr>
        <p:grpSpPr>
          <a:xfrm>
            <a:off x="5093337" y="2533530"/>
            <a:ext cx="1973900" cy="1790939"/>
            <a:chOff x="5555613" y="4415530"/>
            <a:chExt cx="1973900" cy="1790939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CAFA9BB-2900-4121-A95F-AAC9A44BF240}"/>
                </a:ext>
              </a:extLst>
            </p:cNvPr>
            <p:cNvSpPr/>
            <p:nvPr/>
          </p:nvSpPr>
          <p:spPr>
            <a:xfrm>
              <a:off x="5555613" y="4415530"/>
              <a:ext cx="1973900" cy="1790939"/>
            </a:xfrm>
            <a:custGeom>
              <a:avLst/>
              <a:gdLst>
                <a:gd name="connsiteX0" fmla="*/ 1970142 w 1973900"/>
                <a:gd name="connsiteY0" fmla="*/ 525588 h 1790939"/>
                <a:gd name="connsiteX1" fmla="*/ 1943308 w 1973900"/>
                <a:gd name="connsiteY1" fmla="*/ 498852 h 1790939"/>
                <a:gd name="connsiteX2" fmla="*/ 743082 w 1973900"/>
                <a:gd name="connsiteY2" fmla="*/ 3751 h 1790939"/>
                <a:gd name="connsiteX3" fmla="*/ 678437 w 1973900"/>
                <a:gd name="connsiteY3" fmla="*/ 30650 h 1790939"/>
                <a:gd name="connsiteX4" fmla="*/ 678422 w 1973900"/>
                <a:gd name="connsiteY4" fmla="*/ 30684 h 1790939"/>
                <a:gd name="connsiteX5" fmla="*/ 529446 w 1973900"/>
                <a:gd name="connsiteY5" fmla="*/ 392802 h 1790939"/>
                <a:gd name="connsiteX6" fmla="*/ 113878 w 1973900"/>
                <a:gd name="connsiteY6" fmla="*/ 341648 h 1790939"/>
                <a:gd name="connsiteX7" fmla="*/ 62724 w 1973900"/>
                <a:gd name="connsiteY7" fmla="*/ 757221 h 1790939"/>
                <a:gd name="connsiteX8" fmla="*/ 194064 w 1973900"/>
                <a:gd name="connsiteY8" fmla="*/ 852949 h 1790939"/>
                <a:gd name="connsiteX9" fmla="*/ 335416 w 1973900"/>
                <a:gd name="connsiteY9" fmla="*/ 866366 h 1790939"/>
                <a:gd name="connsiteX10" fmla="*/ 183964 w 1973900"/>
                <a:gd name="connsiteY10" fmla="*/ 1225315 h 1790939"/>
                <a:gd name="connsiteX11" fmla="*/ 210383 w 1973900"/>
                <a:gd name="connsiteY11" fmla="*/ 1290158 h 1790939"/>
                <a:gd name="connsiteX12" fmla="*/ 210898 w 1973900"/>
                <a:gd name="connsiteY12" fmla="*/ 1290371 h 1790939"/>
                <a:gd name="connsiteX13" fmla="*/ 642626 w 1973900"/>
                <a:gd name="connsiteY13" fmla="*/ 1466429 h 1790939"/>
                <a:gd name="connsiteX14" fmla="*/ 707148 w 1973900"/>
                <a:gd name="connsiteY14" fmla="*/ 1439233 h 1790939"/>
                <a:gd name="connsiteX15" fmla="*/ 703970 w 1973900"/>
                <a:gd name="connsiteY15" fmla="*/ 1395481 h 1790939"/>
                <a:gd name="connsiteX16" fmla="*/ 699018 w 1973900"/>
                <a:gd name="connsiteY16" fmla="*/ 1210313 h 1790939"/>
                <a:gd name="connsiteX17" fmla="*/ 992594 w 1973900"/>
                <a:gd name="connsiteY17" fmla="*/ 1085691 h 1790939"/>
                <a:gd name="connsiteX18" fmla="*/ 1117216 w 1973900"/>
                <a:gd name="connsiteY18" fmla="*/ 1379267 h 1790939"/>
                <a:gd name="connsiteX19" fmla="*/ 1115201 w 1973900"/>
                <a:gd name="connsiteY19" fmla="*/ 1384094 h 1790939"/>
                <a:gd name="connsiteX20" fmla="*/ 983157 w 1973900"/>
                <a:gd name="connsiteY20" fmla="*/ 1515840 h 1790939"/>
                <a:gd name="connsiteX21" fmla="*/ 946807 w 1973900"/>
                <a:gd name="connsiteY21" fmla="*/ 1575684 h 1790939"/>
                <a:gd name="connsiteX22" fmla="*/ 976523 w 1973900"/>
                <a:gd name="connsiteY22" fmla="*/ 1609910 h 1790939"/>
                <a:gd name="connsiteX23" fmla="*/ 1410826 w 1973900"/>
                <a:gd name="connsiteY23" fmla="*/ 1787156 h 1790939"/>
                <a:gd name="connsiteX24" fmla="*/ 1475516 w 1973900"/>
                <a:gd name="connsiteY24" fmla="*/ 1760366 h 1790939"/>
                <a:gd name="connsiteX25" fmla="*/ 1475536 w 1973900"/>
                <a:gd name="connsiteY25" fmla="*/ 1760322 h 1790939"/>
                <a:gd name="connsiteX26" fmla="*/ 1970192 w 1973900"/>
                <a:gd name="connsiteY26" fmla="*/ 563315 h 1790939"/>
                <a:gd name="connsiteX27" fmla="*/ 1970142 w 1973900"/>
                <a:gd name="connsiteY27" fmla="*/ 525588 h 1790939"/>
                <a:gd name="connsiteX28" fmla="*/ 1402855 w 1973900"/>
                <a:gd name="connsiteY28" fmla="*/ 1677046 h 1790939"/>
                <a:gd name="connsiteX29" fmla="*/ 1112527 w 1973900"/>
                <a:gd name="connsiteY29" fmla="*/ 1558221 h 1790939"/>
                <a:gd name="connsiteX30" fmla="*/ 1206597 w 1973900"/>
                <a:gd name="connsiteY30" fmla="*/ 1422068 h 1790939"/>
                <a:gd name="connsiteX31" fmla="*/ 1020567 w 1973900"/>
                <a:gd name="connsiteY31" fmla="*/ 1002415 h 1790939"/>
                <a:gd name="connsiteX32" fmla="*/ 600914 w 1973900"/>
                <a:gd name="connsiteY32" fmla="*/ 1188445 h 1790939"/>
                <a:gd name="connsiteX33" fmla="*/ 580442 w 1973900"/>
                <a:gd name="connsiteY33" fmla="*/ 1333990 h 1790939"/>
                <a:gd name="connsiteX34" fmla="*/ 294768 w 1973900"/>
                <a:gd name="connsiteY34" fmla="*/ 1217443 h 1790939"/>
                <a:gd name="connsiteX35" fmla="*/ 472113 w 1973900"/>
                <a:gd name="connsiteY35" fmla="*/ 797102 h 1790939"/>
                <a:gd name="connsiteX36" fmla="*/ 445675 w 1973900"/>
                <a:gd name="connsiteY36" fmla="*/ 732268 h 1790939"/>
                <a:gd name="connsiteX37" fmla="*/ 399631 w 1973900"/>
                <a:gd name="connsiteY37" fmla="*/ 736303 h 1790939"/>
                <a:gd name="connsiteX38" fmla="*/ 228425 w 1973900"/>
                <a:gd name="connsiteY38" fmla="*/ 759919 h 1790939"/>
                <a:gd name="connsiteX39" fmla="*/ 111209 w 1973900"/>
                <a:gd name="connsiteY39" fmla="*/ 505511 h 1790939"/>
                <a:gd name="connsiteX40" fmla="*/ 365617 w 1973900"/>
                <a:gd name="connsiteY40" fmla="*/ 388296 h 1790939"/>
                <a:gd name="connsiteX41" fmla="*/ 487660 w 1973900"/>
                <a:gd name="connsiteY41" fmla="*/ 523706 h 1790939"/>
                <a:gd name="connsiteX42" fmla="*/ 549270 w 1973900"/>
                <a:gd name="connsiteY42" fmla="*/ 556967 h 1790939"/>
                <a:gd name="connsiteX43" fmla="*/ 580887 w 1973900"/>
                <a:gd name="connsiteY43" fmla="*/ 528360 h 1790939"/>
                <a:gd name="connsiteX44" fmla="*/ 751351 w 1973900"/>
                <a:gd name="connsiteY44" fmla="*/ 114010 h 1790939"/>
                <a:gd name="connsiteX45" fmla="*/ 1859933 w 1973900"/>
                <a:gd name="connsiteY45" fmla="*/ 571484 h 1790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973900" h="1790939">
                  <a:moveTo>
                    <a:pt x="1970142" y="525588"/>
                  </a:moveTo>
                  <a:cubicBezTo>
                    <a:pt x="1965097" y="513473"/>
                    <a:pt x="1955443" y="503853"/>
                    <a:pt x="1943308" y="498852"/>
                  </a:cubicBezTo>
                  <a:lnTo>
                    <a:pt x="743082" y="3751"/>
                  </a:lnTo>
                  <a:cubicBezTo>
                    <a:pt x="717803" y="-6671"/>
                    <a:pt x="688859" y="5370"/>
                    <a:pt x="678437" y="30650"/>
                  </a:cubicBezTo>
                  <a:cubicBezTo>
                    <a:pt x="678432" y="30660"/>
                    <a:pt x="678427" y="30674"/>
                    <a:pt x="678422" y="30684"/>
                  </a:cubicBezTo>
                  <a:lnTo>
                    <a:pt x="529446" y="392802"/>
                  </a:lnTo>
                  <a:cubicBezTo>
                    <a:pt x="428817" y="263922"/>
                    <a:pt x="242758" y="241018"/>
                    <a:pt x="113878" y="341648"/>
                  </a:cubicBezTo>
                  <a:cubicBezTo>
                    <a:pt x="-15007" y="442282"/>
                    <a:pt x="-37911" y="628336"/>
                    <a:pt x="62724" y="757221"/>
                  </a:cubicBezTo>
                  <a:cubicBezTo>
                    <a:pt x="96717" y="800755"/>
                    <a:pt x="142212" y="833917"/>
                    <a:pt x="194064" y="852949"/>
                  </a:cubicBezTo>
                  <a:cubicBezTo>
                    <a:pt x="239188" y="869753"/>
                    <a:pt x="287936" y="874377"/>
                    <a:pt x="335416" y="866366"/>
                  </a:cubicBezTo>
                  <a:lnTo>
                    <a:pt x="183964" y="1225315"/>
                  </a:lnTo>
                  <a:cubicBezTo>
                    <a:pt x="173354" y="1250516"/>
                    <a:pt x="185182" y="1279548"/>
                    <a:pt x="210383" y="1290158"/>
                  </a:cubicBezTo>
                  <a:cubicBezTo>
                    <a:pt x="210556" y="1290228"/>
                    <a:pt x="210725" y="1290302"/>
                    <a:pt x="210898" y="1290371"/>
                  </a:cubicBezTo>
                  <a:lnTo>
                    <a:pt x="642626" y="1466429"/>
                  </a:lnTo>
                  <a:cubicBezTo>
                    <a:pt x="667956" y="1476737"/>
                    <a:pt x="696840" y="1464558"/>
                    <a:pt x="707148" y="1439233"/>
                  </a:cubicBezTo>
                  <a:cubicBezTo>
                    <a:pt x="712956" y="1424950"/>
                    <a:pt x="711782" y="1408775"/>
                    <a:pt x="703970" y="1395481"/>
                  </a:cubicBezTo>
                  <a:cubicBezTo>
                    <a:pt x="670600" y="1338713"/>
                    <a:pt x="668733" y="1268785"/>
                    <a:pt x="699018" y="1210313"/>
                  </a:cubicBezTo>
                  <a:cubicBezTo>
                    <a:pt x="745672" y="1094831"/>
                    <a:pt x="877111" y="1039038"/>
                    <a:pt x="992594" y="1085691"/>
                  </a:cubicBezTo>
                  <a:cubicBezTo>
                    <a:pt x="1108077" y="1132345"/>
                    <a:pt x="1163870" y="1263784"/>
                    <a:pt x="1117216" y="1379267"/>
                  </a:cubicBezTo>
                  <a:cubicBezTo>
                    <a:pt x="1116562" y="1380886"/>
                    <a:pt x="1115889" y="1382495"/>
                    <a:pt x="1115201" y="1384094"/>
                  </a:cubicBezTo>
                  <a:cubicBezTo>
                    <a:pt x="1096372" y="1447556"/>
                    <a:pt x="1046664" y="1497150"/>
                    <a:pt x="983157" y="1515840"/>
                  </a:cubicBezTo>
                  <a:cubicBezTo>
                    <a:pt x="956595" y="1522326"/>
                    <a:pt x="940321" y="1549121"/>
                    <a:pt x="946807" y="1575684"/>
                  </a:cubicBezTo>
                  <a:cubicBezTo>
                    <a:pt x="950599" y="1591225"/>
                    <a:pt x="961670" y="1603974"/>
                    <a:pt x="976523" y="1609910"/>
                  </a:cubicBezTo>
                  <a:lnTo>
                    <a:pt x="1410826" y="1787156"/>
                  </a:lnTo>
                  <a:cubicBezTo>
                    <a:pt x="1436086" y="1797623"/>
                    <a:pt x="1465050" y="1785631"/>
                    <a:pt x="1475516" y="1760366"/>
                  </a:cubicBezTo>
                  <a:cubicBezTo>
                    <a:pt x="1475521" y="1760351"/>
                    <a:pt x="1475531" y="1760337"/>
                    <a:pt x="1475536" y="1760322"/>
                  </a:cubicBezTo>
                  <a:lnTo>
                    <a:pt x="1970192" y="563315"/>
                  </a:lnTo>
                  <a:cubicBezTo>
                    <a:pt x="1975153" y="551224"/>
                    <a:pt x="1975138" y="537663"/>
                    <a:pt x="1970142" y="525588"/>
                  </a:cubicBezTo>
                  <a:close/>
                  <a:moveTo>
                    <a:pt x="1402855" y="1677046"/>
                  </a:moveTo>
                  <a:lnTo>
                    <a:pt x="1112527" y="1558221"/>
                  </a:lnTo>
                  <a:cubicBezTo>
                    <a:pt x="1154324" y="1521019"/>
                    <a:pt x="1186584" y="1474326"/>
                    <a:pt x="1206597" y="1422068"/>
                  </a:cubicBezTo>
                  <a:cubicBezTo>
                    <a:pt x="1271109" y="1254813"/>
                    <a:pt x="1187822" y="1066927"/>
                    <a:pt x="1020567" y="1002415"/>
                  </a:cubicBezTo>
                  <a:cubicBezTo>
                    <a:pt x="853317" y="937899"/>
                    <a:pt x="665431" y="1021190"/>
                    <a:pt x="600914" y="1188445"/>
                  </a:cubicBezTo>
                  <a:cubicBezTo>
                    <a:pt x="583051" y="1234756"/>
                    <a:pt x="576045" y="1284549"/>
                    <a:pt x="580442" y="1333990"/>
                  </a:cubicBezTo>
                  <a:lnTo>
                    <a:pt x="294768" y="1217443"/>
                  </a:lnTo>
                  <a:lnTo>
                    <a:pt x="472113" y="797102"/>
                  </a:lnTo>
                  <a:cubicBezTo>
                    <a:pt x="482719" y="771896"/>
                    <a:pt x="470881" y="742868"/>
                    <a:pt x="445675" y="732268"/>
                  </a:cubicBezTo>
                  <a:cubicBezTo>
                    <a:pt x="430604" y="725926"/>
                    <a:pt x="413370" y="727436"/>
                    <a:pt x="399631" y="736303"/>
                  </a:cubicBezTo>
                  <a:cubicBezTo>
                    <a:pt x="349670" y="771228"/>
                    <a:pt x="285970" y="780016"/>
                    <a:pt x="228425" y="759919"/>
                  </a:cubicBezTo>
                  <a:cubicBezTo>
                    <a:pt x="125805" y="722034"/>
                    <a:pt x="73324" y="608131"/>
                    <a:pt x="111209" y="505511"/>
                  </a:cubicBezTo>
                  <a:cubicBezTo>
                    <a:pt x="149094" y="402892"/>
                    <a:pt x="262997" y="350411"/>
                    <a:pt x="365617" y="388296"/>
                  </a:cubicBezTo>
                  <a:cubicBezTo>
                    <a:pt x="424970" y="412244"/>
                    <a:pt x="469984" y="462195"/>
                    <a:pt x="487660" y="523706"/>
                  </a:cubicBezTo>
                  <a:cubicBezTo>
                    <a:pt x="495487" y="549907"/>
                    <a:pt x="523074" y="564800"/>
                    <a:pt x="549270" y="556967"/>
                  </a:cubicBezTo>
                  <a:cubicBezTo>
                    <a:pt x="563588" y="552690"/>
                    <a:pt x="575204" y="542179"/>
                    <a:pt x="580887" y="528360"/>
                  </a:cubicBezTo>
                  <a:lnTo>
                    <a:pt x="751351" y="114010"/>
                  </a:lnTo>
                  <a:lnTo>
                    <a:pt x="1859933" y="571484"/>
                  </a:lnTo>
                  <a:close/>
                </a:path>
              </a:pathLst>
            </a:custGeom>
            <a:solidFill>
              <a:srgbClr val="000000"/>
            </a:solidFill>
            <a:ln w="49510" cap="flat">
              <a:solidFill>
                <a:srgbClr val="7030A0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3213ADE-9052-41B2-9D59-6B41B4CCA835}"/>
                </a:ext>
              </a:extLst>
            </p:cNvPr>
            <p:cNvSpPr txBox="1"/>
            <p:nvPr/>
          </p:nvSpPr>
          <p:spPr>
            <a:xfrm rot="1360112">
              <a:off x="6201801" y="4994039"/>
              <a:ext cx="99899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ea typeface="+mn-ea"/>
                  <a:cs typeface="+mn-cs"/>
                </a:rPr>
                <a:t>Imports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96F34D6-9D66-441B-9C38-5AB732AA77EB}"/>
              </a:ext>
            </a:extLst>
          </p:cNvPr>
          <p:cNvGrpSpPr/>
          <p:nvPr/>
        </p:nvGrpSpPr>
        <p:grpSpPr>
          <a:xfrm rot="8747340">
            <a:off x="8033314" y="3305187"/>
            <a:ext cx="1973900" cy="1790939"/>
            <a:chOff x="8421524" y="2974631"/>
            <a:chExt cx="1973900" cy="1790939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456C46AE-D98A-4C4D-B5C9-27884C218FED}"/>
                </a:ext>
              </a:extLst>
            </p:cNvPr>
            <p:cNvSpPr/>
            <p:nvPr/>
          </p:nvSpPr>
          <p:spPr>
            <a:xfrm>
              <a:off x="8421524" y="2974631"/>
              <a:ext cx="1973900" cy="1790939"/>
            </a:xfrm>
            <a:custGeom>
              <a:avLst/>
              <a:gdLst>
                <a:gd name="connsiteX0" fmla="*/ 1970142 w 1973900"/>
                <a:gd name="connsiteY0" fmla="*/ 525588 h 1790939"/>
                <a:gd name="connsiteX1" fmla="*/ 1943308 w 1973900"/>
                <a:gd name="connsiteY1" fmla="*/ 498852 h 1790939"/>
                <a:gd name="connsiteX2" fmla="*/ 743082 w 1973900"/>
                <a:gd name="connsiteY2" fmla="*/ 3751 h 1790939"/>
                <a:gd name="connsiteX3" fmla="*/ 678437 w 1973900"/>
                <a:gd name="connsiteY3" fmla="*/ 30650 h 1790939"/>
                <a:gd name="connsiteX4" fmla="*/ 678422 w 1973900"/>
                <a:gd name="connsiteY4" fmla="*/ 30684 h 1790939"/>
                <a:gd name="connsiteX5" fmla="*/ 529446 w 1973900"/>
                <a:gd name="connsiteY5" fmla="*/ 392802 h 1790939"/>
                <a:gd name="connsiteX6" fmla="*/ 113878 w 1973900"/>
                <a:gd name="connsiteY6" fmla="*/ 341648 h 1790939"/>
                <a:gd name="connsiteX7" fmla="*/ 62724 w 1973900"/>
                <a:gd name="connsiteY7" fmla="*/ 757221 h 1790939"/>
                <a:gd name="connsiteX8" fmla="*/ 194064 w 1973900"/>
                <a:gd name="connsiteY8" fmla="*/ 852949 h 1790939"/>
                <a:gd name="connsiteX9" fmla="*/ 335416 w 1973900"/>
                <a:gd name="connsiteY9" fmla="*/ 866366 h 1790939"/>
                <a:gd name="connsiteX10" fmla="*/ 183964 w 1973900"/>
                <a:gd name="connsiteY10" fmla="*/ 1225315 h 1790939"/>
                <a:gd name="connsiteX11" fmla="*/ 210383 w 1973900"/>
                <a:gd name="connsiteY11" fmla="*/ 1290158 h 1790939"/>
                <a:gd name="connsiteX12" fmla="*/ 210898 w 1973900"/>
                <a:gd name="connsiteY12" fmla="*/ 1290371 h 1790939"/>
                <a:gd name="connsiteX13" fmla="*/ 642626 w 1973900"/>
                <a:gd name="connsiteY13" fmla="*/ 1466429 h 1790939"/>
                <a:gd name="connsiteX14" fmla="*/ 707148 w 1973900"/>
                <a:gd name="connsiteY14" fmla="*/ 1439233 h 1790939"/>
                <a:gd name="connsiteX15" fmla="*/ 703970 w 1973900"/>
                <a:gd name="connsiteY15" fmla="*/ 1395481 h 1790939"/>
                <a:gd name="connsiteX16" fmla="*/ 699018 w 1973900"/>
                <a:gd name="connsiteY16" fmla="*/ 1210313 h 1790939"/>
                <a:gd name="connsiteX17" fmla="*/ 992594 w 1973900"/>
                <a:gd name="connsiteY17" fmla="*/ 1085691 h 1790939"/>
                <a:gd name="connsiteX18" fmla="*/ 1117216 w 1973900"/>
                <a:gd name="connsiteY18" fmla="*/ 1379267 h 1790939"/>
                <a:gd name="connsiteX19" fmla="*/ 1115201 w 1973900"/>
                <a:gd name="connsiteY19" fmla="*/ 1384094 h 1790939"/>
                <a:gd name="connsiteX20" fmla="*/ 983157 w 1973900"/>
                <a:gd name="connsiteY20" fmla="*/ 1515840 h 1790939"/>
                <a:gd name="connsiteX21" fmla="*/ 946807 w 1973900"/>
                <a:gd name="connsiteY21" fmla="*/ 1575684 h 1790939"/>
                <a:gd name="connsiteX22" fmla="*/ 976523 w 1973900"/>
                <a:gd name="connsiteY22" fmla="*/ 1609910 h 1790939"/>
                <a:gd name="connsiteX23" fmla="*/ 1410826 w 1973900"/>
                <a:gd name="connsiteY23" fmla="*/ 1787156 h 1790939"/>
                <a:gd name="connsiteX24" fmla="*/ 1475516 w 1973900"/>
                <a:gd name="connsiteY24" fmla="*/ 1760366 h 1790939"/>
                <a:gd name="connsiteX25" fmla="*/ 1475536 w 1973900"/>
                <a:gd name="connsiteY25" fmla="*/ 1760322 h 1790939"/>
                <a:gd name="connsiteX26" fmla="*/ 1970192 w 1973900"/>
                <a:gd name="connsiteY26" fmla="*/ 563315 h 1790939"/>
                <a:gd name="connsiteX27" fmla="*/ 1970142 w 1973900"/>
                <a:gd name="connsiteY27" fmla="*/ 525588 h 1790939"/>
                <a:gd name="connsiteX28" fmla="*/ 1402855 w 1973900"/>
                <a:gd name="connsiteY28" fmla="*/ 1677046 h 1790939"/>
                <a:gd name="connsiteX29" fmla="*/ 1112527 w 1973900"/>
                <a:gd name="connsiteY29" fmla="*/ 1558221 h 1790939"/>
                <a:gd name="connsiteX30" fmla="*/ 1206597 w 1973900"/>
                <a:gd name="connsiteY30" fmla="*/ 1422068 h 1790939"/>
                <a:gd name="connsiteX31" fmla="*/ 1020567 w 1973900"/>
                <a:gd name="connsiteY31" fmla="*/ 1002415 h 1790939"/>
                <a:gd name="connsiteX32" fmla="*/ 600914 w 1973900"/>
                <a:gd name="connsiteY32" fmla="*/ 1188445 h 1790939"/>
                <a:gd name="connsiteX33" fmla="*/ 580442 w 1973900"/>
                <a:gd name="connsiteY33" fmla="*/ 1333990 h 1790939"/>
                <a:gd name="connsiteX34" fmla="*/ 294768 w 1973900"/>
                <a:gd name="connsiteY34" fmla="*/ 1217443 h 1790939"/>
                <a:gd name="connsiteX35" fmla="*/ 472113 w 1973900"/>
                <a:gd name="connsiteY35" fmla="*/ 797102 h 1790939"/>
                <a:gd name="connsiteX36" fmla="*/ 445675 w 1973900"/>
                <a:gd name="connsiteY36" fmla="*/ 732268 h 1790939"/>
                <a:gd name="connsiteX37" fmla="*/ 399631 w 1973900"/>
                <a:gd name="connsiteY37" fmla="*/ 736303 h 1790939"/>
                <a:gd name="connsiteX38" fmla="*/ 228425 w 1973900"/>
                <a:gd name="connsiteY38" fmla="*/ 759919 h 1790939"/>
                <a:gd name="connsiteX39" fmla="*/ 111209 w 1973900"/>
                <a:gd name="connsiteY39" fmla="*/ 505511 h 1790939"/>
                <a:gd name="connsiteX40" fmla="*/ 365617 w 1973900"/>
                <a:gd name="connsiteY40" fmla="*/ 388296 h 1790939"/>
                <a:gd name="connsiteX41" fmla="*/ 487660 w 1973900"/>
                <a:gd name="connsiteY41" fmla="*/ 523706 h 1790939"/>
                <a:gd name="connsiteX42" fmla="*/ 549270 w 1973900"/>
                <a:gd name="connsiteY42" fmla="*/ 556967 h 1790939"/>
                <a:gd name="connsiteX43" fmla="*/ 580887 w 1973900"/>
                <a:gd name="connsiteY43" fmla="*/ 528360 h 1790939"/>
                <a:gd name="connsiteX44" fmla="*/ 751351 w 1973900"/>
                <a:gd name="connsiteY44" fmla="*/ 114010 h 1790939"/>
                <a:gd name="connsiteX45" fmla="*/ 1859933 w 1973900"/>
                <a:gd name="connsiteY45" fmla="*/ 571484 h 1790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973900" h="1790939">
                  <a:moveTo>
                    <a:pt x="1970142" y="525588"/>
                  </a:moveTo>
                  <a:cubicBezTo>
                    <a:pt x="1965097" y="513473"/>
                    <a:pt x="1955443" y="503853"/>
                    <a:pt x="1943308" y="498852"/>
                  </a:cubicBezTo>
                  <a:lnTo>
                    <a:pt x="743082" y="3751"/>
                  </a:lnTo>
                  <a:cubicBezTo>
                    <a:pt x="717803" y="-6671"/>
                    <a:pt x="688859" y="5370"/>
                    <a:pt x="678437" y="30650"/>
                  </a:cubicBezTo>
                  <a:cubicBezTo>
                    <a:pt x="678432" y="30660"/>
                    <a:pt x="678427" y="30674"/>
                    <a:pt x="678422" y="30684"/>
                  </a:cubicBezTo>
                  <a:lnTo>
                    <a:pt x="529446" y="392802"/>
                  </a:lnTo>
                  <a:cubicBezTo>
                    <a:pt x="428817" y="263922"/>
                    <a:pt x="242758" y="241018"/>
                    <a:pt x="113878" y="341648"/>
                  </a:cubicBezTo>
                  <a:cubicBezTo>
                    <a:pt x="-15007" y="442282"/>
                    <a:pt x="-37911" y="628336"/>
                    <a:pt x="62724" y="757221"/>
                  </a:cubicBezTo>
                  <a:cubicBezTo>
                    <a:pt x="96717" y="800755"/>
                    <a:pt x="142212" y="833917"/>
                    <a:pt x="194064" y="852949"/>
                  </a:cubicBezTo>
                  <a:cubicBezTo>
                    <a:pt x="239188" y="869753"/>
                    <a:pt x="287936" y="874377"/>
                    <a:pt x="335416" y="866366"/>
                  </a:cubicBezTo>
                  <a:lnTo>
                    <a:pt x="183964" y="1225315"/>
                  </a:lnTo>
                  <a:cubicBezTo>
                    <a:pt x="173354" y="1250516"/>
                    <a:pt x="185182" y="1279548"/>
                    <a:pt x="210383" y="1290158"/>
                  </a:cubicBezTo>
                  <a:cubicBezTo>
                    <a:pt x="210556" y="1290228"/>
                    <a:pt x="210725" y="1290302"/>
                    <a:pt x="210898" y="1290371"/>
                  </a:cubicBezTo>
                  <a:lnTo>
                    <a:pt x="642626" y="1466429"/>
                  </a:lnTo>
                  <a:cubicBezTo>
                    <a:pt x="667956" y="1476737"/>
                    <a:pt x="696840" y="1464558"/>
                    <a:pt x="707148" y="1439233"/>
                  </a:cubicBezTo>
                  <a:cubicBezTo>
                    <a:pt x="712956" y="1424950"/>
                    <a:pt x="711782" y="1408775"/>
                    <a:pt x="703970" y="1395481"/>
                  </a:cubicBezTo>
                  <a:cubicBezTo>
                    <a:pt x="670600" y="1338713"/>
                    <a:pt x="668733" y="1268785"/>
                    <a:pt x="699018" y="1210313"/>
                  </a:cubicBezTo>
                  <a:cubicBezTo>
                    <a:pt x="745672" y="1094831"/>
                    <a:pt x="877111" y="1039038"/>
                    <a:pt x="992594" y="1085691"/>
                  </a:cubicBezTo>
                  <a:cubicBezTo>
                    <a:pt x="1108077" y="1132345"/>
                    <a:pt x="1163870" y="1263784"/>
                    <a:pt x="1117216" y="1379267"/>
                  </a:cubicBezTo>
                  <a:cubicBezTo>
                    <a:pt x="1116562" y="1380886"/>
                    <a:pt x="1115889" y="1382495"/>
                    <a:pt x="1115201" y="1384094"/>
                  </a:cubicBezTo>
                  <a:cubicBezTo>
                    <a:pt x="1096372" y="1447556"/>
                    <a:pt x="1046664" y="1497150"/>
                    <a:pt x="983157" y="1515840"/>
                  </a:cubicBezTo>
                  <a:cubicBezTo>
                    <a:pt x="956595" y="1522326"/>
                    <a:pt x="940321" y="1549121"/>
                    <a:pt x="946807" y="1575684"/>
                  </a:cubicBezTo>
                  <a:cubicBezTo>
                    <a:pt x="950599" y="1591225"/>
                    <a:pt x="961670" y="1603974"/>
                    <a:pt x="976523" y="1609910"/>
                  </a:cubicBezTo>
                  <a:lnTo>
                    <a:pt x="1410826" y="1787156"/>
                  </a:lnTo>
                  <a:cubicBezTo>
                    <a:pt x="1436086" y="1797623"/>
                    <a:pt x="1465050" y="1785631"/>
                    <a:pt x="1475516" y="1760366"/>
                  </a:cubicBezTo>
                  <a:cubicBezTo>
                    <a:pt x="1475521" y="1760351"/>
                    <a:pt x="1475531" y="1760337"/>
                    <a:pt x="1475536" y="1760322"/>
                  </a:cubicBezTo>
                  <a:lnTo>
                    <a:pt x="1970192" y="563315"/>
                  </a:lnTo>
                  <a:cubicBezTo>
                    <a:pt x="1975153" y="551224"/>
                    <a:pt x="1975138" y="537663"/>
                    <a:pt x="1970142" y="525588"/>
                  </a:cubicBezTo>
                  <a:close/>
                  <a:moveTo>
                    <a:pt x="1402855" y="1677046"/>
                  </a:moveTo>
                  <a:lnTo>
                    <a:pt x="1112527" y="1558221"/>
                  </a:lnTo>
                  <a:cubicBezTo>
                    <a:pt x="1154324" y="1521019"/>
                    <a:pt x="1186584" y="1474326"/>
                    <a:pt x="1206597" y="1422068"/>
                  </a:cubicBezTo>
                  <a:cubicBezTo>
                    <a:pt x="1271109" y="1254813"/>
                    <a:pt x="1187822" y="1066927"/>
                    <a:pt x="1020567" y="1002415"/>
                  </a:cubicBezTo>
                  <a:cubicBezTo>
                    <a:pt x="853317" y="937899"/>
                    <a:pt x="665431" y="1021190"/>
                    <a:pt x="600914" y="1188445"/>
                  </a:cubicBezTo>
                  <a:cubicBezTo>
                    <a:pt x="583051" y="1234756"/>
                    <a:pt x="576045" y="1284549"/>
                    <a:pt x="580442" y="1333990"/>
                  </a:cubicBezTo>
                  <a:lnTo>
                    <a:pt x="294768" y="1217443"/>
                  </a:lnTo>
                  <a:lnTo>
                    <a:pt x="472113" y="797102"/>
                  </a:lnTo>
                  <a:cubicBezTo>
                    <a:pt x="482719" y="771896"/>
                    <a:pt x="470881" y="742868"/>
                    <a:pt x="445675" y="732268"/>
                  </a:cubicBezTo>
                  <a:cubicBezTo>
                    <a:pt x="430604" y="725926"/>
                    <a:pt x="413370" y="727436"/>
                    <a:pt x="399631" y="736303"/>
                  </a:cubicBezTo>
                  <a:cubicBezTo>
                    <a:pt x="349670" y="771228"/>
                    <a:pt x="285970" y="780016"/>
                    <a:pt x="228425" y="759919"/>
                  </a:cubicBezTo>
                  <a:cubicBezTo>
                    <a:pt x="125805" y="722034"/>
                    <a:pt x="73324" y="608131"/>
                    <a:pt x="111209" y="505511"/>
                  </a:cubicBezTo>
                  <a:cubicBezTo>
                    <a:pt x="149094" y="402892"/>
                    <a:pt x="262997" y="350411"/>
                    <a:pt x="365617" y="388296"/>
                  </a:cubicBezTo>
                  <a:cubicBezTo>
                    <a:pt x="424970" y="412244"/>
                    <a:pt x="469984" y="462195"/>
                    <a:pt x="487660" y="523706"/>
                  </a:cubicBezTo>
                  <a:cubicBezTo>
                    <a:pt x="495487" y="549907"/>
                    <a:pt x="523074" y="564800"/>
                    <a:pt x="549270" y="556967"/>
                  </a:cubicBezTo>
                  <a:cubicBezTo>
                    <a:pt x="563588" y="552690"/>
                    <a:pt x="575204" y="542179"/>
                    <a:pt x="580887" y="528360"/>
                  </a:cubicBezTo>
                  <a:lnTo>
                    <a:pt x="751351" y="114010"/>
                  </a:lnTo>
                  <a:lnTo>
                    <a:pt x="1859933" y="571484"/>
                  </a:lnTo>
                  <a:close/>
                </a:path>
              </a:pathLst>
            </a:custGeom>
            <a:solidFill>
              <a:srgbClr val="000000"/>
            </a:solidFill>
            <a:ln w="49510" cap="flat">
              <a:solidFill>
                <a:schemeClr val="accent3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C7BB816-FD8E-4B98-9D67-8935239F6676}"/>
                </a:ext>
              </a:extLst>
            </p:cNvPr>
            <p:cNvSpPr txBox="1"/>
            <p:nvPr/>
          </p:nvSpPr>
          <p:spPr>
            <a:xfrm rot="12108582">
              <a:off x="9013485" y="3356590"/>
              <a:ext cx="1138453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ea typeface="+mn-ea"/>
                  <a:cs typeface="+mn-cs"/>
                </a:rPr>
                <a:t>Systems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ea typeface="+mn-ea"/>
                  <a:cs typeface="+mn-cs"/>
                </a:rPr>
                <a:t>Thinking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06C0835-2E81-480D-BA28-3E3CB7471537}"/>
              </a:ext>
            </a:extLst>
          </p:cNvPr>
          <p:cNvGrpSpPr/>
          <p:nvPr/>
        </p:nvGrpSpPr>
        <p:grpSpPr>
          <a:xfrm rot="1653412">
            <a:off x="3571481" y="4480625"/>
            <a:ext cx="1973900" cy="1790939"/>
            <a:chOff x="4172165" y="4628270"/>
            <a:chExt cx="1973900" cy="1790939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18C62764-DAAA-42B2-A918-619ED024B98C}"/>
                </a:ext>
              </a:extLst>
            </p:cNvPr>
            <p:cNvSpPr/>
            <p:nvPr/>
          </p:nvSpPr>
          <p:spPr>
            <a:xfrm>
              <a:off x="4172165" y="4628270"/>
              <a:ext cx="1973900" cy="1790939"/>
            </a:xfrm>
            <a:custGeom>
              <a:avLst/>
              <a:gdLst>
                <a:gd name="connsiteX0" fmla="*/ 1970142 w 1973900"/>
                <a:gd name="connsiteY0" fmla="*/ 525588 h 1790939"/>
                <a:gd name="connsiteX1" fmla="*/ 1943308 w 1973900"/>
                <a:gd name="connsiteY1" fmla="*/ 498852 h 1790939"/>
                <a:gd name="connsiteX2" fmla="*/ 743082 w 1973900"/>
                <a:gd name="connsiteY2" fmla="*/ 3751 h 1790939"/>
                <a:gd name="connsiteX3" fmla="*/ 678437 w 1973900"/>
                <a:gd name="connsiteY3" fmla="*/ 30650 h 1790939"/>
                <a:gd name="connsiteX4" fmla="*/ 678422 w 1973900"/>
                <a:gd name="connsiteY4" fmla="*/ 30684 h 1790939"/>
                <a:gd name="connsiteX5" fmla="*/ 529446 w 1973900"/>
                <a:gd name="connsiteY5" fmla="*/ 392802 h 1790939"/>
                <a:gd name="connsiteX6" fmla="*/ 113878 w 1973900"/>
                <a:gd name="connsiteY6" fmla="*/ 341648 h 1790939"/>
                <a:gd name="connsiteX7" fmla="*/ 62724 w 1973900"/>
                <a:gd name="connsiteY7" fmla="*/ 757221 h 1790939"/>
                <a:gd name="connsiteX8" fmla="*/ 194064 w 1973900"/>
                <a:gd name="connsiteY8" fmla="*/ 852949 h 1790939"/>
                <a:gd name="connsiteX9" fmla="*/ 335416 w 1973900"/>
                <a:gd name="connsiteY9" fmla="*/ 866366 h 1790939"/>
                <a:gd name="connsiteX10" fmla="*/ 183964 w 1973900"/>
                <a:gd name="connsiteY10" fmla="*/ 1225315 h 1790939"/>
                <a:gd name="connsiteX11" fmla="*/ 210383 w 1973900"/>
                <a:gd name="connsiteY11" fmla="*/ 1290158 h 1790939"/>
                <a:gd name="connsiteX12" fmla="*/ 210898 w 1973900"/>
                <a:gd name="connsiteY12" fmla="*/ 1290371 h 1790939"/>
                <a:gd name="connsiteX13" fmla="*/ 642626 w 1973900"/>
                <a:gd name="connsiteY13" fmla="*/ 1466429 h 1790939"/>
                <a:gd name="connsiteX14" fmla="*/ 707148 w 1973900"/>
                <a:gd name="connsiteY14" fmla="*/ 1439233 h 1790939"/>
                <a:gd name="connsiteX15" fmla="*/ 703970 w 1973900"/>
                <a:gd name="connsiteY15" fmla="*/ 1395481 h 1790939"/>
                <a:gd name="connsiteX16" fmla="*/ 699018 w 1973900"/>
                <a:gd name="connsiteY16" fmla="*/ 1210313 h 1790939"/>
                <a:gd name="connsiteX17" fmla="*/ 992594 w 1973900"/>
                <a:gd name="connsiteY17" fmla="*/ 1085691 h 1790939"/>
                <a:gd name="connsiteX18" fmla="*/ 1117216 w 1973900"/>
                <a:gd name="connsiteY18" fmla="*/ 1379267 h 1790939"/>
                <a:gd name="connsiteX19" fmla="*/ 1115201 w 1973900"/>
                <a:gd name="connsiteY19" fmla="*/ 1384094 h 1790939"/>
                <a:gd name="connsiteX20" fmla="*/ 983157 w 1973900"/>
                <a:gd name="connsiteY20" fmla="*/ 1515840 h 1790939"/>
                <a:gd name="connsiteX21" fmla="*/ 946807 w 1973900"/>
                <a:gd name="connsiteY21" fmla="*/ 1575684 h 1790939"/>
                <a:gd name="connsiteX22" fmla="*/ 976523 w 1973900"/>
                <a:gd name="connsiteY22" fmla="*/ 1609910 h 1790939"/>
                <a:gd name="connsiteX23" fmla="*/ 1410826 w 1973900"/>
                <a:gd name="connsiteY23" fmla="*/ 1787156 h 1790939"/>
                <a:gd name="connsiteX24" fmla="*/ 1475516 w 1973900"/>
                <a:gd name="connsiteY24" fmla="*/ 1760366 h 1790939"/>
                <a:gd name="connsiteX25" fmla="*/ 1475536 w 1973900"/>
                <a:gd name="connsiteY25" fmla="*/ 1760322 h 1790939"/>
                <a:gd name="connsiteX26" fmla="*/ 1970192 w 1973900"/>
                <a:gd name="connsiteY26" fmla="*/ 563315 h 1790939"/>
                <a:gd name="connsiteX27" fmla="*/ 1970142 w 1973900"/>
                <a:gd name="connsiteY27" fmla="*/ 525588 h 1790939"/>
                <a:gd name="connsiteX28" fmla="*/ 1402855 w 1973900"/>
                <a:gd name="connsiteY28" fmla="*/ 1677046 h 1790939"/>
                <a:gd name="connsiteX29" fmla="*/ 1112527 w 1973900"/>
                <a:gd name="connsiteY29" fmla="*/ 1558221 h 1790939"/>
                <a:gd name="connsiteX30" fmla="*/ 1206597 w 1973900"/>
                <a:gd name="connsiteY30" fmla="*/ 1422068 h 1790939"/>
                <a:gd name="connsiteX31" fmla="*/ 1020567 w 1973900"/>
                <a:gd name="connsiteY31" fmla="*/ 1002415 h 1790939"/>
                <a:gd name="connsiteX32" fmla="*/ 600914 w 1973900"/>
                <a:gd name="connsiteY32" fmla="*/ 1188445 h 1790939"/>
                <a:gd name="connsiteX33" fmla="*/ 580442 w 1973900"/>
                <a:gd name="connsiteY33" fmla="*/ 1333990 h 1790939"/>
                <a:gd name="connsiteX34" fmla="*/ 294768 w 1973900"/>
                <a:gd name="connsiteY34" fmla="*/ 1217443 h 1790939"/>
                <a:gd name="connsiteX35" fmla="*/ 472113 w 1973900"/>
                <a:gd name="connsiteY35" fmla="*/ 797102 h 1790939"/>
                <a:gd name="connsiteX36" fmla="*/ 445675 w 1973900"/>
                <a:gd name="connsiteY36" fmla="*/ 732268 h 1790939"/>
                <a:gd name="connsiteX37" fmla="*/ 399631 w 1973900"/>
                <a:gd name="connsiteY37" fmla="*/ 736303 h 1790939"/>
                <a:gd name="connsiteX38" fmla="*/ 228425 w 1973900"/>
                <a:gd name="connsiteY38" fmla="*/ 759919 h 1790939"/>
                <a:gd name="connsiteX39" fmla="*/ 111209 w 1973900"/>
                <a:gd name="connsiteY39" fmla="*/ 505511 h 1790939"/>
                <a:gd name="connsiteX40" fmla="*/ 365617 w 1973900"/>
                <a:gd name="connsiteY40" fmla="*/ 388296 h 1790939"/>
                <a:gd name="connsiteX41" fmla="*/ 487660 w 1973900"/>
                <a:gd name="connsiteY41" fmla="*/ 523706 h 1790939"/>
                <a:gd name="connsiteX42" fmla="*/ 549270 w 1973900"/>
                <a:gd name="connsiteY42" fmla="*/ 556967 h 1790939"/>
                <a:gd name="connsiteX43" fmla="*/ 580887 w 1973900"/>
                <a:gd name="connsiteY43" fmla="*/ 528360 h 1790939"/>
                <a:gd name="connsiteX44" fmla="*/ 751351 w 1973900"/>
                <a:gd name="connsiteY44" fmla="*/ 114010 h 1790939"/>
                <a:gd name="connsiteX45" fmla="*/ 1859933 w 1973900"/>
                <a:gd name="connsiteY45" fmla="*/ 571484 h 1790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973900" h="1790939">
                  <a:moveTo>
                    <a:pt x="1970142" y="525588"/>
                  </a:moveTo>
                  <a:cubicBezTo>
                    <a:pt x="1965097" y="513473"/>
                    <a:pt x="1955443" y="503853"/>
                    <a:pt x="1943308" y="498852"/>
                  </a:cubicBezTo>
                  <a:lnTo>
                    <a:pt x="743082" y="3751"/>
                  </a:lnTo>
                  <a:cubicBezTo>
                    <a:pt x="717803" y="-6671"/>
                    <a:pt x="688859" y="5370"/>
                    <a:pt x="678437" y="30650"/>
                  </a:cubicBezTo>
                  <a:cubicBezTo>
                    <a:pt x="678432" y="30660"/>
                    <a:pt x="678427" y="30674"/>
                    <a:pt x="678422" y="30684"/>
                  </a:cubicBezTo>
                  <a:lnTo>
                    <a:pt x="529446" y="392802"/>
                  </a:lnTo>
                  <a:cubicBezTo>
                    <a:pt x="428817" y="263922"/>
                    <a:pt x="242758" y="241018"/>
                    <a:pt x="113878" y="341648"/>
                  </a:cubicBezTo>
                  <a:cubicBezTo>
                    <a:pt x="-15007" y="442282"/>
                    <a:pt x="-37911" y="628336"/>
                    <a:pt x="62724" y="757221"/>
                  </a:cubicBezTo>
                  <a:cubicBezTo>
                    <a:pt x="96717" y="800755"/>
                    <a:pt x="142212" y="833917"/>
                    <a:pt x="194064" y="852949"/>
                  </a:cubicBezTo>
                  <a:cubicBezTo>
                    <a:pt x="239188" y="869753"/>
                    <a:pt x="287936" y="874377"/>
                    <a:pt x="335416" y="866366"/>
                  </a:cubicBezTo>
                  <a:lnTo>
                    <a:pt x="183964" y="1225315"/>
                  </a:lnTo>
                  <a:cubicBezTo>
                    <a:pt x="173354" y="1250516"/>
                    <a:pt x="185182" y="1279548"/>
                    <a:pt x="210383" y="1290158"/>
                  </a:cubicBezTo>
                  <a:cubicBezTo>
                    <a:pt x="210556" y="1290228"/>
                    <a:pt x="210725" y="1290302"/>
                    <a:pt x="210898" y="1290371"/>
                  </a:cubicBezTo>
                  <a:lnTo>
                    <a:pt x="642626" y="1466429"/>
                  </a:lnTo>
                  <a:cubicBezTo>
                    <a:pt x="667956" y="1476737"/>
                    <a:pt x="696840" y="1464558"/>
                    <a:pt x="707148" y="1439233"/>
                  </a:cubicBezTo>
                  <a:cubicBezTo>
                    <a:pt x="712956" y="1424950"/>
                    <a:pt x="711782" y="1408775"/>
                    <a:pt x="703970" y="1395481"/>
                  </a:cubicBezTo>
                  <a:cubicBezTo>
                    <a:pt x="670600" y="1338713"/>
                    <a:pt x="668733" y="1268785"/>
                    <a:pt x="699018" y="1210313"/>
                  </a:cubicBezTo>
                  <a:cubicBezTo>
                    <a:pt x="745672" y="1094831"/>
                    <a:pt x="877111" y="1039038"/>
                    <a:pt x="992594" y="1085691"/>
                  </a:cubicBezTo>
                  <a:cubicBezTo>
                    <a:pt x="1108077" y="1132345"/>
                    <a:pt x="1163870" y="1263784"/>
                    <a:pt x="1117216" y="1379267"/>
                  </a:cubicBezTo>
                  <a:cubicBezTo>
                    <a:pt x="1116562" y="1380886"/>
                    <a:pt x="1115889" y="1382495"/>
                    <a:pt x="1115201" y="1384094"/>
                  </a:cubicBezTo>
                  <a:cubicBezTo>
                    <a:pt x="1096372" y="1447556"/>
                    <a:pt x="1046664" y="1497150"/>
                    <a:pt x="983157" y="1515840"/>
                  </a:cubicBezTo>
                  <a:cubicBezTo>
                    <a:pt x="956595" y="1522326"/>
                    <a:pt x="940321" y="1549121"/>
                    <a:pt x="946807" y="1575684"/>
                  </a:cubicBezTo>
                  <a:cubicBezTo>
                    <a:pt x="950599" y="1591225"/>
                    <a:pt x="961670" y="1603974"/>
                    <a:pt x="976523" y="1609910"/>
                  </a:cubicBezTo>
                  <a:lnTo>
                    <a:pt x="1410826" y="1787156"/>
                  </a:lnTo>
                  <a:cubicBezTo>
                    <a:pt x="1436086" y="1797623"/>
                    <a:pt x="1465050" y="1785631"/>
                    <a:pt x="1475516" y="1760366"/>
                  </a:cubicBezTo>
                  <a:cubicBezTo>
                    <a:pt x="1475521" y="1760351"/>
                    <a:pt x="1475531" y="1760337"/>
                    <a:pt x="1475536" y="1760322"/>
                  </a:cubicBezTo>
                  <a:lnTo>
                    <a:pt x="1970192" y="563315"/>
                  </a:lnTo>
                  <a:cubicBezTo>
                    <a:pt x="1975153" y="551224"/>
                    <a:pt x="1975138" y="537663"/>
                    <a:pt x="1970142" y="525588"/>
                  </a:cubicBezTo>
                  <a:close/>
                  <a:moveTo>
                    <a:pt x="1402855" y="1677046"/>
                  </a:moveTo>
                  <a:lnTo>
                    <a:pt x="1112527" y="1558221"/>
                  </a:lnTo>
                  <a:cubicBezTo>
                    <a:pt x="1154324" y="1521019"/>
                    <a:pt x="1186584" y="1474326"/>
                    <a:pt x="1206597" y="1422068"/>
                  </a:cubicBezTo>
                  <a:cubicBezTo>
                    <a:pt x="1271109" y="1254813"/>
                    <a:pt x="1187822" y="1066927"/>
                    <a:pt x="1020567" y="1002415"/>
                  </a:cubicBezTo>
                  <a:cubicBezTo>
                    <a:pt x="853317" y="937899"/>
                    <a:pt x="665431" y="1021190"/>
                    <a:pt x="600914" y="1188445"/>
                  </a:cubicBezTo>
                  <a:cubicBezTo>
                    <a:pt x="583051" y="1234756"/>
                    <a:pt x="576045" y="1284549"/>
                    <a:pt x="580442" y="1333990"/>
                  </a:cubicBezTo>
                  <a:lnTo>
                    <a:pt x="294768" y="1217443"/>
                  </a:lnTo>
                  <a:lnTo>
                    <a:pt x="472113" y="797102"/>
                  </a:lnTo>
                  <a:cubicBezTo>
                    <a:pt x="482719" y="771896"/>
                    <a:pt x="470881" y="742868"/>
                    <a:pt x="445675" y="732268"/>
                  </a:cubicBezTo>
                  <a:cubicBezTo>
                    <a:pt x="430604" y="725926"/>
                    <a:pt x="413370" y="727436"/>
                    <a:pt x="399631" y="736303"/>
                  </a:cubicBezTo>
                  <a:cubicBezTo>
                    <a:pt x="349670" y="771228"/>
                    <a:pt x="285970" y="780016"/>
                    <a:pt x="228425" y="759919"/>
                  </a:cubicBezTo>
                  <a:cubicBezTo>
                    <a:pt x="125805" y="722034"/>
                    <a:pt x="73324" y="608131"/>
                    <a:pt x="111209" y="505511"/>
                  </a:cubicBezTo>
                  <a:cubicBezTo>
                    <a:pt x="149094" y="402892"/>
                    <a:pt x="262997" y="350411"/>
                    <a:pt x="365617" y="388296"/>
                  </a:cubicBezTo>
                  <a:cubicBezTo>
                    <a:pt x="424970" y="412244"/>
                    <a:pt x="469984" y="462195"/>
                    <a:pt x="487660" y="523706"/>
                  </a:cubicBezTo>
                  <a:cubicBezTo>
                    <a:pt x="495487" y="549907"/>
                    <a:pt x="523074" y="564800"/>
                    <a:pt x="549270" y="556967"/>
                  </a:cubicBezTo>
                  <a:cubicBezTo>
                    <a:pt x="563588" y="552690"/>
                    <a:pt x="575204" y="542179"/>
                    <a:pt x="580887" y="528360"/>
                  </a:cubicBezTo>
                  <a:lnTo>
                    <a:pt x="751351" y="114010"/>
                  </a:lnTo>
                  <a:lnTo>
                    <a:pt x="1859933" y="571484"/>
                  </a:lnTo>
                  <a:close/>
                </a:path>
              </a:pathLst>
            </a:custGeom>
            <a:solidFill>
              <a:srgbClr val="000000"/>
            </a:solidFill>
            <a:ln w="49510" cap="flat">
              <a:solidFill>
                <a:srgbClr val="FC817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679560F-53D8-4940-AA9E-0D445FA235B3}"/>
                </a:ext>
              </a:extLst>
            </p:cNvPr>
            <p:cNvSpPr txBox="1"/>
            <p:nvPr/>
          </p:nvSpPr>
          <p:spPr>
            <a:xfrm rot="1325790">
              <a:off x="4532015" y="5338867"/>
              <a:ext cx="140294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ea typeface="+mn-ea"/>
                  <a:cs typeface="+mn-cs"/>
                </a:rPr>
                <a:t>Water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/>
                  <a:ea typeface="+mn-ea"/>
                  <a:cs typeface="+mn-cs"/>
                </a:rPr>
                <a:t> 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ea typeface="+mn-ea"/>
                  <a:cs typeface="+mn-cs"/>
                </a:rPr>
                <a:t>Rule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9AD24EA-C0B7-4C02-8999-976A2FB209A2}"/>
              </a:ext>
            </a:extLst>
          </p:cNvPr>
          <p:cNvGrpSpPr/>
          <p:nvPr/>
        </p:nvGrpSpPr>
        <p:grpSpPr>
          <a:xfrm rot="16200000">
            <a:off x="6011095" y="4533050"/>
            <a:ext cx="1973900" cy="1790939"/>
            <a:chOff x="6513402" y="4614643"/>
            <a:chExt cx="1973900" cy="1790939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64C446EC-F8A0-4E6A-AAB6-2A0F07EBFC62}"/>
                </a:ext>
              </a:extLst>
            </p:cNvPr>
            <p:cNvSpPr/>
            <p:nvPr/>
          </p:nvSpPr>
          <p:spPr>
            <a:xfrm>
              <a:off x="6513402" y="4614643"/>
              <a:ext cx="1973900" cy="1790939"/>
            </a:xfrm>
            <a:custGeom>
              <a:avLst/>
              <a:gdLst>
                <a:gd name="connsiteX0" fmla="*/ 1970142 w 1973900"/>
                <a:gd name="connsiteY0" fmla="*/ 525588 h 1790939"/>
                <a:gd name="connsiteX1" fmla="*/ 1943308 w 1973900"/>
                <a:gd name="connsiteY1" fmla="*/ 498852 h 1790939"/>
                <a:gd name="connsiteX2" fmla="*/ 743082 w 1973900"/>
                <a:gd name="connsiteY2" fmla="*/ 3751 h 1790939"/>
                <a:gd name="connsiteX3" fmla="*/ 678437 w 1973900"/>
                <a:gd name="connsiteY3" fmla="*/ 30650 h 1790939"/>
                <a:gd name="connsiteX4" fmla="*/ 678422 w 1973900"/>
                <a:gd name="connsiteY4" fmla="*/ 30684 h 1790939"/>
                <a:gd name="connsiteX5" fmla="*/ 529446 w 1973900"/>
                <a:gd name="connsiteY5" fmla="*/ 392802 h 1790939"/>
                <a:gd name="connsiteX6" fmla="*/ 113878 w 1973900"/>
                <a:gd name="connsiteY6" fmla="*/ 341648 h 1790939"/>
                <a:gd name="connsiteX7" fmla="*/ 62724 w 1973900"/>
                <a:gd name="connsiteY7" fmla="*/ 757221 h 1790939"/>
                <a:gd name="connsiteX8" fmla="*/ 194064 w 1973900"/>
                <a:gd name="connsiteY8" fmla="*/ 852949 h 1790939"/>
                <a:gd name="connsiteX9" fmla="*/ 335416 w 1973900"/>
                <a:gd name="connsiteY9" fmla="*/ 866366 h 1790939"/>
                <a:gd name="connsiteX10" fmla="*/ 183964 w 1973900"/>
                <a:gd name="connsiteY10" fmla="*/ 1225315 h 1790939"/>
                <a:gd name="connsiteX11" fmla="*/ 210383 w 1973900"/>
                <a:gd name="connsiteY11" fmla="*/ 1290158 h 1790939"/>
                <a:gd name="connsiteX12" fmla="*/ 210898 w 1973900"/>
                <a:gd name="connsiteY12" fmla="*/ 1290371 h 1790939"/>
                <a:gd name="connsiteX13" fmla="*/ 642626 w 1973900"/>
                <a:gd name="connsiteY13" fmla="*/ 1466429 h 1790939"/>
                <a:gd name="connsiteX14" fmla="*/ 707148 w 1973900"/>
                <a:gd name="connsiteY14" fmla="*/ 1439233 h 1790939"/>
                <a:gd name="connsiteX15" fmla="*/ 703970 w 1973900"/>
                <a:gd name="connsiteY15" fmla="*/ 1395481 h 1790939"/>
                <a:gd name="connsiteX16" fmla="*/ 699018 w 1973900"/>
                <a:gd name="connsiteY16" fmla="*/ 1210313 h 1790939"/>
                <a:gd name="connsiteX17" fmla="*/ 992594 w 1973900"/>
                <a:gd name="connsiteY17" fmla="*/ 1085691 h 1790939"/>
                <a:gd name="connsiteX18" fmla="*/ 1117216 w 1973900"/>
                <a:gd name="connsiteY18" fmla="*/ 1379267 h 1790939"/>
                <a:gd name="connsiteX19" fmla="*/ 1115201 w 1973900"/>
                <a:gd name="connsiteY19" fmla="*/ 1384094 h 1790939"/>
                <a:gd name="connsiteX20" fmla="*/ 983157 w 1973900"/>
                <a:gd name="connsiteY20" fmla="*/ 1515840 h 1790939"/>
                <a:gd name="connsiteX21" fmla="*/ 946807 w 1973900"/>
                <a:gd name="connsiteY21" fmla="*/ 1575684 h 1790939"/>
                <a:gd name="connsiteX22" fmla="*/ 976523 w 1973900"/>
                <a:gd name="connsiteY22" fmla="*/ 1609910 h 1790939"/>
                <a:gd name="connsiteX23" fmla="*/ 1410826 w 1973900"/>
                <a:gd name="connsiteY23" fmla="*/ 1787156 h 1790939"/>
                <a:gd name="connsiteX24" fmla="*/ 1475516 w 1973900"/>
                <a:gd name="connsiteY24" fmla="*/ 1760366 h 1790939"/>
                <a:gd name="connsiteX25" fmla="*/ 1475536 w 1973900"/>
                <a:gd name="connsiteY25" fmla="*/ 1760322 h 1790939"/>
                <a:gd name="connsiteX26" fmla="*/ 1970192 w 1973900"/>
                <a:gd name="connsiteY26" fmla="*/ 563315 h 1790939"/>
                <a:gd name="connsiteX27" fmla="*/ 1970142 w 1973900"/>
                <a:gd name="connsiteY27" fmla="*/ 525588 h 1790939"/>
                <a:gd name="connsiteX28" fmla="*/ 1402855 w 1973900"/>
                <a:gd name="connsiteY28" fmla="*/ 1677046 h 1790939"/>
                <a:gd name="connsiteX29" fmla="*/ 1112527 w 1973900"/>
                <a:gd name="connsiteY29" fmla="*/ 1558221 h 1790939"/>
                <a:gd name="connsiteX30" fmla="*/ 1206597 w 1973900"/>
                <a:gd name="connsiteY30" fmla="*/ 1422068 h 1790939"/>
                <a:gd name="connsiteX31" fmla="*/ 1020567 w 1973900"/>
                <a:gd name="connsiteY31" fmla="*/ 1002415 h 1790939"/>
                <a:gd name="connsiteX32" fmla="*/ 600914 w 1973900"/>
                <a:gd name="connsiteY32" fmla="*/ 1188445 h 1790939"/>
                <a:gd name="connsiteX33" fmla="*/ 580442 w 1973900"/>
                <a:gd name="connsiteY33" fmla="*/ 1333990 h 1790939"/>
                <a:gd name="connsiteX34" fmla="*/ 294768 w 1973900"/>
                <a:gd name="connsiteY34" fmla="*/ 1217443 h 1790939"/>
                <a:gd name="connsiteX35" fmla="*/ 472113 w 1973900"/>
                <a:gd name="connsiteY35" fmla="*/ 797102 h 1790939"/>
                <a:gd name="connsiteX36" fmla="*/ 445675 w 1973900"/>
                <a:gd name="connsiteY36" fmla="*/ 732268 h 1790939"/>
                <a:gd name="connsiteX37" fmla="*/ 399631 w 1973900"/>
                <a:gd name="connsiteY37" fmla="*/ 736303 h 1790939"/>
                <a:gd name="connsiteX38" fmla="*/ 228425 w 1973900"/>
                <a:gd name="connsiteY38" fmla="*/ 759919 h 1790939"/>
                <a:gd name="connsiteX39" fmla="*/ 111209 w 1973900"/>
                <a:gd name="connsiteY39" fmla="*/ 505511 h 1790939"/>
                <a:gd name="connsiteX40" fmla="*/ 365617 w 1973900"/>
                <a:gd name="connsiteY40" fmla="*/ 388296 h 1790939"/>
                <a:gd name="connsiteX41" fmla="*/ 487660 w 1973900"/>
                <a:gd name="connsiteY41" fmla="*/ 523706 h 1790939"/>
                <a:gd name="connsiteX42" fmla="*/ 549270 w 1973900"/>
                <a:gd name="connsiteY42" fmla="*/ 556967 h 1790939"/>
                <a:gd name="connsiteX43" fmla="*/ 580887 w 1973900"/>
                <a:gd name="connsiteY43" fmla="*/ 528360 h 1790939"/>
                <a:gd name="connsiteX44" fmla="*/ 751351 w 1973900"/>
                <a:gd name="connsiteY44" fmla="*/ 114010 h 1790939"/>
                <a:gd name="connsiteX45" fmla="*/ 1859933 w 1973900"/>
                <a:gd name="connsiteY45" fmla="*/ 571484 h 1790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973900" h="1790939">
                  <a:moveTo>
                    <a:pt x="1970142" y="525588"/>
                  </a:moveTo>
                  <a:cubicBezTo>
                    <a:pt x="1965097" y="513473"/>
                    <a:pt x="1955443" y="503853"/>
                    <a:pt x="1943308" y="498852"/>
                  </a:cubicBezTo>
                  <a:lnTo>
                    <a:pt x="743082" y="3751"/>
                  </a:lnTo>
                  <a:cubicBezTo>
                    <a:pt x="717803" y="-6671"/>
                    <a:pt x="688859" y="5370"/>
                    <a:pt x="678437" y="30650"/>
                  </a:cubicBezTo>
                  <a:cubicBezTo>
                    <a:pt x="678432" y="30660"/>
                    <a:pt x="678427" y="30674"/>
                    <a:pt x="678422" y="30684"/>
                  </a:cubicBezTo>
                  <a:lnTo>
                    <a:pt x="529446" y="392802"/>
                  </a:lnTo>
                  <a:cubicBezTo>
                    <a:pt x="428817" y="263922"/>
                    <a:pt x="242758" y="241018"/>
                    <a:pt x="113878" y="341648"/>
                  </a:cubicBezTo>
                  <a:cubicBezTo>
                    <a:pt x="-15007" y="442282"/>
                    <a:pt x="-37911" y="628336"/>
                    <a:pt x="62724" y="757221"/>
                  </a:cubicBezTo>
                  <a:cubicBezTo>
                    <a:pt x="96717" y="800755"/>
                    <a:pt x="142212" y="833917"/>
                    <a:pt x="194064" y="852949"/>
                  </a:cubicBezTo>
                  <a:cubicBezTo>
                    <a:pt x="239188" y="869753"/>
                    <a:pt x="287936" y="874377"/>
                    <a:pt x="335416" y="866366"/>
                  </a:cubicBezTo>
                  <a:lnTo>
                    <a:pt x="183964" y="1225315"/>
                  </a:lnTo>
                  <a:cubicBezTo>
                    <a:pt x="173354" y="1250516"/>
                    <a:pt x="185182" y="1279548"/>
                    <a:pt x="210383" y="1290158"/>
                  </a:cubicBezTo>
                  <a:cubicBezTo>
                    <a:pt x="210556" y="1290228"/>
                    <a:pt x="210725" y="1290302"/>
                    <a:pt x="210898" y="1290371"/>
                  </a:cubicBezTo>
                  <a:lnTo>
                    <a:pt x="642626" y="1466429"/>
                  </a:lnTo>
                  <a:cubicBezTo>
                    <a:pt x="667956" y="1476737"/>
                    <a:pt x="696840" y="1464558"/>
                    <a:pt x="707148" y="1439233"/>
                  </a:cubicBezTo>
                  <a:cubicBezTo>
                    <a:pt x="712956" y="1424950"/>
                    <a:pt x="711782" y="1408775"/>
                    <a:pt x="703970" y="1395481"/>
                  </a:cubicBezTo>
                  <a:cubicBezTo>
                    <a:pt x="670600" y="1338713"/>
                    <a:pt x="668733" y="1268785"/>
                    <a:pt x="699018" y="1210313"/>
                  </a:cubicBezTo>
                  <a:cubicBezTo>
                    <a:pt x="745672" y="1094831"/>
                    <a:pt x="877111" y="1039038"/>
                    <a:pt x="992594" y="1085691"/>
                  </a:cubicBezTo>
                  <a:cubicBezTo>
                    <a:pt x="1108077" y="1132345"/>
                    <a:pt x="1163870" y="1263784"/>
                    <a:pt x="1117216" y="1379267"/>
                  </a:cubicBezTo>
                  <a:cubicBezTo>
                    <a:pt x="1116562" y="1380886"/>
                    <a:pt x="1115889" y="1382495"/>
                    <a:pt x="1115201" y="1384094"/>
                  </a:cubicBezTo>
                  <a:cubicBezTo>
                    <a:pt x="1096372" y="1447556"/>
                    <a:pt x="1046664" y="1497150"/>
                    <a:pt x="983157" y="1515840"/>
                  </a:cubicBezTo>
                  <a:cubicBezTo>
                    <a:pt x="956595" y="1522326"/>
                    <a:pt x="940321" y="1549121"/>
                    <a:pt x="946807" y="1575684"/>
                  </a:cubicBezTo>
                  <a:cubicBezTo>
                    <a:pt x="950599" y="1591225"/>
                    <a:pt x="961670" y="1603974"/>
                    <a:pt x="976523" y="1609910"/>
                  </a:cubicBezTo>
                  <a:lnTo>
                    <a:pt x="1410826" y="1787156"/>
                  </a:lnTo>
                  <a:cubicBezTo>
                    <a:pt x="1436086" y="1797623"/>
                    <a:pt x="1465050" y="1785631"/>
                    <a:pt x="1475516" y="1760366"/>
                  </a:cubicBezTo>
                  <a:cubicBezTo>
                    <a:pt x="1475521" y="1760351"/>
                    <a:pt x="1475531" y="1760337"/>
                    <a:pt x="1475536" y="1760322"/>
                  </a:cubicBezTo>
                  <a:lnTo>
                    <a:pt x="1970192" y="563315"/>
                  </a:lnTo>
                  <a:cubicBezTo>
                    <a:pt x="1975153" y="551224"/>
                    <a:pt x="1975138" y="537663"/>
                    <a:pt x="1970142" y="525588"/>
                  </a:cubicBezTo>
                  <a:close/>
                  <a:moveTo>
                    <a:pt x="1402855" y="1677046"/>
                  </a:moveTo>
                  <a:lnTo>
                    <a:pt x="1112527" y="1558221"/>
                  </a:lnTo>
                  <a:cubicBezTo>
                    <a:pt x="1154324" y="1521019"/>
                    <a:pt x="1186584" y="1474326"/>
                    <a:pt x="1206597" y="1422068"/>
                  </a:cubicBezTo>
                  <a:cubicBezTo>
                    <a:pt x="1271109" y="1254813"/>
                    <a:pt x="1187822" y="1066927"/>
                    <a:pt x="1020567" y="1002415"/>
                  </a:cubicBezTo>
                  <a:cubicBezTo>
                    <a:pt x="853317" y="937899"/>
                    <a:pt x="665431" y="1021190"/>
                    <a:pt x="600914" y="1188445"/>
                  </a:cubicBezTo>
                  <a:cubicBezTo>
                    <a:pt x="583051" y="1234756"/>
                    <a:pt x="576045" y="1284549"/>
                    <a:pt x="580442" y="1333990"/>
                  </a:cubicBezTo>
                  <a:lnTo>
                    <a:pt x="294768" y="1217443"/>
                  </a:lnTo>
                  <a:lnTo>
                    <a:pt x="472113" y="797102"/>
                  </a:lnTo>
                  <a:cubicBezTo>
                    <a:pt x="482719" y="771896"/>
                    <a:pt x="470881" y="742868"/>
                    <a:pt x="445675" y="732268"/>
                  </a:cubicBezTo>
                  <a:cubicBezTo>
                    <a:pt x="430604" y="725926"/>
                    <a:pt x="413370" y="727436"/>
                    <a:pt x="399631" y="736303"/>
                  </a:cubicBezTo>
                  <a:cubicBezTo>
                    <a:pt x="349670" y="771228"/>
                    <a:pt x="285970" y="780016"/>
                    <a:pt x="228425" y="759919"/>
                  </a:cubicBezTo>
                  <a:cubicBezTo>
                    <a:pt x="125805" y="722034"/>
                    <a:pt x="73324" y="608131"/>
                    <a:pt x="111209" y="505511"/>
                  </a:cubicBezTo>
                  <a:cubicBezTo>
                    <a:pt x="149094" y="402892"/>
                    <a:pt x="262997" y="350411"/>
                    <a:pt x="365617" y="388296"/>
                  </a:cubicBezTo>
                  <a:cubicBezTo>
                    <a:pt x="424970" y="412244"/>
                    <a:pt x="469984" y="462195"/>
                    <a:pt x="487660" y="523706"/>
                  </a:cubicBezTo>
                  <a:cubicBezTo>
                    <a:pt x="495487" y="549907"/>
                    <a:pt x="523074" y="564800"/>
                    <a:pt x="549270" y="556967"/>
                  </a:cubicBezTo>
                  <a:cubicBezTo>
                    <a:pt x="563588" y="552690"/>
                    <a:pt x="575204" y="542179"/>
                    <a:pt x="580887" y="528360"/>
                  </a:cubicBezTo>
                  <a:lnTo>
                    <a:pt x="751351" y="114010"/>
                  </a:lnTo>
                  <a:lnTo>
                    <a:pt x="1859933" y="571484"/>
                  </a:lnTo>
                  <a:close/>
                </a:path>
              </a:pathLst>
            </a:custGeom>
            <a:solidFill>
              <a:srgbClr val="000000"/>
            </a:solidFill>
            <a:ln w="49510" cap="flat">
              <a:solidFill>
                <a:schemeClr val="accent3">
                  <a:lumMod val="40000"/>
                  <a:lumOff val="60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4A13B1C-EC0E-44E9-8351-1A6F988CF6EC}"/>
                </a:ext>
              </a:extLst>
            </p:cNvPr>
            <p:cNvSpPr txBox="1"/>
            <p:nvPr/>
          </p:nvSpPr>
          <p:spPr>
            <a:xfrm rot="1490074">
              <a:off x="6613097" y="5228997"/>
              <a:ext cx="142218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ea typeface="+mn-ea"/>
                  <a:cs typeface="+mn-cs"/>
                </a:rPr>
                <a:t>Calibration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5C8AAE8-FA78-41CF-97ED-D1CCBEAE32B3}"/>
              </a:ext>
            </a:extLst>
          </p:cNvPr>
          <p:cNvGrpSpPr/>
          <p:nvPr/>
        </p:nvGrpSpPr>
        <p:grpSpPr>
          <a:xfrm rot="2082094">
            <a:off x="9724915" y="4463603"/>
            <a:ext cx="1973900" cy="1790939"/>
            <a:chOff x="8968020" y="4836831"/>
            <a:chExt cx="1973900" cy="1790939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2400E43-6DC1-416F-A60B-E28FE137A9BF}"/>
                </a:ext>
              </a:extLst>
            </p:cNvPr>
            <p:cNvSpPr/>
            <p:nvPr/>
          </p:nvSpPr>
          <p:spPr>
            <a:xfrm>
              <a:off x="8968020" y="4836831"/>
              <a:ext cx="1973900" cy="1790939"/>
            </a:xfrm>
            <a:custGeom>
              <a:avLst/>
              <a:gdLst>
                <a:gd name="connsiteX0" fmla="*/ 1970142 w 1973900"/>
                <a:gd name="connsiteY0" fmla="*/ 525588 h 1790939"/>
                <a:gd name="connsiteX1" fmla="*/ 1943308 w 1973900"/>
                <a:gd name="connsiteY1" fmla="*/ 498852 h 1790939"/>
                <a:gd name="connsiteX2" fmla="*/ 743082 w 1973900"/>
                <a:gd name="connsiteY2" fmla="*/ 3751 h 1790939"/>
                <a:gd name="connsiteX3" fmla="*/ 678437 w 1973900"/>
                <a:gd name="connsiteY3" fmla="*/ 30650 h 1790939"/>
                <a:gd name="connsiteX4" fmla="*/ 678422 w 1973900"/>
                <a:gd name="connsiteY4" fmla="*/ 30684 h 1790939"/>
                <a:gd name="connsiteX5" fmla="*/ 529446 w 1973900"/>
                <a:gd name="connsiteY5" fmla="*/ 392802 h 1790939"/>
                <a:gd name="connsiteX6" fmla="*/ 113878 w 1973900"/>
                <a:gd name="connsiteY6" fmla="*/ 341648 h 1790939"/>
                <a:gd name="connsiteX7" fmla="*/ 62724 w 1973900"/>
                <a:gd name="connsiteY7" fmla="*/ 757221 h 1790939"/>
                <a:gd name="connsiteX8" fmla="*/ 194064 w 1973900"/>
                <a:gd name="connsiteY8" fmla="*/ 852949 h 1790939"/>
                <a:gd name="connsiteX9" fmla="*/ 335416 w 1973900"/>
                <a:gd name="connsiteY9" fmla="*/ 866366 h 1790939"/>
                <a:gd name="connsiteX10" fmla="*/ 183964 w 1973900"/>
                <a:gd name="connsiteY10" fmla="*/ 1225315 h 1790939"/>
                <a:gd name="connsiteX11" fmla="*/ 210383 w 1973900"/>
                <a:gd name="connsiteY11" fmla="*/ 1290158 h 1790939"/>
                <a:gd name="connsiteX12" fmla="*/ 210898 w 1973900"/>
                <a:gd name="connsiteY12" fmla="*/ 1290371 h 1790939"/>
                <a:gd name="connsiteX13" fmla="*/ 642626 w 1973900"/>
                <a:gd name="connsiteY13" fmla="*/ 1466429 h 1790939"/>
                <a:gd name="connsiteX14" fmla="*/ 707148 w 1973900"/>
                <a:gd name="connsiteY14" fmla="*/ 1439233 h 1790939"/>
                <a:gd name="connsiteX15" fmla="*/ 703970 w 1973900"/>
                <a:gd name="connsiteY15" fmla="*/ 1395481 h 1790939"/>
                <a:gd name="connsiteX16" fmla="*/ 699018 w 1973900"/>
                <a:gd name="connsiteY16" fmla="*/ 1210313 h 1790939"/>
                <a:gd name="connsiteX17" fmla="*/ 992594 w 1973900"/>
                <a:gd name="connsiteY17" fmla="*/ 1085691 h 1790939"/>
                <a:gd name="connsiteX18" fmla="*/ 1117216 w 1973900"/>
                <a:gd name="connsiteY18" fmla="*/ 1379267 h 1790939"/>
                <a:gd name="connsiteX19" fmla="*/ 1115201 w 1973900"/>
                <a:gd name="connsiteY19" fmla="*/ 1384094 h 1790939"/>
                <a:gd name="connsiteX20" fmla="*/ 983157 w 1973900"/>
                <a:gd name="connsiteY20" fmla="*/ 1515840 h 1790939"/>
                <a:gd name="connsiteX21" fmla="*/ 946807 w 1973900"/>
                <a:gd name="connsiteY21" fmla="*/ 1575684 h 1790939"/>
                <a:gd name="connsiteX22" fmla="*/ 976523 w 1973900"/>
                <a:gd name="connsiteY22" fmla="*/ 1609910 h 1790939"/>
                <a:gd name="connsiteX23" fmla="*/ 1410826 w 1973900"/>
                <a:gd name="connsiteY23" fmla="*/ 1787156 h 1790939"/>
                <a:gd name="connsiteX24" fmla="*/ 1475516 w 1973900"/>
                <a:gd name="connsiteY24" fmla="*/ 1760366 h 1790939"/>
                <a:gd name="connsiteX25" fmla="*/ 1475536 w 1973900"/>
                <a:gd name="connsiteY25" fmla="*/ 1760322 h 1790939"/>
                <a:gd name="connsiteX26" fmla="*/ 1970192 w 1973900"/>
                <a:gd name="connsiteY26" fmla="*/ 563315 h 1790939"/>
                <a:gd name="connsiteX27" fmla="*/ 1970142 w 1973900"/>
                <a:gd name="connsiteY27" fmla="*/ 525588 h 1790939"/>
                <a:gd name="connsiteX28" fmla="*/ 1402855 w 1973900"/>
                <a:gd name="connsiteY28" fmla="*/ 1677046 h 1790939"/>
                <a:gd name="connsiteX29" fmla="*/ 1112527 w 1973900"/>
                <a:gd name="connsiteY29" fmla="*/ 1558221 h 1790939"/>
                <a:gd name="connsiteX30" fmla="*/ 1206597 w 1973900"/>
                <a:gd name="connsiteY30" fmla="*/ 1422068 h 1790939"/>
                <a:gd name="connsiteX31" fmla="*/ 1020567 w 1973900"/>
                <a:gd name="connsiteY31" fmla="*/ 1002415 h 1790939"/>
                <a:gd name="connsiteX32" fmla="*/ 600914 w 1973900"/>
                <a:gd name="connsiteY32" fmla="*/ 1188445 h 1790939"/>
                <a:gd name="connsiteX33" fmla="*/ 580442 w 1973900"/>
                <a:gd name="connsiteY33" fmla="*/ 1333990 h 1790939"/>
                <a:gd name="connsiteX34" fmla="*/ 294768 w 1973900"/>
                <a:gd name="connsiteY34" fmla="*/ 1217443 h 1790939"/>
                <a:gd name="connsiteX35" fmla="*/ 472113 w 1973900"/>
                <a:gd name="connsiteY35" fmla="*/ 797102 h 1790939"/>
                <a:gd name="connsiteX36" fmla="*/ 445675 w 1973900"/>
                <a:gd name="connsiteY36" fmla="*/ 732268 h 1790939"/>
                <a:gd name="connsiteX37" fmla="*/ 399631 w 1973900"/>
                <a:gd name="connsiteY37" fmla="*/ 736303 h 1790939"/>
                <a:gd name="connsiteX38" fmla="*/ 228425 w 1973900"/>
                <a:gd name="connsiteY38" fmla="*/ 759919 h 1790939"/>
                <a:gd name="connsiteX39" fmla="*/ 111209 w 1973900"/>
                <a:gd name="connsiteY39" fmla="*/ 505511 h 1790939"/>
                <a:gd name="connsiteX40" fmla="*/ 365617 w 1973900"/>
                <a:gd name="connsiteY40" fmla="*/ 388296 h 1790939"/>
                <a:gd name="connsiteX41" fmla="*/ 487660 w 1973900"/>
                <a:gd name="connsiteY41" fmla="*/ 523706 h 1790939"/>
                <a:gd name="connsiteX42" fmla="*/ 549270 w 1973900"/>
                <a:gd name="connsiteY42" fmla="*/ 556967 h 1790939"/>
                <a:gd name="connsiteX43" fmla="*/ 580887 w 1973900"/>
                <a:gd name="connsiteY43" fmla="*/ 528360 h 1790939"/>
                <a:gd name="connsiteX44" fmla="*/ 751351 w 1973900"/>
                <a:gd name="connsiteY44" fmla="*/ 114010 h 1790939"/>
                <a:gd name="connsiteX45" fmla="*/ 1859933 w 1973900"/>
                <a:gd name="connsiteY45" fmla="*/ 571484 h 1790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973900" h="1790939">
                  <a:moveTo>
                    <a:pt x="1970142" y="525588"/>
                  </a:moveTo>
                  <a:cubicBezTo>
                    <a:pt x="1965097" y="513473"/>
                    <a:pt x="1955443" y="503853"/>
                    <a:pt x="1943308" y="498852"/>
                  </a:cubicBezTo>
                  <a:lnTo>
                    <a:pt x="743082" y="3751"/>
                  </a:lnTo>
                  <a:cubicBezTo>
                    <a:pt x="717803" y="-6671"/>
                    <a:pt x="688859" y="5370"/>
                    <a:pt x="678437" y="30650"/>
                  </a:cubicBezTo>
                  <a:cubicBezTo>
                    <a:pt x="678432" y="30660"/>
                    <a:pt x="678427" y="30674"/>
                    <a:pt x="678422" y="30684"/>
                  </a:cubicBezTo>
                  <a:lnTo>
                    <a:pt x="529446" y="392802"/>
                  </a:lnTo>
                  <a:cubicBezTo>
                    <a:pt x="428817" y="263922"/>
                    <a:pt x="242758" y="241018"/>
                    <a:pt x="113878" y="341648"/>
                  </a:cubicBezTo>
                  <a:cubicBezTo>
                    <a:pt x="-15007" y="442282"/>
                    <a:pt x="-37911" y="628336"/>
                    <a:pt x="62724" y="757221"/>
                  </a:cubicBezTo>
                  <a:cubicBezTo>
                    <a:pt x="96717" y="800755"/>
                    <a:pt x="142212" y="833917"/>
                    <a:pt x="194064" y="852949"/>
                  </a:cubicBezTo>
                  <a:cubicBezTo>
                    <a:pt x="239188" y="869753"/>
                    <a:pt x="287936" y="874377"/>
                    <a:pt x="335416" y="866366"/>
                  </a:cubicBezTo>
                  <a:lnTo>
                    <a:pt x="183964" y="1225315"/>
                  </a:lnTo>
                  <a:cubicBezTo>
                    <a:pt x="173354" y="1250516"/>
                    <a:pt x="185182" y="1279548"/>
                    <a:pt x="210383" y="1290158"/>
                  </a:cubicBezTo>
                  <a:cubicBezTo>
                    <a:pt x="210556" y="1290228"/>
                    <a:pt x="210725" y="1290302"/>
                    <a:pt x="210898" y="1290371"/>
                  </a:cubicBezTo>
                  <a:lnTo>
                    <a:pt x="642626" y="1466429"/>
                  </a:lnTo>
                  <a:cubicBezTo>
                    <a:pt x="667956" y="1476737"/>
                    <a:pt x="696840" y="1464558"/>
                    <a:pt x="707148" y="1439233"/>
                  </a:cubicBezTo>
                  <a:cubicBezTo>
                    <a:pt x="712956" y="1424950"/>
                    <a:pt x="711782" y="1408775"/>
                    <a:pt x="703970" y="1395481"/>
                  </a:cubicBezTo>
                  <a:cubicBezTo>
                    <a:pt x="670600" y="1338713"/>
                    <a:pt x="668733" y="1268785"/>
                    <a:pt x="699018" y="1210313"/>
                  </a:cubicBezTo>
                  <a:cubicBezTo>
                    <a:pt x="745672" y="1094831"/>
                    <a:pt x="877111" y="1039038"/>
                    <a:pt x="992594" y="1085691"/>
                  </a:cubicBezTo>
                  <a:cubicBezTo>
                    <a:pt x="1108077" y="1132345"/>
                    <a:pt x="1163870" y="1263784"/>
                    <a:pt x="1117216" y="1379267"/>
                  </a:cubicBezTo>
                  <a:cubicBezTo>
                    <a:pt x="1116562" y="1380886"/>
                    <a:pt x="1115889" y="1382495"/>
                    <a:pt x="1115201" y="1384094"/>
                  </a:cubicBezTo>
                  <a:cubicBezTo>
                    <a:pt x="1096372" y="1447556"/>
                    <a:pt x="1046664" y="1497150"/>
                    <a:pt x="983157" y="1515840"/>
                  </a:cubicBezTo>
                  <a:cubicBezTo>
                    <a:pt x="956595" y="1522326"/>
                    <a:pt x="940321" y="1549121"/>
                    <a:pt x="946807" y="1575684"/>
                  </a:cubicBezTo>
                  <a:cubicBezTo>
                    <a:pt x="950599" y="1591225"/>
                    <a:pt x="961670" y="1603974"/>
                    <a:pt x="976523" y="1609910"/>
                  </a:cubicBezTo>
                  <a:lnTo>
                    <a:pt x="1410826" y="1787156"/>
                  </a:lnTo>
                  <a:cubicBezTo>
                    <a:pt x="1436086" y="1797623"/>
                    <a:pt x="1465050" y="1785631"/>
                    <a:pt x="1475516" y="1760366"/>
                  </a:cubicBezTo>
                  <a:cubicBezTo>
                    <a:pt x="1475521" y="1760351"/>
                    <a:pt x="1475531" y="1760337"/>
                    <a:pt x="1475536" y="1760322"/>
                  </a:cubicBezTo>
                  <a:lnTo>
                    <a:pt x="1970192" y="563315"/>
                  </a:lnTo>
                  <a:cubicBezTo>
                    <a:pt x="1975153" y="551224"/>
                    <a:pt x="1975138" y="537663"/>
                    <a:pt x="1970142" y="525588"/>
                  </a:cubicBezTo>
                  <a:close/>
                  <a:moveTo>
                    <a:pt x="1402855" y="1677046"/>
                  </a:moveTo>
                  <a:lnTo>
                    <a:pt x="1112527" y="1558221"/>
                  </a:lnTo>
                  <a:cubicBezTo>
                    <a:pt x="1154324" y="1521019"/>
                    <a:pt x="1186584" y="1474326"/>
                    <a:pt x="1206597" y="1422068"/>
                  </a:cubicBezTo>
                  <a:cubicBezTo>
                    <a:pt x="1271109" y="1254813"/>
                    <a:pt x="1187822" y="1066927"/>
                    <a:pt x="1020567" y="1002415"/>
                  </a:cubicBezTo>
                  <a:cubicBezTo>
                    <a:pt x="853317" y="937899"/>
                    <a:pt x="665431" y="1021190"/>
                    <a:pt x="600914" y="1188445"/>
                  </a:cubicBezTo>
                  <a:cubicBezTo>
                    <a:pt x="583051" y="1234756"/>
                    <a:pt x="576045" y="1284549"/>
                    <a:pt x="580442" y="1333990"/>
                  </a:cubicBezTo>
                  <a:lnTo>
                    <a:pt x="294768" y="1217443"/>
                  </a:lnTo>
                  <a:lnTo>
                    <a:pt x="472113" y="797102"/>
                  </a:lnTo>
                  <a:cubicBezTo>
                    <a:pt x="482719" y="771896"/>
                    <a:pt x="470881" y="742868"/>
                    <a:pt x="445675" y="732268"/>
                  </a:cubicBezTo>
                  <a:cubicBezTo>
                    <a:pt x="430604" y="725926"/>
                    <a:pt x="413370" y="727436"/>
                    <a:pt x="399631" y="736303"/>
                  </a:cubicBezTo>
                  <a:cubicBezTo>
                    <a:pt x="349670" y="771228"/>
                    <a:pt x="285970" y="780016"/>
                    <a:pt x="228425" y="759919"/>
                  </a:cubicBezTo>
                  <a:cubicBezTo>
                    <a:pt x="125805" y="722034"/>
                    <a:pt x="73324" y="608131"/>
                    <a:pt x="111209" y="505511"/>
                  </a:cubicBezTo>
                  <a:cubicBezTo>
                    <a:pt x="149094" y="402892"/>
                    <a:pt x="262997" y="350411"/>
                    <a:pt x="365617" y="388296"/>
                  </a:cubicBezTo>
                  <a:cubicBezTo>
                    <a:pt x="424970" y="412244"/>
                    <a:pt x="469984" y="462195"/>
                    <a:pt x="487660" y="523706"/>
                  </a:cubicBezTo>
                  <a:cubicBezTo>
                    <a:pt x="495487" y="549907"/>
                    <a:pt x="523074" y="564800"/>
                    <a:pt x="549270" y="556967"/>
                  </a:cubicBezTo>
                  <a:cubicBezTo>
                    <a:pt x="563588" y="552690"/>
                    <a:pt x="575204" y="542179"/>
                    <a:pt x="580887" y="528360"/>
                  </a:cubicBezTo>
                  <a:lnTo>
                    <a:pt x="751351" y="114010"/>
                  </a:lnTo>
                  <a:lnTo>
                    <a:pt x="1859933" y="571484"/>
                  </a:lnTo>
                  <a:close/>
                </a:path>
              </a:pathLst>
            </a:custGeom>
            <a:solidFill>
              <a:srgbClr val="000000"/>
            </a:solidFill>
            <a:ln w="49510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1166BC7-A147-4754-9F9A-183ABC90F3C0}"/>
                </a:ext>
              </a:extLst>
            </p:cNvPr>
            <p:cNvSpPr txBox="1"/>
            <p:nvPr/>
          </p:nvSpPr>
          <p:spPr>
            <a:xfrm rot="1319297">
              <a:off x="9481830" y="5262410"/>
              <a:ext cx="1309974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ea typeface="+mn-ea"/>
                  <a:cs typeface="+mn-cs"/>
                </a:rPr>
                <a:t>PRPS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ea typeface="+mn-ea"/>
                  <a:cs typeface="+mn-cs"/>
                </a:rPr>
                <a:t>Standard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/>
                  <a:ea typeface="+mn-ea"/>
                  <a:cs typeface="+mn-cs"/>
                </a:rPr>
                <a:t>s</a:t>
              </a: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450CBF57-7896-439C-975B-2A2A1A25C6DA}"/>
              </a:ext>
            </a:extLst>
          </p:cNvPr>
          <p:cNvSpPr txBox="1"/>
          <p:nvPr/>
        </p:nvSpPr>
        <p:spPr>
          <a:xfrm rot="1380485">
            <a:off x="9986542" y="1730273"/>
            <a:ext cx="13019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Adjacent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Land Use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6A54594-A306-469F-9690-540DF0835578}"/>
              </a:ext>
            </a:extLst>
          </p:cNvPr>
          <p:cNvSpPr txBox="1"/>
          <p:nvPr/>
        </p:nvSpPr>
        <p:spPr>
          <a:xfrm rot="19242128">
            <a:off x="348896" y="4333511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Farmer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361266C-0D64-4411-9973-65D23A5C5F8A}"/>
              </a:ext>
            </a:extLst>
          </p:cNvPr>
          <p:cNvSpPr txBox="1"/>
          <p:nvPr/>
        </p:nvSpPr>
        <p:spPr>
          <a:xfrm>
            <a:off x="311505" y="5738198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Researcher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9597BCB-ABBE-4599-8DBE-C4FBF75D1130}"/>
              </a:ext>
            </a:extLst>
          </p:cNvPr>
          <p:cNvSpPr txBox="1"/>
          <p:nvPr/>
        </p:nvSpPr>
        <p:spPr>
          <a:xfrm rot="5400000">
            <a:off x="2065576" y="5680544"/>
            <a:ext cx="108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Scientist</a:t>
            </a:r>
          </a:p>
        </p:txBody>
      </p:sp>
      <p:sp>
        <p:nvSpPr>
          <p:cNvPr id="40" name="Footer Placeholder 1">
            <a:extLst>
              <a:ext uri="{FF2B5EF4-FFF2-40B4-BE49-F238E27FC236}">
                <a16:creationId xmlns:a16="http://schemas.microsoft.com/office/drawing/2014/main" id="{D47C47A5-0C8C-4C9F-B8A8-26E928416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00473" y="6430960"/>
            <a:ext cx="1491527" cy="304801"/>
          </a:xfrm>
        </p:spPr>
        <p:txBody>
          <a:bodyPr/>
          <a:lstStyle/>
          <a:p>
            <a:pPr algn="l"/>
            <a:r>
              <a:rPr lang="en-US" sz="1467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</p:spTree>
    <p:extLst>
      <p:ext uri="{BB962C8B-B14F-4D97-AF65-F5344CB8AC3E}">
        <p14:creationId xmlns:p14="http://schemas.microsoft.com/office/powerpoint/2010/main" val="3055749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B9885D7-E4C6-4D1B-9233-C8C0B4684B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499840"/>
              </p:ext>
            </p:extLst>
          </p:nvPr>
        </p:nvGraphicFramePr>
        <p:xfrm>
          <a:off x="207963" y="417832"/>
          <a:ext cx="11776073" cy="6531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8EF1CA1B-789E-4174-98A1-E44D78F54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00473" y="6430960"/>
            <a:ext cx="1491527" cy="304801"/>
          </a:xfrm>
        </p:spPr>
        <p:txBody>
          <a:bodyPr/>
          <a:lstStyle/>
          <a:p>
            <a:pPr algn="l"/>
            <a:r>
              <a:rPr lang="en-US" sz="1467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03746C-92F8-4E36-ABB9-17B6BA530B7E}"/>
              </a:ext>
            </a:extLst>
          </p:cNvPr>
          <p:cNvSpPr txBox="1"/>
          <p:nvPr/>
        </p:nvSpPr>
        <p:spPr>
          <a:xfrm>
            <a:off x="3859941" y="704334"/>
            <a:ext cx="4612160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4000" b="1" dirty="0"/>
              <a:t>FDA CFSAN Focus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27034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4BB4C-92E5-4257-9649-ECE5A81808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4666" y="890506"/>
            <a:ext cx="8302667" cy="1469635"/>
          </a:xfrm>
        </p:spPr>
        <p:txBody>
          <a:bodyPr anchor="ctr">
            <a:noAutofit/>
          </a:bodyPr>
          <a:lstStyle/>
          <a:p>
            <a:pPr marL="128585" indent="-128585" algn="ctr"/>
            <a:r>
              <a:rPr lang="en-US" sz="4000" b="1" dirty="0"/>
              <a:t>Produce Safety Workshops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BBF34B-B246-4474-B16B-A2F72F28C34D}"/>
              </a:ext>
            </a:extLst>
          </p:cNvPr>
          <p:cNvSpPr txBox="1"/>
          <p:nvPr/>
        </p:nvSpPr>
        <p:spPr>
          <a:xfrm>
            <a:off x="2195186" y="2193516"/>
            <a:ext cx="8664880" cy="2953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BSAAO Workshop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Cleaning and Sanitation Workshop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Ag Water Workshop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Systems Thinking – phased out</a:t>
            </a:r>
            <a:endParaRPr lang="en-US" sz="3200" dirty="0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19103B59-CD8B-4FE3-B7ED-CC045E97D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00473" y="6430960"/>
            <a:ext cx="1491527" cy="304801"/>
          </a:xfrm>
        </p:spPr>
        <p:txBody>
          <a:bodyPr/>
          <a:lstStyle/>
          <a:p>
            <a:pPr algn="l"/>
            <a:r>
              <a:rPr lang="en-US" sz="1467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</p:spTree>
    <p:extLst>
      <p:ext uri="{BB962C8B-B14F-4D97-AF65-F5344CB8AC3E}">
        <p14:creationId xmlns:p14="http://schemas.microsoft.com/office/powerpoint/2010/main" val="2301862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83C3F-AA91-43CF-8538-E30F49F1C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220" y="515348"/>
            <a:ext cx="9404723" cy="1400530"/>
          </a:xfrm>
        </p:spPr>
        <p:txBody>
          <a:bodyPr/>
          <a:lstStyle/>
          <a:p>
            <a:pPr algn="ctr"/>
            <a:r>
              <a:rPr lang="en-US" sz="4000" b="1" dirty="0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C3312-8816-4CC9-A43F-89953A987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915878"/>
            <a:ext cx="8946541" cy="4332521"/>
          </a:xfrm>
        </p:spPr>
        <p:txBody>
          <a:bodyPr>
            <a:normAutofit/>
          </a:bodyPr>
          <a:lstStyle/>
          <a:p>
            <a:r>
              <a:rPr lang="en-US" sz="2800" dirty="0"/>
              <a:t>Ben Marshall - CFSAN PSN</a:t>
            </a:r>
          </a:p>
          <a:p>
            <a:pPr lvl="1"/>
            <a:r>
              <a:rPr lang="en-US" sz="25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Benjamin.marshall@fda.hhs.gov</a:t>
            </a:r>
            <a:r>
              <a:rPr lang="en-US" sz="2500" dirty="0"/>
              <a:t> </a:t>
            </a:r>
          </a:p>
          <a:p>
            <a:pPr lvl="1"/>
            <a:r>
              <a:rPr lang="en-US" sz="2500" dirty="0"/>
              <a:t>301-906-8024 – work cell</a:t>
            </a:r>
          </a:p>
        </p:txBody>
      </p:sp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E6334665-28C4-4B4A-98F5-63736905F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00473" y="6430960"/>
            <a:ext cx="1491527" cy="304801"/>
          </a:xfrm>
        </p:spPr>
        <p:txBody>
          <a:bodyPr/>
          <a:lstStyle/>
          <a:p>
            <a:pPr algn="l"/>
            <a:r>
              <a:rPr lang="en-US" sz="1467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</p:spTree>
    <p:extLst>
      <p:ext uri="{BB962C8B-B14F-4D97-AF65-F5344CB8AC3E}">
        <p14:creationId xmlns:p14="http://schemas.microsoft.com/office/powerpoint/2010/main" val="42617845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20438</TotalTime>
  <Words>241</Words>
  <Application>Microsoft Office PowerPoint</Application>
  <PresentationFormat>Widescreen</PresentationFormat>
  <Paragraphs>82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Helvetica</vt:lpstr>
      <vt:lpstr>Wingdings 3</vt:lpstr>
      <vt:lpstr>Ion</vt:lpstr>
      <vt:lpstr>FDA CFSAN Produce Updates</vt:lpstr>
      <vt:lpstr>PowerPoint Presentation</vt:lpstr>
      <vt:lpstr>PowerPoint Presentation</vt:lpstr>
      <vt:lpstr>PowerPoint Presentation</vt:lpstr>
      <vt:lpstr>Produce Safety Workshops 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CFSAN- PSN (an Introduction and Overview)</dc:title>
  <dc:creator>Marshall, Benjamin</dc:creator>
  <cp:lastModifiedBy>Elizabeth Newbold</cp:lastModifiedBy>
  <cp:revision>10</cp:revision>
  <dcterms:created xsi:type="dcterms:W3CDTF">2022-12-02T21:23:11Z</dcterms:created>
  <dcterms:modified xsi:type="dcterms:W3CDTF">2023-01-13T20:05:30Z</dcterms:modified>
</cp:coreProperties>
</file>