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23E"/>
    <a:srgbClr val="007155"/>
    <a:srgbClr val="005E4F"/>
    <a:srgbClr val="D5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6"/>
    <p:restoredTop sz="94643"/>
  </p:normalViewPr>
  <p:slideViewPr>
    <p:cSldViewPr snapToGrid="0" snapToObjects="1">
      <p:cViewPr>
        <p:scale>
          <a:sx n="112" d="100"/>
          <a:sy n="112" d="100"/>
        </p:scale>
        <p:origin x="2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8F3-DAE0-ED4E-9484-82BE30136308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96E63-DF5E-3E47-BC18-EF55745D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496" y="2637692"/>
            <a:ext cx="5216535" cy="1266796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60578" y="2637692"/>
            <a:ext cx="3630168" cy="18583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smtClean="0"/>
              <a:t>Click to edit text copy.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79" y="5486502"/>
            <a:ext cx="3541249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87696" y="899806"/>
            <a:ext cx="5364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ahoma" charset="0"/>
              </a:rPr>
              <a:t>Click</a:t>
            </a:r>
            <a:r>
              <a:rPr lang="en-US" sz="1500" baseline="0" dirty="0" smtClean="0">
                <a:latin typeface="Tahoma" charset="0"/>
              </a:rPr>
              <a:t> to edit text.</a:t>
            </a:r>
            <a:endParaRPr lang="en-US" sz="15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3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logo&#10;Title + Content 1- two column w/chart+logo&#10;Title + Content 1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427288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36533" y="2427288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980634"/>
              </p:ext>
            </p:extLst>
          </p:nvPr>
        </p:nvGraphicFramePr>
        <p:xfrm>
          <a:off x="4384905" y="2298079"/>
          <a:ext cx="59218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950"/>
                <a:gridCol w="1973950"/>
                <a:gridCol w="19739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6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ahoma" charset="0"/>
              </a:rPr>
              <a:t>Click</a:t>
            </a:r>
            <a:r>
              <a:rPr lang="en-US" sz="1500" baseline="0" dirty="0" smtClean="0">
                <a:latin typeface="Tahoma" charset="0"/>
              </a:rPr>
              <a:t> to edit text.</a:t>
            </a:r>
            <a:endParaRPr lang="en-US" sz="1500" dirty="0">
              <a:latin typeface="Tahoma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665119" y="899805"/>
            <a:ext cx="5236430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573024" y="2291969"/>
            <a:ext cx="5054052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2" hasCustomPrompt="1"/>
          </p:nvPr>
        </p:nvSpPr>
        <p:spPr>
          <a:xfrm>
            <a:off x="6034572" y="2291968"/>
            <a:ext cx="5054052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0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5197652"/>
              </p:ext>
            </p:extLst>
          </p:nvPr>
        </p:nvGraphicFramePr>
        <p:xfrm>
          <a:off x="4384905" y="2298079"/>
          <a:ext cx="59218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950"/>
                <a:gridCol w="1973950"/>
                <a:gridCol w="19739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9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74302"/>
            <a:ext cx="12192000" cy="1509395"/>
          </a:xfrm>
        </p:spPr>
        <p:txBody>
          <a:bodyPr>
            <a:noAutofit/>
          </a:bodyPr>
          <a:lstStyle>
            <a:lvl1pPr algn="ctr">
              <a:defRPr sz="1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88036" y="1890231"/>
            <a:ext cx="615929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788036" y="4806461"/>
            <a:ext cx="615929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41" y="5763030"/>
            <a:ext cx="3400442" cy="8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ahoma" charset="0"/>
              </a:rPr>
              <a:t>Click</a:t>
            </a:r>
            <a:r>
              <a:rPr lang="en-US" sz="1500" baseline="0" dirty="0" smtClean="0">
                <a:latin typeface="Tahoma" charset="0"/>
              </a:rPr>
              <a:t> to edit text.</a:t>
            </a:r>
            <a:endParaRPr lang="en-US" sz="1500" dirty="0">
              <a:latin typeface="Tahoma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665118" y="899805"/>
            <a:ext cx="4892046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2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2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282910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282910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26369" y="2277729"/>
            <a:ext cx="4980321" cy="3521492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7561" y="1629631"/>
            <a:ext cx="5363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i="0" dirty="0" smtClean="0">
                <a:solidFill>
                  <a:schemeClr val="bg1"/>
                </a:solidFill>
                <a:latin typeface="Times New Roman" charset="0"/>
              </a:rPr>
              <a:t>University </a:t>
            </a:r>
            <a:br>
              <a:rPr lang="en-US" sz="7000" b="1" i="0" dirty="0" smtClean="0">
                <a:solidFill>
                  <a:schemeClr val="bg1"/>
                </a:solidFill>
                <a:latin typeface="Times New Roman" charset="0"/>
              </a:rPr>
            </a:br>
            <a:r>
              <a:rPr lang="en-US" sz="7000" b="1" i="0" baseline="0" dirty="0" smtClean="0">
                <a:solidFill>
                  <a:schemeClr val="bg1"/>
                </a:solidFill>
                <a:latin typeface="Times New Roman" charset="0"/>
              </a:rPr>
              <a:t>of Vermont</a:t>
            </a:r>
            <a:endParaRPr lang="en-US" sz="7000" b="1" i="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7561" y="4605453"/>
            <a:ext cx="326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baseline="0" dirty="0" smtClean="0">
                <a:solidFill>
                  <a:schemeClr val="bg1"/>
                </a:solidFill>
                <a:latin typeface="Tahoma" charset="0"/>
              </a:rPr>
              <a:t>Since 1791</a:t>
            </a:r>
            <a:endParaRPr lang="en-US" sz="2000" b="0" i="0" baseline="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5618" y="4137103"/>
            <a:ext cx="646771" cy="198609"/>
          </a:xfrm>
          <a:prstGeom prst="rect">
            <a:avLst/>
          </a:prstGeom>
          <a:solidFill>
            <a:srgbClr val="B2D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73024" y="2333625"/>
            <a:ext cx="10515600" cy="2912143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73024" y="831469"/>
            <a:ext cx="10081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674413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0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73023" y="831469"/>
            <a:ext cx="10952931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8187730"/>
              </p:ext>
            </p:extLst>
          </p:nvPr>
        </p:nvGraphicFramePr>
        <p:xfrm>
          <a:off x="4384905" y="2298079"/>
          <a:ext cx="71410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350"/>
                <a:gridCol w="2380350"/>
                <a:gridCol w="23803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ahoma" charset="0"/>
              </a:rPr>
              <a:t>Click</a:t>
            </a:r>
            <a:r>
              <a:rPr lang="en-US" sz="1500" baseline="0" dirty="0" smtClean="0">
                <a:solidFill>
                  <a:schemeClr val="bg1"/>
                </a:solidFill>
                <a:latin typeface="Tahoma" charset="0"/>
              </a:rPr>
              <a:t> to edit text.</a:t>
            </a:r>
            <a:endParaRPr lang="en-US" sz="15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65118" y="899805"/>
            <a:ext cx="5842072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6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369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7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379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83487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9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&#10;Title + Content 3- one column w/logo&#10;Title + Content 3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4333839"/>
              </p:ext>
            </p:extLst>
          </p:nvPr>
        </p:nvGraphicFramePr>
        <p:xfrm>
          <a:off x="4384905" y="2298079"/>
          <a:ext cx="71410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350"/>
                <a:gridCol w="2380350"/>
                <a:gridCol w="23803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32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ahoma" charset="0"/>
              </a:rPr>
              <a:t>Click</a:t>
            </a:r>
            <a:r>
              <a:rPr lang="en-US" sz="1500" baseline="0" dirty="0" smtClean="0">
                <a:solidFill>
                  <a:schemeClr val="bg1"/>
                </a:solidFill>
                <a:latin typeface="Tahoma" charset="0"/>
              </a:rPr>
              <a:t> to edit text.</a:t>
            </a:r>
            <a:endParaRPr lang="en-US" sz="15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65117" y="899805"/>
            <a:ext cx="5925200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16570"/>
            <a:ext cx="11005257" cy="898477"/>
          </a:xfrm>
        </p:spPr>
        <p:txBody>
          <a:bodyPr>
            <a:normAutofit/>
          </a:bodyPr>
          <a:lstStyle>
            <a:lvl1pPr algn="ctr">
              <a:defRPr sz="3000" b="0" i="0" baseline="0">
                <a:latin typeface="Impact" charset="0"/>
              </a:defRPr>
            </a:lvl1pPr>
          </a:lstStyle>
          <a:p>
            <a:r>
              <a:rPr lang="en-US" dirty="0" smtClean="0"/>
              <a:t>CLICK TO EDIT TEXT COPY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73024" y="2780269"/>
            <a:ext cx="11005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0" i="0" baseline="0" dirty="0" smtClean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  <a:endParaRPr lang="en-US" sz="5000" b="0" i="0" baseline="0" dirty="0">
              <a:solidFill>
                <a:srgbClr val="B2D23E"/>
              </a:solidFill>
              <a:latin typeface="Impact" charset="0"/>
              <a:ea typeface="Gobold Bold" charset="0"/>
              <a:cs typeface="Gobold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5" y="5288794"/>
            <a:ext cx="3541249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2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0453572"/>
              </p:ext>
            </p:extLst>
          </p:nvPr>
        </p:nvGraphicFramePr>
        <p:xfrm>
          <a:off x="4384905" y="2298079"/>
          <a:ext cx="59218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950"/>
                <a:gridCol w="1973950"/>
                <a:gridCol w="19739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87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63490" y="899805"/>
            <a:ext cx="4674919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500" baseline="0" dirty="0" smtClean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500" dirty="0">
              <a:solidFill>
                <a:schemeClr val="bg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0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 w/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Content 1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4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16570"/>
            <a:ext cx="11005257" cy="898477"/>
          </a:xfrm>
        </p:spPr>
        <p:txBody>
          <a:bodyPr>
            <a:normAutofit/>
          </a:bodyPr>
          <a:lstStyle>
            <a:lvl1pPr algn="ctr">
              <a:defRPr sz="3000" b="0" i="0" baseline="0">
                <a:latin typeface="Impact" charset="0"/>
              </a:defRPr>
            </a:lvl1pPr>
          </a:lstStyle>
          <a:p>
            <a:r>
              <a:rPr lang="en-US" dirty="0" smtClean="0"/>
              <a:t>CLICK TO EDIT TEXT COPY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3024" y="2780269"/>
            <a:ext cx="11005257" cy="88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0" i="0" baseline="0" dirty="0" smtClean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  <a:endParaRPr lang="en-US" sz="5000" b="0" i="0" baseline="0" dirty="0">
              <a:solidFill>
                <a:srgbClr val="B2D23E"/>
              </a:solidFill>
              <a:latin typeface="Impact" charset="0"/>
              <a:ea typeface="Gobold Bold" charset="0"/>
              <a:cs typeface="Gobol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1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+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6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1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2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73024" y="2333625"/>
            <a:ext cx="10515600" cy="2912143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73024" y="831469"/>
            <a:ext cx="10081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674413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4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0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 hasCustomPrompt="1"/>
          </p:nvPr>
        </p:nvSpPr>
        <p:spPr>
          <a:xfrm>
            <a:off x="573024" y="2438213"/>
            <a:ext cx="5121923" cy="391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5966701" y="2434296"/>
            <a:ext cx="5121923" cy="391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73023" y="2291969"/>
            <a:ext cx="10961751" cy="378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charset="0"/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10961750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2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two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10961750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yellow photo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90735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0" y="831469"/>
            <a:ext cx="506627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400800" y="2291969"/>
            <a:ext cx="50662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219867" y="6052126"/>
            <a:ext cx="5751000" cy="80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91125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lt green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90735" cy="6857999"/>
          </a:xfrm>
        </p:spPr>
        <p:txBody>
          <a:bodyPr/>
          <a:lstStyle/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00800" y="831469"/>
            <a:ext cx="4687824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400800" y="2291969"/>
            <a:ext cx="46878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247134" y="6059440"/>
            <a:ext cx="5696465" cy="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74600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mid blu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90735" cy="6857999"/>
          </a:xfrm>
        </p:spPr>
        <p:txBody>
          <a:bodyPr/>
          <a:lstStyle/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00799" y="831469"/>
            <a:ext cx="5239265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400798" y="2291969"/>
            <a:ext cx="52392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216243" y="5972941"/>
            <a:ext cx="5758248" cy="88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i="1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9282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chart+ Content 1- one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298081"/>
            <a:ext cx="3626443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36533" y="2298081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80122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298081"/>
            <a:ext cx="3626443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4173784"/>
              </p:ext>
            </p:extLst>
          </p:nvPr>
        </p:nvGraphicFramePr>
        <p:xfrm>
          <a:off x="4384907" y="2298079"/>
          <a:ext cx="6989337" cy="365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9779"/>
                <a:gridCol w="2329779"/>
                <a:gridCol w="2329779"/>
              </a:tblGrid>
              <a:tr h="731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-591015" y="-177304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theme" Target="../theme/theme1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3" r:id="rId3"/>
    <p:sldLayoutId id="2147483693" r:id="rId4"/>
    <p:sldLayoutId id="2147483694" r:id="rId5"/>
    <p:sldLayoutId id="2147483651" r:id="rId6"/>
    <p:sldLayoutId id="2147483652" r:id="rId7"/>
    <p:sldLayoutId id="2147483653" r:id="rId8"/>
    <p:sldLayoutId id="2147483714" r:id="rId9"/>
    <p:sldLayoutId id="2147483720" r:id="rId10"/>
    <p:sldLayoutId id="2147483654" r:id="rId11"/>
    <p:sldLayoutId id="2147483655" r:id="rId12"/>
    <p:sldLayoutId id="2147483658" r:id="rId13"/>
    <p:sldLayoutId id="2147483715" r:id="rId14"/>
    <p:sldLayoutId id="2147483721" r:id="rId15"/>
    <p:sldLayoutId id="2147483656" r:id="rId16"/>
    <p:sldLayoutId id="2147483657" r:id="rId17"/>
    <p:sldLayoutId id="2147483659" r:id="rId18"/>
    <p:sldLayoutId id="2147483716" r:id="rId19"/>
    <p:sldLayoutId id="2147483722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708" r:id="rId31"/>
    <p:sldLayoutId id="2147483671" r:id="rId32"/>
    <p:sldLayoutId id="2147483717" r:id="rId33"/>
    <p:sldLayoutId id="2147483723" r:id="rId34"/>
    <p:sldLayoutId id="2147483672" r:id="rId35"/>
    <p:sldLayoutId id="2147483673" r:id="rId36"/>
    <p:sldLayoutId id="2147483674" r:id="rId37"/>
    <p:sldLayoutId id="2147483718" r:id="rId38"/>
    <p:sldLayoutId id="2147483724" r:id="rId39"/>
    <p:sldLayoutId id="2147483676" r:id="rId40"/>
    <p:sldLayoutId id="2147483677" r:id="rId41"/>
    <p:sldLayoutId id="2147483678" r:id="rId42"/>
    <p:sldLayoutId id="2147483719" r:id="rId43"/>
    <p:sldLayoutId id="2147483725" r:id="rId44"/>
    <p:sldLayoutId id="2147483695" r:id="rId45"/>
    <p:sldLayoutId id="2147483696" r:id="rId46"/>
    <p:sldLayoutId id="2147483697" r:id="rId47"/>
    <p:sldLayoutId id="2147483698" r:id="rId48"/>
    <p:sldLayoutId id="2147483702" r:id="rId49"/>
    <p:sldLayoutId id="2147483700" r:id="rId50"/>
    <p:sldLayoutId id="2147483703" r:id="rId51"/>
    <p:sldLayoutId id="2147483699" r:id="rId52"/>
    <p:sldLayoutId id="2147483701" r:id="rId53"/>
    <p:sldLayoutId id="2147483704" r:id="rId54"/>
    <p:sldLayoutId id="2147483705" r:id="rId55"/>
    <p:sldLayoutId id="2147483706" r:id="rId56"/>
    <p:sldLayoutId id="2147483707" r:id="rId57"/>
    <p:sldLayoutId id="2147483670" r:id="rId58"/>
    <p:sldLayoutId id="2147483709" r:id="rId59"/>
    <p:sldLayoutId id="2147483710" r:id="rId60"/>
    <p:sldLayoutId id="2147483711" r:id="rId61"/>
    <p:sldLayoutId id="2147483712" r:id="rId62"/>
    <p:sldLayoutId id="2147483679" r:id="rId63"/>
    <p:sldLayoutId id="2147483680" r:id="rId64"/>
    <p:sldLayoutId id="2147483681" r:id="rId65"/>
    <p:sldLayoutId id="2147483682" r:id="rId66"/>
    <p:sldLayoutId id="2147483683" r:id="rId67"/>
    <p:sldLayoutId id="2147483685" r:id="rId68"/>
    <p:sldLayoutId id="2147483684" r:id="rId69"/>
    <p:sldLayoutId id="2147483686" r:id="rId70"/>
    <p:sldLayoutId id="2147483687" r:id="rId71"/>
    <p:sldLayoutId id="2147483688" r:id="rId72"/>
    <p:sldLayoutId id="2147483689" r:id="rId73"/>
    <p:sldLayoutId id="2147483690" r:id="rId7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baseline="0">
          <a:solidFill>
            <a:srgbClr val="007155"/>
          </a:solidFill>
          <a:latin typeface="Times New Roman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400"/>
        </a:spcAft>
        <a:buFont typeface="Arial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5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2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 Basic Press Release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Tips and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cover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3024" y="1864426"/>
            <a:ext cx="10515600" cy="4778881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Asking </a:t>
            </a:r>
            <a:r>
              <a:rPr lang="en-US" dirty="0"/>
              <a:t>the important questions (before writing)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Format and writing style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Quotes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Placement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5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ask before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2030712"/>
            <a:ext cx="10515600" cy="435133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What goal is the press release trying to accomplish?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Who are you trying to reach?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What to you want them to </a:t>
            </a:r>
            <a:r>
              <a:rPr lang="en-US" dirty="0" smtClean="0"/>
              <a:t>do or feel?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2038279"/>
            <a:ext cx="10515600" cy="435133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“For Immediate Release</a:t>
            </a:r>
            <a:r>
              <a:rPr lang="en-US" dirty="0" smtClean="0"/>
              <a:t>”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“Contact:” Your name, phone number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page (or page and a half)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Never: “We are pleased to announce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97" y="2030712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 short news </a:t>
            </a:r>
            <a:r>
              <a:rPr lang="en-US" dirty="0" smtClean="0"/>
              <a:t>story – but with a marketing-lite bent (don</a:t>
            </a:r>
            <a:r>
              <a:rPr lang="uk-UA" dirty="0" smtClean="0"/>
              <a:t>’</a:t>
            </a:r>
            <a:r>
              <a:rPr lang="en-US" dirty="0" smtClean="0"/>
              <a:t>t forget your questions)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Headline</a:t>
            </a:r>
            <a:r>
              <a:rPr lang="en-US" dirty="0"/>
              <a:t>: boils down the news into the fewest number of words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News </a:t>
            </a:r>
            <a:r>
              <a:rPr lang="en-US" dirty="0" err="1" smtClean="0"/>
              <a:t>lede</a:t>
            </a:r>
            <a:r>
              <a:rPr lang="en-US" dirty="0" smtClean="0"/>
              <a:t>: ”Who/what/when/where</a:t>
            </a:r>
            <a:r>
              <a:rPr lang="en-US" dirty="0"/>
              <a:t>” in first </a:t>
            </a:r>
            <a:r>
              <a:rPr lang="en-US" dirty="0" smtClean="0"/>
              <a:t>paragraph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Short, </a:t>
            </a:r>
            <a:r>
              <a:rPr lang="en-US" dirty="0" smtClean="0"/>
              <a:t>declarative </a:t>
            </a:r>
            <a:r>
              <a:rPr lang="en-US" dirty="0"/>
              <a:t>sentences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Keep an ear out for questions the reader would have </a:t>
            </a:r>
            <a:r>
              <a:rPr lang="en-US" dirty="0" smtClean="0"/>
              <a:t>as release goes along 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dirty="0"/>
              <a:t>them in a logical </a:t>
            </a:r>
            <a:r>
              <a:rPr lang="en-US" dirty="0" smtClean="0"/>
              <a:t>order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For instant expertise ...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interweb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9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558337"/>
            <a:ext cx="10515600" cy="1325563"/>
          </a:xfrm>
        </p:spPr>
        <p:txBody>
          <a:bodyPr/>
          <a:lstStyle/>
          <a:p>
            <a:r>
              <a:rPr lang="en-US" dirty="0" smtClean="0"/>
              <a:t>Creating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1813270"/>
            <a:ext cx="10515600" cy="435133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What’s </a:t>
            </a:r>
            <a:r>
              <a:rPr lang="en-US" dirty="0"/>
              <a:t>great </a:t>
            </a:r>
            <a:r>
              <a:rPr lang="en-US" dirty="0" smtClean="0"/>
              <a:t>about </a:t>
            </a:r>
            <a:r>
              <a:rPr lang="en-US" dirty="0"/>
              <a:t>the news you’re announcing?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Express as a personal opinion – in about two </a:t>
            </a:r>
            <a:r>
              <a:rPr lang="en-US" dirty="0"/>
              <a:t>sentences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Attribute </a:t>
            </a:r>
            <a:r>
              <a:rPr lang="en-US" dirty="0"/>
              <a:t>to the logical person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enthusiastic but not over the top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Unavoidable that someone will be “pleased,” “thrilled” or “delighted,” but don’t lead with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press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20" y="1959460"/>
            <a:ext cx="10515600" cy="435133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Who is your audience?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an internal one, or of limited interest externally, best bet is your own </a:t>
            </a:r>
            <a:r>
              <a:rPr lang="en-US" dirty="0" smtClean="0"/>
              <a:t>website </a:t>
            </a:r>
            <a:r>
              <a:rPr lang="en-US" dirty="0" smtClean="0"/>
              <a:t>or </a:t>
            </a:r>
            <a:r>
              <a:rPr lang="en-US" dirty="0" err="1" smtClean="0"/>
              <a:t>Ucomm’s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truly external </a:t>
            </a:r>
            <a:r>
              <a:rPr lang="is-IS" dirty="0"/>
              <a:t>…</a:t>
            </a:r>
            <a:r>
              <a:rPr lang="en-US" dirty="0"/>
              <a:t> </a:t>
            </a:r>
            <a:r>
              <a:rPr lang="en-US" dirty="0" smtClean="0"/>
              <a:t>a compelling and/or famous speaker</a:t>
            </a:r>
            <a:r>
              <a:rPr lang="en-US" dirty="0"/>
              <a:t>, an important award or accolade, a top </a:t>
            </a:r>
            <a:r>
              <a:rPr lang="en-US" dirty="0" smtClean="0"/>
              <a:t>leadership hire </a:t>
            </a:r>
            <a:r>
              <a:rPr lang="is-IS" dirty="0"/>
              <a:t>… </a:t>
            </a:r>
            <a:r>
              <a:rPr lang="en-US" dirty="0"/>
              <a:t>send to us and we’ll distribute to state media list.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Pick-up not guaranteed, but some good bets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dirty="0" err="1"/>
              <a:t>Vtdigger</a:t>
            </a:r>
            <a:r>
              <a:rPr lang="en-US" dirty="0"/>
              <a:t> publishes most press releases; </a:t>
            </a:r>
            <a:r>
              <a:rPr lang="en-US" dirty="0" err="1"/>
              <a:t>vermont</a:t>
            </a:r>
            <a:r>
              <a:rPr lang="en-US" dirty="0"/>
              <a:t> biz publishes </a:t>
            </a:r>
            <a:r>
              <a:rPr lang="en-US" dirty="0" smtClean="0"/>
              <a:t>many</a:t>
            </a:r>
            <a:endParaRPr lang="en-US" dirty="0"/>
          </a:p>
          <a:p>
            <a:pPr marL="971550" lvl="1" indent="-285750">
              <a:buFont typeface="Arial" charset="0"/>
              <a:buChar char="•"/>
            </a:pPr>
            <a:r>
              <a:rPr lang="en-US" dirty="0"/>
              <a:t>Many other outlets may not publish, but could follow up with the contact on the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2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VM_Presentation" id="{039C5F21-C2D1-D14A-AB88-A1A3B3EA04E3}" vid="{DD4D5462-4A06-B249-B2B8-609372C499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UVM_Presentation (1)</Template>
  <TotalTime>549</TotalTime>
  <Words>306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Calibri</vt:lpstr>
      <vt:lpstr>Century Gothic</vt:lpstr>
      <vt:lpstr>Gobold Bold</vt:lpstr>
      <vt:lpstr>Impact</vt:lpstr>
      <vt:lpstr>Playfair Display Bold</vt:lpstr>
      <vt:lpstr>Raleway</vt:lpstr>
      <vt:lpstr>Raleway SemiBold</vt:lpstr>
      <vt:lpstr>Tahoma</vt:lpstr>
      <vt:lpstr>Times New Roman</vt:lpstr>
      <vt:lpstr>Arial</vt:lpstr>
      <vt:lpstr>Office Theme</vt:lpstr>
      <vt:lpstr>Writing a Basic Press Release</vt:lpstr>
      <vt:lpstr>Will cover</vt:lpstr>
      <vt:lpstr>What to ask before writing</vt:lpstr>
      <vt:lpstr>Format</vt:lpstr>
      <vt:lpstr>Writing style</vt:lpstr>
      <vt:lpstr>Creating quotes</vt:lpstr>
      <vt:lpstr>Placing press releases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Basic Press Release</dc:title>
  <dc:creator>Microsoft Office User</dc:creator>
  <cp:lastModifiedBy>Microsoft Office User</cp:lastModifiedBy>
  <cp:revision>14</cp:revision>
  <cp:lastPrinted>2016-11-17T01:49:44Z</cp:lastPrinted>
  <dcterms:created xsi:type="dcterms:W3CDTF">2016-11-17T00:13:28Z</dcterms:created>
  <dcterms:modified xsi:type="dcterms:W3CDTF">2016-11-17T12:00:53Z</dcterms:modified>
</cp:coreProperties>
</file>