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258" r:id="rId3"/>
    <p:sldId id="317" r:id="rId4"/>
    <p:sldId id="350" r:id="rId5"/>
    <p:sldId id="318" r:id="rId6"/>
    <p:sldId id="319" r:id="rId7"/>
    <p:sldId id="348" r:id="rId8"/>
    <p:sldId id="321" r:id="rId9"/>
    <p:sldId id="323" r:id="rId10"/>
    <p:sldId id="324" r:id="rId11"/>
    <p:sldId id="322" r:id="rId12"/>
    <p:sldId id="345" r:id="rId13"/>
    <p:sldId id="326" r:id="rId14"/>
    <p:sldId id="329" r:id="rId15"/>
    <p:sldId id="327" r:id="rId16"/>
    <p:sldId id="328" r:id="rId17"/>
    <p:sldId id="325" r:id="rId18"/>
    <p:sldId id="330" r:id="rId19"/>
    <p:sldId id="332" r:id="rId20"/>
    <p:sldId id="342" r:id="rId21"/>
    <p:sldId id="344" r:id="rId22"/>
    <p:sldId id="343" r:id="rId23"/>
    <p:sldId id="333" r:id="rId24"/>
    <p:sldId id="335" r:id="rId25"/>
    <p:sldId id="331" r:id="rId26"/>
    <p:sldId id="349" r:id="rId27"/>
    <p:sldId id="336" r:id="rId28"/>
    <p:sldId id="346" r:id="rId29"/>
    <p:sldId id="347" r:id="rId30"/>
    <p:sldId id="337" r:id="rId31"/>
    <p:sldId id="338" r:id="rId32"/>
    <p:sldId id="339" r:id="rId33"/>
    <p:sldId id="340" r:id="rId34"/>
    <p:sldId id="341" r:id="rId35"/>
    <p:sldId id="351" r:id="rId36"/>
    <p:sldId id="352" r:id="rId37"/>
    <p:sldId id="31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155"/>
    <a:srgbClr val="B2D33E"/>
    <a:srgbClr val="64AD41"/>
    <a:srgbClr val="2E74B6"/>
    <a:srgbClr val="005E4F"/>
    <a:srgbClr val="FFD418"/>
    <a:srgbClr val="C09000"/>
    <a:srgbClr val="548234"/>
    <a:srgbClr val="0574B2"/>
    <a:srgbClr val="B2D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55"/>
    <p:restoredTop sz="94643"/>
  </p:normalViewPr>
  <p:slideViewPr>
    <p:cSldViewPr snapToGrid="0" snapToObjects="1">
      <p:cViewPr varScale="1">
        <p:scale>
          <a:sx n="86" d="100"/>
          <a:sy n="86" d="100"/>
        </p:scale>
        <p:origin x="730" y="58"/>
      </p:cViewPr>
      <p:guideLst/>
    </p:cSldViewPr>
  </p:slideViewPr>
  <p:notesTextViewPr>
    <p:cViewPr>
      <p:scale>
        <a:sx n="1" d="1"/>
        <a:sy n="1" d="1"/>
      </p:scale>
      <p:origin x="0" y="0"/>
    </p:cViewPr>
  </p:notesTextViewPr>
  <p:notesViewPr>
    <p:cSldViewPr snapToGrid="0" snapToObjects="1">
      <p:cViewPr varScale="1">
        <p:scale>
          <a:sx n="144" d="100"/>
          <a:sy n="144" d="100"/>
        </p:scale>
        <p:origin x="336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DBFD2-7817-274F-9153-5E025F1611F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B48E78C9-7665-724E-8067-48ACBC94A803}">
      <dgm:prSet phldrT="[Text]"/>
      <dgm:spPr>
        <a:solidFill>
          <a:srgbClr val="357155"/>
        </a:solidFill>
      </dgm:spPr>
      <dgm:t>
        <a:bodyPr/>
        <a:lstStyle/>
        <a:p>
          <a:r>
            <a:rPr lang="en-US" dirty="0"/>
            <a:t>Create</a:t>
          </a:r>
        </a:p>
      </dgm:t>
    </dgm:pt>
    <dgm:pt modelId="{288669EE-7F76-6E43-A075-A8A51DCEF88E}" type="parTrans" cxnId="{CEED3671-A936-A74F-85CB-56CEE60CEF3E}">
      <dgm:prSet/>
      <dgm:spPr/>
      <dgm:t>
        <a:bodyPr/>
        <a:lstStyle/>
        <a:p>
          <a:endParaRPr lang="en-US"/>
        </a:p>
      </dgm:t>
    </dgm:pt>
    <dgm:pt modelId="{22D889F4-6901-E543-A229-21DB69B615D9}" type="sibTrans" cxnId="{CEED3671-A936-A74F-85CB-56CEE60CEF3E}">
      <dgm:prSet/>
      <dgm:spPr>
        <a:solidFill>
          <a:srgbClr val="B2D33E"/>
        </a:solidFill>
      </dgm:spPr>
      <dgm:t>
        <a:bodyPr/>
        <a:lstStyle/>
        <a:p>
          <a:endParaRPr lang="en-US"/>
        </a:p>
      </dgm:t>
    </dgm:pt>
    <dgm:pt modelId="{D7A67138-297E-4C4C-91D4-ADB4372DED9F}">
      <dgm:prSet phldrT="[Text]"/>
      <dgm:spPr>
        <a:solidFill>
          <a:srgbClr val="357155"/>
        </a:solidFill>
      </dgm:spPr>
      <dgm:t>
        <a:bodyPr/>
        <a:lstStyle/>
        <a:p>
          <a:r>
            <a:rPr lang="en-US" dirty="0"/>
            <a:t>Maintain</a:t>
          </a:r>
        </a:p>
      </dgm:t>
    </dgm:pt>
    <dgm:pt modelId="{DC835436-143F-CF41-AE5B-5B1BB3C45976}" type="parTrans" cxnId="{981D557A-9086-5A4C-9779-6DE8AEB24CE8}">
      <dgm:prSet/>
      <dgm:spPr/>
      <dgm:t>
        <a:bodyPr/>
        <a:lstStyle/>
        <a:p>
          <a:endParaRPr lang="en-US"/>
        </a:p>
      </dgm:t>
    </dgm:pt>
    <dgm:pt modelId="{9B53F535-7150-1D44-AB0A-44CE03D0A8BE}" type="sibTrans" cxnId="{981D557A-9086-5A4C-9779-6DE8AEB24CE8}">
      <dgm:prSet/>
      <dgm:spPr/>
      <dgm:t>
        <a:bodyPr/>
        <a:lstStyle/>
        <a:p>
          <a:endParaRPr lang="en-US"/>
        </a:p>
      </dgm:t>
    </dgm:pt>
    <dgm:pt modelId="{38EEB75C-1ED5-334B-802F-6CBBF7096E9B}">
      <dgm:prSet phldrT="[Text]"/>
      <dgm:spPr>
        <a:solidFill>
          <a:srgbClr val="357155"/>
        </a:solidFill>
      </dgm:spPr>
      <dgm:t>
        <a:bodyPr/>
        <a:lstStyle/>
        <a:p>
          <a:r>
            <a:rPr lang="en-US" dirty="0"/>
            <a:t>Safeguard</a:t>
          </a:r>
        </a:p>
      </dgm:t>
    </dgm:pt>
    <dgm:pt modelId="{D5FA34B2-F97A-C540-8903-F7C7A5499E21}" type="parTrans" cxnId="{10E41A88-C287-C140-ACB8-53243CB3578D}">
      <dgm:prSet/>
      <dgm:spPr/>
      <dgm:t>
        <a:bodyPr/>
        <a:lstStyle/>
        <a:p>
          <a:endParaRPr lang="en-US"/>
        </a:p>
      </dgm:t>
    </dgm:pt>
    <dgm:pt modelId="{42380C0B-DD74-1242-A80C-E9F27EC61BF2}" type="sibTrans" cxnId="{10E41A88-C287-C140-ACB8-53243CB3578D}">
      <dgm:prSet/>
      <dgm:spPr/>
      <dgm:t>
        <a:bodyPr/>
        <a:lstStyle/>
        <a:p>
          <a:endParaRPr lang="en-US"/>
        </a:p>
      </dgm:t>
    </dgm:pt>
    <dgm:pt modelId="{BC9D59E2-6958-0F4E-B425-24D7ED005B24}">
      <dgm:prSet phldrT="[Text]"/>
      <dgm:spPr>
        <a:solidFill>
          <a:srgbClr val="357155"/>
        </a:solidFill>
      </dgm:spPr>
      <dgm:t>
        <a:bodyPr/>
        <a:lstStyle/>
        <a:p>
          <a:r>
            <a:rPr lang="en-US" dirty="0"/>
            <a:t>Destroy</a:t>
          </a:r>
        </a:p>
      </dgm:t>
    </dgm:pt>
    <dgm:pt modelId="{19A91AD6-2184-6F4C-A8ED-20B92851C21D}" type="parTrans" cxnId="{A96AE861-F225-5344-BB2A-2003F4D17B99}">
      <dgm:prSet/>
      <dgm:spPr/>
      <dgm:t>
        <a:bodyPr/>
        <a:lstStyle/>
        <a:p>
          <a:endParaRPr lang="en-US"/>
        </a:p>
      </dgm:t>
    </dgm:pt>
    <dgm:pt modelId="{4EEE20AF-7EC0-5E4A-BEDE-3832397B3FD5}" type="sibTrans" cxnId="{A96AE861-F225-5344-BB2A-2003F4D17B99}">
      <dgm:prSet/>
      <dgm:spPr/>
      <dgm:t>
        <a:bodyPr/>
        <a:lstStyle/>
        <a:p>
          <a:endParaRPr lang="en-US"/>
        </a:p>
      </dgm:t>
    </dgm:pt>
    <dgm:pt modelId="{914691F3-3F7D-1747-8BAA-EDB3F1E2737C}" type="pres">
      <dgm:prSet presAssocID="{7F5DBFD2-7817-274F-9153-5E025F1611FE}" presName="Name0" presStyleCnt="0">
        <dgm:presLayoutVars>
          <dgm:dir/>
          <dgm:resizeHandles val="exact"/>
        </dgm:presLayoutVars>
      </dgm:prSet>
      <dgm:spPr/>
    </dgm:pt>
    <dgm:pt modelId="{27C2529E-633E-6341-A794-C8AFB7C5C499}" type="pres">
      <dgm:prSet presAssocID="{7F5DBFD2-7817-274F-9153-5E025F1611FE}" presName="cycle" presStyleCnt="0"/>
      <dgm:spPr/>
    </dgm:pt>
    <dgm:pt modelId="{1DDA7596-5EF4-D349-B127-91AC66384816}" type="pres">
      <dgm:prSet presAssocID="{B48E78C9-7665-724E-8067-48ACBC94A803}" presName="nodeFirstNode" presStyleLbl="node1" presStyleIdx="0" presStyleCnt="4">
        <dgm:presLayoutVars>
          <dgm:bulletEnabled val="1"/>
        </dgm:presLayoutVars>
      </dgm:prSet>
      <dgm:spPr/>
    </dgm:pt>
    <dgm:pt modelId="{422EA338-C7F6-B24F-87AF-F1AFCEE91C36}" type="pres">
      <dgm:prSet presAssocID="{22D889F4-6901-E543-A229-21DB69B615D9}" presName="sibTransFirstNode" presStyleLbl="bgShp" presStyleIdx="0" presStyleCnt="1"/>
      <dgm:spPr/>
    </dgm:pt>
    <dgm:pt modelId="{63A3FBF6-B1DC-B74C-9693-23DF44C6AB75}" type="pres">
      <dgm:prSet presAssocID="{D7A67138-297E-4C4C-91D4-ADB4372DED9F}" presName="nodeFollowingNodes" presStyleLbl="node1" presStyleIdx="1" presStyleCnt="4">
        <dgm:presLayoutVars>
          <dgm:bulletEnabled val="1"/>
        </dgm:presLayoutVars>
      </dgm:prSet>
      <dgm:spPr/>
    </dgm:pt>
    <dgm:pt modelId="{2F5BCBAE-078D-5843-8A1E-020D7164EE28}" type="pres">
      <dgm:prSet presAssocID="{38EEB75C-1ED5-334B-802F-6CBBF7096E9B}" presName="nodeFollowingNodes" presStyleLbl="node1" presStyleIdx="2" presStyleCnt="4">
        <dgm:presLayoutVars>
          <dgm:bulletEnabled val="1"/>
        </dgm:presLayoutVars>
      </dgm:prSet>
      <dgm:spPr/>
    </dgm:pt>
    <dgm:pt modelId="{88A8A88D-3024-3341-AAB6-DEB52A226696}" type="pres">
      <dgm:prSet presAssocID="{BC9D59E2-6958-0F4E-B425-24D7ED005B24}" presName="nodeFollowingNodes" presStyleLbl="node1" presStyleIdx="3" presStyleCnt="4">
        <dgm:presLayoutVars>
          <dgm:bulletEnabled val="1"/>
        </dgm:presLayoutVars>
      </dgm:prSet>
      <dgm:spPr/>
    </dgm:pt>
  </dgm:ptLst>
  <dgm:cxnLst>
    <dgm:cxn modelId="{0FC6C90D-E518-5B4D-B2C3-22402E636C31}" type="presOf" srcId="{7F5DBFD2-7817-274F-9153-5E025F1611FE}" destId="{914691F3-3F7D-1747-8BAA-EDB3F1E2737C}" srcOrd="0" destOrd="0" presId="urn:microsoft.com/office/officeart/2005/8/layout/cycle3"/>
    <dgm:cxn modelId="{F4898535-2364-1F45-8CD5-D240C88A77B0}" type="presOf" srcId="{38EEB75C-1ED5-334B-802F-6CBBF7096E9B}" destId="{2F5BCBAE-078D-5843-8A1E-020D7164EE28}" srcOrd="0" destOrd="0" presId="urn:microsoft.com/office/officeart/2005/8/layout/cycle3"/>
    <dgm:cxn modelId="{A96AE861-F225-5344-BB2A-2003F4D17B99}" srcId="{7F5DBFD2-7817-274F-9153-5E025F1611FE}" destId="{BC9D59E2-6958-0F4E-B425-24D7ED005B24}" srcOrd="3" destOrd="0" parTransId="{19A91AD6-2184-6F4C-A8ED-20B92851C21D}" sibTransId="{4EEE20AF-7EC0-5E4A-BEDE-3832397B3FD5}"/>
    <dgm:cxn modelId="{C1ABE062-F17C-AE4B-BBEE-BE34C88EDD1C}" type="presOf" srcId="{BC9D59E2-6958-0F4E-B425-24D7ED005B24}" destId="{88A8A88D-3024-3341-AAB6-DEB52A226696}" srcOrd="0" destOrd="0" presId="urn:microsoft.com/office/officeart/2005/8/layout/cycle3"/>
    <dgm:cxn modelId="{CEED3671-A936-A74F-85CB-56CEE60CEF3E}" srcId="{7F5DBFD2-7817-274F-9153-5E025F1611FE}" destId="{B48E78C9-7665-724E-8067-48ACBC94A803}" srcOrd="0" destOrd="0" parTransId="{288669EE-7F76-6E43-A075-A8A51DCEF88E}" sibTransId="{22D889F4-6901-E543-A229-21DB69B615D9}"/>
    <dgm:cxn modelId="{60A02254-6DA3-344D-BB52-74B5AB34B9F8}" type="presOf" srcId="{B48E78C9-7665-724E-8067-48ACBC94A803}" destId="{1DDA7596-5EF4-D349-B127-91AC66384816}" srcOrd="0" destOrd="0" presId="urn:microsoft.com/office/officeart/2005/8/layout/cycle3"/>
    <dgm:cxn modelId="{C48F6D77-1027-F848-A788-C400DE0C193C}" type="presOf" srcId="{22D889F4-6901-E543-A229-21DB69B615D9}" destId="{422EA338-C7F6-B24F-87AF-F1AFCEE91C36}" srcOrd="0" destOrd="0" presId="urn:microsoft.com/office/officeart/2005/8/layout/cycle3"/>
    <dgm:cxn modelId="{981D557A-9086-5A4C-9779-6DE8AEB24CE8}" srcId="{7F5DBFD2-7817-274F-9153-5E025F1611FE}" destId="{D7A67138-297E-4C4C-91D4-ADB4372DED9F}" srcOrd="1" destOrd="0" parTransId="{DC835436-143F-CF41-AE5B-5B1BB3C45976}" sibTransId="{9B53F535-7150-1D44-AB0A-44CE03D0A8BE}"/>
    <dgm:cxn modelId="{10E41A88-C287-C140-ACB8-53243CB3578D}" srcId="{7F5DBFD2-7817-274F-9153-5E025F1611FE}" destId="{38EEB75C-1ED5-334B-802F-6CBBF7096E9B}" srcOrd="2" destOrd="0" parTransId="{D5FA34B2-F97A-C540-8903-F7C7A5499E21}" sibTransId="{42380C0B-DD74-1242-A80C-E9F27EC61BF2}"/>
    <dgm:cxn modelId="{7D7E2E9F-234D-5E49-A2E9-CFD8D33D1B83}" type="presOf" srcId="{D7A67138-297E-4C4C-91D4-ADB4372DED9F}" destId="{63A3FBF6-B1DC-B74C-9693-23DF44C6AB75}" srcOrd="0" destOrd="0" presId="urn:microsoft.com/office/officeart/2005/8/layout/cycle3"/>
    <dgm:cxn modelId="{512D7CB0-12F9-2248-8781-E7B765E9BD23}" type="presParOf" srcId="{914691F3-3F7D-1747-8BAA-EDB3F1E2737C}" destId="{27C2529E-633E-6341-A794-C8AFB7C5C499}" srcOrd="0" destOrd="0" presId="urn:microsoft.com/office/officeart/2005/8/layout/cycle3"/>
    <dgm:cxn modelId="{B12A7D5B-FA7D-014E-91BB-0BBFB547B0DF}" type="presParOf" srcId="{27C2529E-633E-6341-A794-C8AFB7C5C499}" destId="{1DDA7596-5EF4-D349-B127-91AC66384816}" srcOrd="0" destOrd="0" presId="urn:microsoft.com/office/officeart/2005/8/layout/cycle3"/>
    <dgm:cxn modelId="{8943A1D9-7698-9D44-AA8A-1B5A34499AD9}" type="presParOf" srcId="{27C2529E-633E-6341-A794-C8AFB7C5C499}" destId="{422EA338-C7F6-B24F-87AF-F1AFCEE91C36}" srcOrd="1" destOrd="0" presId="urn:microsoft.com/office/officeart/2005/8/layout/cycle3"/>
    <dgm:cxn modelId="{EDFF2819-5449-1542-8622-9211B18E7DE6}" type="presParOf" srcId="{27C2529E-633E-6341-A794-C8AFB7C5C499}" destId="{63A3FBF6-B1DC-B74C-9693-23DF44C6AB75}" srcOrd="2" destOrd="0" presId="urn:microsoft.com/office/officeart/2005/8/layout/cycle3"/>
    <dgm:cxn modelId="{32E36D34-9520-314D-A779-8631157D11AD}" type="presParOf" srcId="{27C2529E-633E-6341-A794-C8AFB7C5C499}" destId="{2F5BCBAE-078D-5843-8A1E-020D7164EE28}" srcOrd="3" destOrd="0" presId="urn:microsoft.com/office/officeart/2005/8/layout/cycle3"/>
    <dgm:cxn modelId="{EF83378F-30DA-4945-B886-7F81B736A4DA}" type="presParOf" srcId="{27C2529E-633E-6341-A794-C8AFB7C5C499}" destId="{88A8A88D-3024-3341-AAB6-DEB52A226696}"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DBFD2-7817-274F-9153-5E025F1611F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B48E78C9-7665-724E-8067-48ACBC94A803}">
      <dgm:prSet phldrT="[Text]"/>
      <dgm:spPr>
        <a:solidFill>
          <a:srgbClr val="357155"/>
        </a:solidFill>
      </dgm:spPr>
      <dgm:t>
        <a:bodyPr/>
        <a:lstStyle/>
        <a:p>
          <a:r>
            <a:rPr lang="en-US" dirty="0"/>
            <a:t>Create</a:t>
          </a:r>
        </a:p>
      </dgm:t>
    </dgm:pt>
    <dgm:pt modelId="{288669EE-7F76-6E43-A075-A8A51DCEF88E}" type="parTrans" cxnId="{CEED3671-A936-A74F-85CB-56CEE60CEF3E}">
      <dgm:prSet/>
      <dgm:spPr/>
      <dgm:t>
        <a:bodyPr/>
        <a:lstStyle/>
        <a:p>
          <a:endParaRPr lang="en-US"/>
        </a:p>
      </dgm:t>
    </dgm:pt>
    <dgm:pt modelId="{22D889F4-6901-E543-A229-21DB69B615D9}" type="sibTrans" cxnId="{CEED3671-A936-A74F-85CB-56CEE60CEF3E}">
      <dgm:prSet/>
      <dgm:spPr>
        <a:solidFill>
          <a:srgbClr val="B2D33E"/>
        </a:solidFill>
      </dgm:spPr>
      <dgm:t>
        <a:bodyPr/>
        <a:lstStyle/>
        <a:p>
          <a:endParaRPr lang="en-US"/>
        </a:p>
      </dgm:t>
    </dgm:pt>
    <dgm:pt modelId="{D7A67138-297E-4C4C-91D4-ADB4372DED9F}">
      <dgm:prSet phldrT="[Text]"/>
      <dgm:spPr>
        <a:solidFill>
          <a:srgbClr val="357155"/>
        </a:solidFill>
      </dgm:spPr>
      <dgm:t>
        <a:bodyPr/>
        <a:lstStyle/>
        <a:p>
          <a:r>
            <a:rPr lang="en-US" dirty="0"/>
            <a:t>Maintain</a:t>
          </a:r>
        </a:p>
      </dgm:t>
    </dgm:pt>
    <dgm:pt modelId="{DC835436-143F-CF41-AE5B-5B1BB3C45976}" type="parTrans" cxnId="{981D557A-9086-5A4C-9779-6DE8AEB24CE8}">
      <dgm:prSet/>
      <dgm:spPr/>
      <dgm:t>
        <a:bodyPr/>
        <a:lstStyle/>
        <a:p>
          <a:endParaRPr lang="en-US"/>
        </a:p>
      </dgm:t>
    </dgm:pt>
    <dgm:pt modelId="{9B53F535-7150-1D44-AB0A-44CE03D0A8BE}" type="sibTrans" cxnId="{981D557A-9086-5A4C-9779-6DE8AEB24CE8}">
      <dgm:prSet/>
      <dgm:spPr/>
      <dgm:t>
        <a:bodyPr/>
        <a:lstStyle/>
        <a:p>
          <a:endParaRPr lang="en-US"/>
        </a:p>
      </dgm:t>
    </dgm:pt>
    <dgm:pt modelId="{38EEB75C-1ED5-334B-802F-6CBBF7096E9B}">
      <dgm:prSet phldrT="[Text]"/>
      <dgm:spPr>
        <a:solidFill>
          <a:srgbClr val="357155"/>
        </a:solidFill>
      </dgm:spPr>
      <dgm:t>
        <a:bodyPr/>
        <a:lstStyle/>
        <a:p>
          <a:r>
            <a:rPr lang="en-US" dirty="0"/>
            <a:t>Safeguard</a:t>
          </a:r>
        </a:p>
      </dgm:t>
    </dgm:pt>
    <dgm:pt modelId="{D5FA34B2-F97A-C540-8903-F7C7A5499E21}" type="parTrans" cxnId="{10E41A88-C287-C140-ACB8-53243CB3578D}">
      <dgm:prSet/>
      <dgm:spPr/>
      <dgm:t>
        <a:bodyPr/>
        <a:lstStyle/>
        <a:p>
          <a:endParaRPr lang="en-US"/>
        </a:p>
      </dgm:t>
    </dgm:pt>
    <dgm:pt modelId="{42380C0B-DD74-1242-A80C-E9F27EC61BF2}" type="sibTrans" cxnId="{10E41A88-C287-C140-ACB8-53243CB3578D}">
      <dgm:prSet/>
      <dgm:spPr/>
      <dgm:t>
        <a:bodyPr/>
        <a:lstStyle/>
        <a:p>
          <a:endParaRPr lang="en-US"/>
        </a:p>
      </dgm:t>
    </dgm:pt>
    <dgm:pt modelId="{BC9D59E2-6958-0F4E-B425-24D7ED005B24}">
      <dgm:prSet phldrT="[Text]"/>
      <dgm:spPr>
        <a:solidFill>
          <a:srgbClr val="357155"/>
        </a:solidFill>
      </dgm:spPr>
      <dgm:t>
        <a:bodyPr/>
        <a:lstStyle/>
        <a:p>
          <a:r>
            <a:rPr lang="en-US" dirty="0"/>
            <a:t>Destroy</a:t>
          </a:r>
        </a:p>
      </dgm:t>
    </dgm:pt>
    <dgm:pt modelId="{19A91AD6-2184-6F4C-A8ED-20B92851C21D}" type="parTrans" cxnId="{A96AE861-F225-5344-BB2A-2003F4D17B99}">
      <dgm:prSet/>
      <dgm:spPr/>
      <dgm:t>
        <a:bodyPr/>
        <a:lstStyle/>
        <a:p>
          <a:endParaRPr lang="en-US"/>
        </a:p>
      </dgm:t>
    </dgm:pt>
    <dgm:pt modelId="{4EEE20AF-7EC0-5E4A-BEDE-3832397B3FD5}" type="sibTrans" cxnId="{A96AE861-F225-5344-BB2A-2003F4D17B99}">
      <dgm:prSet/>
      <dgm:spPr/>
      <dgm:t>
        <a:bodyPr/>
        <a:lstStyle/>
        <a:p>
          <a:endParaRPr lang="en-US"/>
        </a:p>
      </dgm:t>
    </dgm:pt>
    <dgm:pt modelId="{914691F3-3F7D-1747-8BAA-EDB3F1E2737C}" type="pres">
      <dgm:prSet presAssocID="{7F5DBFD2-7817-274F-9153-5E025F1611FE}" presName="Name0" presStyleCnt="0">
        <dgm:presLayoutVars>
          <dgm:dir/>
          <dgm:resizeHandles val="exact"/>
        </dgm:presLayoutVars>
      </dgm:prSet>
      <dgm:spPr/>
    </dgm:pt>
    <dgm:pt modelId="{27C2529E-633E-6341-A794-C8AFB7C5C499}" type="pres">
      <dgm:prSet presAssocID="{7F5DBFD2-7817-274F-9153-5E025F1611FE}" presName="cycle" presStyleCnt="0"/>
      <dgm:spPr/>
    </dgm:pt>
    <dgm:pt modelId="{1DDA7596-5EF4-D349-B127-91AC66384816}" type="pres">
      <dgm:prSet presAssocID="{B48E78C9-7665-724E-8067-48ACBC94A803}" presName="nodeFirstNode" presStyleLbl="node1" presStyleIdx="0" presStyleCnt="4">
        <dgm:presLayoutVars>
          <dgm:bulletEnabled val="1"/>
        </dgm:presLayoutVars>
      </dgm:prSet>
      <dgm:spPr/>
    </dgm:pt>
    <dgm:pt modelId="{422EA338-C7F6-B24F-87AF-F1AFCEE91C36}" type="pres">
      <dgm:prSet presAssocID="{22D889F4-6901-E543-A229-21DB69B615D9}" presName="sibTransFirstNode" presStyleLbl="bgShp" presStyleIdx="0" presStyleCnt="1"/>
      <dgm:spPr/>
    </dgm:pt>
    <dgm:pt modelId="{63A3FBF6-B1DC-B74C-9693-23DF44C6AB75}" type="pres">
      <dgm:prSet presAssocID="{D7A67138-297E-4C4C-91D4-ADB4372DED9F}" presName="nodeFollowingNodes" presStyleLbl="node1" presStyleIdx="1" presStyleCnt="4">
        <dgm:presLayoutVars>
          <dgm:bulletEnabled val="1"/>
        </dgm:presLayoutVars>
      </dgm:prSet>
      <dgm:spPr/>
    </dgm:pt>
    <dgm:pt modelId="{2F5BCBAE-078D-5843-8A1E-020D7164EE28}" type="pres">
      <dgm:prSet presAssocID="{38EEB75C-1ED5-334B-802F-6CBBF7096E9B}" presName="nodeFollowingNodes" presStyleLbl="node1" presStyleIdx="2" presStyleCnt="4">
        <dgm:presLayoutVars>
          <dgm:bulletEnabled val="1"/>
        </dgm:presLayoutVars>
      </dgm:prSet>
      <dgm:spPr/>
    </dgm:pt>
    <dgm:pt modelId="{88A8A88D-3024-3341-AAB6-DEB52A226696}" type="pres">
      <dgm:prSet presAssocID="{BC9D59E2-6958-0F4E-B425-24D7ED005B24}" presName="nodeFollowingNodes" presStyleLbl="node1" presStyleIdx="3" presStyleCnt="4">
        <dgm:presLayoutVars>
          <dgm:bulletEnabled val="1"/>
        </dgm:presLayoutVars>
      </dgm:prSet>
      <dgm:spPr/>
    </dgm:pt>
  </dgm:ptLst>
  <dgm:cxnLst>
    <dgm:cxn modelId="{0FC6C90D-E518-5B4D-B2C3-22402E636C31}" type="presOf" srcId="{7F5DBFD2-7817-274F-9153-5E025F1611FE}" destId="{914691F3-3F7D-1747-8BAA-EDB3F1E2737C}" srcOrd="0" destOrd="0" presId="urn:microsoft.com/office/officeart/2005/8/layout/cycle3"/>
    <dgm:cxn modelId="{F4898535-2364-1F45-8CD5-D240C88A77B0}" type="presOf" srcId="{38EEB75C-1ED5-334B-802F-6CBBF7096E9B}" destId="{2F5BCBAE-078D-5843-8A1E-020D7164EE28}" srcOrd="0" destOrd="0" presId="urn:microsoft.com/office/officeart/2005/8/layout/cycle3"/>
    <dgm:cxn modelId="{A96AE861-F225-5344-BB2A-2003F4D17B99}" srcId="{7F5DBFD2-7817-274F-9153-5E025F1611FE}" destId="{BC9D59E2-6958-0F4E-B425-24D7ED005B24}" srcOrd="3" destOrd="0" parTransId="{19A91AD6-2184-6F4C-A8ED-20B92851C21D}" sibTransId="{4EEE20AF-7EC0-5E4A-BEDE-3832397B3FD5}"/>
    <dgm:cxn modelId="{C1ABE062-F17C-AE4B-BBEE-BE34C88EDD1C}" type="presOf" srcId="{BC9D59E2-6958-0F4E-B425-24D7ED005B24}" destId="{88A8A88D-3024-3341-AAB6-DEB52A226696}" srcOrd="0" destOrd="0" presId="urn:microsoft.com/office/officeart/2005/8/layout/cycle3"/>
    <dgm:cxn modelId="{CEED3671-A936-A74F-85CB-56CEE60CEF3E}" srcId="{7F5DBFD2-7817-274F-9153-5E025F1611FE}" destId="{B48E78C9-7665-724E-8067-48ACBC94A803}" srcOrd="0" destOrd="0" parTransId="{288669EE-7F76-6E43-A075-A8A51DCEF88E}" sibTransId="{22D889F4-6901-E543-A229-21DB69B615D9}"/>
    <dgm:cxn modelId="{60A02254-6DA3-344D-BB52-74B5AB34B9F8}" type="presOf" srcId="{B48E78C9-7665-724E-8067-48ACBC94A803}" destId="{1DDA7596-5EF4-D349-B127-91AC66384816}" srcOrd="0" destOrd="0" presId="urn:microsoft.com/office/officeart/2005/8/layout/cycle3"/>
    <dgm:cxn modelId="{C48F6D77-1027-F848-A788-C400DE0C193C}" type="presOf" srcId="{22D889F4-6901-E543-A229-21DB69B615D9}" destId="{422EA338-C7F6-B24F-87AF-F1AFCEE91C36}" srcOrd="0" destOrd="0" presId="urn:microsoft.com/office/officeart/2005/8/layout/cycle3"/>
    <dgm:cxn modelId="{981D557A-9086-5A4C-9779-6DE8AEB24CE8}" srcId="{7F5DBFD2-7817-274F-9153-5E025F1611FE}" destId="{D7A67138-297E-4C4C-91D4-ADB4372DED9F}" srcOrd="1" destOrd="0" parTransId="{DC835436-143F-CF41-AE5B-5B1BB3C45976}" sibTransId="{9B53F535-7150-1D44-AB0A-44CE03D0A8BE}"/>
    <dgm:cxn modelId="{10E41A88-C287-C140-ACB8-53243CB3578D}" srcId="{7F5DBFD2-7817-274F-9153-5E025F1611FE}" destId="{38EEB75C-1ED5-334B-802F-6CBBF7096E9B}" srcOrd="2" destOrd="0" parTransId="{D5FA34B2-F97A-C540-8903-F7C7A5499E21}" sibTransId="{42380C0B-DD74-1242-A80C-E9F27EC61BF2}"/>
    <dgm:cxn modelId="{7D7E2E9F-234D-5E49-A2E9-CFD8D33D1B83}" type="presOf" srcId="{D7A67138-297E-4C4C-91D4-ADB4372DED9F}" destId="{63A3FBF6-B1DC-B74C-9693-23DF44C6AB75}" srcOrd="0" destOrd="0" presId="urn:microsoft.com/office/officeart/2005/8/layout/cycle3"/>
    <dgm:cxn modelId="{512D7CB0-12F9-2248-8781-E7B765E9BD23}" type="presParOf" srcId="{914691F3-3F7D-1747-8BAA-EDB3F1E2737C}" destId="{27C2529E-633E-6341-A794-C8AFB7C5C499}" srcOrd="0" destOrd="0" presId="urn:microsoft.com/office/officeart/2005/8/layout/cycle3"/>
    <dgm:cxn modelId="{B12A7D5B-FA7D-014E-91BB-0BBFB547B0DF}" type="presParOf" srcId="{27C2529E-633E-6341-A794-C8AFB7C5C499}" destId="{1DDA7596-5EF4-D349-B127-91AC66384816}" srcOrd="0" destOrd="0" presId="urn:microsoft.com/office/officeart/2005/8/layout/cycle3"/>
    <dgm:cxn modelId="{8943A1D9-7698-9D44-AA8A-1B5A34499AD9}" type="presParOf" srcId="{27C2529E-633E-6341-A794-C8AFB7C5C499}" destId="{422EA338-C7F6-B24F-87AF-F1AFCEE91C36}" srcOrd="1" destOrd="0" presId="urn:microsoft.com/office/officeart/2005/8/layout/cycle3"/>
    <dgm:cxn modelId="{EDFF2819-5449-1542-8622-9211B18E7DE6}" type="presParOf" srcId="{27C2529E-633E-6341-A794-C8AFB7C5C499}" destId="{63A3FBF6-B1DC-B74C-9693-23DF44C6AB75}" srcOrd="2" destOrd="0" presId="urn:microsoft.com/office/officeart/2005/8/layout/cycle3"/>
    <dgm:cxn modelId="{32E36D34-9520-314D-A779-8631157D11AD}" type="presParOf" srcId="{27C2529E-633E-6341-A794-C8AFB7C5C499}" destId="{2F5BCBAE-078D-5843-8A1E-020D7164EE28}" srcOrd="3" destOrd="0" presId="urn:microsoft.com/office/officeart/2005/8/layout/cycle3"/>
    <dgm:cxn modelId="{EF83378F-30DA-4945-B886-7F81B736A4DA}" type="presParOf" srcId="{27C2529E-633E-6341-A794-C8AFB7C5C499}" destId="{88A8A88D-3024-3341-AAB6-DEB52A226696}"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5DBFD2-7817-274F-9153-5E025F1611F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B48E78C9-7665-724E-8067-48ACBC94A803}">
      <dgm:prSet phldrT="[Text]"/>
      <dgm:spPr>
        <a:solidFill>
          <a:srgbClr val="357155"/>
        </a:solidFill>
      </dgm:spPr>
      <dgm:t>
        <a:bodyPr/>
        <a:lstStyle/>
        <a:p>
          <a:r>
            <a:rPr lang="en-US" dirty="0"/>
            <a:t>Create</a:t>
          </a:r>
        </a:p>
      </dgm:t>
    </dgm:pt>
    <dgm:pt modelId="{288669EE-7F76-6E43-A075-A8A51DCEF88E}" type="parTrans" cxnId="{CEED3671-A936-A74F-85CB-56CEE60CEF3E}">
      <dgm:prSet/>
      <dgm:spPr/>
      <dgm:t>
        <a:bodyPr/>
        <a:lstStyle/>
        <a:p>
          <a:endParaRPr lang="en-US"/>
        </a:p>
      </dgm:t>
    </dgm:pt>
    <dgm:pt modelId="{22D889F4-6901-E543-A229-21DB69B615D9}" type="sibTrans" cxnId="{CEED3671-A936-A74F-85CB-56CEE60CEF3E}">
      <dgm:prSet/>
      <dgm:spPr>
        <a:solidFill>
          <a:srgbClr val="B2D33E"/>
        </a:solidFill>
      </dgm:spPr>
      <dgm:t>
        <a:bodyPr/>
        <a:lstStyle/>
        <a:p>
          <a:endParaRPr lang="en-US"/>
        </a:p>
      </dgm:t>
    </dgm:pt>
    <dgm:pt modelId="{D7A67138-297E-4C4C-91D4-ADB4372DED9F}">
      <dgm:prSet phldrT="[Text]"/>
      <dgm:spPr>
        <a:solidFill>
          <a:srgbClr val="357155"/>
        </a:solidFill>
      </dgm:spPr>
      <dgm:t>
        <a:bodyPr/>
        <a:lstStyle/>
        <a:p>
          <a:r>
            <a:rPr lang="en-US" dirty="0"/>
            <a:t>Maintain</a:t>
          </a:r>
        </a:p>
      </dgm:t>
    </dgm:pt>
    <dgm:pt modelId="{DC835436-143F-CF41-AE5B-5B1BB3C45976}" type="parTrans" cxnId="{981D557A-9086-5A4C-9779-6DE8AEB24CE8}">
      <dgm:prSet/>
      <dgm:spPr/>
      <dgm:t>
        <a:bodyPr/>
        <a:lstStyle/>
        <a:p>
          <a:endParaRPr lang="en-US"/>
        </a:p>
      </dgm:t>
    </dgm:pt>
    <dgm:pt modelId="{9B53F535-7150-1D44-AB0A-44CE03D0A8BE}" type="sibTrans" cxnId="{981D557A-9086-5A4C-9779-6DE8AEB24CE8}">
      <dgm:prSet/>
      <dgm:spPr/>
      <dgm:t>
        <a:bodyPr/>
        <a:lstStyle/>
        <a:p>
          <a:endParaRPr lang="en-US"/>
        </a:p>
      </dgm:t>
    </dgm:pt>
    <dgm:pt modelId="{38EEB75C-1ED5-334B-802F-6CBBF7096E9B}">
      <dgm:prSet phldrT="[Text]"/>
      <dgm:spPr>
        <a:solidFill>
          <a:srgbClr val="357155"/>
        </a:solidFill>
      </dgm:spPr>
      <dgm:t>
        <a:bodyPr/>
        <a:lstStyle/>
        <a:p>
          <a:r>
            <a:rPr lang="en-US" dirty="0"/>
            <a:t>Safeguard</a:t>
          </a:r>
        </a:p>
      </dgm:t>
    </dgm:pt>
    <dgm:pt modelId="{D5FA34B2-F97A-C540-8903-F7C7A5499E21}" type="parTrans" cxnId="{10E41A88-C287-C140-ACB8-53243CB3578D}">
      <dgm:prSet/>
      <dgm:spPr/>
      <dgm:t>
        <a:bodyPr/>
        <a:lstStyle/>
        <a:p>
          <a:endParaRPr lang="en-US"/>
        </a:p>
      </dgm:t>
    </dgm:pt>
    <dgm:pt modelId="{42380C0B-DD74-1242-A80C-E9F27EC61BF2}" type="sibTrans" cxnId="{10E41A88-C287-C140-ACB8-53243CB3578D}">
      <dgm:prSet/>
      <dgm:spPr/>
      <dgm:t>
        <a:bodyPr/>
        <a:lstStyle/>
        <a:p>
          <a:endParaRPr lang="en-US"/>
        </a:p>
      </dgm:t>
    </dgm:pt>
    <dgm:pt modelId="{BC9D59E2-6958-0F4E-B425-24D7ED005B24}">
      <dgm:prSet phldrT="[Text]"/>
      <dgm:spPr>
        <a:solidFill>
          <a:srgbClr val="357155"/>
        </a:solidFill>
      </dgm:spPr>
      <dgm:t>
        <a:bodyPr/>
        <a:lstStyle/>
        <a:p>
          <a:r>
            <a:rPr lang="en-US" dirty="0"/>
            <a:t>Destroy</a:t>
          </a:r>
        </a:p>
      </dgm:t>
    </dgm:pt>
    <dgm:pt modelId="{19A91AD6-2184-6F4C-A8ED-20B92851C21D}" type="parTrans" cxnId="{A96AE861-F225-5344-BB2A-2003F4D17B99}">
      <dgm:prSet/>
      <dgm:spPr/>
      <dgm:t>
        <a:bodyPr/>
        <a:lstStyle/>
        <a:p>
          <a:endParaRPr lang="en-US"/>
        </a:p>
      </dgm:t>
    </dgm:pt>
    <dgm:pt modelId="{4EEE20AF-7EC0-5E4A-BEDE-3832397B3FD5}" type="sibTrans" cxnId="{A96AE861-F225-5344-BB2A-2003F4D17B99}">
      <dgm:prSet/>
      <dgm:spPr/>
      <dgm:t>
        <a:bodyPr/>
        <a:lstStyle/>
        <a:p>
          <a:endParaRPr lang="en-US"/>
        </a:p>
      </dgm:t>
    </dgm:pt>
    <dgm:pt modelId="{914691F3-3F7D-1747-8BAA-EDB3F1E2737C}" type="pres">
      <dgm:prSet presAssocID="{7F5DBFD2-7817-274F-9153-5E025F1611FE}" presName="Name0" presStyleCnt="0">
        <dgm:presLayoutVars>
          <dgm:dir/>
          <dgm:resizeHandles val="exact"/>
        </dgm:presLayoutVars>
      </dgm:prSet>
      <dgm:spPr/>
    </dgm:pt>
    <dgm:pt modelId="{27C2529E-633E-6341-A794-C8AFB7C5C499}" type="pres">
      <dgm:prSet presAssocID="{7F5DBFD2-7817-274F-9153-5E025F1611FE}" presName="cycle" presStyleCnt="0"/>
      <dgm:spPr/>
    </dgm:pt>
    <dgm:pt modelId="{1DDA7596-5EF4-D349-B127-91AC66384816}" type="pres">
      <dgm:prSet presAssocID="{B48E78C9-7665-724E-8067-48ACBC94A803}" presName="nodeFirstNode" presStyleLbl="node1" presStyleIdx="0" presStyleCnt="4">
        <dgm:presLayoutVars>
          <dgm:bulletEnabled val="1"/>
        </dgm:presLayoutVars>
      </dgm:prSet>
      <dgm:spPr/>
    </dgm:pt>
    <dgm:pt modelId="{422EA338-C7F6-B24F-87AF-F1AFCEE91C36}" type="pres">
      <dgm:prSet presAssocID="{22D889F4-6901-E543-A229-21DB69B615D9}" presName="sibTransFirstNode" presStyleLbl="bgShp" presStyleIdx="0" presStyleCnt="1"/>
      <dgm:spPr/>
    </dgm:pt>
    <dgm:pt modelId="{63A3FBF6-B1DC-B74C-9693-23DF44C6AB75}" type="pres">
      <dgm:prSet presAssocID="{D7A67138-297E-4C4C-91D4-ADB4372DED9F}" presName="nodeFollowingNodes" presStyleLbl="node1" presStyleIdx="1" presStyleCnt="4">
        <dgm:presLayoutVars>
          <dgm:bulletEnabled val="1"/>
        </dgm:presLayoutVars>
      </dgm:prSet>
      <dgm:spPr/>
    </dgm:pt>
    <dgm:pt modelId="{2F5BCBAE-078D-5843-8A1E-020D7164EE28}" type="pres">
      <dgm:prSet presAssocID="{38EEB75C-1ED5-334B-802F-6CBBF7096E9B}" presName="nodeFollowingNodes" presStyleLbl="node1" presStyleIdx="2" presStyleCnt="4">
        <dgm:presLayoutVars>
          <dgm:bulletEnabled val="1"/>
        </dgm:presLayoutVars>
      </dgm:prSet>
      <dgm:spPr/>
    </dgm:pt>
    <dgm:pt modelId="{88A8A88D-3024-3341-AAB6-DEB52A226696}" type="pres">
      <dgm:prSet presAssocID="{BC9D59E2-6958-0F4E-B425-24D7ED005B24}" presName="nodeFollowingNodes" presStyleLbl="node1" presStyleIdx="3" presStyleCnt="4">
        <dgm:presLayoutVars>
          <dgm:bulletEnabled val="1"/>
        </dgm:presLayoutVars>
      </dgm:prSet>
      <dgm:spPr/>
    </dgm:pt>
  </dgm:ptLst>
  <dgm:cxnLst>
    <dgm:cxn modelId="{0FC6C90D-E518-5B4D-B2C3-22402E636C31}" type="presOf" srcId="{7F5DBFD2-7817-274F-9153-5E025F1611FE}" destId="{914691F3-3F7D-1747-8BAA-EDB3F1E2737C}" srcOrd="0" destOrd="0" presId="urn:microsoft.com/office/officeart/2005/8/layout/cycle3"/>
    <dgm:cxn modelId="{F4898535-2364-1F45-8CD5-D240C88A77B0}" type="presOf" srcId="{38EEB75C-1ED5-334B-802F-6CBBF7096E9B}" destId="{2F5BCBAE-078D-5843-8A1E-020D7164EE28}" srcOrd="0" destOrd="0" presId="urn:microsoft.com/office/officeart/2005/8/layout/cycle3"/>
    <dgm:cxn modelId="{A96AE861-F225-5344-BB2A-2003F4D17B99}" srcId="{7F5DBFD2-7817-274F-9153-5E025F1611FE}" destId="{BC9D59E2-6958-0F4E-B425-24D7ED005B24}" srcOrd="3" destOrd="0" parTransId="{19A91AD6-2184-6F4C-A8ED-20B92851C21D}" sibTransId="{4EEE20AF-7EC0-5E4A-BEDE-3832397B3FD5}"/>
    <dgm:cxn modelId="{C1ABE062-F17C-AE4B-BBEE-BE34C88EDD1C}" type="presOf" srcId="{BC9D59E2-6958-0F4E-B425-24D7ED005B24}" destId="{88A8A88D-3024-3341-AAB6-DEB52A226696}" srcOrd="0" destOrd="0" presId="urn:microsoft.com/office/officeart/2005/8/layout/cycle3"/>
    <dgm:cxn modelId="{CEED3671-A936-A74F-85CB-56CEE60CEF3E}" srcId="{7F5DBFD2-7817-274F-9153-5E025F1611FE}" destId="{B48E78C9-7665-724E-8067-48ACBC94A803}" srcOrd="0" destOrd="0" parTransId="{288669EE-7F76-6E43-A075-A8A51DCEF88E}" sibTransId="{22D889F4-6901-E543-A229-21DB69B615D9}"/>
    <dgm:cxn modelId="{60A02254-6DA3-344D-BB52-74B5AB34B9F8}" type="presOf" srcId="{B48E78C9-7665-724E-8067-48ACBC94A803}" destId="{1DDA7596-5EF4-D349-B127-91AC66384816}" srcOrd="0" destOrd="0" presId="urn:microsoft.com/office/officeart/2005/8/layout/cycle3"/>
    <dgm:cxn modelId="{C48F6D77-1027-F848-A788-C400DE0C193C}" type="presOf" srcId="{22D889F4-6901-E543-A229-21DB69B615D9}" destId="{422EA338-C7F6-B24F-87AF-F1AFCEE91C36}" srcOrd="0" destOrd="0" presId="urn:microsoft.com/office/officeart/2005/8/layout/cycle3"/>
    <dgm:cxn modelId="{981D557A-9086-5A4C-9779-6DE8AEB24CE8}" srcId="{7F5DBFD2-7817-274F-9153-5E025F1611FE}" destId="{D7A67138-297E-4C4C-91D4-ADB4372DED9F}" srcOrd="1" destOrd="0" parTransId="{DC835436-143F-CF41-AE5B-5B1BB3C45976}" sibTransId="{9B53F535-7150-1D44-AB0A-44CE03D0A8BE}"/>
    <dgm:cxn modelId="{10E41A88-C287-C140-ACB8-53243CB3578D}" srcId="{7F5DBFD2-7817-274F-9153-5E025F1611FE}" destId="{38EEB75C-1ED5-334B-802F-6CBBF7096E9B}" srcOrd="2" destOrd="0" parTransId="{D5FA34B2-F97A-C540-8903-F7C7A5499E21}" sibTransId="{42380C0B-DD74-1242-A80C-E9F27EC61BF2}"/>
    <dgm:cxn modelId="{7D7E2E9F-234D-5E49-A2E9-CFD8D33D1B83}" type="presOf" srcId="{D7A67138-297E-4C4C-91D4-ADB4372DED9F}" destId="{63A3FBF6-B1DC-B74C-9693-23DF44C6AB75}" srcOrd="0" destOrd="0" presId="urn:microsoft.com/office/officeart/2005/8/layout/cycle3"/>
    <dgm:cxn modelId="{512D7CB0-12F9-2248-8781-E7B765E9BD23}" type="presParOf" srcId="{914691F3-3F7D-1747-8BAA-EDB3F1E2737C}" destId="{27C2529E-633E-6341-A794-C8AFB7C5C499}" srcOrd="0" destOrd="0" presId="urn:microsoft.com/office/officeart/2005/8/layout/cycle3"/>
    <dgm:cxn modelId="{B12A7D5B-FA7D-014E-91BB-0BBFB547B0DF}" type="presParOf" srcId="{27C2529E-633E-6341-A794-C8AFB7C5C499}" destId="{1DDA7596-5EF4-D349-B127-91AC66384816}" srcOrd="0" destOrd="0" presId="urn:microsoft.com/office/officeart/2005/8/layout/cycle3"/>
    <dgm:cxn modelId="{8943A1D9-7698-9D44-AA8A-1B5A34499AD9}" type="presParOf" srcId="{27C2529E-633E-6341-A794-C8AFB7C5C499}" destId="{422EA338-C7F6-B24F-87AF-F1AFCEE91C36}" srcOrd="1" destOrd="0" presId="urn:microsoft.com/office/officeart/2005/8/layout/cycle3"/>
    <dgm:cxn modelId="{EDFF2819-5449-1542-8622-9211B18E7DE6}" type="presParOf" srcId="{27C2529E-633E-6341-A794-C8AFB7C5C499}" destId="{63A3FBF6-B1DC-B74C-9693-23DF44C6AB75}" srcOrd="2" destOrd="0" presId="urn:microsoft.com/office/officeart/2005/8/layout/cycle3"/>
    <dgm:cxn modelId="{32E36D34-9520-314D-A779-8631157D11AD}" type="presParOf" srcId="{27C2529E-633E-6341-A794-C8AFB7C5C499}" destId="{2F5BCBAE-078D-5843-8A1E-020D7164EE28}" srcOrd="3" destOrd="0" presId="urn:microsoft.com/office/officeart/2005/8/layout/cycle3"/>
    <dgm:cxn modelId="{EF83378F-30DA-4945-B886-7F81B736A4DA}" type="presParOf" srcId="{27C2529E-633E-6341-A794-C8AFB7C5C499}" destId="{88A8A88D-3024-3341-AAB6-DEB52A226696}"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5DBFD2-7817-274F-9153-5E025F1611F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B48E78C9-7665-724E-8067-48ACBC94A803}">
      <dgm:prSet phldrT="[Text]"/>
      <dgm:spPr>
        <a:solidFill>
          <a:srgbClr val="357155"/>
        </a:solidFill>
      </dgm:spPr>
      <dgm:t>
        <a:bodyPr/>
        <a:lstStyle/>
        <a:p>
          <a:r>
            <a:rPr lang="en-US" dirty="0"/>
            <a:t>Create</a:t>
          </a:r>
        </a:p>
      </dgm:t>
    </dgm:pt>
    <dgm:pt modelId="{288669EE-7F76-6E43-A075-A8A51DCEF88E}" type="parTrans" cxnId="{CEED3671-A936-A74F-85CB-56CEE60CEF3E}">
      <dgm:prSet/>
      <dgm:spPr/>
      <dgm:t>
        <a:bodyPr/>
        <a:lstStyle/>
        <a:p>
          <a:endParaRPr lang="en-US"/>
        </a:p>
      </dgm:t>
    </dgm:pt>
    <dgm:pt modelId="{22D889F4-6901-E543-A229-21DB69B615D9}" type="sibTrans" cxnId="{CEED3671-A936-A74F-85CB-56CEE60CEF3E}">
      <dgm:prSet/>
      <dgm:spPr>
        <a:solidFill>
          <a:srgbClr val="B2D33E"/>
        </a:solidFill>
      </dgm:spPr>
      <dgm:t>
        <a:bodyPr/>
        <a:lstStyle/>
        <a:p>
          <a:endParaRPr lang="en-US"/>
        </a:p>
      </dgm:t>
    </dgm:pt>
    <dgm:pt modelId="{D7A67138-297E-4C4C-91D4-ADB4372DED9F}">
      <dgm:prSet phldrT="[Text]"/>
      <dgm:spPr>
        <a:solidFill>
          <a:srgbClr val="357155"/>
        </a:solidFill>
      </dgm:spPr>
      <dgm:t>
        <a:bodyPr/>
        <a:lstStyle/>
        <a:p>
          <a:r>
            <a:rPr lang="en-US" dirty="0"/>
            <a:t>Maintain</a:t>
          </a:r>
        </a:p>
      </dgm:t>
    </dgm:pt>
    <dgm:pt modelId="{DC835436-143F-CF41-AE5B-5B1BB3C45976}" type="parTrans" cxnId="{981D557A-9086-5A4C-9779-6DE8AEB24CE8}">
      <dgm:prSet/>
      <dgm:spPr/>
      <dgm:t>
        <a:bodyPr/>
        <a:lstStyle/>
        <a:p>
          <a:endParaRPr lang="en-US"/>
        </a:p>
      </dgm:t>
    </dgm:pt>
    <dgm:pt modelId="{9B53F535-7150-1D44-AB0A-44CE03D0A8BE}" type="sibTrans" cxnId="{981D557A-9086-5A4C-9779-6DE8AEB24CE8}">
      <dgm:prSet/>
      <dgm:spPr/>
      <dgm:t>
        <a:bodyPr/>
        <a:lstStyle/>
        <a:p>
          <a:endParaRPr lang="en-US"/>
        </a:p>
      </dgm:t>
    </dgm:pt>
    <dgm:pt modelId="{38EEB75C-1ED5-334B-802F-6CBBF7096E9B}">
      <dgm:prSet phldrT="[Text]"/>
      <dgm:spPr>
        <a:solidFill>
          <a:srgbClr val="357155"/>
        </a:solidFill>
      </dgm:spPr>
      <dgm:t>
        <a:bodyPr/>
        <a:lstStyle/>
        <a:p>
          <a:r>
            <a:rPr lang="en-US" dirty="0"/>
            <a:t>Safeguard</a:t>
          </a:r>
        </a:p>
      </dgm:t>
    </dgm:pt>
    <dgm:pt modelId="{D5FA34B2-F97A-C540-8903-F7C7A5499E21}" type="parTrans" cxnId="{10E41A88-C287-C140-ACB8-53243CB3578D}">
      <dgm:prSet/>
      <dgm:spPr/>
      <dgm:t>
        <a:bodyPr/>
        <a:lstStyle/>
        <a:p>
          <a:endParaRPr lang="en-US"/>
        </a:p>
      </dgm:t>
    </dgm:pt>
    <dgm:pt modelId="{42380C0B-DD74-1242-A80C-E9F27EC61BF2}" type="sibTrans" cxnId="{10E41A88-C287-C140-ACB8-53243CB3578D}">
      <dgm:prSet/>
      <dgm:spPr/>
      <dgm:t>
        <a:bodyPr/>
        <a:lstStyle/>
        <a:p>
          <a:endParaRPr lang="en-US"/>
        </a:p>
      </dgm:t>
    </dgm:pt>
    <dgm:pt modelId="{BC9D59E2-6958-0F4E-B425-24D7ED005B24}">
      <dgm:prSet phldrT="[Text]"/>
      <dgm:spPr>
        <a:solidFill>
          <a:srgbClr val="357155"/>
        </a:solidFill>
      </dgm:spPr>
      <dgm:t>
        <a:bodyPr/>
        <a:lstStyle/>
        <a:p>
          <a:r>
            <a:rPr lang="en-US" dirty="0"/>
            <a:t>Destroy</a:t>
          </a:r>
        </a:p>
      </dgm:t>
    </dgm:pt>
    <dgm:pt modelId="{19A91AD6-2184-6F4C-A8ED-20B92851C21D}" type="parTrans" cxnId="{A96AE861-F225-5344-BB2A-2003F4D17B99}">
      <dgm:prSet/>
      <dgm:spPr/>
      <dgm:t>
        <a:bodyPr/>
        <a:lstStyle/>
        <a:p>
          <a:endParaRPr lang="en-US"/>
        </a:p>
      </dgm:t>
    </dgm:pt>
    <dgm:pt modelId="{4EEE20AF-7EC0-5E4A-BEDE-3832397B3FD5}" type="sibTrans" cxnId="{A96AE861-F225-5344-BB2A-2003F4D17B99}">
      <dgm:prSet/>
      <dgm:spPr/>
      <dgm:t>
        <a:bodyPr/>
        <a:lstStyle/>
        <a:p>
          <a:endParaRPr lang="en-US"/>
        </a:p>
      </dgm:t>
    </dgm:pt>
    <dgm:pt modelId="{914691F3-3F7D-1747-8BAA-EDB3F1E2737C}" type="pres">
      <dgm:prSet presAssocID="{7F5DBFD2-7817-274F-9153-5E025F1611FE}" presName="Name0" presStyleCnt="0">
        <dgm:presLayoutVars>
          <dgm:dir/>
          <dgm:resizeHandles val="exact"/>
        </dgm:presLayoutVars>
      </dgm:prSet>
      <dgm:spPr/>
    </dgm:pt>
    <dgm:pt modelId="{27C2529E-633E-6341-A794-C8AFB7C5C499}" type="pres">
      <dgm:prSet presAssocID="{7F5DBFD2-7817-274F-9153-5E025F1611FE}" presName="cycle" presStyleCnt="0"/>
      <dgm:spPr/>
    </dgm:pt>
    <dgm:pt modelId="{1DDA7596-5EF4-D349-B127-91AC66384816}" type="pres">
      <dgm:prSet presAssocID="{B48E78C9-7665-724E-8067-48ACBC94A803}" presName="nodeFirstNode" presStyleLbl="node1" presStyleIdx="0" presStyleCnt="4">
        <dgm:presLayoutVars>
          <dgm:bulletEnabled val="1"/>
        </dgm:presLayoutVars>
      </dgm:prSet>
      <dgm:spPr/>
    </dgm:pt>
    <dgm:pt modelId="{422EA338-C7F6-B24F-87AF-F1AFCEE91C36}" type="pres">
      <dgm:prSet presAssocID="{22D889F4-6901-E543-A229-21DB69B615D9}" presName="sibTransFirstNode" presStyleLbl="bgShp" presStyleIdx="0" presStyleCnt="1"/>
      <dgm:spPr/>
    </dgm:pt>
    <dgm:pt modelId="{63A3FBF6-B1DC-B74C-9693-23DF44C6AB75}" type="pres">
      <dgm:prSet presAssocID="{D7A67138-297E-4C4C-91D4-ADB4372DED9F}" presName="nodeFollowingNodes" presStyleLbl="node1" presStyleIdx="1" presStyleCnt="4">
        <dgm:presLayoutVars>
          <dgm:bulletEnabled val="1"/>
        </dgm:presLayoutVars>
      </dgm:prSet>
      <dgm:spPr/>
    </dgm:pt>
    <dgm:pt modelId="{2F5BCBAE-078D-5843-8A1E-020D7164EE28}" type="pres">
      <dgm:prSet presAssocID="{38EEB75C-1ED5-334B-802F-6CBBF7096E9B}" presName="nodeFollowingNodes" presStyleLbl="node1" presStyleIdx="2" presStyleCnt="4">
        <dgm:presLayoutVars>
          <dgm:bulletEnabled val="1"/>
        </dgm:presLayoutVars>
      </dgm:prSet>
      <dgm:spPr/>
    </dgm:pt>
    <dgm:pt modelId="{88A8A88D-3024-3341-AAB6-DEB52A226696}" type="pres">
      <dgm:prSet presAssocID="{BC9D59E2-6958-0F4E-B425-24D7ED005B24}" presName="nodeFollowingNodes" presStyleLbl="node1" presStyleIdx="3" presStyleCnt="4">
        <dgm:presLayoutVars>
          <dgm:bulletEnabled val="1"/>
        </dgm:presLayoutVars>
      </dgm:prSet>
      <dgm:spPr/>
    </dgm:pt>
  </dgm:ptLst>
  <dgm:cxnLst>
    <dgm:cxn modelId="{0FC6C90D-E518-5B4D-B2C3-22402E636C31}" type="presOf" srcId="{7F5DBFD2-7817-274F-9153-5E025F1611FE}" destId="{914691F3-3F7D-1747-8BAA-EDB3F1E2737C}" srcOrd="0" destOrd="0" presId="urn:microsoft.com/office/officeart/2005/8/layout/cycle3"/>
    <dgm:cxn modelId="{F4898535-2364-1F45-8CD5-D240C88A77B0}" type="presOf" srcId="{38EEB75C-1ED5-334B-802F-6CBBF7096E9B}" destId="{2F5BCBAE-078D-5843-8A1E-020D7164EE28}" srcOrd="0" destOrd="0" presId="urn:microsoft.com/office/officeart/2005/8/layout/cycle3"/>
    <dgm:cxn modelId="{A96AE861-F225-5344-BB2A-2003F4D17B99}" srcId="{7F5DBFD2-7817-274F-9153-5E025F1611FE}" destId="{BC9D59E2-6958-0F4E-B425-24D7ED005B24}" srcOrd="3" destOrd="0" parTransId="{19A91AD6-2184-6F4C-A8ED-20B92851C21D}" sibTransId="{4EEE20AF-7EC0-5E4A-BEDE-3832397B3FD5}"/>
    <dgm:cxn modelId="{C1ABE062-F17C-AE4B-BBEE-BE34C88EDD1C}" type="presOf" srcId="{BC9D59E2-6958-0F4E-B425-24D7ED005B24}" destId="{88A8A88D-3024-3341-AAB6-DEB52A226696}" srcOrd="0" destOrd="0" presId="urn:microsoft.com/office/officeart/2005/8/layout/cycle3"/>
    <dgm:cxn modelId="{CEED3671-A936-A74F-85CB-56CEE60CEF3E}" srcId="{7F5DBFD2-7817-274F-9153-5E025F1611FE}" destId="{B48E78C9-7665-724E-8067-48ACBC94A803}" srcOrd="0" destOrd="0" parTransId="{288669EE-7F76-6E43-A075-A8A51DCEF88E}" sibTransId="{22D889F4-6901-E543-A229-21DB69B615D9}"/>
    <dgm:cxn modelId="{60A02254-6DA3-344D-BB52-74B5AB34B9F8}" type="presOf" srcId="{B48E78C9-7665-724E-8067-48ACBC94A803}" destId="{1DDA7596-5EF4-D349-B127-91AC66384816}" srcOrd="0" destOrd="0" presId="urn:microsoft.com/office/officeart/2005/8/layout/cycle3"/>
    <dgm:cxn modelId="{C48F6D77-1027-F848-A788-C400DE0C193C}" type="presOf" srcId="{22D889F4-6901-E543-A229-21DB69B615D9}" destId="{422EA338-C7F6-B24F-87AF-F1AFCEE91C36}" srcOrd="0" destOrd="0" presId="urn:microsoft.com/office/officeart/2005/8/layout/cycle3"/>
    <dgm:cxn modelId="{981D557A-9086-5A4C-9779-6DE8AEB24CE8}" srcId="{7F5DBFD2-7817-274F-9153-5E025F1611FE}" destId="{D7A67138-297E-4C4C-91D4-ADB4372DED9F}" srcOrd="1" destOrd="0" parTransId="{DC835436-143F-CF41-AE5B-5B1BB3C45976}" sibTransId="{9B53F535-7150-1D44-AB0A-44CE03D0A8BE}"/>
    <dgm:cxn modelId="{10E41A88-C287-C140-ACB8-53243CB3578D}" srcId="{7F5DBFD2-7817-274F-9153-5E025F1611FE}" destId="{38EEB75C-1ED5-334B-802F-6CBBF7096E9B}" srcOrd="2" destOrd="0" parTransId="{D5FA34B2-F97A-C540-8903-F7C7A5499E21}" sibTransId="{42380C0B-DD74-1242-A80C-E9F27EC61BF2}"/>
    <dgm:cxn modelId="{7D7E2E9F-234D-5E49-A2E9-CFD8D33D1B83}" type="presOf" srcId="{D7A67138-297E-4C4C-91D4-ADB4372DED9F}" destId="{63A3FBF6-B1DC-B74C-9693-23DF44C6AB75}" srcOrd="0" destOrd="0" presId="urn:microsoft.com/office/officeart/2005/8/layout/cycle3"/>
    <dgm:cxn modelId="{512D7CB0-12F9-2248-8781-E7B765E9BD23}" type="presParOf" srcId="{914691F3-3F7D-1747-8BAA-EDB3F1E2737C}" destId="{27C2529E-633E-6341-A794-C8AFB7C5C499}" srcOrd="0" destOrd="0" presId="urn:microsoft.com/office/officeart/2005/8/layout/cycle3"/>
    <dgm:cxn modelId="{B12A7D5B-FA7D-014E-91BB-0BBFB547B0DF}" type="presParOf" srcId="{27C2529E-633E-6341-A794-C8AFB7C5C499}" destId="{1DDA7596-5EF4-D349-B127-91AC66384816}" srcOrd="0" destOrd="0" presId="urn:microsoft.com/office/officeart/2005/8/layout/cycle3"/>
    <dgm:cxn modelId="{8943A1D9-7698-9D44-AA8A-1B5A34499AD9}" type="presParOf" srcId="{27C2529E-633E-6341-A794-C8AFB7C5C499}" destId="{422EA338-C7F6-B24F-87AF-F1AFCEE91C36}" srcOrd="1" destOrd="0" presId="urn:microsoft.com/office/officeart/2005/8/layout/cycle3"/>
    <dgm:cxn modelId="{EDFF2819-5449-1542-8622-9211B18E7DE6}" type="presParOf" srcId="{27C2529E-633E-6341-A794-C8AFB7C5C499}" destId="{63A3FBF6-B1DC-B74C-9693-23DF44C6AB75}" srcOrd="2" destOrd="0" presId="urn:microsoft.com/office/officeart/2005/8/layout/cycle3"/>
    <dgm:cxn modelId="{32E36D34-9520-314D-A779-8631157D11AD}" type="presParOf" srcId="{27C2529E-633E-6341-A794-C8AFB7C5C499}" destId="{2F5BCBAE-078D-5843-8A1E-020D7164EE28}" srcOrd="3" destOrd="0" presId="urn:microsoft.com/office/officeart/2005/8/layout/cycle3"/>
    <dgm:cxn modelId="{EF83378F-30DA-4945-B886-7F81B736A4DA}" type="presParOf" srcId="{27C2529E-633E-6341-A794-C8AFB7C5C499}" destId="{88A8A88D-3024-3341-AAB6-DEB52A226696}"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EA338-C7F6-B24F-87AF-F1AFCEE91C36}">
      <dsp:nvSpPr>
        <dsp:cNvPr id="0" name=""/>
        <dsp:cNvSpPr/>
      </dsp:nvSpPr>
      <dsp:spPr>
        <a:xfrm>
          <a:off x="608769" y="-47182"/>
          <a:ext cx="3329937" cy="3329937"/>
        </a:xfrm>
        <a:prstGeom prst="circularArrow">
          <a:avLst>
            <a:gd name="adj1" fmla="val 4668"/>
            <a:gd name="adj2" fmla="val 272909"/>
            <a:gd name="adj3" fmla="val 13125454"/>
            <a:gd name="adj4" fmla="val 17833743"/>
            <a:gd name="adj5" fmla="val 4847"/>
          </a:avLst>
        </a:prstGeom>
        <a:solidFill>
          <a:srgbClr val="B2D33E"/>
        </a:solidFill>
        <a:ln>
          <a:noFill/>
        </a:ln>
        <a:effectLst/>
      </dsp:spPr>
      <dsp:style>
        <a:lnRef idx="0">
          <a:scrgbClr r="0" g="0" b="0"/>
        </a:lnRef>
        <a:fillRef idx="1">
          <a:scrgbClr r="0" g="0" b="0"/>
        </a:fillRef>
        <a:effectRef idx="0">
          <a:scrgbClr r="0" g="0" b="0"/>
        </a:effectRef>
        <a:fontRef idx="minor"/>
      </dsp:style>
    </dsp:sp>
    <dsp:sp modelId="{1DDA7596-5EF4-D349-B127-91AC66384816}">
      <dsp:nvSpPr>
        <dsp:cNvPr id="0" name=""/>
        <dsp:cNvSpPr/>
      </dsp:nvSpPr>
      <dsp:spPr>
        <a:xfrm>
          <a:off x="1250111" y="595"/>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Create</a:t>
          </a:r>
        </a:p>
      </dsp:txBody>
      <dsp:txXfrm>
        <a:off x="1300080" y="50564"/>
        <a:ext cx="1947314" cy="923688"/>
      </dsp:txXfrm>
    </dsp:sp>
    <dsp:sp modelId="{63A3FBF6-B1DC-B74C-9693-23DF44C6AB75}">
      <dsp:nvSpPr>
        <dsp:cNvPr id="0" name=""/>
        <dsp:cNvSpPr/>
      </dsp:nvSpPr>
      <dsp:spPr>
        <a:xfrm>
          <a:off x="2445780"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Maintain</a:t>
          </a:r>
        </a:p>
      </dsp:txBody>
      <dsp:txXfrm>
        <a:off x="2495749" y="1246232"/>
        <a:ext cx="1947314" cy="923688"/>
      </dsp:txXfrm>
    </dsp:sp>
    <dsp:sp modelId="{2F5BCBAE-078D-5843-8A1E-020D7164EE28}">
      <dsp:nvSpPr>
        <dsp:cNvPr id="0" name=""/>
        <dsp:cNvSpPr/>
      </dsp:nvSpPr>
      <dsp:spPr>
        <a:xfrm>
          <a:off x="1250111" y="2391932"/>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Safeguard</a:t>
          </a:r>
        </a:p>
      </dsp:txBody>
      <dsp:txXfrm>
        <a:off x="1300080" y="2441901"/>
        <a:ext cx="1947314" cy="923688"/>
      </dsp:txXfrm>
    </dsp:sp>
    <dsp:sp modelId="{88A8A88D-3024-3341-AAB6-DEB52A226696}">
      <dsp:nvSpPr>
        <dsp:cNvPr id="0" name=""/>
        <dsp:cNvSpPr/>
      </dsp:nvSpPr>
      <dsp:spPr>
        <a:xfrm>
          <a:off x="54443"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Destroy</a:t>
          </a:r>
        </a:p>
      </dsp:txBody>
      <dsp:txXfrm>
        <a:off x="104412" y="1246232"/>
        <a:ext cx="1947314" cy="923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EA338-C7F6-B24F-87AF-F1AFCEE91C36}">
      <dsp:nvSpPr>
        <dsp:cNvPr id="0" name=""/>
        <dsp:cNvSpPr/>
      </dsp:nvSpPr>
      <dsp:spPr>
        <a:xfrm>
          <a:off x="608769" y="-47182"/>
          <a:ext cx="3329937" cy="3329937"/>
        </a:xfrm>
        <a:prstGeom prst="circularArrow">
          <a:avLst>
            <a:gd name="adj1" fmla="val 4668"/>
            <a:gd name="adj2" fmla="val 272909"/>
            <a:gd name="adj3" fmla="val 13125454"/>
            <a:gd name="adj4" fmla="val 17833743"/>
            <a:gd name="adj5" fmla="val 4847"/>
          </a:avLst>
        </a:prstGeom>
        <a:solidFill>
          <a:srgbClr val="B2D33E"/>
        </a:solidFill>
        <a:ln>
          <a:noFill/>
        </a:ln>
        <a:effectLst/>
      </dsp:spPr>
      <dsp:style>
        <a:lnRef idx="0">
          <a:scrgbClr r="0" g="0" b="0"/>
        </a:lnRef>
        <a:fillRef idx="1">
          <a:scrgbClr r="0" g="0" b="0"/>
        </a:fillRef>
        <a:effectRef idx="0">
          <a:scrgbClr r="0" g="0" b="0"/>
        </a:effectRef>
        <a:fontRef idx="minor"/>
      </dsp:style>
    </dsp:sp>
    <dsp:sp modelId="{1DDA7596-5EF4-D349-B127-91AC66384816}">
      <dsp:nvSpPr>
        <dsp:cNvPr id="0" name=""/>
        <dsp:cNvSpPr/>
      </dsp:nvSpPr>
      <dsp:spPr>
        <a:xfrm>
          <a:off x="1250111" y="595"/>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Create</a:t>
          </a:r>
        </a:p>
      </dsp:txBody>
      <dsp:txXfrm>
        <a:off x="1300080" y="50564"/>
        <a:ext cx="1947314" cy="923688"/>
      </dsp:txXfrm>
    </dsp:sp>
    <dsp:sp modelId="{63A3FBF6-B1DC-B74C-9693-23DF44C6AB75}">
      <dsp:nvSpPr>
        <dsp:cNvPr id="0" name=""/>
        <dsp:cNvSpPr/>
      </dsp:nvSpPr>
      <dsp:spPr>
        <a:xfrm>
          <a:off x="2445780"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Maintain</a:t>
          </a:r>
        </a:p>
      </dsp:txBody>
      <dsp:txXfrm>
        <a:off x="2495749" y="1246232"/>
        <a:ext cx="1947314" cy="923688"/>
      </dsp:txXfrm>
    </dsp:sp>
    <dsp:sp modelId="{2F5BCBAE-078D-5843-8A1E-020D7164EE28}">
      <dsp:nvSpPr>
        <dsp:cNvPr id="0" name=""/>
        <dsp:cNvSpPr/>
      </dsp:nvSpPr>
      <dsp:spPr>
        <a:xfrm>
          <a:off x="1250111" y="2391932"/>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Safeguard</a:t>
          </a:r>
        </a:p>
      </dsp:txBody>
      <dsp:txXfrm>
        <a:off x="1300080" y="2441901"/>
        <a:ext cx="1947314" cy="923688"/>
      </dsp:txXfrm>
    </dsp:sp>
    <dsp:sp modelId="{88A8A88D-3024-3341-AAB6-DEB52A226696}">
      <dsp:nvSpPr>
        <dsp:cNvPr id="0" name=""/>
        <dsp:cNvSpPr/>
      </dsp:nvSpPr>
      <dsp:spPr>
        <a:xfrm>
          <a:off x="54443"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Destroy</a:t>
          </a:r>
        </a:p>
      </dsp:txBody>
      <dsp:txXfrm>
        <a:off x="104412" y="1246232"/>
        <a:ext cx="1947314" cy="9236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EA338-C7F6-B24F-87AF-F1AFCEE91C36}">
      <dsp:nvSpPr>
        <dsp:cNvPr id="0" name=""/>
        <dsp:cNvSpPr/>
      </dsp:nvSpPr>
      <dsp:spPr>
        <a:xfrm>
          <a:off x="608769" y="-47182"/>
          <a:ext cx="3329937" cy="3329937"/>
        </a:xfrm>
        <a:prstGeom prst="circularArrow">
          <a:avLst>
            <a:gd name="adj1" fmla="val 4668"/>
            <a:gd name="adj2" fmla="val 272909"/>
            <a:gd name="adj3" fmla="val 13125454"/>
            <a:gd name="adj4" fmla="val 17833743"/>
            <a:gd name="adj5" fmla="val 4847"/>
          </a:avLst>
        </a:prstGeom>
        <a:solidFill>
          <a:srgbClr val="B2D33E"/>
        </a:solidFill>
        <a:ln>
          <a:noFill/>
        </a:ln>
        <a:effectLst/>
      </dsp:spPr>
      <dsp:style>
        <a:lnRef idx="0">
          <a:scrgbClr r="0" g="0" b="0"/>
        </a:lnRef>
        <a:fillRef idx="1">
          <a:scrgbClr r="0" g="0" b="0"/>
        </a:fillRef>
        <a:effectRef idx="0">
          <a:scrgbClr r="0" g="0" b="0"/>
        </a:effectRef>
        <a:fontRef idx="minor"/>
      </dsp:style>
    </dsp:sp>
    <dsp:sp modelId="{1DDA7596-5EF4-D349-B127-91AC66384816}">
      <dsp:nvSpPr>
        <dsp:cNvPr id="0" name=""/>
        <dsp:cNvSpPr/>
      </dsp:nvSpPr>
      <dsp:spPr>
        <a:xfrm>
          <a:off x="1250111" y="595"/>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Create</a:t>
          </a:r>
        </a:p>
      </dsp:txBody>
      <dsp:txXfrm>
        <a:off x="1300080" y="50564"/>
        <a:ext cx="1947314" cy="923688"/>
      </dsp:txXfrm>
    </dsp:sp>
    <dsp:sp modelId="{63A3FBF6-B1DC-B74C-9693-23DF44C6AB75}">
      <dsp:nvSpPr>
        <dsp:cNvPr id="0" name=""/>
        <dsp:cNvSpPr/>
      </dsp:nvSpPr>
      <dsp:spPr>
        <a:xfrm>
          <a:off x="2445780"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Maintain</a:t>
          </a:r>
        </a:p>
      </dsp:txBody>
      <dsp:txXfrm>
        <a:off x="2495749" y="1246232"/>
        <a:ext cx="1947314" cy="923688"/>
      </dsp:txXfrm>
    </dsp:sp>
    <dsp:sp modelId="{2F5BCBAE-078D-5843-8A1E-020D7164EE28}">
      <dsp:nvSpPr>
        <dsp:cNvPr id="0" name=""/>
        <dsp:cNvSpPr/>
      </dsp:nvSpPr>
      <dsp:spPr>
        <a:xfrm>
          <a:off x="1250111" y="2391932"/>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Safeguard</a:t>
          </a:r>
        </a:p>
      </dsp:txBody>
      <dsp:txXfrm>
        <a:off x="1300080" y="2441901"/>
        <a:ext cx="1947314" cy="923688"/>
      </dsp:txXfrm>
    </dsp:sp>
    <dsp:sp modelId="{88A8A88D-3024-3341-AAB6-DEB52A226696}">
      <dsp:nvSpPr>
        <dsp:cNvPr id="0" name=""/>
        <dsp:cNvSpPr/>
      </dsp:nvSpPr>
      <dsp:spPr>
        <a:xfrm>
          <a:off x="54443"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Destroy</a:t>
          </a:r>
        </a:p>
      </dsp:txBody>
      <dsp:txXfrm>
        <a:off x="104412" y="1246232"/>
        <a:ext cx="1947314" cy="923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EA338-C7F6-B24F-87AF-F1AFCEE91C36}">
      <dsp:nvSpPr>
        <dsp:cNvPr id="0" name=""/>
        <dsp:cNvSpPr/>
      </dsp:nvSpPr>
      <dsp:spPr>
        <a:xfrm>
          <a:off x="608769" y="-47182"/>
          <a:ext cx="3329937" cy="3329937"/>
        </a:xfrm>
        <a:prstGeom prst="circularArrow">
          <a:avLst>
            <a:gd name="adj1" fmla="val 4668"/>
            <a:gd name="adj2" fmla="val 272909"/>
            <a:gd name="adj3" fmla="val 13125454"/>
            <a:gd name="adj4" fmla="val 17833743"/>
            <a:gd name="adj5" fmla="val 4847"/>
          </a:avLst>
        </a:prstGeom>
        <a:solidFill>
          <a:srgbClr val="B2D33E"/>
        </a:solidFill>
        <a:ln>
          <a:noFill/>
        </a:ln>
        <a:effectLst/>
      </dsp:spPr>
      <dsp:style>
        <a:lnRef idx="0">
          <a:scrgbClr r="0" g="0" b="0"/>
        </a:lnRef>
        <a:fillRef idx="1">
          <a:scrgbClr r="0" g="0" b="0"/>
        </a:fillRef>
        <a:effectRef idx="0">
          <a:scrgbClr r="0" g="0" b="0"/>
        </a:effectRef>
        <a:fontRef idx="minor"/>
      </dsp:style>
    </dsp:sp>
    <dsp:sp modelId="{1DDA7596-5EF4-D349-B127-91AC66384816}">
      <dsp:nvSpPr>
        <dsp:cNvPr id="0" name=""/>
        <dsp:cNvSpPr/>
      </dsp:nvSpPr>
      <dsp:spPr>
        <a:xfrm>
          <a:off x="1250111" y="595"/>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Create</a:t>
          </a:r>
        </a:p>
      </dsp:txBody>
      <dsp:txXfrm>
        <a:off x="1300080" y="50564"/>
        <a:ext cx="1947314" cy="923688"/>
      </dsp:txXfrm>
    </dsp:sp>
    <dsp:sp modelId="{63A3FBF6-B1DC-B74C-9693-23DF44C6AB75}">
      <dsp:nvSpPr>
        <dsp:cNvPr id="0" name=""/>
        <dsp:cNvSpPr/>
      </dsp:nvSpPr>
      <dsp:spPr>
        <a:xfrm>
          <a:off x="2445780"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Maintain</a:t>
          </a:r>
        </a:p>
      </dsp:txBody>
      <dsp:txXfrm>
        <a:off x="2495749" y="1246232"/>
        <a:ext cx="1947314" cy="923688"/>
      </dsp:txXfrm>
    </dsp:sp>
    <dsp:sp modelId="{2F5BCBAE-078D-5843-8A1E-020D7164EE28}">
      <dsp:nvSpPr>
        <dsp:cNvPr id="0" name=""/>
        <dsp:cNvSpPr/>
      </dsp:nvSpPr>
      <dsp:spPr>
        <a:xfrm>
          <a:off x="1250111" y="2391932"/>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Safeguard</a:t>
          </a:r>
        </a:p>
      </dsp:txBody>
      <dsp:txXfrm>
        <a:off x="1300080" y="2441901"/>
        <a:ext cx="1947314" cy="923688"/>
      </dsp:txXfrm>
    </dsp:sp>
    <dsp:sp modelId="{88A8A88D-3024-3341-AAB6-DEB52A226696}">
      <dsp:nvSpPr>
        <dsp:cNvPr id="0" name=""/>
        <dsp:cNvSpPr/>
      </dsp:nvSpPr>
      <dsp:spPr>
        <a:xfrm>
          <a:off x="54443" y="1196263"/>
          <a:ext cx="2047252" cy="1023626"/>
        </a:xfrm>
        <a:prstGeom prst="roundRect">
          <a:avLst/>
        </a:prstGeom>
        <a:solidFill>
          <a:srgbClr val="3571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Destroy</a:t>
          </a:r>
        </a:p>
      </dsp:txBody>
      <dsp:txXfrm>
        <a:off x="104412" y="1246232"/>
        <a:ext cx="1947314" cy="92368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9E08F3-DAE0-ED4E-9484-82BE30136308}" type="datetimeFigureOut">
              <a:rPr lang="en-US" smtClean="0"/>
              <a:t>10/6/2023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96E63-DF5E-3E47-BC18-EF55745D7A1D}" type="slidenum">
              <a:rPr lang="en-US" smtClean="0"/>
              <a:t>‹#›</a:t>
            </a:fld>
            <a:endParaRPr lang="en-US" dirty="0"/>
          </a:p>
        </p:txBody>
      </p:sp>
    </p:spTree>
    <p:extLst>
      <p:ext uri="{BB962C8B-B14F-4D97-AF65-F5344CB8AC3E}">
        <p14:creationId xmlns:p14="http://schemas.microsoft.com/office/powerpoint/2010/main" val="103976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0B0D5-520A-4D4D-B84C-27F8BF3B14F3}" type="datetimeFigureOut">
              <a:rPr lang="en-US" smtClean="0"/>
              <a:t>10/6/2023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D2C76-11F9-1C45-8497-630A42C34B0B}" type="slidenum">
              <a:rPr lang="en-US" smtClean="0"/>
              <a:t>‹#›</a:t>
            </a:fld>
            <a:endParaRPr lang="en-US" dirty="0"/>
          </a:p>
        </p:txBody>
      </p:sp>
    </p:spTree>
    <p:extLst>
      <p:ext uri="{BB962C8B-B14F-4D97-AF65-F5344CB8AC3E}">
        <p14:creationId xmlns:p14="http://schemas.microsoft.com/office/powerpoint/2010/main" val="322117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D2C76-11F9-1C45-8497-630A42C34B0B}" type="slidenum">
              <a:rPr lang="en-US" smtClean="0"/>
              <a:t>5</a:t>
            </a:fld>
            <a:endParaRPr lang="en-US" dirty="0"/>
          </a:p>
        </p:txBody>
      </p:sp>
    </p:spTree>
    <p:extLst>
      <p:ext uri="{BB962C8B-B14F-4D97-AF65-F5344CB8AC3E}">
        <p14:creationId xmlns:p14="http://schemas.microsoft.com/office/powerpoint/2010/main" val="4288652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D2C76-11F9-1C45-8497-630A42C34B0B}" type="slidenum">
              <a:rPr lang="en-US" smtClean="0"/>
              <a:t>6</a:t>
            </a:fld>
            <a:endParaRPr lang="en-US" dirty="0"/>
          </a:p>
        </p:txBody>
      </p:sp>
    </p:spTree>
    <p:extLst>
      <p:ext uri="{BB962C8B-B14F-4D97-AF65-F5344CB8AC3E}">
        <p14:creationId xmlns:p14="http://schemas.microsoft.com/office/powerpoint/2010/main" val="279436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FD2C76-11F9-1C45-8497-630A42C34B0B}" type="slidenum">
              <a:rPr lang="en-US" smtClean="0"/>
              <a:t>23</a:t>
            </a:fld>
            <a:endParaRPr lang="en-US" dirty="0"/>
          </a:p>
        </p:txBody>
      </p:sp>
    </p:spTree>
    <p:extLst>
      <p:ext uri="{BB962C8B-B14F-4D97-AF65-F5344CB8AC3E}">
        <p14:creationId xmlns:p14="http://schemas.microsoft.com/office/powerpoint/2010/main" val="2239309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a:ln>
            <a:solidFill>
              <a:schemeClr val="accent1"/>
            </a:solidFill>
          </a:ln>
        </p:spPr>
      </p:pic>
      <p:sp>
        <p:nvSpPr>
          <p:cNvPr id="2" name="Title 1"/>
          <p:cNvSpPr>
            <a:spLocks noGrp="1"/>
          </p:cNvSpPr>
          <p:nvPr>
            <p:ph type="title" hasCustomPrompt="1"/>
          </p:nvPr>
        </p:nvSpPr>
        <p:spPr>
          <a:xfrm>
            <a:off x="0" y="2674302"/>
            <a:ext cx="12192000" cy="1509395"/>
          </a:xfrm>
        </p:spPr>
        <p:txBody>
          <a:bodyPr>
            <a:noAutofit/>
          </a:bodyPr>
          <a:lstStyle>
            <a:lvl1pPr algn="ctr">
              <a:defRPr sz="14000" baseline="0">
                <a:solidFill>
                  <a:schemeClr val="bg1"/>
                </a:solidFill>
                <a:latin typeface="Minion Pro" panose="02040503050306020203" pitchFamily="18" charset="0"/>
              </a:defRPr>
            </a:lvl1pPr>
          </a:lstStyle>
          <a:p>
            <a:r>
              <a:rPr lang="en-US" dirty="0"/>
              <a:t>Welcome</a:t>
            </a:r>
          </a:p>
        </p:txBody>
      </p:sp>
      <p:sp>
        <p:nvSpPr>
          <p:cNvPr id="6" name="Rectangle 5"/>
          <p:cNvSpPr/>
          <p:nvPr userDrawn="1"/>
        </p:nvSpPr>
        <p:spPr>
          <a:xfrm>
            <a:off x="5788036" y="1890231"/>
            <a:ext cx="615929" cy="16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sp>
        <p:nvSpPr>
          <p:cNvPr id="7" name="Rectangle 6"/>
          <p:cNvSpPr/>
          <p:nvPr userDrawn="1"/>
        </p:nvSpPr>
        <p:spPr>
          <a:xfrm>
            <a:off x="5788036" y="4806461"/>
            <a:ext cx="615929" cy="161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3" name="Picture 2"/>
          <p:cNvPicPr>
            <a:picLocks noChangeAspect="1"/>
          </p:cNvPicPr>
          <p:nvPr userDrawn="1"/>
        </p:nvPicPr>
        <p:blipFill>
          <a:blip r:embed="rId3"/>
          <a:stretch>
            <a:fillRect/>
          </a:stretch>
        </p:blipFill>
        <p:spPr>
          <a:xfrm>
            <a:off x="8366441" y="5769421"/>
            <a:ext cx="3400442" cy="869338"/>
          </a:xfrm>
          <a:prstGeom prst="rect">
            <a:avLst/>
          </a:prstGeom>
        </p:spPr>
      </p:pic>
    </p:spTree>
    <p:extLst>
      <p:ext uri="{BB962C8B-B14F-4D97-AF65-F5344CB8AC3E}">
        <p14:creationId xmlns:p14="http://schemas.microsoft.com/office/powerpoint/2010/main" val="145239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9" name="Text Placeholder 2"/>
          <p:cNvSpPr>
            <a:spLocks noGrp="1"/>
          </p:cNvSpPr>
          <p:nvPr>
            <p:ph idx="1"/>
          </p:nvPr>
        </p:nvSpPr>
        <p:spPr>
          <a:xfrm>
            <a:off x="5687696" y="899806"/>
            <a:ext cx="53649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3"/>
          <p:cNvSpPr>
            <a:spLocks noGrp="1"/>
          </p:cNvSpPr>
          <p:nvPr>
            <p:ph type="pic" sz="quarter" idx="11"/>
          </p:nvPr>
        </p:nvSpPr>
        <p:spPr>
          <a:xfrm>
            <a:off x="1828800" y="3482623"/>
            <a:ext cx="3611140" cy="2466622"/>
          </a:xfrm>
        </p:spPr>
        <p:txBody>
          <a:bodyPr/>
          <a:lstStyle/>
          <a:p>
            <a:r>
              <a:rPr lang="en-US" dirty="0"/>
              <a:t>Click icon to add picture</a:t>
            </a:r>
          </a:p>
        </p:txBody>
      </p:sp>
      <p:sp>
        <p:nvSpPr>
          <p:cNvPr id="12" name="Picture Placeholder 3"/>
          <p:cNvSpPr>
            <a:spLocks noGrp="1"/>
          </p:cNvSpPr>
          <p:nvPr>
            <p:ph type="pic" sz="quarter" idx="12"/>
          </p:nvPr>
        </p:nvSpPr>
        <p:spPr>
          <a:xfrm>
            <a:off x="1828800" y="899806"/>
            <a:ext cx="3611140" cy="2466622"/>
          </a:xfrm>
        </p:spPr>
        <p:txBody>
          <a:bodyPr/>
          <a:lstStyle/>
          <a:p>
            <a:r>
              <a:rPr lang="en-US" dirty="0"/>
              <a:t>Click icon to add picture</a:t>
            </a:r>
          </a:p>
        </p:txBody>
      </p:sp>
      <p:sp>
        <p:nvSpPr>
          <p:cNvPr id="14" name="TextBox 13"/>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Tree>
    <p:extLst>
      <p:ext uri="{BB962C8B-B14F-4D97-AF65-F5344CB8AC3E}">
        <p14:creationId xmlns:p14="http://schemas.microsoft.com/office/powerpoint/2010/main" val="33555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1- one column w/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10"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40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Content 1- two column w/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4" name="Text Placeholder 2"/>
          <p:cNvSpPr>
            <a:spLocks noGrp="1"/>
          </p:cNvSpPr>
          <p:nvPr>
            <p:ph idx="1" hasCustomPrompt="1"/>
          </p:nvPr>
        </p:nvSpPr>
        <p:spPr>
          <a:xfrm>
            <a:off x="573023"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694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1- two column w/chart+logo&#10;Title + Content 1- two column w/chart+logo&#10;Title + Content 1- two column w/chart+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5" name="Content Placeholder 6"/>
          <p:cNvSpPr>
            <a:spLocks noGrp="1"/>
          </p:cNvSpPr>
          <p:nvPr>
            <p:ph sz="quarter" idx="10" hasCustomPrompt="1"/>
          </p:nvPr>
        </p:nvSpPr>
        <p:spPr>
          <a:xfrm>
            <a:off x="573024" y="2427288"/>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8"/>
          <p:cNvSpPr>
            <a:spLocks noGrp="1"/>
          </p:cNvSpPr>
          <p:nvPr>
            <p:ph type="chart" sz="quarter" idx="11"/>
          </p:nvPr>
        </p:nvSpPr>
        <p:spPr>
          <a:xfrm>
            <a:off x="4436533" y="2427288"/>
            <a:ext cx="6652155" cy="3575050"/>
          </a:xfrm>
        </p:spPr>
        <p:txBody>
          <a:bodyPr/>
          <a:lstStyle/>
          <a:p>
            <a:r>
              <a:rPr lang="en-US" dirty="0"/>
              <a:t>Click icon to add chart</a:t>
            </a:r>
          </a:p>
        </p:txBody>
      </p:sp>
    </p:spTree>
    <p:extLst>
      <p:ext uri="{BB962C8B-B14F-4D97-AF65-F5344CB8AC3E}">
        <p14:creationId xmlns:p14="http://schemas.microsoft.com/office/powerpoint/2010/main" val="18158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8"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5" name="Table 4"/>
          <p:cNvGraphicFramePr>
            <a:graphicFrameLocks noGrp="1"/>
          </p:cNvGraphicFramePr>
          <p:nvPr userDrawn="1">
            <p:extLst>
              <p:ext uri="{D42A27DB-BD31-4B8C-83A1-F6EECF244321}">
                <p14:modId xmlns:p14="http://schemas.microsoft.com/office/powerpoint/2010/main" val="276980634"/>
              </p:ext>
            </p:extLst>
          </p:nvPr>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926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dirty="0"/>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dirty="0"/>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
        <p:nvSpPr>
          <p:cNvPr id="10" name="Text Placeholder 2"/>
          <p:cNvSpPr>
            <a:spLocks noGrp="1"/>
          </p:cNvSpPr>
          <p:nvPr>
            <p:ph idx="1"/>
          </p:nvPr>
        </p:nvSpPr>
        <p:spPr>
          <a:xfrm>
            <a:off x="5665119" y="899805"/>
            <a:ext cx="5236430"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85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1-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68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 1-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Click to edit title copy</a:t>
            </a:r>
          </a:p>
        </p:txBody>
      </p:sp>
      <p:sp>
        <p:nvSpPr>
          <p:cNvPr id="6" name="Text Placeholder 2"/>
          <p:cNvSpPr>
            <a:spLocks noGrp="1"/>
          </p:cNvSpPr>
          <p:nvPr>
            <p:ph idx="11" hasCustomPrompt="1"/>
          </p:nvPr>
        </p:nvSpPr>
        <p:spPr>
          <a:xfrm>
            <a:off x="573024" y="2291969"/>
            <a:ext cx="5054052" cy="3757139"/>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2" hasCustomPrompt="1"/>
          </p:nvPr>
        </p:nvSpPr>
        <p:spPr>
          <a:xfrm>
            <a:off x="6034572" y="2291968"/>
            <a:ext cx="5054052" cy="3757139"/>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520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1- two column w/chart+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7"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Tree>
    <p:extLst>
      <p:ext uri="{BB962C8B-B14F-4D97-AF65-F5344CB8AC3E}">
        <p14:creationId xmlns:p14="http://schemas.microsoft.com/office/powerpoint/2010/main" val="9964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lvl1pPr>
              <a:defRPr baseline="0"/>
            </a:lvl1pPr>
          </a:lstStyle>
          <a:p>
            <a:r>
              <a:rPr lang="en-US" dirty="0"/>
              <a:t>Click to edit title copy</a:t>
            </a:r>
          </a:p>
        </p:txBody>
      </p:sp>
      <p:sp>
        <p:nvSpPr>
          <p:cNvPr id="5"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6" name="Table 5"/>
          <p:cNvGraphicFramePr>
            <a:graphicFrameLocks noGrp="1"/>
          </p:cNvGraphicFramePr>
          <p:nvPr userDrawn="1">
            <p:extLst>
              <p:ext uri="{D42A27DB-BD31-4B8C-83A1-F6EECF244321}">
                <p14:modId xmlns:p14="http://schemas.microsoft.com/office/powerpoint/2010/main" val="855197652"/>
              </p:ext>
            </p:extLst>
          </p:nvPr>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4298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39496" y="2637692"/>
            <a:ext cx="5216535" cy="1266796"/>
          </a:xfrm>
        </p:spPr>
        <p:txBody>
          <a:bodyPr anchor="b">
            <a:normAutofit/>
          </a:bodyPr>
          <a:lstStyle>
            <a:lvl1pPr algn="l">
              <a:defRPr sz="4000" baseline="0">
                <a:solidFill>
                  <a:schemeClr val="bg1"/>
                </a:solidFill>
                <a:latin typeface="Minion Pro" panose="02040503050306020203" pitchFamily="18" charset="0"/>
              </a:defRPr>
            </a:lvl1pPr>
          </a:lstStyle>
          <a:p>
            <a:r>
              <a:rPr lang="en-US" dirty="0"/>
              <a:t>Click to edit title copy here</a:t>
            </a:r>
          </a:p>
        </p:txBody>
      </p:sp>
      <p:sp>
        <p:nvSpPr>
          <p:cNvPr id="3" name="Subtitle 2"/>
          <p:cNvSpPr>
            <a:spLocks noGrp="1"/>
          </p:cNvSpPr>
          <p:nvPr>
            <p:ph type="subTitle" idx="1" hasCustomPrompt="1"/>
          </p:nvPr>
        </p:nvSpPr>
        <p:spPr>
          <a:xfrm>
            <a:off x="8160578" y="2637692"/>
            <a:ext cx="3630168" cy="1858337"/>
          </a:xfrm>
        </p:spPr>
        <p:txBody>
          <a:bodyPr/>
          <a:lstStyle>
            <a:lvl1pPr marL="0" marR="0" indent="0" algn="l" defTabSz="914400" rtl="0" eaLnBrk="1" fontAlgn="auto" latinLnBrk="0" hangingPunct="1">
              <a:lnSpc>
                <a:spcPct val="100000"/>
              </a:lnSpc>
              <a:spcBef>
                <a:spcPts val="1000"/>
              </a:spcBef>
              <a:spcAft>
                <a:spcPts val="600"/>
              </a:spcAft>
              <a:buClrTx/>
              <a:buSzTx/>
              <a:buFont typeface="Arial"/>
              <a:buNone/>
              <a:tabLst/>
              <a:defRPr sz="2400">
                <a:latin typeface="BrownPr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text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endParaRPr lang="en-US" dirty="0"/>
          </a:p>
        </p:txBody>
      </p:sp>
      <p:pic>
        <p:nvPicPr>
          <p:cNvPr id="4" name="Picture 3"/>
          <p:cNvPicPr>
            <a:picLocks noChangeAspect="1"/>
          </p:cNvPicPr>
          <p:nvPr userDrawn="1"/>
        </p:nvPicPr>
        <p:blipFill>
          <a:blip r:embed="rId3"/>
          <a:stretch>
            <a:fillRect/>
          </a:stretch>
        </p:blipFill>
        <p:spPr>
          <a:xfrm>
            <a:off x="8296255" y="5489511"/>
            <a:ext cx="3541266" cy="905341"/>
          </a:xfrm>
          <a:prstGeom prst="rect">
            <a:avLst/>
          </a:prstGeom>
        </p:spPr>
      </p:pic>
    </p:spTree>
    <p:extLst>
      <p:ext uri="{BB962C8B-B14F-4D97-AF65-F5344CB8AC3E}">
        <p14:creationId xmlns:p14="http://schemas.microsoft.com/office/powerpoint/2010/main" val="102566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dirty="0"/>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dirty="0"/>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latin typeface="Century Gothic" charset="0"/>
              </a:rPr>
              <a:t>Click</a:t>
            </a:r>
            <a:r>
              <a:rPr lang="en-US" sz="1500" baseline="0" dirty="0">
                <a:latin typeface="Century Gothic" charset="0"/>
              </a:rPr>
              <a:t> to edit text.</a:t>
            </a:r>
            <a:endParaRPr lang="en-US" sz="1500" dirty="0">
              <a:latin typeface="Century Gothic" charset="0"/>
            </a:endParaRPr>
          </a:p>
        </p:txBody>
      </p:sp>
      <p:sp>
        <p:nvSpPr>
          <p:cNvPr id="10" name="Text Placeholder 2"/>
          <p:cNvSpPr>
            <a:spLocks noGrp="1"/>
          </p:cNvSpPr>
          <p:nvPr>
            <p:ph idx="1"/>
          </p:nvPr>
        </p:nvSpPr>
        <p:spPr>
          <a:xfrm>
            <a:off x="5665118" y="899805"/>
            <a:ext cx="4892046"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52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Content 2-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7"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12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2-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8" name="Text Placeholder 2"/>
          <p:cNvSpPr>
            <a:spLocks noGrp="1"/>
          </p:cNvSpPr>
          <p:nvPr>
            <p:ph idx="10" hasCustomPrompt="1"/>
          </p:nvPr>
        </p:nvSpPr>
        <p:spPr>
          <a:xfrm>
            <a:off x="573024"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p:cNvSpPr>
            <a:spLocks noGrp="1"/>
          </p:cNvSpPr>
          <p:nvPr>
            <p:ph idx="11"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72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2-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7" name="Content Placeholder 6"/>
          <p:cNvSpPr>
            <a:spLocks noGrp="1"/>
          </p:cNvSpPr>
          <p:nvPr>
            <p:ph sz="quarter" idx="10" hasCustomPrompt="1"/>
          </p:nvPr>
        </p:nvSpPr>
        <p:spPr>
          <a:xfrm>
            <a:off x="573024" y="2282910"/>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hart Placeholder 8"/>
          <p:cNvSpPr>
            <a:spLocks noGrp="1"/>
          </p:cNvSpPr>
          <p:nvPr>
            <p:ph type="chart" sz="quarter" idx="11"/>
          </p:nvPr>
        </p:nvSpPr>
        <p:spPr>
          <a:xfrm>
            <a:off x="4470399" y="2282910"/>
            <a:ext cx="6652155" cy="3575050"/>
          </a:xfrm>
        </p:spPr>
        <p:txBody>
          <a:bodyPr/>
          <a:lstStyle/>
          <a:p>
            <a:r>
              <a:rPr lang="en-US" dirty="0"/>
              <a:t>Click icon to add chart</a:t>
            </a:r>
          </a:p>
        </p:txBody>
      </p:sp>
    </p:spTree>
    <p:extLst>
      <p:ext uri="{BB962C8B-B14F-4D97-AF65-F5344CB8AC3E}">
        <p14:creationId xmlns:p14="http://schemas.microsoft.com/office/powerpoint/2010/main" val="75059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2- one column w/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71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2- two column w/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p:cNvSpPr>
            <a:spLocks noGrp="1"/>
          </p:cNvSpPr>
          <p:nvPr>
            <p:ph idx="1" hasCustomPrompt="1"/>
          </p:nvPr>
        </p:nvSpPr>
        <p:spPr>
          <a:xfrm>
            <a:off x="573024"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idx="11"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3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Content 2- two column w/chart+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Tree>
    <p:extLst>
      <p:ext uri="{BB962C8B-B14F-4D97-AF65-F5344CB8AC3E}">
        <p14:creationId xmlns:p14="http://schemas.microsoft.com/office/powerpoint/2010/main" val="211987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Content 2-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40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ntent 2-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txBox="1">
            <a:spLocks/>
          </p:cNvSpPr>
          <p:nvPr userDrawn="1"/>
        </p:nvSpPr>
        <p:spPr>
          <a:xfrm>
            <a:off x="573024" y="831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p:cNvSpPr txBox="1">
            <a:spLocks/>
          </p:cNvSpPr>
          <p:nvPr userDrawn="1"/>
        </p:nvSpPr>
        <p:spPr>
          <a:xfrm>
            <a:off x="573024" y="8314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13" name="Text Placeholder 12"/>
          <p:cNvSpPr>
            <a:spLocks noGrp="1"/>
          </p:cNvSpPr>
          <p:nvPr>
            <p:ph type="body" sz="quarter" idx="10"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p:cNvSpPr>
            <a:spLocks noGrp="1"/>
          </p:cNvSpPr>
          <p:nvPr>
            <p:ph type="body" sz="quarter" idx="11" hasCustomPrompt="1"/>
          </p:nvPr>
        </p:nvSpPr>
        <p:spPr>
          <a:xfrm>
            <a:off x="6126369" y="2277729"/>
            <a:ext cx="4980321" cy="3521492"/>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86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Content 2- one column w/chart+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3"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Tree>
    <p:extLst>
      <p:ext uri="{BB962C8B-B14F-4D97-AF65-F5344CB8AC3E}">
        <p14:creationId xmlns:p14="http://schemas.microsoft.com/office/powerpoint/2010/main" val="17553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4" name="Rectangle 3"/>
          <p:cNvSpPr/>
          <p:nvPr userDrawn="1"/>
        </p:nvSpPr>
        <p:spPr>
          <a:xfrm>
            <a:off x="0" y="0"/>
            <a:ext cx="6096000" cy="6858000"/>
          </a:xfrm>
          <a:prstGeom prst="rect">
            <a:avLst/>
          </a:prstGeom>
          <a:solidFill>
            <a:srgbClr val="007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557561" y="1629631"/>
            <a:ext cx="5363737" cy="2246769"/>
          </a:xfrm>
          <a:prstGeom prst="rect">
            <a:avLst/>
          </a:prstGeom>
          <a:noFill/>
        </p:spPr>
        <p:txBody>
          <a:bodyPr wrap="square" rtlCol="0">
            <a:spAutoFit/>
          </a:bodyPr>
          <a:lstStyle/>
          <a:p>
            <a:r>
              <a:rPr lang="en-US" sz="7000" b="1" i="0" dirty="0">
                <a:solidFill>
                  <a:schemeClr val="bg1"/>
                </a:solidFill>
                <a:latin typeface="Times New Roman" charset="0"/>
              </a:rPr>
              <a:t>University </a:t>
            </a:r>
            <a:br>
              <a:rPr lang="en-US" sz="7000" b="1" i="0" dirty="0">
                <a:solidFill>
                  <a:schemeClr val="bg1"/>
                </a:solidFill>
                <a:latin typeface="Times New Roman" charset="0"/>
              </a:rPr>
            </a:br>
            <a:r>
              <a:rPr lang="en-US" sz="7000" b="1" i="0" baseline="0" dirty="0">
                <a:solidFill>
                  <a:schemeClr val="bg1"/>
                </a:solidFill>
                <a:latin typeface="Times New Roman" charset="0"/>
              </a:rPr>
              <a:t>of Vermont</a:t>
            </a:r>
            <a:endParaRPr lang="en-US" sz="7000" b="1" i="0" dirty="0">
              <a:solidFill>
                <a:schemeClr val="bg1"/>
              </a:solidFill>
              <a:latin typeface="Times New Roman" charset="0"/>
            </a:endParaRPr>
          </a:p>
        </p:txBody>
      </p:sp>
      <p:sp>
        <p:nvSpPr>
          <p:cNvPr id="6" name="TextBox 5"/>
          <p:cNvSpPr txBox="1"/>
          <p:nvPr userDrawn="1"/>
        </p:nvSpPr>
        <p:spPr>
          <a:xfrm>
            <a:off x="557561" y="4605453"/>
            <a:ext cx="3267307" cy="400110"/>
          </a:xfrm>
          <a:prstGeom prst="rect">
            <a:avLst/>
          </a:prstGeom>
          <a:noFill/>
        </p:spPr>
        <p:txBody>
          <a:bodyPr wrap="square" rtlCol="0">
            <a:spAutoFit/>
          </a:bodyPr>
          <a:lstStyle/>
          <a:p>
            <a:r>
              <a:rPr lang="en-US" sz="2000" b="1" i="0" baseline="0" dirty="0">
                <a:solidFill>
                  <a:schemeClr val="bg1"/>
                </a:solidFill>
                <a:latin typeface="Century Gothic" charset="0"/>
              </a:rPr>
              <a:t>Since 1791</a:t>
            </a:r>
          </a:p>
        </p:txBody>
      </p:sp>
      <p:sp>
        <p:nvSpPr>
          <p:cNvPr id="7" name="Rectangle 6"/>
          <p:cNvSpPr/>
          <p:nvPr userDrawn="1"/>
        </p:nvSpPr>
        <p:spPr>
          <a:xfrm>
            <a:off x="635618" y="4137103"/>
            <a:ext cx="646771" cy="198609"/>
          </a:xfrm>
          <a:prstGeom prst="rect">
            <a:avLst/>
          </a:prstGeom>
          <a:solidFill>
            <a:srgbClr val="B2D2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221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Content 3- one column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8"/>
          <p:cNvSpPr>
            <a:spLocks noGrp="1"/>
          </p:cNvSpPr>
          <p:nvPr>
            <p:ph sz="quarter" idx="10" hasCustomPrompt="1"/>
          </p:nvPr>
        </p:nvSpPr>
        <p:spPr>
          <a:xfrm>
            <a:off x="573024" y="2333625"/>
            <a:ext cx="10515600" cy="2912143"/>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99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Content 3-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userDrawn="1"/>
        </p:nvSpPr>
        <p:spPr>
          <a:xfrm>
            <a:off x="573024" y="831469"/>
            <a:ext cx="10081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5" name="Content Placeholder 8"/>
          <p:cNvSpPr>
            <a:spLocks noGrp="1"/>
          </p:cNvSpPr>
          <p:nvPr>
            <p:ph sz="quarter" idx="10" hasCustomPrompt="1"/>
          </p:nvPr>
        </p:nvSpPr>
        <p:spPr>
          <a:xfrm>
            <a:off x="5674413"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510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ontent 3-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Tree>
    <p:extLst>
      <p:ext uri="{BB962C8B-B14F-4D97-AF65-F5344CB8AC3E}">
        <p14:creationId xmlns:p14="http://schemas.microsoft.com/office/powerpoint/2010/main" val="20348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73023" y="831469"/>
            <a:ext cx="10952931" cy="1325563"/>
          </a:xfrm>
        </p:spPr>
        <p:txBody>
          <a:bodyPr/>
          <a:lstStyle/>
          <a:p>
            <a:r>
              <a:rPr lang="en-US" dirty="0"/>
              <a:t>Click to edit title copy</a:t>
            </a:r>
          </a:p>
        </p:txBody>
      </p:sp>
      <p:sp>
        <p:nvSpPr>
          <p:cNvPr id="6"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3" name="Table 2"/>
          <p:cNvGraphicFramePr>
            <a:graphicFrameLocks noGrp="1"/>
          </p:cNvGraphicFramePr>
          <p:nvPr userDrawn="1">
            <p:extLst>
              <p:ext uri="{D42A27DB-BD31-4B8C-83A1-F6EECF244321}">
                <p14:modId xmlns:p14="http://schemas.microsoft.com/office/powerpoint/2010/main" val="1068187730"/>
              </p:ext>
            </p:extLst>
          </p:nvPr>
        </p:nvGraphicFramePr>
        <p:xfrm>
          <a:off x="4384905" y="2298079"/>
          <a:ext cx="7141050" cy="3665885"/>
        </p:xfrm>
        <a:graphic>
          <a:graphicData uri="http://schemas.openxmlformats.org/drawingml/2006/table">
            <a:tbl>
              <a:tblPr firstRow="1" bandRow="1">
                <a:tableStyleId>{5940675A-B579-460E-94D1-54222C63F5DA}</a:tableStyleId>
              </a:tblPr>
              <a:tblGrid>
                <a:gridCol w="2380350">
                  <a:extLst>
                    <a:ext uri="{9D8B030D-6E8A-4147-A177-3AD203B41FA5}">
                      <a16:colId xmlns:a16="http://schemas.microsoft.com/office/drawing/2014/main" val="20000"/>
                    </a:ext>
                  </a:extLst>
                </a:gridCol>
                <a:gridCol w="2380350">
                  <a:extLst>
                    <a:ext uri="{9D8B030D-6E8A-4147-A177-3AD203B41FA5}">
                      <a16:colId xmlns:a16="http://schemas.microsoft.com/office/drawing/2014/main" val="20001"/>
                    </a:ext>
                  </a:extLst>
                </a:gridCol>
                <a:gridCol w="23803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88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dirty="0"/>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dirty="0"/>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
        <p:nvSpPr>
          <p:cNvPr id="9" name="Text Placeholder 2"/>
          <p:cNvSpPr>
            <a:spLocks noGrp="1"/>
          </p:cNvSpPr>
          <p:nvPr>
            <p:ph idx="1"/>
          </p:nvPr>
        </p:nvSpPr>
        <p:spPr>
          <a:xfrm>
            <a:off x="5665118" y="899805"/>
            <a:ext cx="5842072"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59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ontent 3- one column w/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Click to edit title copyedit Master title style</a:t>
            </a:r>
          </a:p>
        </p:txBody>
      </p:sp>
      <p:sp>
        <p:nvSpPr>
          <p:cNvPr id="5" name="Text Placeholder 2"/>
          <p:cNvSpPr>
            <a:spLocks noGrp="1"/>
          </p:cNvSpPr>
          <p:nvPr>
            <p:ph idx="1" hasCustomPrompt="1"/>
          </p:nvPr>
        </p:nvSpPr>
        <p:spPr>
          <a:xfrm>
            <a:off x="573024" y="2291969"/>
            <a:ext cx="10515600" cy="3699757"/>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647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3- two column w/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3796010"/>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2"/>
          <p:cNvSpPr>
            <a:spLocks noGrp="1"/>
          </p:cNvSpPr>
          <p:nvPr>
            <p:ph type="body" sz="quarter" idx="12" hasCustomPrompt="1"/>
          </p:nvPr>
        </p:nvSpPr>
        <p:spPr>
          <a:xfrm>
            <a:off x="6083487"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ontent 3- one column w/logo&#10;Title + Content 3- one column w/logo&#10;Title + Content 3- two column w/chart+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Tree>
    <p:extLst>
      <p:ext uri="{BB962C8B-B14F-4D97-AF65-F5344CB8AC3E}">
        <p14:creationId xmlns:p14="http://schemas.microsoft.com/office/powerpoint/2010/main" val="158698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6" name="Text Placeholder 2"/>
          <p:cNvSpPr>
            <a:spLocks noGrp="1"/>
          </p:cNvSpPr>
          <p:nvPr>
            <p:ph idx="1"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3" name="Table 2"/>
          <p:cNvGraphicFramePr>
            <a:graphicFrameLocks noGrp="1"/>
          </p:cNvGraphicFramePr>
          <p:nvPr userDrawn="1">
            <p:extLst>
              <p:ext uri="{D42A27DB-BD31-4B8C-83A1-F6EECF244321}">
                <p14:modId xmlns:p14="http://schemas.microsoft.com/office/powerpoint/2010/main" val="1914333839"/>
              </p:ext>
            </p:extLst>
          </p:nvPr>
        </p:nvGraphicFramePr>
        <p:xfrm>
          <a:off x="4384905" y="2298079"/>
          <a:ext cx="7141050" cy="3665885"/>
        </p:xfrm>
        <a:graphic>
          <a:graphicData uri="http://schemas.openxmlformats.org/drawingml/2006/table">
            <a:tbl>
              <a:tblPr firstRow="1" bandRow="1">
                <a:tableStyleId>{5940675A-B579-460E-94D1-54222C63F5DA}</a:tableStyleId>
              </a:tblPr>
              <a:tblGrid>
                <a:gridCol w="2380350">
                  <a:extLst>
                    <a:ext uri="{9D8B030D-6E8A-4147-A177-3AD203B41FA5}">
                      <a16:colId xmlns:a16="http://schemas.microsoft.com/office/drawing/2014/main" val="20000"/>
                    </a:ext>
                  </a:extLst>
                </a:gridCol>
                <a:gridCol w="2380350">
                  <a:extLst>
                    <a:ext uri="{9D8B030D-6E8A-4147-A177-3AD203B41FA5}">
                      <a16:colId xmlns:a16="http://schemas.microsoft.com/office/drawing/2014/main" val="20001"/>
                    </a:ext>
                  </a:extLst>
                </a:gridCol>
                <a:gridCol w="23803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883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5" name="Picture Placeholder 3"/>
          <p:cNvSpPr>
            <a:spLocks noGrp="1"/>
          </p:cNvSpPr>
          <p:nvPr>
            <p:ph type="pic" sz="quarter" idx="11"/>
          </p:nvPr>
        </p:nvSpPr>
        <p:spPr>
          <a:xfrm>
            <a:off x="1828800" y="3482623"/>
            <a:ext cx="3611140" cy="2466622"/>
          </a:xfrm>
        </p:spPr>
        <p:txBody>
          <a:bodyPr/>
          <a:lstStyle/>
          <a:p>
            <a:r>
              <a:rPr lang="en-US" dirty="0"/>
              <a:t>Click icon to add picture</a:t>
            </a:r>
          </a:p>
        </p:txBody>
      </p:sp>
      <p:sp>
        <p:nvSpPr>
          <p:cNvPr id="6" name="Picture Placeholder 3"/>
          <p:cNvSpPr>
            <a:spLocks noGrp="1"/>
          </p:cNvSpPr>
          <p:nvPr>
            <p:ph type="pic" sz="quarter" idx="12"/>
          </p:nvPr>
        </p:nvSpPr>
        <p:spPr>
          <a:xfrm>
            <a:off x="1828800" y="899806"/>
            <a:ext cx="3611140" cy="2466622"/>
          </a:xfrm>
        </p:spPr>
        <p:txBody>
          <a:bodyPr/>
          <a:lstStyle/>
          <a:p>
            <a:r>
              <a:rPr lang="en-US" dirty="0"/>
              <a:t>Click icon to add picture</a:t>
            </a:r>
          </a:p>
        </p:txBody>
      </p:sp>
      <p:sp>
        <p:nvSpPr>
          <p:cNvPr id="7" name="TextBox 6"/>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
        <p:nvSpPr>
          <p:cNvPr id="9" name="Text Placeholder 2"/>
          <p:cNvSpPr>
            <a:spLocks noGrp="1"/>
          </p:cNvSpPr>
          <p:nvPr>
            <p:ph idx="1"/>
          </p:nvPr>
        </p:nvSpPr>
        <p:spPr>
          <a:xfrm>
            <a:off x="5665117" y="899805"/>
            <a:ext cx="5925200"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730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5103"/>
            <a:ext cx="12192000" cy="6858000"/>
          </a:xfrm>
          <a:prstGeom prst="rect">
            <a:avLst/>
          </a:prstGeom>
        </p:spPr>
      </p:pic>
      <p:sp>
        <p:nvSpPr>
          <p:cNvPr id="2" name="Title 1"/>
          <p:cNvSpPr>
            <a:spLocks noGrp="1"/>
          </p:cNvSpPr>
          <p:nvPr>
            <p:ph type="title" hasCustomPrompt="1"/>
          </p:nvPr>
        </p:nvSpPr>
        <p:spPr>
          <a:xfrm>
            <a:off x="573024" y="2116571"/>
            <a:ext cx="11005257" cy="553058"/>
          </a:xfrm>
        </p:spPr>
        <p:txBody>
          <a:bodyPr>
            <a:noAutofit/>
          </a:bodyPr>
          <a:lstStyle>
            <a:lvl1pPr algn="ctr">
              <a:defRPr sz="5000" b="0" i="0" baseline="0">
                <a:latin typeface="Impact" charset="0"/>
              </a:defRPr>
            </a:lvl1pPr>
          </a:lstStyle>
          <a:p>
            <a:r>
              <a:rPr lang="en-US" dirty="0"/>
              <a:t>CLICK TO EDIT TEXT COPY</a:t>
            </a:r>
          </a:p>
        </p:txBody>
      </p:sp>
      <p:pic>
        <p:nvPicPr>
          <p:cNvPr id="6" name="Picture 5"/>
          <p:cNvPicPr>
            <a:picLocks noChangeAspect="1"/>
          </p:cNvPicPr>
          <p:nvPr userDrawn="1"/>
        </p:nvPicPr>
        <p:blipFill>
          <a:blip r:embed="rId3"/>
          <a:stretch>
            <a:fillRect/>
          </a:stretch>
        </p:blipFill>
        <p:spPr>
          <a:xfrm>
            <a:off x="4359195" y="5322741"/>
            <a:ext cx="3541266" cy="905341"/>
          </a:xfrm>
          <a:prstGeom prst="rect">
            <a:avLst/>
          </a:prstGeom>
        </p:spPr>
      </p:pic>
    </p:spTree>
    <p:extLst>
      <p:ext uri="{BB962C8B-B14F-4D97-AF65-F5344CB8AC3E}">
        <p14:creationId xmlns:p14="http://schemas.microsoft.com/office/powerpoint/2010/main" val="207200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3-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90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3- two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834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Content 3- one column w/chart+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515600" cy="1325563"/>
          </a:xfrm>
        </p:spPr>
        <p:txBody>
          <a:bodyPr/>
          <a:lstStyle/>
          <a:p>
            <a:r>
              <a:rPr lang="en-US" dirty="0"/>
              <a:t>Click to edit title copy</a:t>
            </a:r>
          </a:p>
        </p:txBody>
      </p:sp>
      <p:sp>
        <p:nvSpPr>
          <p:cNvPr id="5"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7" name="Table 6"/>
          <p:cNvGraphicFramePr>
            <a:graphicFrameLocks noGrp="1"/>
          </p:cNvGraphicFramePr>
          <p:nvPr userDrawn="1">
            <p:extLst>
              <p:ext uri="{D42A27DB-BD31-4B8C-83A1-F6EECF244321}">
                <p14:modId xmlns:p14="http://schemas.microsoft.com/office/powerpoint/2010/main" val="570453572"/>
              </p:ext>
            </p:extLst>
          </p:nvPr>
        </p:nvGraphicFramePr>
        <p:xfrm>
          <a:off x="4384905" y="2298079"/>
          <a:ext cx="5921850" cy="3665885"/>
        </p:xfrm>
        <a:graphic>
          <a:graphicData uri="http://schemas.openxmlformats.org/drawingml/2006/table">
            <a:tbl>
              <a:tblPr firstRow="1" bandRow="1">
                <a:tableStyleId>{5940675A-B579-460E-94D1-54222C63F5DA}</a:tableStyleId>
              </a:tblPr>
              <a:tblGrid>
                <a:gridCol w="1973950">
                  <a:extLst>
                    <a:ext uri="{9D8B030D-6E8A-4147-A177-3AD203B41FA5}">
                      <a16:colId xmlns:a16="http://schemas.microsoft.com/office/drawing/2014/main" val="20000"/>
                    </a:ext>
                  </a:extLst>
                </a:gridCol>
                <a:gridCol w="1973950">
                  <a:extLst>
                    <a:ext uri="{9D8B030D-6E8A-4147-A177-3AD203B41FA5}">
                      <a16:colId xmlns:a16="http://schemas.microsoft.com/office/drawing/2014/main" val="20001"/>
                    </a:ext>
                  </a:extLst>
                </a:gridCol>
                <a:gridCol w="1973950">
                  <a:extLst>
                    <a:ext uri="{9D8B030D-6E8A-4147-A177-3AD203B41FA5}">
                      <a16:colId xmlns:a16="http://schemas.microsoft.com/office/drawing/2014/main" val="20002"/>
                    </a:ext>
                  </a:extLst>
                </a:gridCol>
              </a:tblGrid>
              <a:tr h="733177">
                <a:tc>
                  <a:txBody>
                    <a:bodyPr/>
                    <a:lstStyle/>
                    <a:p>
                      <a:endParaRPr lang="en-US" sz="1400" dirty="0"/>
                    </a:p>
                  </a:txBody>
                  <a:tcPr marL="73587" marR="73587" marT="36794" marB="36794"/>
                </a:tc>
                <a:tc>
                  <a:txBody>
                    <a:bodyPr/>
                    <a:lstStyle/>
                    <a:p>
                      <a:endParaRPr lang="en-US" sz="1400" dirty="0">
                        <a:solidFill>
                          <a:schemeClr val="bg2">
                            <a:lumMod val="25000"/>
                          </a:schemeClr>
                        </a:solidFill>
                      </a:endParaRPr>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0"/>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1"/>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2"/>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3"/>
                  </a:ext>
                </a:extLst>
              </a:tr>
              <a:tr h="733177">
                <a:tc>
                  <a:txBody>
                    <a:bodyPr/>
                    <a:lstStyle/>
                    <a:p>
                      <a:endParaRPr lang="en-US" sz="1400" dirty="0"/>
                    </a:p>
                  </a:txBody>
                  <a:tcPr marL="73587" marR="73587" marT="36794" marB="36794"/>
                </a:tc>
                <a:tc>
                  <a:txBody>
                    <a:bodyPr/>
                    <a:lstStyle/>
                    <a:p>
                      <a:endParaRPr lang="en-US" sz="1400" dirty="0"/>
                    </a:p>
                  </a:txBody>
                  <a:tcPr marL="73587" marR="73587" marT="36794" marB="36794"/>
                </a:tc>
                <a:tc>
                  <a:txBody>
                    <a:bodyPr/>
                    <a:lstStyle/>
                    <a:p>
                      <a:endParaRPr lang="en-US" sz="1400" dirty="0"/>
                    </a:p>
                  </a:txBody>
                  <a:tcPr marL="73587" marR="73587" marT="36794" marB="3679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0838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p:cNvSpPr>
            <a:spLocks noGrp="1"/>
          </p:cNvSpPr>
          <p:nvPr>
            <p:ph idx="1"/>
          </p:nvPr>
        </p:nvSpPr>
        <p:spPr>
          <a:xfrm>
            <a:off x="5763490" y="899805"/>
            <a:ext cx="4674919" cy="50494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rot="5400000">
            <a:off x="-883243" y="2197429"/>
            <a:ext cx="3784487" cy="1189242"/>
          </a:xfrm>
        </p:spPr>
        <p:txBody>
          <a:bodyPr/>
          <a:lstStyle/>
          <a:p>
            <a:r>
              <a:rPr lang="en-US"/>
              <a:t>Click to edit Master title style</a:t>
            </a:r>
            <a:endParaRPr lang="en-US" dirty="0"/>
          </a:p>
        </p:txBody>
      </p:sp>
      <p:sp>
        <p:nvSpPr>
          <p:cNvPr id="6" name="Picture Placeholder 3"/>
          <p:cNvSpPr>
            <a:spLocks noGrp="1"/>
          </p:cNvSpPr>
          <p:nvPr>
            <p:ph type="pic" sz="quarter" idx="11"/>
          </p:nvPr>
        </p:nvSpPr>
        <p:spPr>
          <a:xfrm>
            <a:off x="1828800" y="3482623"/>
            <a:ext cx="3611140" cy="2466622"/>
          </a:xfrm>
        </p:spPr>
        <p:txBody>
          <a:bodyPr/>
          <a:lstStyle/>
          <a:p>
            <a:r>
              <a:rPr lang="en-US" dirty="0"/>
              <a:t>Click icon to add picture</a:t>
            </a:r>
          </a:p>
        </p:txBody>
      </p:sp>
      <p:sp>
        <p:nvSpPr>
          <p:cNvPr id="7" name="Picture Placeholder 3"/>
          <p:cNvSpPr>
            <a:spLocks noGrp="1"/>
          </p:cNvSpPr>
          <p:nvPr>
            <p:ph type="pic" sz="quarter" idx="12"/>
          </p:nvPr>
        </p:nvSpPr>
        <p:spPr>
          <a:xfrm>
            <a:off x="1828800" y="899806"/>
            <a:ext cx="3611140" cy="2466622"/>
          </a:xfrm>
        </p:spPr>
        <p:txBody>
          <a:bodyPr/>
          <a:lstStyle/>
          <a:p>
            <a:r>
              <a:rPr lang="en-US" dirty="0"/>
              <a:t>Click icon to add picture</a:t>
            </a:r>
          </a:p>
        </p:txBody>
      </p:sp>
      <p:sp>
        <p:nvSpPr>
          <p:cNvPr id="8" name="TextBox 7"/>
          <p:cNvSpPr txBox="1"/>
          <p:nvPr userDrawn="1"/>
        </p:nvSpPr>
        <p:spPr>
          <a:xfrm>
            <a:off x="414379" y="6334825"/>
            <a:ext cx="5926667" cy="323165"/>
          </a:xfrm>
          <a:prstGeom prst="rect">
            <a:avLst/>
          </a:prstGeom>
          <a:noFill/>
        </p:spPr>
        <p:txBody>
          <a:bodyPr wrap="square" rtlCol="0">
            <a:spAutoFit/>
          </a:bodyPr>
          <a:lstStyle/>
          <a:p>
            <a:r>
              <a:rPr lang="en-US" sz="1500" dirty="0">
                <a:solidFill>
                  <a:schemeClr val="bg1"/>
                </a:solidFill>
                <a:latin typeface="Century Gothic" charset="0"/>
              </a:rPr>
              <a:t>Click</a:t>
            </a:r>
            <a:r>
              <a:rPr lang="en-US" sz="1500" baseline="0" dirty="0">
                <a:solidFill>
                  <a:schemeClr val="bg1"/>
                </a:solidFill>
                <a:latin typeface="Century Gothic" charset="0"/>
              </a:rPr>
              <a:t> to edit text.</a:t>
            </a:r>
            <a:endParaRPr lang="en-US" sz="1500" dirty="0">
              <a:solidFill>
                <a:schemeClr val="bg1"/>
              </a:solidFill>
              <a:latin typeface="Century Gothic" charset="0"/>
            </a:endParaRPr>
          </a:p>
        </p:txBody>
      </p:sp>
    </p:spTree>
    <p:extLst>
      <p:ext uri="{BB962C8B-B14F-4D97-AF65-F5344CB8AC3E}">
        <p14:creationId xmlns:p14="http://schemas.microsoft.com/office/powerpoint/2010/main" val="99329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Content 1a- one colum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309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Content 1a- two colum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904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 Content 1a- one column w/chart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0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 Content 1a- one column w/se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1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 Content 1a- two column w/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74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2116570"/>
            <a:ext cx="11005257" cy="752753"/>
          </a:xfrm>
        </p:spPr>
        <p:txBody>
          <a:bodyPr>
            <a:normAutofit/>
          </a:bodyPr>
          <a:lstStyle>
            <a:lvl1pPr algn="ctr">
              <a:defRPr sz="3200" b="0" i="0" baseline="0">
                <a:solidFill>
                  <a:srgbClr val="B2D23E"/>
                </a:solidFill>
                <a:latin typeface="Impact" charset="0"/>
              </a:defRPr>
            </a:lvl1pPr>
          </a:lstStyle>
          <a:p>
            <a:pPr algn="ctr"/>
            <a:r>
              <a:rPr lang="en-US" sz="5000" cap="all" baseline="0" dirty="0">
                <a:solidFill>
                  <a:srgbClr val="B2D23E"/>
                </a:solidFill>
                <a:latin typeface="Impact" charset="0"/>
              </a:rPr>
              <a:t>CLICK TO EDIT TEXT</a:t>
            </a:r>
          </a:p>
        </p:txBody>
      </p:sp>
    </p:spTree>
    <p:extLst>
      <p:ext uri="{BB962C8B-B14F-4D97-AF65-F5344CB8AC3E}">
        <p14:creationId xmlns:p14="http://schemas.microsoft.com/office/powerpoint/2010/main" val="200841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 Content 1a- one column w/seal+chart ">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21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Content 2a- one column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02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Content 2a- two column ">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711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Content 2a- one column /ch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83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 Content 2a- one column w/seal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 Content 2a- two column w/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01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 Content 2a- one column /seal+char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53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 Content 3a-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9" name="Content Placeholder 8"/>
          <p:cNvSpPr>
            <a:spLocks noGrp="1"/>
          </p:cNvSpPr>
          <p:nvPr>
            <p:ph sz="quarter" idx="10" hasCustomPrompt="1"/>
          </p:nvPr>
        </p:nvSpPr>
        <p:spPr>
          <a:xfrm>
            <a:off x="573024" y="2333625"/>
            <a:ext cx="10515600" cy="2912143"/>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3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Content 3a- two colum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userDrawn="1"/>
        </p:nvSpPr>
        <p:spPr>
          <a:xfrm>
            <a:off x="573024" y="831469"/>
            <a:ext cx="100817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baseline="0">
                <a:solidFill>
                  <a:srgbClr val="007155"/>
                </a:solidFill>
                <a:latin typeface="Playfair Display Bold" charset="0"/>
                <a:ea typeface="+mj-ea"/>
                <a:cs typeface="+mj-cs"/>
              </a:defRPr>
            </a:lvl1pPr>
          </a:lstStyle>
          <a:p>
            <a:r>
              <a:rPr lang="en-US" dirty="0"/>
              <a:t>Click to edit title copy</a:t>
            </a:r>
          </a:p>
        </p:txBody>
      </p:sp>
      <p:sp>
        <p:nvSpPr>
          <p:cNvPr id="5" name="Content Placeholder 8"/>
          <p:cNvSpPr>
            <a:spLocks noGrp="1"/>
          </p:cNvSpPr>
          <p:nvPr>
            <p:ph sz="quarter" idx="10" hasCustomPrompt="1"/>
          </p:nvPr>
        </p:nvSpPr>
        <p:spPr>
          <a:xfrm>
            <a:off x="5674413"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2" hasCustomPrompt="1"/>
          </p:nvPr>
        </p:nvSpPr>
        <p:spPr>
          <a:xfrm>
            <a:off x="573024" y="2277729"/>
            <a:ext cx="4980321" cy="3810250"/>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474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 Content 3a- one column w/char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Content Placeholder 6"/>
          <p:cNvSpPr>
            <a:spLocks noGrp="1"/>
          </p:cNvSpPr>
          <p:nvPr>
            <p:ph sz="quarter" idx="10" hasCustomPrompt="1"/>
          </p:nvPr>
        </p:nvSpPr>
        <p:spPr>
          <a:xfrm>
            <a:off x="573024" y="2306973"/>
            <a:ext cx="3626443" cy="3656989"/>
          </a:xfrm>
        </p:spPr>
        <p:txBody>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Tree>
    <p:extLst>
      <p:ext uri="{BB962C8B-B14F-4D97-AF65-F5344CB8AC3E}">
        <p14:creationId xmlns:p14="http://schemas.microsoft.com/office/powerpoint/2010/main" val="129200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1-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a:latin typeface="Minion Pro" panose="02040503050306020203" pitchFamily="18" charset="0"/>
              </a:defRPr>
            </a:lvl1pPr>
          </a:lstStyle>
          <a:p>
            <a:r>
              <a:rPr lang="en-US" dirty="0"/>
              <a:t>Click to edit title copy</a:t>
            </a:r>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lvl1pPr>
              <a:defRPr>
                <a:latin typeface="BrownPro" pitchFamily="2" charset="77"/>
              </a:defRPr>
            </a:lvl1pPr>
            <a:lvl2pPr>
              <a:defRPr>
                <a:latin typeface="BrownPro" pitchFamily="2" charset="77"/>
              </a:defRPr>
            </a:lvl2pPr>
            <a:lvl3pPr>
              <a:defRPr>
                <a:latin typeface="BrownPro" pitchFamily="2" charset="77"/>
              </a:defRPr>
            </a:lvl3pPr>
            <a:lvl4pPr>
              <a:defRPr>
                <a:latin typeface="BrownPro" pitchFamily="2" charset="77"/>
              </a:defRPr>
            </a:lvl4pPr>
            <a:lvl5pPr>
              <a:defRPr>
                <a:latin typeface="BrownPro" pitchFamily="2" charset="77"/>
              </a:defRPr>
            </a:lvl5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58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 Content 3a- one column w/seal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680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 Content 3a- two column w/seal">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6108303" y="2291969"/>
            <a:ext cx="4980321"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014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 Content 3a- one column /seal+ch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23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Content 4-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4"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1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ontent 4-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0" hasCustomPrompt="1"/>
          </p:nvPr>
        </p:nvSpPr>
        <p:spPr>
          <a:xfrm>
            <a:off x="573024" y="2438213"/>
            <a:ext cx="5121923" cy="3914461"/>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idx="11" hasCustomPrompt="1"/>
          </p:nvPr>
        </p:nvSpPr>
        <p:spPr>
          <a:xfrm>
            <a:off x="5966701" y="2434296"/>
            <a:ext cx="5121923" cy="391837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58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ontent 4- one column w/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Chart Placeholder 8"/>
          <p:cNvSpPr>
            <a:spLocks noGrp="1"/>
          </p:cNvSpPr>
          <p:nvPr>
            <p:ph type="chart" sz="quarter" idx="11"/>
          </p:nvPr>
        </p:nvSpPr>
        <p:spPr>
          <a:xfrm>
            <a:off x="4470399" y="2306973"/>
            <a:ext cx="6652155" cy="3575050"/>
          </a:xfrm>
        </p:spPr>
        <p:txBody>
          <a:bodyPr/>
          <a:lstStyle/>
          <a:p>
            <a:r>
              <a:rPr lang="en-US" dirty="0"/>
              <a:t>Click icon to add chart</a:t>
            </a:r>
          </a:p>
        </p:txBody>
      </p:sp>
      <p:sp>
        <p:nvSpPr>
          <p:cNvPr id="6" name="Text Placeholder 2"/>
          <p:cNvSpPr>
            <a:spLocks noGrp="1"/>
          </p:cNvSpPr>
          <p:nvPr>
            <p:ph idx="12" hasCustomPrompt="1"/>
          </p:nvPr>
        </p:nvSpPr>
        <p:spPr>
          <a:xfrm>
            <a:off x="573024" y="2291969"/>
            <a:ext cx="3686155" cy="3590054"/>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42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Content 5-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5" name="Text Placeholder 2"/>
          <p:cNvSpPr>
            <a:spLocks noGrp="1"/>
          </p:cNvSpPr>
          <p:nvPr>
            <p:ph idx="1"/>
          </p:nvPr>
        </p:nvSpPr>
        <p:spPr>
          <a:xfrm>
            <a:off x="573023" y="2291969"/>
            <a:ext cx="10961751" cy="3784981"/>
          </a:xfrm>
          <a:prstGeom prst="rect">
            <a:avLst/>
          </a:prstGeom>
        </p:spPr>
        <p:txBody>
          <a:bodyPr vert="horz" lIns="91440" tIns="45720" rIns="91440" bIns="45720" rtlCol="0">
            <a:normAutofit/>
          </a:bodyPr>
          <a:lstStyle>
            <a:lvl1pPr marL="0" indent="0">
              <a:buFont typeface="Arial" charset="0"/>
              <a:buNone/>
              <a:defRPr b="1" i="0" baseline="0">
                <a:solidFill>
                  <a:schemeClr val="bg1"/>
                </a:solidFill>
                <a:latin typeface="Raleway SemiBold" charset="0"/>
                <a:ea typeface="Raleway SemiBold" charset="0"/>
                <a:cs typeface="Raleway SemiBold" charset="0"/>
              </a:defRPr>
            </a:lvl1pPr>
            <a:lvl2pPr>
              <a:defRPr b="1" i="0" baseline="0">
                <a:solidFill>
                  <a:schemeClr val="bg1"/>
                </a:solidFill>
                <a:latin typeface="Raleway SemiBold" charset="0"/>
                <a:ea typeface="Raleway SemiBold" charset="0"/>
                <a:cs typeface="Raleway SemiBold" charset="0"/>
              </a:defRPr>
            </a:lvl2pPr>
            <a:lvl3pPr>
              <a:defRPr b="1" i="0" baseline="0">
                <a:solidFill>
                  <a:schemeClr val="bg1"/>
                </a:solidFill>
                <a:latin typeface="Raleway SemiBold" charset="0"/>
                <a:ea typeface="Raleway SemiBold" charset="0"/>
                <a:cs typeface="Raleway SemiBold" charset="0"/>
              </a:defRPr>
            </a:lvl3pPr>
            <a:lvl4pPr>
              <a:defRPr b="1" i="0" baseline="0">
                <a:solidFill>
                  <a:schemeClr val="bg1"/>
                </a:solidFill>
                <a:latin typeface="Raleway SemiBold" charset="0"/>
                <a:ea typeface="Raleway SemiBold" charset="0"/>
                <a:cs typeface="Raleway SemiBold" charset="0"/>
              </a:defRPr>
            </a:lvl4pPr>
            <a:lvl5pPr>
              <a:defRPr b="1" i="0" baseline="0">
                <a:solidFill>
                  <a:schemeClr val="bg1"/>
                </a:solidFill>
                <a:latin typeface="Raleway SemiBold" charset="0"/>
                <a:ea typeface="Raleway SemiBold" charset="0"/>
                <a:cs typeface="Raleway SemiBol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Content 5- two column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a:xfrm>
            <a:off x="573024" y="831469"/>
            <a:ext cx="10961750" cy="1330706"/>
          </a:xfrm>
        </p:spPr>
        <p:txBody>
          <a:bodyPr/>
          <a:lstStyle/>
          <a:p>
            <a:r>
              <a:rPr lang="en-US" dirty="0"/>
              <a:t>Click to edit title copy</a:t>
            </a:r>
          </a:p>
        </p:txBody>
      </p:sp>
      <p:sp>
        <p:nvSpPr>
          <p:cNvPr id="11"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68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Content 6-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D5EEF7"/>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10961750"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62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ontent 6- two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D5EEF7"/>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1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1- two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5" name="Text Placeholder 2"/>
          <p:cNvSpPr>
            <a:spLocks noGrp="1"/>
          </p:cNvSpPr>
          <p:nvPr>
            <p:ph idx="1" hasCustomPrompt="1"/>
          </p:nvPr>
        </p:nvSpPr>
        <p:spPr>
          <a:xfrm>
            <a:off x="573024" y="2291969"/>
            <a:ext cx="5054053" cy="4351338"/>
          </a:xfrm>
          <a:prstGeom prst="rect">
            <a:avLst/>
          </a:prstGeom>
        </p:spPr>
        <p:txBody>
          <a:bodyPr vert="horz" lIns="91440" tIns="45720" rIns="91440" bIns="45720" rtlCol="0">
            <a:normAutofit/>
          </a:bodyPr>
          <a:lstStyle>
            <a:lvl1pPr>
              <a:defRPr baseline="0"/>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idx="10" hasCustomPrompt="1"/>
          </p:nvPr>
        </p:nvSpPr>
        <p:spPr>
          <a:xfrm>
            <a:off x="6034571" y="2291969"/>
            <a:ext cx="5054053"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45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Content 7- one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10961750"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026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Content 7- two colum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961750" cy="1330706"/>
          </a:xfrm>
        </p:spPr>
        <p:txBody>
          <a:bodyPr/>
          <a:lstStyle>
            <a:lvl1pPr>
              <a:defRPr baseline="0">
                <a:solidFill>
                  <a:srgbClr val="005E4F"/>
                </a:solidFill>
              </a:defRPr>
            </a:lvl1pPr>
          </a:lstStyle>
          <a:p>
            <a:r>
              <a:rPr lang="en-US" dirty="0"/>
              <a:t>Click to edit title copy</a:t>
            </a:r>
          </a:p>
        </p:txBody>
      </p:sp>
      <p:sp>
        <p:nvSpPr>
          <p:cNvPr id="5" name="Text Placeholder 12"/>
          <p:cNvSpPr>
            <a:spLocks noGrp="1"/>
          </p:cNvSpPr>
          <p:nvPr>
            <p:ph type="body" sz="quarter" idx="13" hasCustomPrompt="1"/>
          </p:nvPr>
        </p:nvSpPr>
        <p:spPr>
          <a:xfrm>
            <a:off x="573024"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2"/>
          <p:cNvSpPr>
            <a:spLocks noGrp="1"/>
          </p:cNvSpPr>
          <p:nvPr>
            <p:ph type="body" sz="quarter" idx="14" hasCustomPrompt="1"/>
          </p:nvPr>
        </p:nvSpPr>
        <p:spPr>
          <a:xfrm>
            <a:off x="6278498" y="2271966"/>
            <a:ext cx="5256276" cy="3810250"/>
          </a:xfrm>
        </p:spPr>
        <p:txBody>
          <a:bodyPr/>
          <a:lstStyle>
            <a:lvl1pPr marL="0" indent="0">
              <a:buNone/>
              <a:defRPr b="1" i="0">
                <a:solidFill>
                  <a:schemeClr val="bg1"/>
                </a:solidFill>
                <a:latin typeface="Raleway SemiBold" charset="0"/>
                <a:ea typeface="Raleway SemiBold" charset="0"/>
                <a:cs typeface="Raleway SemiBold" charset="0"/>
              </a:defRPr>
            </a:lvl1pPr>
            <a:lvl2pPr>
              <a:defRPr b="1" i="0">
                <a:solidFill>
                  <a:schemeClr val="bg1"/>
                </a:solidFill>
                <a:latin typeface="Raleway SemiBold" charset="0"/>
                <a:ea typeface="Raleway SemiBold" charset="0"/>
                <a:cs typeface="Raleway SemiBold" charset="0"/>
              </a:defRPr>
            </a:lvl2pPr>
            <a:lvl3pPr>
              <a:defRPr b="1" i="0">
                <a:solidFill>
                  <a:schemeClr val="bg1"/>
                </a:solidFill>
                <a:latin typeface="Raleway SemiBold" charset="0"/>
                <a:ea typeface="Raleway SemiBold" charset="0"/>
                <a:cs typeface="Raleway SemiBold" charset="0"/>
              </a:defRPr>
            </a:lvl3pPr>
            <a:lvl4pPr>
              <a:defRPr b="1" i="0">
                <a:solidFill>
                  <a:schemeClr val="bg1"/>
                </a:solidFill>
                <a:latin typeface="Raleway SemiBold" charset="0"/>
                <a:ea typeface="Raleway SemiBold" charset="0"/>
                <a:cs typeface="Raleway SemiBold" charset="0"/>
              </a:defRPr>
            </a:lvl4pPr>
            <a:lvl5pPr>
              <a:defRPr b="1" i="0">
                <a:solidFill>
                  <a:schemeClr val="bg1"/>
                </a:solidFill>
                <a:latin typeface="Raleway SemiBold" charset="0"/>
                <a:ea typeface="Raleway SemiBold" charset="0"/>
                <a:cs typeface="Raleway SemiBold" charset="0"/>
              </a:defRPr>
            </a:lvl5pPr>
          </a:lstStyle>
          <a:p>
            <a:pPr lvl="0"/>
            <a:r>
              <a:rPr lang="en-US" dirty="0"/>
              <a:t>Click to edit text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31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Content 8- yellow photo-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icture Placeholder 4"/>
          <p:cNvSpPr>
            <a:spLocks noGrp="1"/>
          </p:cNvSpPr>
          <p:nvPr>
            <p:ph type="pic" sz="quarter" idx="10" hasCustomPrompt="1"/>
          </p:nvPr>
        </p:nvSpPr>
        <p:spPr>
          <a:xfrm>
            <a:off x="0" y="0"/>
            <a:ext cx="6190735" cy="6857999"/>
          </a:xfrm>
        </p:spPr>
        <p:txBody>
          <a:bodyPr/>
          <a:lstStyle>
            <a:lvl1pPr>
              <a:defRPr baseline="0"/>
            </a:lvl1pPr>
          </a:lstStyle>
          <a:p>
            <a:r>
              <a:rPr lang="en-US" dirty="0"/>
              <a:t>Full bleed photo 585 x 655 px</a:t>
            </a:r>
          </a:p>
        </p:txBody>
      </p:sp>
      <p:sp>
        <p:nvSpPr>
          <p:cNvPr id="2" name="Title 1"/>
          <p:cNvSpPr>
            <a:spLocks noGrp="1"/>
          </p:cNvSpPr>
          <p:nvPr>
            <p:ph type="title" hasCustomPrompt="1"/>
          </p:nvPr>
        </p:nvSpPr>
        <p:spPr>
          <a:xfrm>
            <a:off x="6400800" y="831469"/>
            <a:ext cx="5066270" cy="1325563"/>
          </a:xfrm>
        </p:spPr>
        <p:txBody>
          <a:bodyPr/>
          <a:lstStyle>
            <a:lvl1pPr>
              <a:defRPr baseline="0">
                <a:solidFill>
                  <a:schemeClr val="bg1"/>
                </a:solidFill>
              </a:defRPr>
            </a:lvl1pPr>
          </a:lstStyle>
          <a:p>
            <a:r>
              <a:rPr lang="en-US" dirty="0"/>
              <a:t>Click to edit title copy</a:t>
            </a:r>
          </a:p>
        </p:txBody>
      </p:sp>
      <p:sp>
        <p:nvSpPr>
          <p:cNvPr id="7" name="Text Placeholder 2"/>
          <p:cNvSpPr>
            <a:spLocks noGrp="1"/>
          </p:cNvSpPr>
          <p:nvPr>
            <p:ph idx="1"/>
          </p:nvPr>
        </p:nvSpPr>
        <p:spPr>
          <a:xfrm>
            <a:off x="6400800" y="2291969"/>
            <a:ext cx="5066270" cy="4351338"/>
          </a:xfrm>
          <a:prstGeom prst="rect">
            <a:avLst/>
          </a:prstGeom>
        </p:spPr>
        <p:txBody>
          <a:bodyPr vert="horz" lIns="91440" tIns="45720" rIns="91440" bIns="45720" rtlCol="0">
            <a:normAutofit/>
          </a:bodyPr>
          <a:lstStyle>
            <a:lvl1pPr marL="0" indent="0">
              <a:buNone/>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idx="11" hasCustomPrompt="1"/>
          </p:nvPr>
        </p:nvSpPr>
        <p:spPr>
          <a:xfrm>
            <a:off x="219867" y="6052126"/>
            <a:ext cx="5751000" cy="805873"/>
          </a:xfrm>
          <a:prstGeom prst="rect">
            <a:avLst/>
          </a:prstGeom>
        </p:spPr>
        <p:txBody>
          <a:bodyPr vert="horz" lIns="91440" tIns="45720" rIns="91440" bIns="45720" rtlCol="0">
            <a:normAutofit/>
          </a:bodyPr>
          <a:lstStyle>
            <a:lvl1pPr marL="0" indent="0">
              <a:buNone/>
              <a:defRPr sz="1600" i="1"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en-US" dirty="0"/>
              <a:t>Click to edit caption text</a:t>
            </a:r>
          </a:p>
        </p:txBody>
      </p:sp>
    </p:spTree>
    <p:extLst>
      <p:ext uri="{BB962C8B-B14F-4D97-AF65-F5344CB8AC3E}">
        <p14:creationId xmlns:p14="http://schemas.microsoft.com/office/powerpoint/2010/main" val="911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Content 8- lt green photo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px</a:t>
            </a:r>
          </a:p>
        </p:txBody>
      </p:sp>
      <p:sp>
        <p:nvSpPr>
          <p:cNvPr id="5" name="Title 1"/>
          <p:cNvSpPr>
            <a:spLocks noGrp="1"/>
          </p:cNvSpPr>
          <p:nvPr>
            <p:ph type="title" hasCustomPrompt="1"/>
          </p:nvPr>
        </p:nvSpPr>
        <p:spPr>
          <a:xfrm>
            <a:off x="6400800" y="831469"/>
            <a:ext cx="4687824" cy="1325563"/>
          </a:xfrm>
        </p:spPr>
        <p:txBody>
          <a:bodyPr/>
          <a:lstStyle>
            <a:lvl1pPr>
              <a:defRPr baseline="0">
                <a:solidFill>
                  <a:schemeClr val="bg1"/>
                </a:solidFill>
              </a:defRPr>
            </a:lvl1pPr>
          </a:lstStyle>
          <a:p>
            <a:r>
              <a:rPr lang="en-US" dirty="0"/>
              <a:t>Click to edit title copy</a:t>
            </a:r>
          </a:p>
        </p:txBody>
      </p:sp>
      <p:sp>
        <p:nvSpPr>
          <p:cNvPr id="13" name="Text Placeholder 2"/>
          <p:cNvSpPr>
            <a:spLocks noGrp="1"/>
          </p:cNvSpPr>
          <p:nvPr>
            <p:ph idx="1"/>
          </p:nvPr>
        </p:nvSpPr>
        <p:spPr>
          <a:xfrm>
            <a:off x="6400800" y="2291969"/>
            <a:ext cx="46878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p:cNvSpPr>
            <a:spLocks noGrp="1"/>
          </p:cNvSpPr>
          <p:nvPr>
            <p:ph idx="11" hasCustomPrompt="1"/>
          </p:nvPr>
        </p:nvSpPr>
        <p:spPr>
          <a:xfrm>
            <a:off x="247134" y="6059440"/>
            <a:ext cx="5696465" cy="798560"/>
          </a:xfrm>
          <a:prstGeom prst="rect">
            <a:avLst/>
          </a:prstGeom>
        </p:spPr>
        <p:txBody>
          <a:bodyPr vert="horz" lIns="91440" tIns="45720" rIns="91440" bIns="45720" rtlCol="0">
            <a:normAutofit/>
          </a:bodyPr>
          <a:lstStyle>
            <a:lvl1pPr marL="0" indent="0">
              <a:buNone/>
              <a:defRPr sz="1600" i="1" baseline="0"/>
            </a:lvl1pPr>
          </a:lstStyle>
          <a:p>
            <a:pPr lvl="0"/>
            <a:r>
              <a:rPr lang="en-US" dirty="0"/>
              <a:t>Click to edit caption text</a:t>
            </a:r>
          </a:p>
        </p:txBody>
      </p:sp>
    </p:spTree>
    <p:extLst>
      <p:ext uri="{BB962C8B-B14F-4D97-AF65-F5344CB8AC3E}">
        <p14:creationId xmlns:p14="http://schemas.microsoft.com/office/powerpoint/2010/main" val="174600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Content 8- mid blue photo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Picture Placeholder 4"/>
          <p:cNvSpPr>
            <a:spLocks noGrp="1"/>
          </p:cNvSpPr>
          <p:nvPr>
            <p:ph type="pic" sz="quarter" idx="10" hasCustomPrompt="1"/>
          </p:nvPr>
        </p:nvSpPr>
        <p:spPr>
          <a:xfrm>
            <a:off x="0" y="1"/>
            <a:ext cx="6190735" cy="6857999"/>
          </a:xfrm>
        </p:spPr>
        <p:txBody>
          <a:bodyPr/>
          <a:lstStyle/>
          <a:p>
            <a:r>
              <a:rPr lang="en-US" dirty="0"/>
              <a:t>Full bleed photo 585 x 655 px</a:t>
            </a:r>
          </a:p>
        </p:txBody>
      </p:sp>
      <p:sp>
        <p:nvSpPr>
          <p:cNvPr id="5" name="Title 1"/>
          <p:cNvSpPr>
            <a:spLocks noGrp="1"/>
          </p:cNvSpPr>
          <p:nvPr>
            <p:ph type="title" hasCustomPrompt="1"/>
          </p:nvPr>
        </p:nvSpPr>
        <p:spPr>
          <a:xfrm>
            <a:off x="6400799" y="831469"/>
            <a:ext cx="5239265" cy="1325563"/>
          </a:xfrm>
        </p:spPr>
        <p:txBody>
          <a:bodyPr/>
          <a:lstStyle>
            <a:lvl1pPr>
              <a:defRPr baseline="0">
                <a:solidFill>
                  <a:schemeClr val="bg1"/>
                </a:solidFill>
              </a:defRPr>
            </a:lvl1pPr>
          </a:lstStyle>
          <a:p>
            <a:r>
              <a:rPr lang="en-US" dirty="0"/>
              <a:t>Click to edit title copy</a:t>
            </a:r>
          </a:p>
        </p:txBody>
      </p:sp>
      <p:sp>
        <p:nvSpPr>
          <p:cNvPr id="8" name="Text Placeholder 2"/>
          <p:cNvSpPr>
            <a:spLocks noGrp="1"/>
          </p:cNvSpPr>
          <p:nvPr>
            <p:ph idx="1"/>
          </p:nvPr>
        </p:nvSpPr>
        <p:spPr>
          <a:xfrm>
            <a:off x="6400798" y="2291969"/>
            <a:ext cx="52392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idx="11" hasCustomPrompt="1"/>
          </p:nvPr>
        </p:nvSpPr>
        <p:spPr>
          <a:xfrm>
            <a:off x="216243" y="5972941"/>
            <a:ext cx="5758248" cy="885059"/>
          </a:xfrm>
          <a:prstGeom prst="rect">
            <a:avLst/>
          </a:prstGeom>
        </p:spPr>
        <p:txBody>
          <a:bodyPr vert="horz" lIns="91440" tIns="45720" rIns="91440" bIns="45720" rtlCol="0">
            <a:normAutofit/>
          </a:bodyPr>
          <a:lstStyle>
            <a:lvl1pPr marL="0" indent="0">
              <a:buNone/>
              <a:defRPr sz="1600" b="0" i="1" baseline="0">
                <a:latin typeface="Raleway" charset="0"/>
                <a:ea typeface="Raleway" charset="0"/>
                <a:cs typeface="Raleway" charset="0"/>
              </a:defRPr>
            </a:lvl1pPr>
          </a:lstStyle>
          <a:p>
            <a:pPr lvl="0"/>
            <a:r>
              <a:rPr lang="en-US" dirty="0"/>
              <a:t>Click to edit caption text</a:t>
            </a:r>
          </a:p>
        </p:txBody>
      </p:sp>
    </p:spTree>
    <p:extLst>
      <p:ext uri="{BB962C8B-B14F-4D97-AF65-F5344CB8AC3E}">
        <p14:creationId xmlns:p14="http://schemas.microsoft.com/office/powerpoint/2010/main" val="19282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tent 1- one column w/chart+ Content 1- one column with ch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edit title copy</a:t>
            </a:r>
          </a:p>
        </p:txBody>
      </p:sp>
      <p:sp>
        <p:nvSpPr>
          <p:cNvPr id="7" name="Content Placeholder 6"/>
          <p:cNvSpPr>
            <a:spLocks noGrp="1"/>
          </p:cNvSpPr>
          <p:nvPr>
            <p:ph sz="quarter" idx="10" hasCustomPrompt="1"/>
          </p:nvPr>
        </p:nvSpPr>
        <p:spPr>
          <a:xfrm>
            <a:off x="573024" y="2298081"/>
            <a:ext cx="3626443" cy="3656989"/>
          </a:xfrm>
        </p:spPr>
        <p:txBody>
          <a:bodyPr/>
          <a:lstStyle>
            <a:lvl1pPr marL="0" indent="0">
              <a:buFont typeface="Arial" charset="0"/>
              <a:buNone/>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hart Placeholder 8"/>
          <p:cNvSpPr>
            <a:spLocks noGrp="1"/>
          </p:cNvSpPr>
          <p:nvPr>
            <p:ph type="chart" sz="quarter" idx="11"/>
          </p:nvPr>
        </p:nvSpPr>
        <p:spPr>
          <a:xfrm>
            <a:off x="4436533" y="2298081"/>
            <a:ext cx="6652155" cy="3575050"/>
          </a:xfrm>
        </p:spPr>
        <p:txBody>
          <a:bodyPr/>
          <a:lstStyle/>
          <a:p>
            <a:r>
              <a:rPr lang="en-US" dirty="0"/>
              <a:t>Click icon to add chart</a:t>
            </a:r>
          </a:p>
        </p:txBody>
      </p:sp>
    </p:spTree>
    <p:extLst>
      <p:ext uri="{BB962C8B-B14F-4D97-AF65-F5344CB8AC3E}">
        <p14:creationId xmlns:p14="http://schemas.microsoft.com/office/powerpoint/2010/main" val="158103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hasCustomPrompt="1"/>
          </p:nvPr>
        </p:nvSpPr>
        <p:spPr>
          <a:xfrm>
            <a:off x="573024" y="831469"/>
            <a:ext cx="10801220" cy="1325563"/>
          </a:xfrm>
        </p:spPr>
        <p:txBody>
          <a:bodyPr/>
          <a:lstStyle/>
          <a:p>
            <a:r>
              <a:rPr lang="en-US" dirty="0"/>
              <a:t>Click to edit title copy</a:t>
            </a:r>
          </a:p>
        </p:txBody>
      </p:sp>
      <p:sp>
        <p:nvSpPr>
          <p:cNvPr id="5" name="Content Placeholder 6"/>
          <p:cNvSpPr>
            <a:spLocks noGrp="1"/>
          </p:cNvSpPr>
          <p:nvPr>
            <p:ph sz="quarter" idx="10" hasCustomPrompt="1"/>
          </p:nvPr>
        </p:nvSpPr>
        <p:spPr>
          <a:xfrm>
            <a:off x="573024" y="2298081"/>
            <a:ext cx="3626443" cy="3656989"/>
          </a:xfrm>
        </p:spPr>
        <p:txBody>
          <a:bodyPr/>
          <a:lstStyle>
            <a:lvl1pPr marL="0" indent="0">
              <a:buFont typeface="Arial" charset="0"/>
              <a:buNone/>
              <a:defRPr/>
            </a:lvl1p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8" name="Table 7"/>
          <p:cNvGraphicFramePr>
            <a:graphicFrameLocks noGrp="1"/>
          </p:cNvGraphicFramePr>
          <p:nvPr userDrawn="1">
            <p:extLst>
              <p:ext uri="{D42A27DB-BD31-4B8C-83A1-F6EECF244321}">
                <p14:modId xmlns:p14="http://schemas.microsoft.com/office/powerpoint/2010/main" val="1244173784"/>
              </p:ext>
            </p:extLst>
          </p:nvPr>
        </p:nvGraphicFramePr>
        <p:xfrm>
          <a:off x="4384907" y="2298079"/>
          <a:ext cx="6989337" cy="3656990"/>
        </p:xfrm>
        <a:graphic>
          <a:graphicData uri="http://schemas.openxmlformats.org/drawingml/2006/table">
            <a:tbl>
              <a:tblPr firstRow="1" bandRow="1">
                <a:tableStyleId>{5940675A-B579-460E-94D1-54222C63F5DA}</a:tableStyleId>
              </a:tblPr>
              <a:tblGrid>
                <a:gridCol w="2329779">
                  <a:extLst>
                    <a:ext uri="{9D8B030D-6E8A-4147-A177-3AD203B41FA5}">
                      <a16:colId xmlns:a16="http://schemas.microsoft.com/office/drawing/2014/main" val="20000"/>
                    </a:ext>
                  </a:extLst>
                </a:gridCol>
                <a:gridCol w="2329779">
                  <a:extLst>
                    <a:ext uri="{9D8B030D-6E8A-4147-A177-3AD203B41FA5}">
                      <a16:colId xmlns:a16="http://schemas.microsoft.com/office/drawing/2014/main" val="20001"/>
                    </a:ext>
                  </a:extLst>
                </a:gridCol>
                <a:gridCol w="2329779">
                  <a:extLst>
                    <a:ext uri="{9D8B030D-6E8A-4147-A177-3AD203B41FA5}">
                      <a16:colId xmlns:a16="http://schemas.microsoft.com/office/drawing/2014/main" val="20002"/>
                    </a:ext>
                  </a:extLst>
                </a:gridCol>
              </a:tblGrid>
              <a:tr h="731398">
                <a:tc>
                  <a:txBody>
                    <a:bodyPr/>
                    <a:lstStyle/>
                    <a:p>
                      <a:endParaRPr lang="en-US" dirty="0"/>
                    </a:p>
                  </a:txBody>
                  <a:tcPr/>
                </a:tc>
                <a:tc>
                  <a:txBody>
                    <a:bodyPr/>
                    <a:lstStyle/>
                    <a:p>
                      <a:endParaRPr lang="en-US" dirty="0">
                        <a:solidFill>
                          <a:schemeClr val="bg2">
                            <a:lumMod val="25000"/>
                          </a:schemeClr>
                        </a:solidFill>
                      </a:endParaRPr>
                    </a:p>
                  </a:txBody>
                  <a:tcPr/>
                </a:tc>
                <a:tc>
                  <a:txBody>
                    <a:bodyPr/>
                    <a:lstStyle/>
                    <a:p>
                      <a:endParaRPr lang="en-US" dirty="0"/>
                    </a:p>
                  </a:txBody>
                  <a:tcPr/>
                </a:tc>
                <a:extLst>
                  <a:ext uri="{0D108BD9-81ED-4DB2-BD59-A6C34878D82A}">
                    <a16:rowId xmlns:a16="http://schemas.microsoft.com/office/drawing/2014/main" val="10000"/>
                  </a:ext>
                </a:extLst>
              </a:tr>
              <a:tr h="73139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73139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73139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73139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userDrawn="1"/>
        </p:nvGraphicFramePr>
        <p:xfrm>
          <a:off x="-591015" y="-1773044"/>
          <a:ext cx="208280" cy="36576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0186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3024" y="831469"/>
            <a:ext cx="10515600" cy="1325563"/>
          </a:xfrm>
          <a:prstGeom prst="rect">
            <a:avLst/>
          </a:prstGeom>
        </p:spPr>
        <p:txBody>
          <a:bodyPr vert="horz" lIns="91440" tIns="45720" rIns="91440" bIns="45720" rtlCol="0" anchor="ctr">
            <a:normAutofit/>
          </a:bodyPr>
          <a:lstStyle/>
          <a:p>
            <a:r>
              <a:rPr lang="en-US" dirty="0"/>
              <a:t>Click to edit title copy</a:t>
            </a:r>
          </a:p>
        </p:txBody>
      </p:sp>
      <p:sp>
        <p:nvSpPr>
          <p:cNvPr id="3" name="Text Placeholder 2"/>
          <p:cNvSpPr>
            <a:spLocks noGrp="1"/>
          </p:cNvSpPr>
          <p:nvPr>
            <p:ph type="body" idx="1"/>
          </p:nvPr>
        </p:nvSpPr>
        <p:spPr>
          <a:xfrm>
            <a:off x="573024" y="2291969"/>
            <a:ext cx="10515600" cy="4351338"/>
          </a:xfrm>
          <a:prstGeom prst="rect">
            <a:avLst/>
          </a:prstGeom>
        </p:spPr>
        <p:txBody>
          <a:bodyPr vert="horz" lIns="91440" tIns="45720" rIns="91440" bIns="45720" rtlCol="0">
            <a:normAutofit/>
          </a:bodyPr>
          <a:lstStyle/>
          <a:p>
            <a:pPr lvl="0"/>
            <a:r>
              <a:rPr lang="en-US" dirty="0"/>
              <a:t>Click to edit text.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520225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13" r:id="rId3"/>
    <p:sldLayoutId id="2147483693" r:id="rId4"/>
    <p:sldLayoutId id="2147483694" r:id="rId5"/>
    <p:sldLayoutId id="2147483651" r:id="rId6"/>
    <p:sldLayoutId id="2147483652" r:id="rId7"/>
    <p:sldLayoutId id="2147483653" r:id="rId8"/>
    <p:sldLayoutId id="2147483714" r:id="rId9"/>
    <p:sldLayoutId id="2147483720" r:id="rId10"/>
    <p:sldLayoutId id="2147483654" r:id="rId11"/>
    <p:sldLayoutId id="2147483655" r:id="rId12"/>
    <p:sldLayoutId id="2147483658" r:id="rId13"/>
    <p:sldLayoutId id="2147483715" r:id="rId14"/>
    <p:sldLayoutId id="2147483721" r:id="rId15"/>
    <p:sldLayoutId id="2147483656" r:id="rId16"/>
    <p:sldLayoutId id="2147483657" r:id="rId17"/>
    <p:sldLayoutId id="2147483659" r:id="rId18"/>
    <p:sldLayoutId id="2147483716" r:id="rId19"/>
    <p:sldLayoutId id="2147483722" r:id="rId20"/>
    <p:sldLayoutId id="2147483660" r:id="rId21"/>
    <p:sldLayoutId id="2147483661" r:id="rId22"/>
    <p:sldLayoutId id="2147483662" r:id="rId23"/>
    <p:sldLayoutId id="2147483663" r:id="rId24"/>
    <p:sldLayoutId id="2147483664" r:id="rId25"/>
    <p:sldLayoutId id="2147483665" r:id="rId26"/>
    <p:sldLayoutId id="2147483666" r:id="rId27"/>
    <p:sldLayoutId id="2147483667" r:id="rId28"/>
    <p:sldLayoutId id="2147483668" r:id="rId29"/>
    <p:sldLayoutId id="2147483669" r:id="rId30"/>
    <p:sldLayoutId id="2147483708" r:id="rId31"/>
    <p:sldLayoutId id="2147483671" r:id="rId32"/>
    <p:sldLayoutId id="2147483717" r:id="rId33"/>
    <p:sldLayoutId id="2147483723" r:id="rId34"/>
    <p:sldLayoutId id="2147483672" r:id="rId35"/>
    <p:sldLayoutId id="2147483673" r:id="rId36"/>
    <p:sldLayoutId id="2147483674" r:id="rId37"/>
    <p:sldLayoutId id="2147483718" r:id="rId38"/>
    <p:sldLayoutId id="2147483724" r:id="rId39"/>
    <p:sldLayoutId id="2147483676" r:id="rId40"/>
    <p:sldLayoutId id="2147483677" r:id="rId41"/>
    <p:sldLayoutId id="2147483678" r:id="rId42"/>
    <p:sldLayoutId id="2147483719" r:id="rId43"/>
    <p:sldLayoutId id="2147483725" r:id="rId44"/>
    <p:sldLayoutId id="2147483695" r:id="rId45"/>
    <p:sldLayoutId id="2147483696" r:id="rId46"/>
    <p:sldLayoutId id="2147483697" r:id="rId47"/>
    <p:sldLayoutId id="2147483698" r:id="rId48"/>
    <p:sldLayoutId id="2147483702" r:id="rId49"/>
    <p:sldLayoutId id="2147483700" r:id="rId50"/>
    <p:sldLayoutId id="2147483703" r:id="rId51"/>
    <p:sldLayoutId id="2147483699" r:id="rId52"/>
    <p:sldLayoutId id="2147483701" r:id="rId53"/>
    <p:sldLayoutId id="2147483704" r:id="rId54"/>
    <p:sldLayoutId id="2147483705" r:id="rId55"/>
    <p:sldLayoutId id="2147483706" r:id="rId56"/>
    <p:sldLayoutId id="2147483707" r:id="rId57"/>
    <p:sldLayoutId id="2147483670" r:id="rId58"/>
    <p:sldLayoutId id="2147483709" r:id="rId59"/>
    <p:sldLayoutId id="2147483710" r:id="rId60"/>
    <p:sldLayoutId id="2147483711" r:id="rId61"/>
    <p:sldLayoutId id="2147483712" r:id="rId62"/>
    <p:sldLayoutId id="2147483679" r:id="rId63"/>
    <p:sldLayoutId id="2147483680" r:id="rId64"/>
    <p:sldLayoutId id="2147483681" r:id="rId65"/>
    <p:sldLayoutId id="2147483682" r:id="rId66"/>
    <p:sldLayoutId id="2147483683" r:id="rId67"/>
    <p:sldLayoutId id="2147483685" r:id="rId68"/>
    <p:sldLayoutId id="2147483684" r:id="rId69"/>
    <p:sldLayoutId id="2147483686" r:id="rId70"/>
    <p:sldLayoutId id="2147483687" r:id="rId71"/>
    <p:sldLayoutId id="2147483688" r:id="rId72"/>
    <p:sldLayoutId id="2147483689" r:id="rId73"/>
    <p:sldLayoutId id="2147483690" r:id="rId7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500" b="1" i="0" kern="1200" baseline="0">
          <a:solidFill>
            <a:srgbClr val="007155"/>
          </a:solidFill>
          <a:latin typeface="Minion Pro" panose="02040503050306020203" pitchFamily="18" charset="0"/>
          <a:ea typeface="+mj-ea"/>
          <a:cs typeface="+mj-cs"/>
        </a:defRPr>
      </a:lvl1pPr>
    </p:titleStyle>
    <p:bodyStyle>
      <a:lvl1pPr marL="0" indent="0" algn="l" defTabSz="914400" rtl="0" eaLnBrk="1" latinLnBrk="0" hangingPunct="1">
        <a:lnSpc>
          <a:spcPct val="150000"/>
        </a:lnSpc>
        <a:spcBef>
          <a:spcPts val="1000"/>
        </a:spcBef>
        <a:spcAft>
          <a:spcPts val="400"/>
        </a:spcAft>
        <a:buFont typeface="Arial"/>
        <a:buNone/>
        <a:defRPr sz="1800" kern="1200" baseline="0">
          <a:solidFill>
            <a:schemeClr val="tx1">
              <a:lumMod val="75000"/>
              <a:lumOff val="25000"/>
            </a:schemeClr>
          </a:solidFill>
          <a:latin typeface="BrownPro" pitchFamily="2" charset="77"/>
          <a:ea typeface="+mn-ea"/>
          <a:cs typeface="+mn-cs"/>
        </a:defRPr>
      </a:lvl1pPr>
      <a:lvl2pPr marL="685800" indent="-228600" algn="l" defTabSz="914400" rtl="0" eaLnBrk="1" latinLnBrk="0" hangingPunct="1">
        <a:lnSpc>
          <a:spcPct val="150000"/>
        </a:lnSpc>
        <a:spcBef>
          <a:spcPts val="500"/>
        </a:spcBef>
        <a:spcAft>
          <a:spcPts val="400"/>
        </a:spcAft>
        <a:buFont typeface="Arial"/>
        <a:buChar char="•"/>
        <a:defRPr sz="1600" kern="1200" baseline="0">
          <a:solidFill>
            <a:schemeClr val="tx1">
              <a:lumMod val="75000"/>
              <a:lumOff val="25000"/>
            </a:schemeClr>
          </a:solidFill>
          <a:latin typeface="BrownPro" pitchFamily="2" charset="77"/>
          <a:ea typeface="+mn-ea"/>
          <a:cs typeface="+mn-cs"/>
        </a:defRPr>
      </a:lvl2pPr>
      <a:lvl3pPr marL="1143000" indent="-228600" algn="l" defTabSz="914400" rtl="0" eaLnBrk="1" latinLnBrk="0" hangingPunct="1">
        <a:lnSpc>
          <a:spcPct val="150000"/>
        </a:lnSpc>
        <a:spcBef>
          <a:spcPts val="500"/>
        </a:spcBef>
        <a:spcAft>
          <a:spcPts val="400"/>
        </a:spcAft>
        <a:buFont typeface="Arial"/>
        <a:buChar char="•"/>
        <a:defRPr sz="1500" kern="1200" baseline="0">
          <a:solidFill>
            <a:schemeClr val="tx1">
              <a:lumMod val="75000"/>
              <a:lumOff val="25000"/>
            </a:schemeClr>
          </a:solidFill>
          <a:latin typeface="BrownPro" pitchFamily="2" charset="77"/>
          <a:ea typeface="+mn-ea"/>
          <a:cs typeface="+mn-cs"/>
        </a:defRPr>
      </a:lvl3pPr>
      <a:lvl4pPr marL="1600200" indent="-228600" algn="l" defTabSz="914400" rtl="0" eaLnBrk="1" latinLnBrk="0" hangingPunct="1">
        <a:lnSpc>
          <a:spcPct val="150000"/>
        </a:lnSpc>
        <a:spcBef>
          <a:spcPts val="500"/>
        </a:spcBef>
        <a:spcAft>
          <a:spcPts val="400"/>
        </a:spcAft>
        <a:buFont typeface="Arial"/>
        <a:buChar char="•"/>
        <a:defRPr sz="1400" kern="1200" baseline="0">
          <a:solidFill>
            <a:schemeClr val="tx1">
              <a:lumMod val="75000"/>
              <a:lumOff val="25000"/>
            </a:schemeClr>
          </a:solidFill>
          <a:latin typeface="BrownPro" pitchFamily="2" charset="77"/>
          <a:ea typeface="+mn-ea"/>
          <a:cs typeface="+mn-cs"/>
        </a:defRPr>
      </a:lvl4pPr>
      <a:lvl5pPr marL="2057400" indent="-228600" algn="l" defTabSz="914400" rtl="0" eaLnBrk="1" latinLnBrk="0" hangingPunct="1">
        <a:lnSpc>
          <a:spcPct val="150000"/>
        </a:lnSpc>
        <a:spcBef>
          <a:spcPts val="500"/>
        </a:spcBef>
        <a:spcAft>
          <a:spcPts val="400"/>
        </a:spcAft>
        <a:buFont typeface="Arial"/>
        <a:buChar char="•"/>
        <a:defRPr sz="1200" kern="1200" baseline="0">
          <a:solidFill>
            <a:schemeClr val="tx1">
              <a:lumMod val="75000"/>
              <a:lumOff val="25000"/>
            </a:schemeClr>
          </a:solidFill>
          <a:latin typeface="BrownPro"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vm.edu/compliance/privacy-program" TargetMode="External"/><Relationship Id="rId2" Type="http://schemas.openxmlformats.org/officeDocument/2006/relationships/hyperlink" Target="https://www.uvm.edu/compliance" TargetMode="External"/><Relationship Id="rId1" Type="http://schemas.openxmlformats.org/officeDocument/2006/relationships/slideLayout" Target="../slideLayouts/slideLayout2.xml"/><Relationship Id="rId4" Type="http://schemas.openxmlformats.org/officeDocument/2006/relationships/hyperlink" Target="mailto:privacy@uvm.edu"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uvm.edu/sites/default/files/UVM-Policies/policies/recordretention.pdf" TargetMode="Externa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hyperlink" Target="https://www.uvm.edu/compliance/compliance/record_retention_schedule"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www.uvm.edu/sites/default/files/media/recordretention_guidlines_0.pdf"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mailto:privacy@uvm.edu" TargetMode="External"/><Relationship Id="rId2" Type="http://schemas.openxmlformats.org/officeDocument/2006/relationships/hyperlink" Target="https://www.uvm.edu/compliance/helpline?_gl=1*1j4jwh1*_gcl_au*MTU1MzgwNzA0My4xNjk2NTk2Mjgy*_ga*MTQ0NDk0ODA1Ny4xNjk2NTk2Mjgy*_ga_G3S3K4BJ32*MTY5NjYxMzA5NS4yLjEuMTY5NjYxOTE0NC42MC4wLjA.&amp;_ga=2.102452673.1743861673.1696596282-1444948057.1696596282" TargetMode="External"/><Relationship Id="rId1" Type="http://schemas.openxmlformats.org/officeDocument/2006/relationships/slideLayout" Target="../slideLayouts/slideLayout6.xml"/><Relationship Id="rId4" Type="http://schemas.openxmlformats.org/officeDocument/2006/relationships/hyperlink" Target="mailto:iso@uvm.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uvm.edu/it/kb/article/secure-erase/" TargetMode="External"/><Relationship Id="rId2" Type="http://schemas.openxmlformats.org/officeDocument/2006/relationships/hyperlink" Target="https://www.uvm.edu/finance/supplier-contracts-agreements"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filetransfer.uvm.edu/send/"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specialcollections.uvm.edu/collections/archives"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hyperlink" Target="https://www.uvm.edu/sites/default/files/UVM-Policies/policies/records_request.pdf" TargetMode="Externa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uvm.edu/compliance/privacy-program" TargetMode="External"/><Relationship Id="rId2" Type="http://schemas.openxmlformats.org/officeDocument/2006/relationships/hyperlink" Target="https://www.uvm.edu/compliance" TargetMode="External"/><Relationship Id="rId1" Type="http://schemas.openxmlformats.org/officeDocument/2006/relationships/slideLayout" Target="../slideLayouts/slideLayout2.xml"/><Relationship Id="rId4" Type="http://schemas.openxmlformats.org/officeDocument/2006/relationships/hyperlink" Target="mailto:privacy@uvm.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496" y="310220"/>
            <a:ext cx="5216535" cy="6127650"/>
          </a:xfrm>
        </p:spPr>
        <p:txBody>
          <a:bodyPr anchor="t">
            <a:normAutofit/>
          </a:bodyPr>
          <a:lstStyle/>
          <a:p>
            <a:r>
              <a:rPr lang="en-US" sz="2000" dirty="0">
                <a:hlinkClick r:id="rId2"/>
              </a:rPr>
              <a:t>Office of Audit, Compliance &amp; Privacy Services</a:t>
            </a:r>
            <a:br>
              <a:rPr lang="en-US" dirty="0"/>
            </a:br>
            <a:br>
              <a:rPr lang="en-US" dirty="0"/>
            </a:br>
            <a:br>
              <a:rPr lang="en-US" dirty="0"/>
            </a:br>
            <a:br>
              <a:rPr lang="en-US" dirty="0"/>
            </a:br>
            <a:r>
              <a:rPr lang="en-US" sz="5400" dirty="0"/>
              <a:t>Records Retention:</a:t>
            </a:r>
            <a:br>
              <a:rPr lang="en-US" sz="5400" dirty="0"/>
            </a:br>
            <a:br>
              <a:rPr lang="en-US" sz="5400" dirty="0"/>
            </a:br>
            <a:r>
              <a:rPr lang="en-US" sz="5400" i="1" dirty="0"/>
              <a:t>To Keep or Not To Keep</a:t>
            </a:r>
            <a:endParaRPr lang="en-US" sz="5400" dirty="0"/>
          </a:p>
        </p:txBody>
      </p:sp>
      <p:sp>
        <p:nvSpPr>
          <p:cNvPr id="3" name="Subtitle 2"/>
          <p:cNvSpPr>
            <a:spLocks noGrp="1"/>
          </p:cNvSpPr>
          <p:nvPr>
            <p:ph type="subTitle" idx="1"/>
          </p:nvPr>
        </p:nvSpPr>
        <p:spPr>
          <a:xfrm>
            <a:off x="7636042" y="2121198"/>
            <a:ext cx="4555958" cy="2505693"/>
          </a:xfrm>
        </p:spPr>
        <p:txBody>
          <a:bodyPr>
            <a:normAutofit/>
          </a:bodyPr>
          <a:lstStyle/>
          <a:p>
            <a:pPr>
              <a:spcBef>
                <a:spcPts val="0"/>
              </a:spcBef>
            </a:pPr>
            <a:r>
              <a:rPr lang="en-US" dirty="0">
                <a:hlinkClick r:id="rId3"/>
              </a:rPr>
              <a:t>Office of Privacy Services</a:t>
            </a:r>
            <a:endParaRPr lang="en-US" dirty="0"/>
          </a:p>
          <a:p>
            <a:pPr>
              <a:spcBef>
                <a:spcPts val="0"/>
              </a:spcBef>
            </a:pPr>
            <a:endParaRPr lang="en-US" dirty="0"/>
          </a:p>
          <a:p>
            <a:pPr>
              <a:spcBef>
                <a:spcPts val="0"/>
              </a:spcBef>
            </a:pPr>
            <a:r>
              <a:rPr lang="en-US" dirty="0">
                <a:hlinkClick r:id="rId4"/>
              </a:rPr>
              <a:t>privacy@uvm.edu</a:t>
            </a:r>
            <a:endParaRPr lang="en-US" dirty="0"/>
          </a:p>
          <a:p>
            <a:pPr>
              <a:spcBef>
                <a:spcPts val="0"/>
              </a:spcBef>
            </a:pPr>
            <a:endParaRPr lang="en-US" sz="1800" dirty="0"/>
          </a:p>
          <a:p>
            <a:pPr>
              <a:spcBef>
                <a:spcPts val="0"/>
              </a:spcBef>
            </a:pPr>
            <a:endParaRPr lang="en-US" sz="1800" dirty="0"/>
          </a:p>
        </p:txBody>
      </p:sp>
    </p:spTree>
    <p:extLst>
      <p:ext uri="{BB962C8B-B14F-4D97-AF65-F5344CB8AC3E}">
        <p14:creationId xmlns:p14="http://schemas.microsoft.com/office/powerpoint/2010/main" val="85597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UVM Records Retention Policy:  </a:t>
            </a:r>
            <a:r>
              <a:rPr lang="en-US" sz="2400" dirty="0">
                <a:hlinkClick r:id="rId2"/>
              </a:rPr>
              <a:t>https://www.uvm.edu/sites/default/files/UVM-Policies/policies/recordretention.pdf</a:t>
            </a:r>
            <a:endParaRPr lang="en-US" sz="2400" dirty="0"/>
          </a:p>
          <a:p>
            <a:pPr marL="342900" indent="-342900">
              <a:lnSpc>
                <a:spcPct val="100000"/>
              </a:lnSpc>
              <a:buFont typeface="Arial" panose="020B0604020202020204" pitchFamily="34" charset="0"/>
              <a:buChar char="•"/>
            </a:pPr>
            <a:r>
              <a:rPr lang="en-US" sz="2400" dirty="0"/>
              <a:t>”Four Bucket” policy statement:</a:t>
            </a:r>
          </a:p>
          <a:p>
            <a:pPr marL="1379538" indent="-450850">
              <a:lnSpc>
                <a:spcPct val="100000"/>
              </a:lnSpc>
              <a:buFont typeface="+mj-lt"/>
              <a:buAutoNum type="arabicPeriod"/>
            </a:pPr>
            <a:r>
              <a:rPr lang="en-US" sz="2400" dirty="0"/>
              <a:t>Create</a:t>
            </a:r>
          </a:p>
          <a:p>
            <a:pPr marL="1379538" indent="-450850">
              <a:lnSpc>
                <a:spcPct val="100000"/>
              </a:lnSpc>
              <a:buFont typeface="+mj-lt"/>
              <a:buAutoNum type="arabicPeriod"/>
            </a:pPr>
            <a:r>
              <a:rPr lang="en-US" sz="2400" dirty="0"/>
              <a:t>Maintain</a:t>
            </a:r>
          </a:p>
          <a:p>
            <a:pPr marL="1379538" indent="-450850">
              <a:lnSpc>
                <a:spcPct val="100000"/>
              </a:lnSpc>
              <a:buFont typeface="+mj-lt"/>
              <a:buAutoNum type="arabicPeriod"/>
            </a:pPr>
            <a:r>
              <a:rPr lang="en-US" sz="2400" dirty="0"/>
              <a:t>Safeguard</a:t>
            </a:r>
          </a:p>
          <a:p>
            <a:pPr marL="1379538" indent="-450850">
              <a:lnSpc>
                <a:spcPct val="100000"/>
              </a:lnSpc>
              <a:buFont typeface="+mj-lt"/>
              <a:buAutoNum type="arabicPeriod"/>
            </a:pPr>
            <a:r>
              <a:rPr lang="en-US" sz="2400" dirty="0"/>
              <a:t>Destroy</a:t>
            </a:r>
          </a:p>
        </p:txBody>
      </p:sp>
      <p:graphicFrame>
        <p:nvGraphicFramePr>
          <p:cNvPr id="4" name="Diagram 3">
            <a:extLst>
              <a:ext uri="{FF2B5EF4-FFF2-40B4-BE49-F238E27FC236}">
                <a16:creationId xmlns:a16="http://schemas.microsoft.com/office/drawing/2014/main" id="{FE36BE6C-739C-AF4E-82C7-5E1319B2AE3B}"/>
              </a:ext>
            </a:extLst>
          </p:cNvPr>
          <p:cNvGraphicFramePr/>
          <p:nvPr>
            <p:extLst>
              <p:ext uri="{D42A27DB-BD31-4B8C-83A1-F6EECF244321}">
                <p14:modId xmlns:p14="http://schemas.microsoft.com/office/powerpoint/2010/main" val="3425020429"/>
              </p:ext>
            </p:extLst>
          </p:nvPr>
        </p:nvGraphicFramePr>
        <p:xfrm>
          <a:off x="6885901" y="2948464"/>
          <a:ext cx="4547476" cy="3416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995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5" end="5"/>
                                            </p:txEl>
                                          </p:spTgt>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5257800" cy="4006408"/>
          </a:xfrm>
        </p:spPr>
        <p:txBody>
          <a:bodyPr>
            <a:normAutofit/>
          </a:bodyPr>
          <a:lstStyle/>
          <a:p>
            <a:pPr marL="342900" indent="-342900">
              <a:lnSpc>
                <a:spcPct val="100000"/>
              </a:lnSpc>
              <a:buFont typeface="Arial" panose="020B0604020202020204" pitchFamily="34" charset="0"/>
              <a:buChar char="•"/>
            </a:pPr>
            <a:r>
              <a:rPr lang="en-US" sz="2400" dirty="0"/>
              <a:t>Create – once it’s created, it’s a record.</a:t>
            </a:r>
          </a:p>
          <a:p>
            <a:pPr marL="342900" indent="-342900">
              <a:lnSpc>
                <a:spcPct val="100000"/>
              </a:lnSpc>
              <a:buFont typeface="Arial" panose="020B0604020202020204" pitchFamily="34" charset="0"/>
              <a:buChar char="•"/>
            </a:pPr>
            <a:r>
              <a:rPr lang="en-US" sz="2400" dirty="0"/>
              <a:t>Maintain – once a record has been created in the course of University business, we have an obligation to maintain it.</a:t>
            </a:r>
          </a:p>
        </p:txBody>
      </p:sp>
      <p:graphicFrame>
        <p:nvGraphicFramePr>
          <p:cNvPr id="4" name="Diagram 3">
            <a:extLst>
              <a:ext uri="{FF2B5EF4-FFF2-40B4-BE49-F238E27FC236}">
                <a16:creationId xmlns:a16="http://schemas.microsoft.com/office/drawing/2014/main" id="{6473FBB0-5939-9044-88A2-7B759BC5F0C8}"/>
              </a:ext>
            </a:extLst>
          </p:cNvPr>
          <p:cNvGraphicFramePr/>
          <p:nvPr>
            <p:extLst>
              <p:ext uri="{D42A27DB-BD31-4B8C-83A1-F6EECF244321}">
                <p14:modId xmlns:p14="http://schemas.microsoft.com/office/powerpoint/2010/main" val="576813209"/>
              </p:ext>
            </p:extLst>
          </p:nvPr>
        </p:nvGraphicFramePr>
        <p:xfrm>
          <a:off x="6895950" y="2948463"/>
          <a:ext cx="4547476" cy="3416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00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5257800" cy="4006408"/>
          </a:xfrm>
        </p:spPr>
        <p:txBody>
          <a:bodyPr>
            <a:normAutofit/>
          </a:bodyPr>
          <a:lstStyle/>
          <a:p>
            <a:pPr marL="342900" indent="-342900">
              <a:lnSpc>
                <a:spcPct val="100000"/>
              </a:lnSpc>
              <a:buFont typeface="Arial" panose="020B0604020202020204" pitchFamily="34" charset="0"/>
              <a:buChar char="•"/>
            </a:pPr>
            <a:r>
              <a:rPr lang="en-US" sz="2400" dirty="0"/>
              <a:t>Safeguard – protect and otherwise secure sensitive, protected, non-public personal, confidential or proprietary information contained in University records.</a:t>
            </a:r>
          </a:p>
          <a:p>
            <a:pPr marL="342900" indent="-342900">
              <a:lnSpc>
                <a:spcPct val="100000"/>
              </a:lnSpc>
              <a:buFont typeface="Arial" panose="020B0604020202020204" pitchFamily="34" charset="0"/>
              <a:buChar char="•"/>
            </a:pPr>
            <a:r>
              <a:rPr lang="en-US" sz="2400" dirty="0"/>
              <a:t>Destroy – ensure that records that are no longer needed or have no value are discarded/destroyed at the appropriate time.</a:t>
            </a:r>
          </a:p>
        </p:txBody>
      </p:sp>
      <p:graphicFrame>
        <p:nvGraphicFramePr>
          <p:cNvPr id="4" name="Diagram 3">
            <a:extLst>
              <a:ext uri="{FF2B5EF4-FFF2-40B4-BE49-F238E27FC236}">
                <a16:creationId xmlns:a16="http://schemas.microsoft.com/office/drawing/2014/main" id="{6473FBB0-5939-9044-88A2-7B759BC5F0C8}"/>
              </a:ext>
            </a:extLst>
          </p:cNvPr>
          <p:cNvGraphicFramePr/>
          <p:nvPr>
            <p:extLst>
              <p:ext uri="{D42A27DB-BD31-4B8C-83A1-F6EECF244321}">
                <p14:modId xmlns:p14="http://schemas.microsoft.com/office/powerpoint/2010/main" val="3361423196"/>
              </p:ext>
            </p:extLst>
          </p:nvPr>
        </p:nvGraphicFramePr>
        <p:xfrm>
          <a:off x="6905998" y="2970761"/>
          <a:ext cx="4547476" cy="3416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931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UVM’s Record Retention Schedule sets forth retention periods for University Records.</a:t>
            </a:r>
          </a:p>
          <a:p>
            <a:pPr marL="1028700" lvl="1" indent="-342900">
              <a:lnSpc>
                <a:spcPct val="100000"/>
              </a:lnSpc>
              <a:buFont typeface="Arial" panose="020B0604020202020204" pitchFamily="34" charset="0"/>
              <a:buChar char="•"/>
            </a:pPr>
            <a:r>
              <a:rPr lang="en-US" sz="2200" dirty="0">
                <a:hlinkClick r:id="rId2"/>
              </a:rPr>
              <a:t>https://www.uvm.edu/compliance/compliance/record_retention_schedule</a:t>
            </a:r>
            <a:endParaRPr lang="en-US" sz="2200" dirty="0"/>
          </a:p>
          <a:p>
            <a:pPr marL="342900" indent="-342900">
              <a:lnSpc>
                <a:spcPct val="100000"/>
              </a:lnSpc>
              <a:buFont typeface="Arial" panose="020B0604020202020204" pitchFamily="34" charset="0"/>
              <a:buChar char="•"/>
            </a:pPr>
            <a:r>
              <a:rPr lang="en-US" sz="2600" dirty="0"/>
              <a:t>We determine retention periods based on federal or state regulatory requirements, professional association guidance and management/operational needs.</a:t>
            </a:r>
          </a:p>
          <a:p>
            <a:pPr marL="342900" indent="-342900">
              <a:lnSpc>
                <a:spcPct val="100000"/>
              </a:lnSpc>
              <a:buFont typeface="Arial" panose="020B0604020202020204" pitchFamily="34" charset="0"/>
              <a:buChar char="•"/>
            </a:pPr>
            <a:r>
              <a:rPr lang="en-US" sz="2600" dirty="0"/>
              <a:t>Schedule is updated as requirements change so always look to the online version for the most up to date.</a:t>
            </a:r>
          </a:p>
        </p:txBody>
      </p:sp>
    </p:spTree>
    <p:extLst>
      <p:ext uri="{BB962C8B-B14F-4D97-AF65-F5344CB8AC3E}">
        <p14:creationId xmlns:p14="http://schemas.microsoft.com/office/powerpoint/2010/main" val="186072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lnSpcReduction="10000"/>
          </a:bodyPr>
          <a:lstStyle/>
          <a:p>
            <a:pPr marL="342900" indent="-342900">
              <a:lnSpc>
                <a:spcPct val="100000"/>
              </a:lnSpc>
              <a:buFont typeface="Arial" panose="020B0604020202020204" pitchFamily="34" charset="0"/>
              <a:buChar char="•"/>
            </a:pPr>
            <a:r>
              <a:rPr lang="en-US" sz="2400" dirty="0"/>
              <a:t>Terminology For Retention Periods Listed on Schedule:</a:t>
            </a:r>
          </a:p>
          <a:p>
            <a:pPr marL="1028700" lvl="1" indent="-342900">
              <a:lnSpc>
                <a:spcPct val="100000"/>
              </a:lnSpc>
              <a:buFont typeface="Arial" panose="020B0604020202020204" pitchFamily="34" charset="0"/>
              <a:buChar char="•"/>
            </a:pPr>
            <a:r>
              <a:rPr lang="en-US" sz="2200" dirty="0"/>
              <a:t>ACT = Active, employed or enrolled</a:t>
            </a:r>
          </a:p>
          <a:p>
            <a:pPr marL="1028700" lvl="1" indent="-342900">
              <a:lnSpc>
                <a:spcPct val="100000"/>
              </a:lnSpc>
              <a:buFont typeface="Arial" panose="020B0604020202020204" pitchFamily="34" charset="0"/>
              <a:buChar char="•"/>
            </a:pPr>
            <a:r>
              <a:rPr lang="en-US" sz="2200" dirty="0"/>
              <a:t>LIFE = Life of the record</a:t>
            </a:r>
          </a:p>
          <a:p>
            <a:pPr marL="1028700" lvl="1" indent="-342900">
              <a:lnSpc>
                <a:spcPct val="100000"/>
              </a:lnSpc>
              <a:buFont typeface="Arial" panose="020B0604020202020204" pitchFamily="34" charset="0"/>
              <a:buChar char="•"/>
            </a:pPr>
            <a:r>
              <a:rPr lang="en-US" sz="2200" dirty="0"/>
              <a:t>AFYE = After fiscal year end</a:t>
            </a:r>
          </a:p>
          <a:p>
            <a:pPr marL="1028700" lvl="1" indent="-342900">
              <a:lnSpc>
                <a:spcPct val="100000"/>
              </a:lnSpc>
              <a:buFont typeface="Arial" panose="020B0604020202020204" pitchFamily="34" charset="0"/>
              <a:buChar char="•"/>
            </a:pPr>
            <a:r>
              <a:rPr lang="en-US" sz="2200" dirty="0"/>
              <a:t>Other self-explanatory listings:</a:t>
            </a:r>
          </a:p>
          <a:p>
            <a:pPr marL="1485900" lvl="2" indent="-342900">
              <a:lnSpc>
                <a:spcPct val="100000"/>
              </a:lnSpc>
              <a:buFont typeface="Arial" panose="020B0604020202020204" pitchFamily="34" charset="0"/>
              <a:buChar char="•"/>
            </a:pPr>
            <a:r>
              <a:rPr lang="en-US" sz="2100" dirty="0"/>
              <a:t># Years</a:t>
            </a:r>
          </a:p>
          <a:p>
            <a:pPr marL="1485900" lvl="2" indent="-342900">
              <a:lnSpc>
                <a:spcPct val="100000"/>
              </a:lnSpc>
              <a:buFont typeface="Arial" panose="020B0604020202020204" pitchFamily="34" charset="0"/>
              <a:buChar char="•"/>
            </a:pPr>
            <a:r>
              <a:rPr lang="en-US" sz="2100" dirty="0"/>
              <a:t>Permanent</a:t>
            </a:r>
          </a:p>
          <a:p>
            <a:pPr marL="1485900" lvl="2" indent="-342900">
              <a:lnSpc>
                <a:spcPct val="100000"/>
              </a:lnSpc>
              <a:buFont typeface="Arial" panose="020B0604020202020204" pitchFamily="34" charset="0"/>
              <a:buChar char="•"/>
            </a:pPr>
            <a:r>
              <a:rPr lang="en-US" sz="2100" dirty="0"/>
              <a:t>Lifetime of License</a:t>
            </a:r>
          </a:p>
          <a:p>
            <a:pPr marL="1485900" lvl="2" indent="-342900">
              <a:lnSpc>
                <a:spcPct val="100000"/>
              </a:lnSpc>
              <a:buFont typeface="Arial" panose="020B0604020202020204" pitchFamily="34" charset="0"/>
              <a:buChar char="•"/>
            </a:pPr>
            <a:r>
              <a:rPr lang="en-US" sz="2100" dirty="0"/>
              <a:t>Etc…….</a:t>
            </a:r>
          </a:p>
          <a:p>
            <a:pPr marL="1028700" lvl="1" indent="-342900">
              <a:lnSpc>
                <a:spcPct val="100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134841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5" end="5"/>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6" end="6"/>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7" end="7"/>
                                            </p:txEl>
                                          </p:spTgt>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additive="base">
                                        <p:cTn id="40"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UVM developed guidelines to help units make decisions for records not listed in the schedule.</a:t>
            </a:r>
          </a:p>
          <a:p>
            <a:pPr marL="1028700" lvl="1" indent="-342900">
              <a:lnSpc>
                <a:spcPct val="100000"/>
              </a:lnSpc>
              <a:buFont typeface="Arial" panose="020B0604020202020204" pitchFamily="34" charset="0"/>
              <a:buChar char="•"/>
            </a:pPr>
            <a:r>
              <a:rPr lang="en-US" sz="2200" dirty="0">
                <a:hlinkClick r:id="rId2"/>
              </a:rPr>
              <a:t>https://www.uvm.edu/sites/default/files/media/recordretention_guidlines_0.pdf</a:t>
            </a:r>
            <a:endParaRPr lang="en-US" sz="2200" dirty="0"/>
          </a:p>
          <a:p>
            <a:pPr marL="342900" indent="-342900">
              <a:lnSpc>
                <a:spcPct val="100000"/>
              </a:lnSpc>
              <a:buFont typeface="Arial" panose="020B0604020202020204" pitchFamily="34" charset="0"/>
              <a:buChar char="•"/>
            </a:pPr>
            <a:r>
              <a:rPr lang="en-US" sz="2400" dirty="0"/>
              <a:t>RESPONSIBILITIES:</a:t>
            </a:r>
          </a:p>
          <a:p>
            <a:pPr marL="1028700" lvl="1" indent="-342900">
              <a:lnSpc>
                <a:spcPct val="100000"/>
              </a:lnSpc>
              <a:buFont typeface="Arial" panose="020B0604020202020204" pitchFamily="34" charset="0"/>
              <a:buChar char="•"/>
            </a:pPr>
            <a:r>
              <a:rPr lang="en-US" sz="2200" dirty="0"/>
              <a:t>Chief Privacy Officer Responsible for policy and providing guidance.</a:t>
            </a:r>
          </a:p>
          <a:p>
            <a:pPr marL="1028700" lvl="1" indent="-342900">
              <a:lnSpc>
                <a:spcPct val="100000"/>
              </a:lnSpc>
              <a:buFont typeface="Arial" panose="020B0604020202020204" pitchFamily="34" charset="0"/>
              <a:buChar char="•"/>
            </a:pPr>
            <a:r>
              <a:rPr lang="en-US" sz="2200" dirty="0"/>
              <a:t>Archivist Responsible for managing archives and identifying records to be preserved.</a:t>
            </a:r>
          </a:p>
          <a:p>
            <a:pPr marL="1028700" lvl="1" indent="-342900">
              <a:lnSpc>
                <a:spcPct val="100000"/>
              </a:lnSpc>
              <a:buFont typeface="Arial" panose="020B0604020202020204" pitchFamily="34" charset="0"/>
              <a:buChar char="•"/>
            </a:pPr>
            <a:r>
              <a:rPr lang="en-US" sz="2200" dirty="0"/>
              <a:t>Individual unit leaders responsible for the records management for their units and assigning a Records Coordinator.</a:t>
            </a:r>
          </a:p>
        </p:txBody>
      </p:sp>
    </p:spTree>
    <p:extLst>
      <p:ext uri="{BB962C8B-B14F-4D97-AF65-F5344CB8AC3E}">
        <p14:creationId xmlns:p14="http://schemas.microsoft.com/office/powerpoint/2010/main" val="5557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childTnLst>
                          </p:cTn>
                        </p:par>
                        <p:par>
                          <p:cTn id="23" fill="hold">
                            <p:stCondLst>
                              <p:cond delay="1500"/>
                            </p:stCondLst>
                            <p:childTnLst>
                              <p:par>
                                <p:cTn id="24" presetID="12" presetClass="entr" presetSubtype="4"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4" end="4"/>
                                            </p:txEl>
                                          </p:spTgt>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Review of Policy, Schedule and Guidelines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Records Coordinators responsible for:</a:t>
            </a:r>
          </a:p>
          <a:p>
            <a:pPr marL="1028700" lvl="1" indent="-342900">
              <a:lnSpc>
                <a:spcPct val="100000"/>
              </a:lnSpc>
              <a:buFont typeface="Arial" panose="020B0604020202020204" pitchFamily="34" charset="0"/>
              <a:buChar char="•"/>
            </a:pPr>
            <a:r>
              <a:rPr lang="en-US" sz="2200" dirty="0"/>
              <a:t>Identification and awareness of unit records</a:t>
            </a:r>
          </a:p>
          <a:p>
            <a:pPr marL="1028700" lvl="1" indent="-342900">
              <a:lnSpc>
                <a:spcPct val="100000"/>
              </a:lnSpc>
              <a:buFont typeface="Arial" panose="020B0604020202020204" pitchFamily="34" charset="0"/>
              <a:buChar char="•"/>
            </a:pPr>
            <a:r>
              <a:rPr lang="en-US" sz="2200" dirty="0"/>
              <a:t>Managing the records lifecycle (creation, maintenance, disposition) of unit records</a:t>
            </a:r>
          </a:p>
          <a:p>
            <a:pPr marL="1028700" lvl="1" indent="-342900">
              <a:lnSpc>
                <a:spcPct val="100000"/>
              </a:lnSpc>
              <a:buFont typeface="Arial" panose="020B0604020202020204" pitchFamily="34" charset="0"/>
              <a:buChar char="•"/>
            </a:pPr>
            <a:r>
              <a:rPr lang="en-US" sz="2200" dirty="0"/>
              <a:t>Knowledge of retention requirements listed on schedule</a:t>
            </a:r>
          </a:p>
          <a:p>
            <a:pPr marL="1028700" lvl="1" indent="-342900">
              <a:lnSpc>
                <a:spcPct val="100000"/>
              </a:lnSpc>
              <a:buFont typeface="Arial" panose="020B0604020202020204" pitchFamily="34" charset="0"/>
              <a:buChar char="•"/>
            </a:pPr>
            <a:r>
              <a:rPr lang="en-US" sz="2200" dirty="0"/>
              <a:t>Creation of a schedule/program for unit records as needed</a:t>
            </a:r>
          </a:p>
          <a:p>
            <a:pPr marL="1028700" lvl="1" indent="-342900">
              <a:lnSpc>
                <a:spcPct val="100000"/>
              </a:lnSpc>
              <a:buFont typeface="Arial" panose="020B0604020202020204" pitchFamily="34" charset="0"/>
              <a:buChar char="•"/>
            </a:pPr>
            <a:r>
              <a:rPr lang="en-US" sz="2200" dirty="0"/>
              <a:t>Familiarity with recordkeeping practices and standards in the guidelines</a:t>
            </a:r>
          </a:p>
        </p:txBody>
      </p:sp>
    </p:spTree>
    <p:extLst>
      <p:ext uri="{BB962C8B-B14F-4D97-AF65-F5344CB8AC3E}">
        <p14:creationId xmlns:p14="http://schemas.microsoft.com/office/powerpoint/2010/main" val="425830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Common Records Under Unit Responsibility </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fontScale="92500" lnSpcReduction="10000"/>
          </a:bodyPr>
          <a:lstStyle/>
          <a:p>
            <a:pPr marL="342900" indent="-342900">
              <a:lnSpc>
                <a:spcPct val="100000"/>
              </a:lnSpc>
              <a:buFont typeface="Arial" panose="020B0604020202020204" pitchFamily="34" charset="0"/>
              <a:buChar char="•"/>
            </a:pPr>
            <a:r>
              <a:rPr lang="en-US" sz="2400" dirty="0"/>
              <a:t>Common unit-level records:</a:t>
            </a:r>
          </a:p>
          <a:p>
            <a:pPr marL="1028700" lvl="1" indent="-342900">
              <a:lnSpc>
                <a:spcPct val="100000"/>
              </a:lnSpc>
              <a:buFont typeface="Arial" panose="020B0604020202020204" pitchFamily="34" charset="0"/>
              <a:buChar char="•"/>
            </a:pPr>
            <a:r>
              <a:rPr lang="en-US" sz="2200" dirty="0"/>
              <a:t>Employment files not otherwise transferred to Human Resources;</a:t>
            </a:r>
          </a:p>
          <a:p>
            <a:pPr marL="1028700" lvl="1" indent="-342900">
              <a:lnSpc>
                <a:spcPct val="100000"/>
              </a:lnSpc>
              <a:buFont typeface="Arial" panose="020B0604020202020204" pitchFamily="34" charset="0"/>
              <a:buChar char="•"/>
            </a:pPr>
            <a:r>
              <a:rPr lang="en-US" sz="2200" dirty="0"/>
              <a:t>Conflict of Interest Disclosure Forms and Conflict Management Plans (for non-officers)</a:t>
            </a:r>
          </a:p>
          <a:p>
            <a:pPr marL="1028700" lvl="1" indent="-342900">
              <a:lnSpc>
                <a:spcPct val="100000"/>
              </a:lnSpc>
              <a:buFont typeface="Arial" panose="020B0604020202020204" pitchFamily="34" charset="0"/>
              <a:buChar char="•"/>
            </a:pPr>
            <a:r>
              <a:rPr lang="en-US" sz="2200" dirty="0"/>
              <a:t>Timesheets and supporting documentation (not otherwise kept in PeopleSoft or Kronos)</a:t>
            </a:r>
          </a:p>
          <a:p>
            <a:pPr marL="1028700" lvl="1" indent="-342900">
              <a:lnSpc>
                <a:spcPct val="100000"/>
              </a:lnSpc>
              <a:buFont typeface="Arial" panose="020B0604020202020204" pitchFamily="34" charset="0"/>
              <a:buChar char="•"/>
            </a:pPr>
            <a:r>
              <a:rPr lang="en-US" sz="2200" dirty="0"/>
              <a:t>Employment Applications, Interview Notes, Reference Notes</a:t>
            </a:r>
          </a:p>
          <a:p>
            <a:pPr marL="1028700" lvl="1" indent="-342900">
              <a:lnSpc>
                <a:spcPct val="100000"/>
              </a:lnSpc>
              <a:buFont typeface="Arial" panose="020B0604020202020204" pitchFamily="34" charset="0"/>
              <a:buChar char="•"/>
            </a:pPr>
            <a:r>
              <a:rPr lang="en-US" sz="2200" dirty="0"/>
              <a:t>Contracts</a:t>
            </a:r>
          </a:p>
          <a:p>
            <a:pPr marL="1028700" lvl="1" indent="-342900">
              <a:lnSpc>
                <a:spcPct val="100000"/>
              </a:lnSpc>
              <a:buFont typeface="Arial" panose="020B0604020202020204" pitchFamily="34" charset="0"/>
              <a:buChar char="•"/>
            </a:pPr>
            <a:r>
              <a:rPr lang="en-US" sz="2200" dirty="0"/>
              <a:t>Financial Records and Backup Documentation</a:t>
            </a:r>
          </a:p>
          <a:p>
            <a:pPr marL="1028700" lvl="1" indent="-342900">
              <a:lnSpc>
                <a:spcPct val="100000"/>
              </a:lnSpc>
              <a:buFont typeface="Arial" panose="020B0604020202020204" pitchFamily="34" charset="0"/>
              <a:buChar char="•"/>
            </a:pPr>
            <a:r>
              <a:rPr lang="en-US" sz="2200" dirty="0"/>
              <a:t>Training &amp; Education Records, Certification &amp; Licensure Records</a:t>
            </a:r>
          </a:p>
          <a:p>
            <a:pPr marL="1028700" lvl="1" indent="-342900">
              <a:lnSpc>
                <a:spcPct val="100000"/>
              </a:lnSpc>
              <a:buFont typeface="Arial" panose="020B0604020202020204" pitchFamily="34" charset="0"/>
              <a:buChar char="•"/>
            </a:pPr>
            <a:r>
              <a:rPr lang="en-US" sz="2200" dirty="0"/>
              <a:t>Research Data</a:t>
            </a:r>
          </a:p>
          <a:p>
            <a:pPr marL="1028700" lvl="1" indent="-342900">
              <a:lnSpc>
                <a:spcPct val="100000"/>
              </a:lnSpc>
              <a:buFont typeface="Arial" panose="020B0604020202020204" pitchFamily="34" charset="0"/>
              <a:buChar char="•"/>
            </a:pPr>
            <a:r>
              <a:rPr lang="en-US" sz="2200" dirty="0"/>
              <a:t>Email</a:t>
            </a:r>
          </a:p>
        </p:txBody>
      </p:sp>
    </p:spTree>
    <p:extLst>
      <p:ext uri="{BB962C8B-B14F-4D97-AF65-F5344CB8AC3E}">
        <p14:creationId xmlns:p14="http://schemas.microsoft.com/office/powerpoint/2010/main" val="196370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5" end="5"/>
                                            </p:txEl>
                                          </p:spTgt>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par>
                          <p:cTn id="39" fill="hold">
                            <p:stCondLst>
                              <p:cond delay="3500"/>
                            </p:stCondLst>
                            <p:childTnLst>
                              <p:par>
                                <p:cTn id="40" presetID="12" presetClass="entr" presetSubtype="4"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7" end="7"/>
                                            </p:txEl>
                                          </p:spTgt>
                                        </p:tgtEl>
                                      </p:cBhvr>
                                    </p:animEffect>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8" end="8"/>
                                            </p:txEl>
                                          </p:spTgt>
                                        </p:tgtEl>
                                      </p:cBhvr>
                                    </p:animEffect>
                                  </p:childTnLst>
                                </p:cTn>
                              </p:par>
                            </p:childTnLst>
                          </p:cTn>
                        </p:par>
                        <p:par>
                          <p:cTn id="49" fill="hold">
                            <p:stCondLst>
                              <p:cond delay="4500"/>
                            </p:stCondLst>
                            <p:childTnLst>
                              <p:par>
                                <p:cTn id="50" presetID="12" presetClass="entr" presetSubtype="4" fill="hold" grpId="0"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Secure Sensitive Information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Records containing protected personal data or sensitive university information require additional measures to safeguard the info from unauthorized disclosure.</a:t>
            </a:r>
          </a:p>
          <a:p>
            <a:pPr marL="342900" indent="-342900">
              <a:lnSpc>
                <a:spcPct val="100000"/>
              </a:lnSpc>
              <a:buFont typeface="Arial" panose="020B0604020202020204" pitchFamily="34" charset="0"/>
              <a:buChar char="•"/>
            </a:pPr>
            <a:r>
              <a:rPr lang="en-US" sz="2400" dirty="0"/>
              <a:t>Unauthorized disclosure, depending on the information disclosed, may impose further reporting obligations as well as put those whose information has been compromised at risk.</a:t>
            </a:r>
          </a:p>
          <a:p>
            <a:pPr marL="342900" indent="-342900">
              <a:lnSpc>
                <a:spcPct val="100000"/>
              </a:lnSpc>
              <a:buFont typeface="Arial" panose="020B0604020202020204" pitchFamily="34" charset="0"/>
              <a:buChar char="•"/>
            </a:pPr>
            <a:r>
              <a:rPr lang="en-US" sz="2400" dirty="0"/>
              <a:t>Increased federal, state and now international laws that impose heavy fines and penalties for breaches.  Increased regulatory enforcement.</a:t>
            </a:r>
          </a:p>
        </p:txBody>
      </p:sp>
    </p:spTree>
    <p:extLst>
      <p:ext uri="{BB962C8B-B14F-4D97-AF65-F5344CB8AC3E}">
        <p14:creationId xmlns:p14="http://schemas.microsoft.com/office/powerpoint/2010/main" val="41782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Secure Sensitive Information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Records containing personal information must be secured (physical, administrative, technical) to prevent unauthorized disclosure.</a:t>
            </a:r>
          </a:p>
          <a:p>
            <a:pPr marL="342900" indent="-342900">
              <a:lnSpc>
                <a:spcPct val="100000"/>
              </a:lnSpc>
              <a:buFont typeface="Arial" panose="020B0604020202020204" pitchFamily="34" charset="0"/>
              <a:buChar char="•"/>
            </a:pPr>
            <a:r>
              <a:rPr lang="en-US" sz="2400" dirty="0"/>
              <a:t>Accidental public disclosure of personal information requires reporting and disclosure in accordance with state, federal and international laws.</a:t>
            </a:r>
          </a:p>
          <a:p>
            <a:pPr marL="342900" indent="-342900">
              <a:lnSpc>
                <a:spcPct val="100000"/>
              </a:lnSpc>
              <a:buFont typeface="Arial" panose="020B0604020202020204" pitchFamily="34" charset="0"/>
              <a:buChar char="•"/>
            </a:pPr>
            <a:r>
              <a:rPr lang="en-US" sz="2400" dirty="0"/>
              <a:t>More requirements for information such as social security numbers, credit card/bank/financial account numbers, driver’s license numbers, health records, student record data.</a:t>
            </a:r>
          </a:p>
        </p:txBody>
      </p:sp>
    </p:spTree>
    <p:extLst>
      <p:ext uri="{BB962C8B-B14F-4D97-AF65-F5344CB8AC3E}">
        <p14:creationId xmlns:p14="http://schemas.microsoft.com/office/powerpoint/2010/main" val="37563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350509"/>
            <a:ext cx="10515600" cy="1325563"/>
          </a:xfrm>
        </p:spPr>
        <p:txBody>
          <a:bodyPr>
            <a:normAutofit/>
          </a:bodyPr>
          <a:lstStyle/>
          <a:p>
            <a:r>
              <a:rPr lang="en-US" i="1" dirty="0"/>
              <a:t>Overview</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1460310"/>
            <a:ext cx="10515600" cy="4683817"/>
          </a:xfrm>
        </p:spPr>
        <p:txBody>
          <a:bodyPr>
            <a:normAutofit fontScale="85000" lnSpcReduction="20000"/>
          </a:bodyPr>
          <a:lstStyle/>
          <a:p>
            <a:pPr marL="342900" indent="-342900">
              <a:lnSpc>
                <a:spcPct val="100000"/>
              </a:lnSpc>
              <a:buFont typeface="Arial" panose="020B0604020202020204" pitchFamily="34" charset="0"/>
              <a:buChar char="•"/>
            </a:pPr>
            <a:r>
              <a:rPr lang="en-US" sz="2400" dirty="0"/>
              <a:t>Why is Records Management Important?</a:t>
            </a:r>
          </a:p>
          <a:p>
            <a:pPr marL="342900" indent="-342900">
              <a:lnSpc>
                <a:spcPct val="100000"/>
              </a:lnSpc>
              <a:buFont typeface="Arial" panose="020B0604020202020204" pitchFamily="34" charset="0"/>
              <a:buChar char="•"/>
            </a:pPr>
            <a:r>
              <a:rPr lang="en-US" sz="2400" dirty="0"/>
              <a:t>Who is Responsible for Records Management?</a:t>
            </a:r>
          </a:p>
          <a:p>
            <a:pPr marL="342900" indent="-342900">
              <a:lnSpc>
                <a:spcPct val="100000"/>
              </a:lnSpc>
              <a:buFont typeface="Arial" panose="020B0604020202020204" pitchFamily="34" charset="0"/>
              <a:buChar char="•"/>
            </a:pPr>
            <a:r>
              <a:rPr lang="en-US" sz="2400" dirty="0"/>
              <a:t>What is a “Record?”</a:t>
            </a:r>
          </a:p>
          <a:p>
            <a:pPr marL="342900" indent="-342900">
              <a:lnSpc>
                <a:spcPct val="100000"/>
              </a:lnSpc>
              <a:buFont typeface="Arial" panose="020B0604020202020204" pitchFamily="34" charset="0"/>
              <a:buChar char="•"/>
            </a:pPr>
            <a:r>
              <a:rPr lang="en-US" sz="2400" dirty="0"/>
              <a:t>Sources of Rules and about Preservation and Destruction</a:t>
            </a:r>
          </a:p>
          <a:p>
            <a:pPr marL="342900" indent="-342900">
              <a:lnSpc>
                <a:spcPct val="100000"/>
              </a:lnSpc>
              <a:buFont typeface="Arial" panose="020B0604020202020204" pitchFamily="34" charset="0"/>
              <a:buChar char="•"/>
            </a:pPr>
            <a:r>
              <a:rPr lang="en-US" sz="2400" dirty="0"/>
              <a:t>Review of Policy, Schedule and Guidelines</a:t>
            </a:r>
          </a:p>
          <a:p>
            <a:pPr marL="342900" indent="-342900">
              <a:lnSpc>
                <a:spcPct val="100000"/>
              </a:lnSpc>
              <a:buFont typeface="Arial" panose="020B0604020202020204" pitchFamily="34" charset="0"/>
              <a:buChar char="•"/>
            </a:pPr>
            <a:r>
              <a:rPr lang="en-US" sz="2400" dirty="0"/>
              <a:t>Common Records In Units</a:t>
            </a:r>
          </a:p>
          <a:p>
            <a:pPr marL="342900" indent="-342900">
              <a:lnSpc>
                <a:spcPct val="100000"/>
              </a:lnSpc>
              <a:buFont typeface="Arial" panose="020B0604020202020204" pitchFamily="34" charset="0"/>
              <a:buChar char="•"/>
            </a:pPr>
            <a:r>
              <a:rPr lang="en-US" sz="2400" dirty="0"/>
              <a:t>Duty to Secure Sensitive Information</a:t>
            </a:r>
          </a:p>
          <a:p>
            <a:pPr marL="342900" indent="-342900">
              <a:lnSpc>
                <a:spcPct val="100000"/>
              </a:lnSpc>
              <a:buFont typeface="Arial" panose="020B0604020202020204" pitchFamily="34" charset="0"/>
              <a:buChar char="•"/>
            </a:pPr>
            <a:r>
              <a:rPr lang="en-US" sz="2400" dirty="0"/>
              <a:t>Duty to Destroy</a:t>
            </a:r>
          </a:p>
          <a:p>
            <a:pPr marL="342900" indent="-342900">
              <a:lnSpc>
                <a:spcPct val="100000"/>
              </a:lnSpc>
              <a:buFont typeface="Arial" panose="020B0604020202020204" pitchFamily="34" charset="0"/>
              <a:buChar char="•"/>
            </a:pPr>
            <a:r>
              <a:rPr lang="en-US" sz="2400" dirty="0"/>
              <a:t>Privacy Program &amp; Records Retention Intersect</a:t>
            </a:r>
          </a:p>
          <a:p>
            <a:pPr marL="342900" indent="-342900">
              <a:lnSpc>
                <a:spcPct val="100000"/>
              </a:lnSpc>
              <a:buFont typeface="Arial" panose="020B0604020202020204" pitchFamily="34" charset="0"/>
              <a:buChar char="•"/>
            </a:pPr>
            <a:r>
              <a:rPr lang="en-US" sz="2400" dirty="0"/>
              <a:t>Special Considerations</a:t>
            </a:r>
          </a:p>
          <a:p>
            <a:pPr marL="342900" indent="-342900">
              <a:lnSpc>
                <a:spcPct val="100000"/>
              </a:lnSpc>
              <a:buFont typeface="Arial" panose="020B0604020202020204" pitchFamily="34" charset="0"/>
              <a:buChar char="•"/>
            </a:pPr>
            <a:r>
              <a:rPr lang="en-US" sz="2400" dirty="0"/>
              <a:t>Conclusion</a:t>
            </a:r>
          </a:p>
        </p:txBody>
      </p:sp>
    </p:spTree>
    <p:extLst>
      <p:ext uri="{BB962C8B-B14F-4D97-AF65-F5344CB8AC3E}">
        <p14:creationId xmlns:p14="http://schemas.microsoft.com/office/powerpoint/2010/main" val="25540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Secure Sensitive Information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FERPA:  Protects Student Record Data</a:t>
            </a:r>
          </a:p>
          <a:p>
            <a:pPr marL="342900" indent="-342900">
              <a:lnSpc>
                <a:spcPct val="100000"/>
              </a:lnSpc>
              <a:buFont typeface="Arial" panose="020B0604020202020204" pitchFamily="34" charset="0"/>
              <a:buChar char="•"/>
            </a:pPr>
            <a:r>
              <a:rPr lang="en-US" sz="2400" dirty="0"/>
              <a:t>HIPAA:  Protects Protected Health Information (PHI) – Covered Components</a:t>
            </a:r>
          </a:p>
          <a:p>
            <a:pPr marL="342900" indent="-342900">
              <a:lnSpc>
                <a:spcPct val="100000"/>
              </a:lnSpc>
              <a:buFont typeface="Arial" panose="020B0604020202020204" pitchFamily="34" charset="0"/>
              <a:buChar char="•"/>
            </a:pPr>
            <a:r>
              <a:rPr lang="en-US" sz="2400" dirty="0"/>
              <a:t>GLBA:  Protects Non-Public Personal Information (NPPI) – Covered Areas</a:t>
            </a:r>
          </a:p>
          <a:p>
            <a:pPr marL="342900" indent="-342900">
              <a:lnSpc>
                <a:spcPct val="100000"/>
              </a:lnSpc>
              <a:buFont typeface="Arial" panose="020B0604020202020204" pitchFamily="34" charset="0"/>
              <a:buChar char="•"/>
            </a:pPr>
            <a:r>
              <a:rPr lang="en-US" sz="2400" dirty="0"/>
              <a:t>GDPR:  Protects Personal Data on EU Data Subjects – All areas that collect/process covered data</a:t>
            </a:r>
          </a:p>
          <a:p>
            <a:pPr marL="342900" indent="-342900">
              <a:lnSpc>
                <a:spcPct val="100000"/>
              </a:lnSpc>
              <a:buFont typeface="Arial" panose="020B0604020202020204" pitchFamily="34" charset="0"/>
              <a:buChar char="•"/>
            </a:pPr>
            <a:r>
              <a:rPr lang="en-US" sz="2400" dirty="0"/>
              <a:t>Genetic Information Nondiscrimination Act (GINA)</a:t>
            </a:r>
          </a:p>
          <a:p>
            <a:pPr marL="342900" indent="-342900">
              <a:lnSpc>
                <a:spcPct val="10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6646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Secure Sensitive Information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Vermont Protection of Personal Information (62V.S.A. § 2430)</a:t>
            </a:r>
          </a:p>
          <a:p>
            <a:pPr marL="342900" indent="-342900">
              <a:lnSpc>
                <a:spcPct val="100000"/>
              </a:lnSpc>
              <a:buFont typeface="Arial" panose="020B0604020202020204" pitchFamily="34" charset="0"/>
              <a:buChar char="•"/>
            </a:pPr>
            <a:r>
              <a:rPr lang="en-US" sz="2400" dirty="0"/>
              <a:t>Vermont Library Patron Records Act (22 VSA 171 et. seq.)</a:t>
            </a:r>
          </a:p>
          <a:p>
            <a:pPr marL="342900" indent="-342900">
              <a:lnSpc>
                <a:spcPct val="100000"/>
              </a:lnSpc>
              <a:buFont typeface="Arial" panose="020B0604020202020204" pitchFamily="34" charset="0"/>
              <a:buChar char="•"/>
            </a:pPr>
            <a:r>
              <a:rPr lang="en-US" sz="2400" dirty="0"/>
              <a:t>Vermont Disclosure of Information Statute (18 V.S.A.§ 7103)</a:t>
            </a:r>
          </a:p>
          <a:p>
            <a:pPr marL="342900" indent="-342900">
              <a:lnSpc>
                <a:spcPct val="100000"/>
              </a:lnSpc>
              <a:buFont typeface="Arial" panose="020B0604020202020204" pitchFamily="34" charset="0"/>
              <a:buChar char="•"/>
            </a:pPr>
            <a:r>
              <a:rPr lang="en-US" sz="2400" dirty="0"/>
              <a:t>Vermont Security Breach Notice Act (9 V.S.A. § 2435)</a:t>
            </a:r>
          </a:p>
          <a:p>
            <a:pPr marL="342900" indent="-342900">
              <a:lnSpc>
                <a:spcPct val="100000"/>
              </a:lnSpc>
              <a:buFont typeface="Arial" panose="020B0604020202020204" pitchFamily="34" charset="0"/>
              <a:buChar char="•"/>
            </a:pPr>
            <a:r>
              <a:rPr lang="en-US" sz="2400" dirty="0"/>
              <a:t>Vermont Document Safe Destruction Act (9 V.S.A. § 2445)</a:t>
            </a:r>
          </a:p>
          <a:p>
            <a:pPr marL="342900" indent="-342900">
              <a:lnSpc>
                <a:spcPct val="10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192752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Secure Sensitive Information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3600" dirty="0"/>
              <a:t>Suspected privacy violations can be reported using the </a:t>
            </a:r>
            <a:r>
              <a:rPr lang="en-US" sz="3600" dirty="0">
                <a:hlinkClick r:id="rId2"/>
              </a:rPr>
              <a:t>HelpLine</a:t>
            </a:r>
            <a:r>
              <a:rPr lang="en-US" sz="3600" dirty="0"/>
              <a:t> or reported to the Chief Privacy Officer (</a:t>
            </a:r>
            <a:r>
              <a:rPr lang="en-US" sz="3600" dirty="0">
                <a:hlinkClick r:id="rId3"/>
              </a:rPr>
              <a:t>privacy@uvm.edu</a:t>
            </a:r>
            <a:r>
              <a:rPr lang="en-US" sz="3600" dirty="0"/>
              <a:t>) or the Information Security Officer (</a:t>
            </a:r>
            <a:r>
              <a:rPr lang="en-US" sz="3600" dirty="0">
                <a:hlinkClick r:id="rId4"/>
              </a:rPr>
              <a:t>iso@uvm.edu</a:t>
            </a:r>
            <a:r>
              <a:rPr lang="en-US" sz="3600" dirty="0"/>
              <a:t>)</a:t>
            </a:r>
          </a:p>
        </p:txBody>
      </p:sp>
    </p:spTree>
    <p:extLst>
      <p:ext uri="{BB962C8B-B14F-4D97-AF65-F5344CB8AC3E}">
        <p14:creationId xmlns:p14="http://schemas.microsoft.com/office/powerpoint/2010/main" val="203426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60F33-B50F-494D-BD86-265DD7ED27B7}"/>
              </a:ext>
            </a:extLst>
          </p:cNvPr>
          <p:cNvPicPr>
            <a:picLocks noChangeAspect="1"/>
          </p:cNvPicPr>
          <p:nvPr/>
        </p:nvPicPr>
        <p:blipFill>
          <a:blip r:embed="rId3"/>
          <a:stretch>
            <a:fillRect/>
          </a:stretch>
        </p:blipFill>
        <p:spPr>
          <a:xfrm>
            <a:off x="8082346" y="1728042"/>
            <a:ext cx="4595164" cy="4006409"/>
          </a:xfrm>
          <a:prstGeom prst="rect">
            <a:avLst/>
          </a:prstGeom>
        </p:spPr>
      </p:pic>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Destroy</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fontScale="85000" lnSpcReduction="20000"/>
          </a:bodyPr>
          <a:lstStyle/>
          <a:p>
            <a:pPr marL="342900" indent="-342900">
              <a:lnSpc>
                <a:spcPct val="120000"/>
              </a:lnSpc>
              <a:spcBef>
                <a:spcPts val="0"/>
              </a:spcBef>
              <a:spcAft>
                <a:spcPts val="0"/>
              </a:spcAft>
              <a:buFont typeface="Arial" panose="020B0604020202020204" pitchFamily="34" charset="0"/>
              <a:buChar char="•"/>
            </a:pPr>
            <a:r>
              <a:rPr lang="en-US" sz="2400" dirty="0"/>
              <a:t>When records have reached the end of their retention period, </a:t>
            </a:r>
          </a:p>
          <a:p>
            <a:pPr marL="342900" lvl="1" indent="0">
              <a:lnSpc>
                <a:spcPct val="120000"/>
              </a:lnSpc>
              <a:spcBef>
                <a:spcPts val="0"/>
              </a:spcBef>
              <a:spcAft>
                <a:spcPts val="0"/>
              </a:spcAft>
              <a:buNone/>
            </a:pPr>
            <a:r>
              <a:rPr lang="en-US" sz="2400" dirty="0"/>
              <a:t>they should be discarded (if it’s not personal, confidential, </a:t>
            </a:r>
          </a:p>
          <a:p>
            <a:pPr marL="342900" lvl="1" indent="0">
              <a:lnSpc>
                <a:spcPct val="120000"/>
              </a:lnSpc>
              <a:spcBef>
                <a:spcPts val="0"/>
              </a:spcBef>
              <a:spcAft>
                <a:spcPts val="0"/>
              </a:spcAft>
              <a:buNone/>
            </a:pPr>
            <a:r>
              <a:rPr lang="en-US" sz="2400" dirty="0"/>
              <a:t>sensitive or protected) or destroyed (if it is.)</a:t>
            </a:r>
          </a:p>
          <a:p>
            <a:pPr marL="342900" indent="-342900">
              <a:lnSpc>
                <a:spcPct val="120000"/>
              </a:lnSpc>
              <a:spcAft>
                <a:spcPts val="0"/>
              </a:spcAft>
              <a:buFont typeface="Arial" panose="020B0604020202020204" pitchFamily="34" charset="0"/>
              <a:buChar char="•"/>
            </a:pPr>
            <a:r>
              <a:rPr lang="en-US" sz="2400" dirty="0"/>
              <a:t>Destroy does not mean just discard.  Destroy means shred, </a:t>
            </a:r>
          </a:p>
          <a:p>
            <a:pPr marL="342900">
              <a:lnSpc>
                <a:spcPct val="120000"/>
              </a:lnSpc>
              <a:spcBef>
                <a:spcPts val="0"/>
              </a:spcBef>
              <a:spcAft>
                <a:spcPts val="0"/>
              </a:spcAft>
            </a:pPr>
            <a:r>
              <a:rPr lang="en-US" sz="2400" dirty="0"/>
              <a:t>Erase, or otherwise make it unreadable or indecipherable.</a:t>
            </a:r>
          </a:p>
          <a:p>
            <a:pPr marL="342900" indent="-342900">
              <a:lnSpc>
                <a:spcPct val="100000"/>
              </a:lnSpc>
              <a:buFont typeface="Arial" panose="020B0604020202020204" pitchFamily="34" charset="0"/>
              <a:buChar char="•"/>
            </a:pPr>
            <a:r>
              <a:rPr lang="en-US" sz="2400" dirty="0"/>
              <a:t>Risks of keeping records longer than necessary:</a:t>
            </a:r>
          </a:p>
          <a:p>
            <a:pPr marL="1028700" lvl="1" indent="-342900">
              <a:lnSpc>
                <a:spcPct val="100000"/>
              </a:lnSpc>
              <a:buFont typeface="Arial" panose="020B0604020202020204" pitchFamily="34" charset="0"/>
              <a:buChar char="•"/>
            </a:pPr>
            <a:r>
              <a:rPr lang="en-US" sz="2200" dirty="0"/>
              <a:t>Storage costs</a:t>
            </a:r>
          </a:p>
          <a:p>
            <a:pPr marL="1028700" lvl="1" indent="-342900">
              <a:lnSpc>
                <a:spcPct val="100000"/>
              </a:lnSpc>
              <a:buFont typeface="Arial" panose="020B0604020202020204" pitchFamily="34" charset="0"/>
              <a:buChar char="•"/>
            </a:pPr>
            <a:r>
              <a:rPr lang="en-US" sz="2200" dirty="0"/>
              <a:t>Potential legal discovery during legal proceedings or  </a:t>
            </a:r>
          </a:p>
          <a:p>
            <a:pPr marL="1030288" lvl="1" indent="0">
              <a:lnSpc>
                <a:spcPct val="100000"/>
              </a:lnSpc>
              <a:spcBef>
                <a:spcPts val="0"/>
              </a:spcBef>
              <a:buNone/>
            </a:pPr>
            <a:r>
              <a:rPr lang="en-US" sz="2200" dirty="0"/>
              <a:t>regulatory audits/investigations</a:t>
            </a:r>
          </a:p>
          <a:p>
            <a:pPr marL="1485900" lvl="2" indent="-342900">
              <a:lnSpc>
                <a:spcPct val="100000"/>
              </a:lnSpc>
              <a:buFont typeface="Arial" panose="020B0604020202020204" pitchFamily="34" charset="0"/>
              <a:buChar char="•"/>
            </a:pPr>
            <a:r>
              <a:rPr lang="en-US" sz="2100" dirty="0"/>
              <a:t>Once it’s begun, relevant records can not be destroyed even  </a:t>
            </a:r>
          </a:p>
          <a:p>
            <a:pPr marL="1487488" lvl="2" indent="0">
              <a:lnSpc>
                <a:spcPct val="100000"/>
              </a:lnSpc>
              <a:spcBef>
                <a:spcPts val="0"/>
              </a:spcBef>
              <a:buNone/>
            </a:pPr>
            <a:r>
              <a:rPr lang="en-US" sz="2100" dirty="0"/>
              <a:t>if the retention period has been exceeded</a:t>
            </a:r>
          </a:p>
        </p:txBody>
      </p:sp>
    </p:spTree>
    <p:extLst>
      <p:ext uri="{BB962C8B-B14F-4D97-AF65-F5344CB8AC3E}">
        <p14:creationId xmlns:p14="http://schemas.microsoft.com/office/powerpoint/2010/main" val="309391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1500"/>
                            </p:stCondLst>
                            <p:childTnLst>
                              <p:par>
                                <p:cTn id="33" presetID="1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6" end="6"/>
                                            </p:txEl>
                                          </p:spTgt>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7" end="7"/>
                                            </p:tx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8" end="8"/>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
                                            <p:txEl>
                                              <p:pRg st="9" end="9"/>
                                            </p:tx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Duty to Destroy</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000" dirty="0"/>
              <a:t>UVM has a preferred pricing agreement for paper and tape destruction:</a:t>
            </a:r>
          </a:p>
          <a:p>
            <a:pPr marL="1028700" lvl="1" indent="-342900">
              <a:lnSpc>
                <a:spcPct val="100000"/>
              </a:lnSpc>
              <a:buFont typeface="Arial" panose="020B0604020202020204" pitchFamily="34" charset="0"/>
              <a:buChar char="•"/>
            </a:pPr>
            <a:r>
              <a:rPr lang="en-US" sz="1800" dirty="0" err="1"/>
              <a:t>SecureShred</a:t>
            </a:r>
            <a:r>
              <a:rPr lang="en-US" sz="1800" dirty="0"/>
              <a:t>, aka Shred This!</a:t>
            </a:r>
          </a:p>
          <a:p>
            <a:pPr marL="1028700" lvl="1" indent="-342900">
              <a:lnSpc>
                <a:spcPct val="100000"/>
              </a:lnSpc>
              <a:buFont typeface="Arial" panose="020B0604020202020204" pitchFamily="34" charset="0"/>
              <a:buChar char="•"/>
            </a:pPr>
            <a:r>
              <a:rPr lang="en-US" sz="1800" dirty="0">
                <a:hlinkClick r:id="rId2"/>
              </a:rPr>
              <a:t>https://www.uvm.edu/finance/supplier-contracts-agreements</a:t>
            </a:r>
            <a:endParaRPr lang="en-US" sz="1800" dirty="0"/>
          </a:p>
          <a:p>
            <a:pPr marL="342900" indent="-342900">
              <a:lnSpc>
                <a:spcPct val="100000"/>
              </a:lnSpc>
              <a:buFont typeface="Arial" panose="020B0604020202020204" pitchFamily="34" charset="0"/>
              <a:buChar char="•"/>
            </a:pPr>
            <a:r>
              <a:rPr lang="en-US" sz="2000" dirty="0"/>
              <a:t>Special consideration for computers, laptops and other technology… CD’s, DVD’s, thumb/flash drives, smartphones, tablets, other personal devices.</a:t>
            </a:r>
          </a:p>
          <a:p>
            <a:pPr marL="1028700" lvl="1" indent="-342900">
              <a:lnSpc>
                <a:spcPct val="100000"/>
              </a:lnSpc>
              <a:buFont typeface="Arial" panose="020B0604020202020204" pitchFamily="34" charset="0"/>
              <a:buChar char="•"/>
            </a:pPr>
            <a:r>
              <a:rPr lang="en-US" sz="1800" dirty="0"/>
              <a:t>Resources:</a:t>
            </a:r>
          </a:p>
          <a:p>
            <a:pPr marL="1485900" lvl="2" indent="-342900">
              <a:lnSpc>
                <a:spcPct val="100000"/>
              </a:lnSpc>
              <a:buFont typeface="Arial" panose="020B0604020202020204" pitchFamily="34" charset="0"/>
              <a:buChar char="•"/>
            </a:pPr>
            <a:r>
              <a:rPr lang="en-US" sz="1700" dirty="0">
                <a:hlinkClick r:id="rId3" tooltip="Securely Erase Data UVM Knowledge Base"/>
              </a:rPr>
              <a:t>https://www.uvm.edu/it/kb/article/secure-erase/</a:t>
            </a:r>
            <a:endParaRPr lang="en-US" sz="1700" dirty="0"/>
          </a:p>
          <a:p>
            <a:pPr marL="342900" indent="-342900">
              <a:lnSpc>
                <a:spcPct val="100000"/>
              </a:lnSpc>
              <a:buFont typeface="Arial" panose="020B0604020202020204" pitchFamily="34" charset="0"/>
              <a:buChar char="•"/>
            </a:pPr>
            <a:r>
              <a:rPr lang="en-US" sz="2000" dirty="0"/>
              <a:t>Part of UVM’s information security and privacy program.</a:t>
            </a:r>
          </a:p>
          <a:p>
            <a:pPr>
              <a:lnSpc>
                <a:spcPct val="100000"/>
              </a:lnSpc>
            </a:pPr>
            <a:endParaRPr lang="en-US" sz="2000" dirty="0"/>
          </a:p>
        </p:txBody>
      </p:sp>
    </p:spTree>
    <p:extLst>
      <p:ext uri="{BB962C8B-B14F-4D97-AF65-F5344CB8AC3E}">
        <p14:creationId xmlns:p14="http://schemas.microsoft.com/office/powerpoint/2010/main" val="17829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5" end="5"/>
                                            </p:txEl>
                                          </p:spTgt>
                                        </p:tgtEl>
                                      </p:cBhvr>
                                    </p:animEffect>
                                  </p:childTnLst>
                                </p:cTn>
                              </p:par>
                            </p:childTnLst>
                          </p:cTn>
                        </p:par>
                        <p:par>
                          <p:cTn id="30" fill="hold">
                            <p:stCondLst>
                              <p:cond delay="1000"/>
                            </p:stCondLst>
                            <p:childTnLst>
                              <p:par>
                                <p:cTn id="31" presetID="12" presetClass="entr" presetSubtype="4"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Privacy Program and Records Retention Intersect</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Think about your needs before collection.</a:t>
            </a:r>
          </a:p>
          <a:p>
            <a:pPr marL="342900" indent="-342900">
              <a:lnSpc>
                <a:spcPct val="100000"/>
              </a:lnSpc>
              <a:buFont typeface="Arial" panose="020B0604020202020204" pitchFamily="34" charset="0"/>
              <a:buChar char="•"/>
            </a:pPr>
            <a:r>
              <a:rPr lang="en-US" sz="2400" dirty="0"/>
              <a:t>If you don’t need it, don’t collect it.</a:t>
            </a:r>
          </a:p>
          <a:p>
            <a:pPr marL="342900" indent="-342900">
              <a:lnSpc>
                <a:spcPct val="100000"/>
              </a:lnSpc>
              <a:buFont typeface="Arial" panose="020B0604020202020204" pitchFamily="34" charset="0"/>
              <a:buChar char="•"/>
            </a:pPr>
            <a:r>
              <a:rPr lang="en-US" sz="2400" dirty="0"/>
              <a:t>If you don’t collect it, you can’t lose it, it can’t be breached, there can’t be unauthorized access or inappropriate disclosure.</a:t>
            </a:r>
          </a:p>
          <a:p>
            <a:pPr marL="342900" indent="-342900">
              <a:lnSpc>
                <a:spcPct val="100000"/>
              </a:lnSpc>
              <a:buFont typeface="Arial" panose="020B0604020202020204" pitchFamily="34" charset="0"/>
              <a:buChar char="•"/>
            </a:pPr>
            <a:r>
              <a:rPr lang="en-US" sz="2400" dirty="0"/>
              <a:t>If you need it but it’s reached it’s retention period and you destroy it, you can’t lose it, it can’t be breached, there can’t be unauthorized access or inappropriate disclosure.</a:t>
            </a:r>
          </a:p>
        </p:txBody>
      </p:sp>
    </p:spTree>
    <p:extLst>
      <p:ext uri="{BB962C8B-B14F-4D97-AF65-F5344CB8AC3E}">
        <p14:creationId xmlns:p14="http://schemas.microsoft.com/office/powerpoint/2010/main" val="21952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Privacy Program and Records Retention Intersect</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Breach Notification – example:</a:t>
            </a:r>
          </a:p>
          <a:p>
            <a:pPr marL="1028700" lvl="1" indent="-342900">
              <a:lnSpc>
                <a:spcPct val="100000"/>
              </a:lnSpc>
              <a:buFont typeface="Arial" panose="020B0604020202020204" pitchFamily="34" charset="0"/>
              <a:buChar char="•"/>
            </a:pPr>
            <a:r>
              <a:rPr lang="en-US" sz="2200" dirty="0"/>
              <a:t>&lt; 150 individuals = 60+ Hours</a:t>
            </a:r>
          </a:p>
          <a:p>
            <a:pPr marL="342900" indent="-342900">
              <a:lnSpc>
                <a:spcPct val="100000"/>
              </a:lnSpc>
              <a:buFont typeface="Arial" panose="020B0604020202020204" pitchFamily="34" charset="0"/>
              <a:buChar char="•"/>
            </a:pPr>
            <a:r>
              <a:rPr lang="en-US" sz="2400" dirty="0"/>
              <a:t>GDPR – requirement to only keep personal data for as long as needed for the purpose for which it was collected (and in compliance with federal/state law).</a:t>
            </a:r>
          </a:p>
          <a:p>
            <a:pPr marL="1028700" lvl="1" indent="-342900">
              <a:lnSpc>
                <a:spcPct val="100000"/>
              </a:lnSpc>
              <a:buFont typeface="Arial" panose="020B0604020202020204" pitchFamily="34" charset="0"/>
              <a:buChar char="•"/>
            </a:pPr>
            <a:r>
              <a:rPr lang="en-US" sz="2200" dirty="0"/>
              <a:t>If you collect personal data on EU data subject employees and it has reached the end of the retention period and you don’t destroy it, and it gets compromised, GDPR can impose HUGE fines and penalties.</a:t>
            </a:r>
          </a:p>
        </p:txBody>
      </p:sp>
    </p:spTree>
    <p:extLst>
      <p:ext uri="{BB962C8B-B14F-4D97-AF65-F5344CB8AC3E}">
        <p14:creationId xmlns:p14="http://schemas.microsoft.com/office/powerpoint/2010/main" val="308187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2" end="2"/>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Electronic Records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lnSpcReduction="10000"/>
          </a:bodyPr>
          <a:lstStyle/>
          <a:p>
            <a:pPr marL="342900" indent="-342900">
              <a:lnSpc>
                <a:spcPct val="100000"/>
              </a:lnSpc>
              <a:buFont typeface="Arial" panose="020B0604020202020204" pitchFamily="34" charset="0"/>
              <a:buChar char="•"/>
            </a:pPr>
            <a:r>
              <a:rPr lang="en-US" sz="2000" dirty="0"/>
              <a:t>Electronic records are considered records and retention requirements apply equally to them.</a:t>
            </a:r>
          </a:p>
          <a:p>
            <a:pPr marL="342900" indent="-342900">
              <a:lnSpc>
                <a:spcPct val="100000"/>
              </a:lnSpc>
              <a:buFont typeface="Arial" panose="020B0604020202020204" pitchFamily="34" charset="0"/>
              <a:buChar char="•"/>
            </a:pPr>
            <a:r>
              <a:rPr lang="en-US" sz="2000" dirty="0"/>
              <a:t>Much more difficult to manage – but proper management is critically important.</a:t>
            </a:r>
          </a:p>
          <a:p>
            <a:pPr marL="342900" indent="-342900">
              <a:lnSpc>
                <a:spcPct val="100000"/>
              </a:lnSpc>
              <a:buFont typeface="Arial" panose="020B0604020202020204" pitchFamily="34" charset="0"/>
              <a:buChar char="•"/>
            </a:pPr>
            <a:r>
              <a:rPr lang="en-US" sz="2000" dirty="0"/>
              <a:t>Special Considerations include (not limited to):</a:t>
            </a:r>
          </a:p>
          <a:p>
            <a:pPr marL="1028700" lvl="1" indent="-342900">
              <a:lnSpc>
                <a:spcPct val="100000"/>
              </a:lnSpc>
              <a:buFont typeface="Arial" panose="020B0604020202020204" pitchFamily="34" charset="0"/>
              <a:buChar char="•"/>
            </a:pPr>
            <a:r>
              <a:rPr lang="en-US" sz="1800" dirty="0"/>
              <a:t>Access electronic records for the duration of their life – sometimes those records are maintained using obsolete technology – if they have a permanent retention requirement, they may need to be converted as technology changes.</a:t>
            </a:r>
          </a:p>
          <a:p>
            <a:pPr marL="1028700" lvl="1" indent="-342900">
              <a:lnSpc>
                <a:spcPct val="100000"/>
              </a:lnSpc>
              <a:buFont typeface="Arial" panose="020B0604020202020204" pitchFamily="34" charset="0"/>
              <a:buChar char="•"/>
            </a:pPr>
            <a:r>
              <a:rPr lang="en-US" sz="1800" dirty="0"/>
              <a:t>Access controls and integrity monitors must be implemented to prevent alterations, unauthorized access, use and disclosure.</a:t>
            </a:r>
          </a:p>
          <a:p>
            <a:pPr marL="1028700" lvl="1" indent="-342900">
              <a:lnSpc>
                <a:spcPct val="100000"/>
              </a:lnSpc>
              <a:buFont typeface="Arial" panose="020B0604020202020204" pitchFamily="34" charset="0"/>
              <a:buChar char="•"/>
            </a:pPr>
            <a:r>
              <a:rPr lang="en-US" sz="1800" dirty="0"/>
              <a:t>Information security controls – physical, administrative and technical – to prevent misuse or breaches.</a:t>
            </a:r>
          </a:p>
          <a:p>
            <a:pPr marL="1028700" lvl="1" indent="-342900">
              <a:lnSpc>
                <a:spcPct val="100000"/>
              </a:lnSpc>
              <a:buFont typeface="Arial" panose="020B0604020202020204" pitchFamily="34" charset="0"/>
              <a:buChar char="•"/>
            </a:pPr>
            <a:r>
              <a:rPr lang="en-US" sz="1800" dirty="0"/>
              <a:t>Ability to destroy records when they reach the end of the retention period.  Easy to just let them sit there but they need to be destroyed just like paper.</a:t>
            </a:r>
          </a:p>
        </p:txBody>
      </p:sp>
    </p:spTree>
    <p:extLst>
      <p:ext uri="{BB962C8B-B14F-4D97-AF65-F5344CB8AC3E}">
        <p14:creationId xmlns:p14="http://schemas.microsoft.com/office/powerpoint/2010/main" val="27495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5" end="5"/>
                                            </p:txEl>
                                          </p:spTgt>
                                        </p:tgtEl>
                                      </p:cBhvr>
                                    </p:animEffect>
                                  </p:childTnLst>
                                </p:cTn>
                              </p:par>
                            </p:childTnLst>
                          </p:cTn>
                        </p:par>
                        <p:par>
                          <p:cTn id="34" fill="hold">
                            <p:stCondLst>
                              <p:cond delay="3000"/>
                            </p:stCondLst>
                            <p:childTnLst>
                              <p:par>
                                <p:cTn id="35" presetID="12" presetClass="entr" presetSubtype="4"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Electronic Records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5522976" cy="4006408"/>
          </a:xfrm>
        </p:spPr>
        <p:txBody>
          <a:bodyPr>
            <a:normAutofit/>
          </a:bodyPr>
          <a:lstStyle/>
          <a:p>
            <a:pPr marL="342900" indent="-342900">
              <a:lnSpc>
                <a:spcPct val="100000"/>
              </a:lnSpc>
              <a:buFont typeface="Arial" panose="020B0604020202020204" pitchFamily="34" charset="0"/>
              <a:buChar char="•"/>
            </a:pPr>
            <a:r>
              <a:rPr lang="en-US" sz="2000" dirty="0"/>
              <a:t>This applies to electronic records regardless of where they are stored.</a:t>
            </a:r>
          </a:p>
          <a:p>
            <a:pPr marL="1028700" lvl="1" indent="-342900">
              <a:lnSpc>
                <a:spcPct val="100000"/>
              </a:lnSpc>
              <a:buFont typeface="Arial" panose="020B0604020202020204" pitchFamily="34" charset="0"/>
              <a:buChar char="•"/>
            </a:pPr>
            <a:r>
              <a:rPr lang="en-US" sz="1800" dirty="0"/>
              <a:t>Shared Drives</a:t>
            </a:r>
          </a:p>
          <a:p>
            <a:pPr marL="1028700" lvl="1" indent="-342900">
              <a:lnSpc>
                <a:spcPct val="100000"/>
              </a:lnSpc>
              <a:buFont typeface="Arial" panose="020B0604020202020204" pitchFamily="34" charset="0"/>
              <a:buChar char="•"/>
            </a:pPr>
            <a:r>
              <a:rPr lang="en-US" sz="1800" dirty="0"/>
              <a:t>Software Applications (PeopleSoft, Banner, etc.)</a:t>
            </a:r>
          </a:p>
          <a:p>
            <a:pPr marL="1028700" lvl="1" indent="-342900">
              <a:lnSpc>
                <a:spcPct val="100000"/>
              </a:lnSpc>
              <a:buFont typeface="Arial" panose="020B0604020202020204" pitchFamily="34" charset="0"/>
              <a:buChar char="•"/>
            </a:pPr>
            <a:r>
              <a:rPr lang="en-US" sz="1800" dirty="0"/>
              <a:t>File Management Systems (</a:t>
            </a:r>
            <a:r>
              <a:rPr lang="en-US" sz="1800" dirty="0" err="1"/>
              <a:t>Webxtender</a:t>
            </a:r>
            <a:r>
              <a:rPr lang="en-US" sz="1800" dirty="0"/>
              <a:t>)</a:t>
            </a:r>
          </a:p>
          <a:p>
            <a:pPr marL="1028700" lvl="1" indent="-342900">
              <a:lnSpc>
                <a:spcPct val="100000"/>
              </a:lnSpc>
              <a:buFont typeface="Arial" panose="020B0604020202020204" pitchFamily="34" charset="0"/>
              <a:buChar char="•"/>
            </a:pPr>
            <a:r>
              <a:rPr lang="en-US" sz="1800" dirty="0"/>
              <a:t>File Sharing Locations (OneDrive, Sharepoint)</a:t>
            </a:r>
          </a:p>
          <a:p>
            <a:pPr marL="1485900" lvl="2" indent="-342900">
              <a:lnSpc>
                <a:spcPct val="100000"/>
              </a:lnSpc>
              <a:buFont typeface="Arial" panose="020B0604020202020204" pitchFamily="34" charset="0"/>
              <a:buChar char="•"/>
            </a:pPr>
            <a:r>
              <a:rPr lang="en-US" sz="1700" dirty="0"/>
              <a:t>Restrictions… PRIVACY MATTERS</a:t>
            </a:r>
          </a:p>
        </p:txBody>
      </p:sp>
      <p:pic>
        <p:nvPicPr>
          <p:cNvPr id="5" name="Picture 4">
            <a:extLst>
              <a:ext uri="{FF2B5EF4-FFF2-40B4-BE49-F238E27FC236}">
                <a16:creationId xmlns:a16="http://schemas.microsoft.com/office/drawing/2014/main" id="{D13FBEAA-F66B-0243-8C4E-0993E01FF245}"/>
              </a:ext>
            </a:extLst>
          </p:cNvPr>
          <p:cNvPicPr>
            <a:picLocks noChangeAspect="1"/>
          </p:cNvPicPr>
          <p:nvPr/>
        </p:nvPicPr>
        <p:blipFill>
          <a:blip r:embed="rId2"/>
          <a:stretch>
            <a:fillRect/>
          </a:stretch>
        </p:blipFill>
        <p:spPr>
          <a:xfrm>
            <a:off x="6000798" y="3154120"/>
            <a:ext cx="6191202" cy="3703880"/>
          </a:xfrm>
          <a:prstGeom prst="rect">
            <a:avLst/>
          </a:prstGeom>
        </p:spPr>
      </p:pic>
    </p:spTree>
    <p:extLst>
      <p:ext uri="{BB962C8B-B14F-4D97-AF65-F5344CB8AC3E}">
        <p14:creationId xmlns:p14="http://schemas.microsoft.com/office/powerpoint/2010/main" val="238328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
                                            <p:txEl>
                                              <p:pRg st="5" end="5"/>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Electronic Records</a:t>
            </a:r>
          </a:p>
        </p:txBody>
      </p:sp>
      <p:pic>
        <p:nvPicPr>
          <p:cNvPr id="5" name="Picture 4">
            <a:extLst>
              <a:ext uri="{FF2B5EF4-FFF2-40B4-BE49-F238E27FC236}">
                <a16:creationId xmlns:a16="http://schemas.microsoft.com/office/drawing/2014/main" id="{1ACA41E9-633C-204A-98CF-6992C88B61AC}"/>
              </a:ext>
            </a:extLst>
          </p:cNvPr>
          <p:cNvPicPr>
            <a:picLocks noChangeAspect="1"/>
          </p:cNvPicPr>
          <p:nvPr/>
        </p:nvPicPr>
        <p:blipFill>
          <a:blip r:embed="rId2"/>
          <a:stretch>
            <a:fillRect/>
          </a:stretch>
        </p:blipFill>
        <p:spPr>
          <a:xfrm>
            <a:off x="6816169" y="1647043"/>
            <a:ext cx="4272455" cy="4272455"/>
          </a:xfrm>
          <a:prstGeom prst="rect">
            <a:avLst/>
          </a:prstGeom>
        </p:spPr>
      </p:pic>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341796" y="2137719"/>
            <a:ext cx="7278204" cy="4006408"/>
          </a:xfrm>
        </p:spPr>
        <p:txBody>
          <a:bodyPr>
            <a:normAutofit fontScale="92500"/>
          </a:bodyPr>
          <a:lstStyle/>
          <a:p>
            <a:pPr marL="342900" indent="-342900">
              <a:lnSpc>
                <a:spcPct val="100000"/>
              </a:lnSpc>
              <a:buFont typeface="Arial" panose="020B0604020202020204" pitchFamily="34" charset="0"/>
              <a:buChar char="•"/>
            </a:pPr>
            <a:r>
              <a:rPr lang="en-US" sz="2400" dirty="0"/>
              <a:t>Scanning is ok BUT….</a:t>
            </a:r>
          </a:p>
          <a:p>
            <a:pPr marL="1028700" lvl="1" indent="-342900">
              <a:lnSpc>
                <a:spcPct val="100000"/>
              </a:lnSpc>
              <a:buFont typeface="Arial" panose="020B0604020202020204" pitchFamily="34" charset="0"/>
              <a:buChar char="•"/>
            </a:pPr>
            <a:r>
              <a:rPr lang="en-US" sz="2000" dirty="0"/>
              <a:t>Paper records can be scanned, saved electronically and the paper can be destroyed only:</a:t>
            </a:r>
          </a:p>
          <a:p>
            <a:pPr marL="1485900" lvl="2" indent="-342900">
              <a:lnSpc>
                <a:spcPct val="100000"/>
              </a:lnSpc>
              <a:buFont typeface="Arial" panose="020B0604020202020204" pitchFamily="34" charset="0"/>
              <a:buChar char="•"/>
            </a:pPr>
            <a:r>
              <a:rPr lang="en-US" sz="1800" dirty="0"/>
              <a:t>The paper record is not required to be retained in its original form</a:t>
            </a:r>
          </a:p>
          <a:p>
            <a:pPr marL="1485900" lvl="2" indent="-342900">
              <a:lnSpc>
                <a:spcPct val="100000"/>
              </a:lnSpc>
              <a:buFont typeface="Arial" panose="020B0604020202020204" pitchFamily="34" charset="0"/>
              <a:buChar char="•"/>
            </a:pPr>
            <a:r>
              <a:rPr lang="en-US" sz="1800" dirty="0"/>
              <a:t>The paper record contains ”wet signatures” and those signatures are required under a regulation or university policy</a:t>
            </a:r>
          </a:p>
          <a:p>
            <a:pPr marL="1485900" lvl="2" indent="-342900">
              <a:lnSpc>
                <a:spcPct val="100000"/>
              </a:lnSpc>
              <a:buFont typeface="Arial" panose="020B0604020202020204" pitchFamily="34" charset="0"/>
              <a:buChar char="•"/>
            </a:pPr>
            <a:r>
              <a:rPr lang="en-US" sz="1800" dirty="0"/>
              <a:t>There isn’t a regulation that prohibits it</a:t>
            </a:r>
          </a:p>
          <a:p>
            <a:pPr marL="1485900" lvl="2" indent="-342900">
              <a:lnSpc>
                <a:spcPct val="100000"/>
              </a:lnSpc>
              <a:buFont typeface="Arial" panose="020B0604020202020204" pitchFamily="34" charset="0"/>
              <a:buChar char="•"/>
            </a:pPr>
            <a:r>
              <a:rPr lang="en-US" sz="1800" dirty="0"/>
              <a:t>There is a quality control system in place to ensure that the scanned document is legible</a:t>
            </a:r>
          </a:p>
          <a:p>
            <a:pPr marL="1485900" lvl="2" indent="-342900">
              <a:lnSpc>
                <a:spcPct val="100000"/>
              </a:lnSpc>
              <a:buFont typeface="Arial" panose="020B0604020202020204" pitchFamily="34" charset="0"/>
              <a:buChar char="•"/>
            </a:pPr>
            <a:r>
              <a:rPr lang="en-US" sz="1800" dirty="0"/>
              <a:t>The scanned version is retrievable and reproduceable if needed</a:t>
            </a:r>
          </a:p>
        </p:txBody>
      </p:sp>
    </p:spTree>
    <p:extLst>
      <p:ext uri="{BB962C8B-B14F-4D97-AF65-F5344CB8AC3E}">
        <p14:creationId xmlns:p14="http://schemas.microsoft.com/office/powerpoint/2010/main" val="317510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9"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2" end="2"/>
                                            </p:txEl>
                                          </p:spTgt>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4" end="4"/>
                                            </p:txEl>
                                          </p:spTgt>
                                        </p:tgtEl>
                                      </p:cBhvr>
                                    </p:animEffect>
                                  </p:childTnLst>
                                </p:cTn>
                              </p:par>
                            </p:childTnLst>
                          </p:cTn>
                        </p:par>
                        <p:par>
                          <p:cTn id="32" fill="hold">
                            <p:stCondLst>
                              <p:cond delay="2500"/>
                            </p:stCondLst>
                            <p:childTnLst>
                              <p:par>
                                <p:cTn id="33" presetID="1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Why is Records Management Important?</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800" dirty="0"/>
              <a:t>Records are an information asset and hold value for UVM</a:t>
            </a:r>
          </a:p>
          <a:p>
            <a:pPr marL="342900" indent="-342900">
              <a:lnSpc>
                <a:spcPct val="100000"/>
              </a:lnSpc>
              <a:buFont typeface="Arial" panose="020B0604020202020204" pitchFamily="34" charset="0"/>
              <a:buChar char="•"/>
            </a:pPr>
            <a:r>
              <a:rPr lang="en-US" sz="2800" dirty="0"/>
              <a:t>UVM has a duty to stakeholders to manage records effectively</a:t>
            </a:r>
          </a:p>
          <a:p>
            <a:pPr marL="342900" indent="-342900">
              <a:lnSpc>
                <a:spcPct val="100000"/>
              </a:lnSpc>
              <a:buFont typeface="Arial" panose="020B0604020202020204" pitchFamily="34" charset="0"/>
              <a:buChar char="•"/>
            </a:pPr>
            <a:r>
              <a:rPr lang="en-US" sz="2800" dirty="0"/>
              <a:t>UVM must comply with regulatory retention requirements</a:t>
            </a:r>
          </a:p>
          <a:p>
            <a:pPr marL="342900" indent="-342900">
              <a:lnSpc>
                <a:spcPct val="100000"/>
              </a:lnSpc>
              <a:buFont typeface="Arial" panose="020B0604020202020204" pitchFamily="34" charset="0"/>
              <a:buChar char="•"/>
            </a:pPr>
            <a:r>
              <a:rPr lang="en-US" sz="2800" dirty="0"/>
              <a:t>Some records contain protected, proprietary or sensitive information that must be safeguarded… some by regulation, some because it’s the right thing to do.</a:t>
            </a:r>
          </a:p>
        </p:txBody>
      </p:sp>
    </p:spTree>
    <p:extLst>
      <p:ext uri="{BB962C8B-B14F-4D97-AF65-F5344CB8AC3E}">
        <p14:creationId xmlns:p14="http://schemas.microsoft.com/office/powerpoint/2010/main" val="79389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Email</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1800" dirty="0"/>
              <a:t>Email is a record – retention requirements apply.</a:t>
            </a:r>
          </a:p>
          <a:p>
            <a:pPr marL="342900" indent="-342900">
              <a:lnSpc>
                <a:spcPct val="100000"/>
              </a:lnSpc>
              <a:buFont typeface="Arial" panose="020B0604020202020204" pitchFamily="34" charset="0"/>
              <a:buChar char="•"/>
            </a:pPr>
            <a:r>
              <a:rPr lang="en-US" sz="1800" dirty="0"/>
              <a:t>They can be kept in email format as long as all the other retention, privacy and security requirement are met.</a:t>
            </a:r>
          </a:p>
          <a:p>
            <a:pPr marL="342900" indent="-342900">
              <a:lnSpc>
                <a:spcPct val="100000"/>
              </a:lnSpc>
              <a:buFont typeface="Arial" panose="020B0604020202020204" pitchFamily="34" charset="0"/>
              <a:buChar char="•"/>
            </a:pPr>
            <a:r>
              <a:rPr lang="en-US" dirty="0"/>
              <a:t>Email that is not required to be kept should be deleted when no longer needed for administrative purposes.</a:t>
            </a:r>
          </a:p>
          <a:p>
            <a:pPr marL="342900" indent="-342900">
              <a:lnSpc>
                <a:spcPct val="100000"/>
              </a:lnSpc>
              <a:buFont typeface="Arial" panose="020B0604020202020204" pitchFamily="34" charset="0"/>
              <a:buChar char="•"/>
            </a:pPr>
            <a:r>
              <a:rPr lang="en-US" sz="1800" dirty="0"/>
              <a:t>DO NOT trans</a:t>
            </a:r>
            <a:r>
              <a:rPr lang="en-US" dirty="0"/>
              <a:t>mit protected or regulated data using email.  Use secure file transfer.</a:t>
            </a:r>
          </a:p>
          <a:p>
            <a:pPr marL="1028700" lvl="1" indent="-342900">
              <a:lnSpc>
                <a:spcPct val="100000"/>
              </a:lnSpc>
              <a:buFont typeface="Arial" panose="020B0604020202020204" pitchFamily="34" charset="0"/>
              <a:buChar char="•"/>
            </a:pPr>
            <a:r>
              <a:rPr lang="en-US" dirty="0">
                <a:hlinkClick r:id="rId2"/>
              </a:rPr>
              <a:t>https://filetransfer.uvm.edu/send/</a:t>
            </a:r>
            <a:endParaRPr lang="en-US" dirty="0"/>
          </a:p>
          <a:p>
            <a:pPr marL="342900" indent="-342900">
              <a:lnSpc>
                <a:spcPct val="100000"/>
              </a:lnSpc>
              <a:buFont typeface="Arial" panose="020B0604020202020204" pitchFamily="34" charset="0"/>
              <a:buChar char="•"/>
            </a:pPr>
            <a:r>
              <a:rPr lang="en-US" dirty="0"/>
              <a:t>If you don’t need to download attachments that contain protected or regulated data, don’t.</a:t>
            </a:r>
          </a:p>
          <a:p>
            <a:pPr marL="342900" indent="-342900">
              <a:lnSpc>
                <a:spcPct val="100000"/>
              </a:lnSpc>
              <a:buFont typeface="Arial" panose="020B0604020202020204" pitchFamily="34" charset="0"/>
              <a:buChar char="•"/>
            </a:pPr>
            <a:r>
              <a:rPr lang="en-US" dirty="0"/>
              <a:t>If you need to download these, make sure they are (1) safeguarded and (2) saved in such a manner that they can be deleted when they reach the end of their retention period.</a:t>
            </a:r>
          </a:p>
        </p:txBody>
      </p:sp>
      <p:pic>
        <p:nvPicPr>
          <p:cNvPr id="5" name="Picture 4">
            <a:extLst>
              <a:ext uri="{FF2B5EF4-FFF2-40B4-BE49-F238E27FC236}">
                <a16:creationId xmlns:a16="http://schemas.microsoft.com/office/drawing/2014/main" id="{A095A73E-835B-B74C-B979-E3E30E5B0F8B}"/>
              </a:ext>
            </a:extLst>
          </p:cNvPr>
          <p:cNvPicPr>
            <a:picLocks noChangeAspect="1"/>
          </p:cNvPicPr>
          <p:nvPr/>
        </p:nvPicPr>
        <p:blipFill>
          <a:blip r:embed="rId3"/>
          <a:stretch>
            <a:fillRect/>
          </a:stretch>
        </p:blipFill>
        <p:spPr>
          <a:xfrm>
            <a:off x="9190629" y="-600503"/>
            <a:ext cx="3132161" cy="3132161"/>
          </a:xfrm>
          <a:prstGeom prst="rect">
            <a:avLst/>
          </a:prstGeom>
        </p:spPr>
      </p:pic>
    </p:spTree>
    <p:extLst>
      <p:ext uri="{BB962C8B-B14F-4D97-AF65-F5344CB8AC3E}">
        <p14:creationId xmlns:p14="http://schemas.microsoft.com/office/powerpoint/2010/main" val="394975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1" dur="500"/>
                                        <p:tgtEl>
                                          <p:spTgt spid="3">
                                            <p:txEl>
                                              <p:pRg st="0" end="0"/>
                                            </p:txEl>
                                          </p:spTgt>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2" end="2"/>
                                            </p:txEl>
                                          </p:spTgt>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4" end="4"/>
                                            </p:txEl>
                                          </p:spTgt>
                                        </p:tgtEl>
                                      </p:cBhvr>
                                    </p:animEffect>
                                  </p:childTnLst>
                                </p:cTn>
                              </p:par>
                            </p:childTnLst>
                          </p:cTn>
                        </p:par>
                        <p:par>
                          <p:cTn id="31" fill="hold">
                            <p:stCondLst>
                              <p:cond delay="2000"/>
                            </p:stCondLst>
                            <p:childTnLst>
                              <p:par>
                                <p:cTn id="32" presetID="12" presetClass="entr" presetSubtype="4"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5" dur="500"/>
                                        <p:tgtEl>
                                          <p:spTgt spid="3">
                                            <p:txEl>
                                              <p:pRg st="5" end="5"/>
                                            </p:txEl>
                                          </p:spTgt>
                                        </p:tgtEl>
                                      </p:cBhvr>
                                    </p:animEffect>
                                  </p:childTnLst>
                                </p:cTn>
                              </p:par>
                            </p:childTnLst>
                          </p:cTn>
                        </p:par>
                        <p:par>
                          <p:cTn id="36" fill="hold">
                            <p:stCondLst>
                              <p:cond delay="2500"/>
                            </p:stCondLst>
                            <p:childTnLst>
                              <p:par>
                                <p:cTn id="37" presetID="12" presetClass="entr" presetSubtype="4"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Archival Records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6805238" cy="4006408"/>
          </a:xfrm>
        </p:spPr>
        <p:txBody>
          <a:bodyPr>
            <a:normAutofit/>
          </a:bodyPr>
          <a:lstStyle/>
          <a:p>
            <a:pPr marL="342900" indent="-342900">
              <a:lnSpc>
                <a:spcPct val="100000"/>
              </a:lnSpc>
              <a:buFont typeface="Arial" panose="020B0604020202020204" pitchFamily="34" charset="0"/>
              <a:buChar char="•"/>
            </a:pPr>
            <a:r>
              <a:rPr lang="en-US" sz="2800" dirty="0"/>
              <a:t>Records documenting UVM’s history strategic decisions, organizational changes as well as some official publications may be archival records.</a:t>
            </a:r>
          </a:p>
          <a:p>
            <a:pPr marL="342900" indent="-342900">
              <a:lnSpc>
                <a:spcPct val="100000"/>
              </a:lnSpc>
              <a:buFont typeface="Arial" panose="020B0604020202020204" pitchFamily="34" charset="0"/>
              <a:buChar char="•"/>
            </a:pPr>
            <a:r>
              <a:rPr lang="en-US" sz="2800" dirty="0"/>
              <a:t>If you feel a unique record may hold archival value, contact the University Archivist prior to disposing.</a:t>
            </a:r>
          </a:p>
          <a:p>
            <a:pPr marL="1028700" lvl="1" indent="-342900">
              <a:lnSpc>
                <a:spcPct val="100000"/>
              </a:lnSpc>
              <a:buFont typeface="Arial" panose="020B0604020202020204" pitchFamily="34" charset="0"/>
              <a:buChar char="•"/>
            </a:pPr>
            <a:r>
              <a:rPr lang="en-US" sz="1800" dirty="0">
                <a:hlinkClick r:id="rId2"/>
              </a:rPr>
              <a:t>https://specialcollections.uvm.edu/collections/archives</a:t>
            </a:r>
            <a:endParaRPr lang="en-US" sz="1800" dirty="0"/>
          </a:p>
          <a:p>
            <a:pPr marL="1028700" lvl="1" indent="-342900">
              <a:lnSpc>
                <a:spcPct val="100000"/>
              </a:lnSpc>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98BB048-AAC2-C947-95DD-C100316A48DE}"/>
              </a:ext>
            </a:extLst>
          </p:cNvPr>
          <p:cNvPicPr>
            <a:picLocks noChangeAspect="1"/>
          </p:cNvPicPr>
          <p:nvPr/>
        </p:nvPicPr>
        <p:blipFill>
          <a:blip r:embed="rId3"/>
          <a:stretch>
            <a:fillRect/>
          </a:stretch>
        </p:blipFill>
        <p:spPr>
          <a:xfrm>
            <a:off x="7470241" y="1463713"/>
            <a:ext cx="4805559" cy="4680414"/>
          </a:xfrm>
          <a:prstGeom prst="rect">
            <a:avLst/>
          </a:prstGeom>
        </p:spPr>
      </p:pic>
    </p:spTree>
    <p:extLst>
      <p:ext uri="{BB962C8B-B14F-4D97-AF65-F5344CB8AC3E}">
        <p14:creationId xmlns:p14="http://schemas.microsoft.com/office/powerpoint/2010/main" val="2393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1" end="1"/>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Litigation Holds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4246178" y="2137719"/>
            <a:ext cx="6842445" cy="4006408"/>
          </a:xfrm>
        </p:spPr>
        <p:txBody>
          <a:bodyPr>
            <a:normAutofit/>
          </a:bodyPr>
          <a:lstStyle/>
          <a:p>
            <a:pPr marL="342900" indent="-342900">
              <a:lnSpc>
                <a:spcPct val="100000"/>
              </a:lnSpc>
              <a:buFont typeface="Arial" panose="020B0604020202020204" pitchFamily="34" charset="0"/>
              <a:buChar char="•"/>
            </a:pPr>
            <a:r>
              <a:rPr lang="en-US" dirty="0"/>
              <a:t>WHEN NOT TO DESTROY…</a:t>
            </a:r>
          </a:p>
          <a:p>
            <a:pPr marL="1028700" lvl="1" indent="-342900">
              <a:lnSpc>
                <a:spcPct val="100000"/>
              </a:lnSpc>
              <a:buFont typeface="+mj-lt"/>
              <a:buAutoNum type="arabicPeriod"/>
            </a:pPr>
            <a:r>
              <a:rPr lang="en-US" dirty="0"/>
              <a:t>Pending anticipated litigation</a:t>
            </a:r>
          </a:p>
          <a:p>
            <a:pPr marL="1028700" lvl="1" indent="-342900">
              <a:lnSpc>
                <a:spcPct val="100000"/>
              </a:lnSpc>
              <a:buFont typeface="+mj-lt"/>
              <a:buAutoNum type="arabicPeriod"/>
            </a:pPr>
            <a:r>
              <a:rPr lang="en-US" dirty="0"/>
              <a:t>External investigation</a:t>
            </a:r>
          </a:p>
          <a:p>
            <a:pPr marL="1028700" lvl="1" indent="-342900">
              <a:lnSpc>
                <a:spcPct val="100000"/>
              </a:lnSpc>
              <a:buFont typeface="+mj-lt"/>
              <a:buAutoNum type="arabicPeriod"/>
            </a:pPr>
            <a:r>
              <a:rPr lang="en-US" dirty="0"/>
              <a:t>Internal audit or investigation</a:t>
            </a:r>
          </a:p>
          <a:p>
            <a:pPr marL="1028700" lvl="1" indent="-342900">
              <a:lnSpc>
                <a:spcPct val="100000"/>
              </a:lnSpc>
              <a:buFont typeface="+mj-lt"/>
              <a:buAutoNum type="arabicPeriod"/>
            </a:pPr>
            <a:r>
              <a:rPr lang="en-US" dirty="0"/>
              <a:t>Attorney/Client Privileged Compliance Investigation/Review</a:t>
            </a:r>
          </a:p>
          <a:p>
            <a:pPr marL="1028700" lvl="1" indent="-342900">
              <a:lnSpc>
                <a:spcPct val="100000"/>
              </a:lnSpc>
              <a:buFont typeface="+mj-lt"/>
              <a:buAutoNum type="arabicPeriod"/>
            </a:pPr>
            <a:r>
              <a:rPr lang="en-US" dirty="0"/>
              <a:t>Pending request to see a record</a:t>
            </a:r>
          </a:p>
          <a:p>
            <a:pPr marL="342900" indent="-342900">
              <a:lnSpc>
                <a:spcPct val="100000"/>
              </a:lnSpc>
              <a:buFont typeface="Arial" panose="020B0604020202020204" pitchFamily="34" charset="0"/>
              <a:buChar char="•"/>
            </a:pPr>
            <a:r>
              <a:rPr lang="en-US" dirty="0"/>
              <a:t>OGC will send notification for litigation holds but units are required to ensure that records are not destroyed until the hold has been lifted.</a:t>
            </a:r>
          </a:p>
          <a:p>
            <a:pPr marL="342900" indent="-342900">
              <a:lnSpc>
                <a:spcPct val="100000"/>
              </a:lnSpc>
              <a:buFont typeface="Arial" panose="020B0604020202020204" pitchFamily="34" charset="0"/>
              <a:buChar char="•"/>
            </a:pPr>
            <a:r>
              <a:rPr lang="en-US" dirty="0"/>
              <a:t>Check with OGC if any of the above occur but you have not received a litigation hold request.</a:t>
            </a:r>
          </a:p>
        </p:txBody>
      </p:sp>
      <p:pic>
        <p:nvPicPr>
          <p:cNvPr id="5" name="Picture 4">
            <a:extLst>
              <a:ext uri="{FF2B5EF4-FFF2-40B4-BE49-F238E27FC236}">
                <a16:creationId xmlns:a16="http://schemas.microsoft.com/office/drawing/2014/main" id="{56B24052-A5F3-084B-B9A9-D2E7B98436AC}"/>
              </a:ext>
            </a:extLst>
          </p:cNvPr>
          <p:cNvPicPr>
            <a:picLocks noChangeAspect="1"/>
          </p:cNvPicPr>
          <p:nvPr/>
        </p:nvPicPr>
        <p:blipFill>
          <a:blip r:embed="rId2"/>
          <a:stretch>
            <a:fillRect/>
          </a:stretch>
        </p:blipFill>
        <p:spPr>
          <a:xfrm>
            <a:off x="159406" y="2517207"/>
            <a:ext cx="4086772" cy="2727476"/>
          </a:xfrm>
          <a:prstGeom prst="rect">
            <a:avLst/>
          </a:prstGeom>
        </p:spPr>
      </p:pic>
    </p:spTree>
    <p:extLst>
      <p:ext uri="{BB962C8B-B14F-4D97-AF65-F5344CB8AC3E}">
        <p14:creationId xmlns:p14="http://schemas.microsoft.com/office/powerpoint/2010/main" val="70815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1" dur="500"/>
                                        <p:tgtEl>
                                          <p:spTgt spid="3">
                                            <p:txEl>
                                              <p:pRg st="0" end="0"/>
                                            </p:txEl>
                                          </p:spTgt>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2" end="2"/>
                                            </p:txEl>
                                          </p:spTgt>
                                        </p:tgtEl>
                                      </p:cBhvr>
                                    </p:animEffect>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4" end="4"/>
                                            </p:txEl>
                                          </p:spTgt>
                                        </p:tgtEl>
                                      </p:cBhvr>
                                    </p:animEffect>
                                  </p:childTnLst>
                                </p:cTn>
                              </p:par>
                            </p:childTnLst>
                          </p:cTn>
                        </p:par>
                        <p:par>
                          <p:cTn id="32" fill="hold">
                            <p:stCondLst>
                              <p:cond delay="2500"/>
                            </p:stCondLst>
                            <p:childTnLst>
                              <p:par>
                                <p:cTn id="33" presetID="12" presetClass="entr" presetSubtype="4"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childTnLst>
                          </p:cTn>
                        </p:par>
                        <p:par>
                          <p:cTn id="37" fill="hold">
                            <p:stCondLst>
                              <p:cond delay="3000"/>
                            </p:stCondLst>
                            <p:childTnLst>
                              <p:par>
                                <p:cTn id="38" presetID="12" presetClass="entr" presetSubtype="4"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3">
                                            <p:txEl>
                                              <p:pRg st="6" end="6"/>
                                            </p:txEl>
                                          </p:spTgt>
                                        </p:tgtEl>
                                      </p:cBhvr>
                                    </p:animEffect>
                                  </p:childTnLst>
                                </p:cTn>
                              </p:par>
                            </p:childTnLst>
                          </p:cTn>
                        </p:par>
                        <p:par>
                          <p:cTn id="42" fill="hold">
                            <p:stCondLst>
                              <p:cond delay="3500"/>
                            </p:stCondLst>
                            <p:childTnLst>
                              <p:par>
                                <p:cTn id="43" presetID="12" presetClass="entr" presetSubtype="4" fill="hold" grpId="0" nodeType="after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Special Consideration for Public Records Requests</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All requests follow the </a:t>
            </a:r>
            <a:r>
              <a:rPr lang="en-US" sz="2400" dirty="0">
                <a:hlinkClick r:id="rId2"/>
              </a:rPr>
              <a:t>Records and Documents Request Policy</a:t>
            </a:r>
            <a:endParaRPr lang="en-US" sz="2400" dirty="0"/>
          </a:p>
          <a:p>
            <a:pPr marL="342900" indent="-342900">
              <a:lnSpc>
                <a:spcPct val="100000"/>
              </a:lnSpc>
              <a:buFont typeface="Arial" panose="020B0604020202020204" pitchFamily="34" charset="0"/>
              <a:buChar char="•"/>
            </a:pPr>
            <a:r>
              <a:rPr lang="en-US" sz="2400" dirty="0"/>
              <a:t>Time considerations apply under the Vermont Public Records Act so prompt response is needed.</a:t>
            </a:r>
          </a:p>
          <a:p>
            <a:pPr marL="342900" indent="-342900">
              <a:lnSpc>
                <a:spcPct val="100000"/>
              </a:lnSpc>
              <a:buFont typeface="Arial" panose="020B0604020202020204" pitchFamily="34" charset="0"/>
              <a:buChar char="•"/>
            </a:pPr>
            <a:r>
              <a:rPr lang="en-US" sz="2400" dirty="0"/>
              <a:t>Requests must be made in writing.</a:t>
            </a:r>
          </a:p>
          <a:p>
            <a:pPr marL="342900" indent="-342900">
              <a:lnSpc>
                <a:spcPct val="100000"/>
              </a:lnSpc>
              <a:buFont typeface="Arial" panose="020B0604020202020204" pitchFamily="34" charset="0"/>
              <a:buChar char="•"/>
            </a:pPr>
            <a:r>
              <a:rPr lang="en-US" sz="2400" dirty="0"/>
              <a:t>All requests go through VP of Executive Operations.</a:t>
            </a:r>
          </a:p>
        </p:txBody>
      </p:sp>
    </p:spTree>
    <p:extLst>
      <p:ext uri="{BB962C8B-B14F-4D97-AF65-F5344CB8AC3E}">
        <p14:creationId xmlns:p14="http://schemas.microsoft.com/office/powerpoint/2010/main" val="319484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Conclusion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5862945" cy="4006408"/>
          </a:xfrm>
        </p:spPr>
        <p:txBody>
          <a:bodyPr>
            <a:normAutofit/>
          </a:bodyPr>
          <a:lstStyle/>
          <a:p>
            <a:pPr marL="342900" indent="-342900">
              <a:lnSpc>
                <a:spcPct val="100000"/>
              </a:lnSpc>
              <a:buFont typeface="Arial" panose="020B0604020202020204" pitchFamily="34" charset="0"/>
              <a:buChar char="•"/>
            </a:pPr>
            <a:r>
              <a:rPr lang="en-US" sz="2800" dirty="0"/>
              <a:t>Remember the four buckets</a:t>
            </a:r>
          </a:p>
        </p:txBody>
      </p:sp>
      <p:graphicFrame>
        <p:nvGraphicFramePr>
          <p:cNvPr id="4" name="Diagram 3">
            <a:extLst>
              <a:ext uri="{FF2B5EF4-FFF2-40B4-BE49-F238E27FC236}">
                <a16:creationId xmlns:a16="http://schemas.microsoft.com/office/drawing/2014/main" id="{0EDE7EAA-0741-4342-9717-83AC55C22943}"/>
              </a:ext>
            </a:extLst>
          </p:cNvPr>
          <p:cNvGraphicFramePr/>
          <p:nvPr>
            <p:extLst>
              <p:ext uri="{D42A27DB-BD31-4B8C-83A1-F6EECF244321}">
                <p14:modId xmlns:p14="http://schemas.microsoft.com/office/powerpoint/2010/main" val="625419443"/>
              </p:ext>
            </p:extLst>
          </p:nvPr>
        </p:nvGraphicFramePr>
        <p:xfrm>
          <a:off x="6435969" y="2137719"/>
          <a:ext cx="4547476" cy="3416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699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xit" presetSubtype="0" fill="hold" grpId="1" nodeType="with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Graphic spid="4" grpId="1">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Conclusion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6823144" cy="4006408"/>
          </a:xfrm>
        </p:spPr>
        <p:txBody>
          <a:bodyPr>
            <a:normAutofit/>
          </a:bodyPr>
          <a:lstStyle/>
          <a:p>
            <a:pPr marL="342900" indent="-342900">
              <a:lnSpc>
                <a:spcPct val="100000"/>
              </a:lnSpc>
              <a:buFont typeface="Arial" panose="020B0604020202020204" pitchFamily="34" charset="0"/>
              <a:buChar char="•"/>
            </a:pPr>
            <a:r>
              <a:rPr lang="en-US" sz="2800" dirty="0"/>
              <a:t>Apply retention requirements to all records regardless </a:t>
            </a:r>
          </a:p>
          <a:p>
            <a:pPr marL="349250">
              <a:lnSpc>
                <a:spcPct val="100000"/>
              </a:lnSpc>
              <a:spcBef>
                <a:spcPts val="0"/>
              </a:spcBef>
            </a:pPr>
            <a:r>
              <a:rPr lang="en-US" sz="2800" dirty="0"/>
              <a:t>of format</a:t>
            </a:r>
          </a:p>
          <a:p>
            <a:pPr marL="1028700" lvl="1" indent="-342900">
              <a:lnSpc>
                <a:spcPct val="100000"/>
              </a:lnSpc>
              <a:buFont typeface="Arial" panose="020B0604020202020204" pitchFamily="34" charset="0"/>
              <a:buChar char="•"/>
            </a:pPr>
            <a:r>
              <a:rPr lang="en-US" sz="2400" dirty="0"/>
              <a:t>Paper, Electronic, Recorded</a:t>
            </a:r>
          </a:p>
          <a:p>
            <a:pPr marL="342900" indent="-342900">
              <a:lnSpc>
                <a:spcPct val="100000"/>
              </a:lnSpc>
              <a:buFont typeface="Arial" panose="020B0604020202020204" pitchFamily="34" charset="0"/>
              <a:buChar char="•"/>
            </a:pPr>
            <a:r>
              <a:rPr lang="en-US" sz="2800" dirty="0"/>
              <a:t>Only collect personal and regulated data if necessary and authorized.  If collected, SAFEGUARD it.</a:t>
            </a:r>
          </a:p>
        </p:txBody>
      </p:sp>
      <p:grpSp>
        <p:nvGrpSpPr>
          <p:cNvPr id="28" name="Group 27">
            <a:extLst>
              <a:ext uri="{FF2B5EF4-FFF2-40B4-BE49-F238E27FC236}">
                <a16:creationId xmlns:a16="http://schemas.microsoft.com/office/drawing/2014/main" id="{26B3D82A-CAF0-9449-8732-C4D3374CBB54}"/>
              </a:ext>
            </a:extLst>
          </p:cNvPr>
          <p:cNvGrpSpPr/>
          <p:nvPr/>
        </p:nvGrpSpPr>
        <p:grpSpPr>
          <a:xfrm>
            <a:off x="6563303" y="766664"/>
            <a:ext cx="5628697" cy="5377463"/>
            <a:chOff x="6424988" y="1033953"/>
            <a:chExt cx="5628697" cy="5377463"/>
          </a:xfrm>
        </p:grpSpPr>
        <p:grpSp>
          <p:nvGrpSpPr>
            <p:cNvPr id="26" name="Group 25">
              <a:extLst>
                <a:ext uri="{FF2B5EF4-FFF2-40B4-BE49-F238E27FC236}">
                  <a16:creationId xmlns:a16="http://schemas.microsoft.com/office/drawing/2014/main" id="{80DD7F64-BF88-0041-96B7-DB580E599C9B}"/>
                </a:ext>
              </a:extLst>
            </p:cNvPr>
            <p:cNvGrpSpPr/>
            <p:nvPr/>
          </p:nvGrpSpPr>
          <p:grpSpPr>
            <a:xfrm>
              <a:off x="6424988" y="1033953"/>
              <a:ext cx="5628697" cy="5377463"/>
              <a:chOff x="6424988" y="1033953"/>
              <a:chExt cx="5628697" cy="5377463"/>
            </a:xfrm>
          </p:grpSpPr>
          <p:sp>
            <p:nvSpPr>
              <p:cNvPr id="14" name="Freeform 13">
                <a:extLst>
                  <a:ext uri="{FF2B5EF4-FFF2-40B4-BE49-F238E27FC236}">
                    <a16:creationId xmlns:a16="http://schemas.microsoft.com/office/drawing/2014/main" id="{C161AD49-133F-4C4B-B414-157D93464E96}"/>
                  </a:ext>
                </a:extLst>
              </p:cNvPr>
              <p:cNvSpPr/>
              <p:nvPr/>
            </p:nvSpPr>
            <p:spPr>
              <a:xfrm>
                <a:off x="9858237" y="1033953"/>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15" name="Freeform 14">
                <a:extLst>
                  <a:ext uri="{FF2B5EF4-FFF2-40B4-BE49-F238E27FC236}">
                    <a16:creationId xmlns:a16="http://schemas.microsoft.com/office/drawing/2014/main" id="{C70BF328-D38B-824B-A5DF-85CE0F0767CE}"/>
                  </a:ext>
                </a:extLst>
              </p:cNvPr>
              <p:cNvSpPr/>
              <p:nvPr/>
            </p:nvSpPr>
            <p:spPr>
              <a:xfrm>
                <a:off x="10668717" y="3528354"/>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16" name="Freeform 15">
                <a:extLst>
                  <a:ext uri="{FF2B5EF4-FFF2-40B4-BE49-F238E27FC236}">
                    <a16:creationId xmlns:a16="http://schemas.microsoft.com/office/drawing/2014/main" id="{768CEEF1-E601-3F4D-B739-CBF99E273C87}"/>
                  </a:ext>
                </a:extLst>
              </p:cNvPr>
              <p:cNvSpPr/>
              <p:nvPr/>
            </p:nvSpPr>
            <p:spPr>
              <a:xfrm>
                <a:off x="8546853" y="5069979"/>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17" name="Freeform 16">
                <a:extLst>
                  <a:ext uri="{FF2B5EF4-FFF2-40B4-BE49-F238E27FC236}">
                    <a16:creationId xmlns:a16="http://schemas.microsoft.com/office/drawing/2014/main" id="{16DB0B44-44A8-B149-81D3-AEAECAC62BC7}"/>
                  </a:ext>
                </a:extLst>
              </p:cNvPr>
              <p:cNvSpPr/>
              <p:nvPr/>
            </p:nvSpPr>
            <p:spPr>
              <a:xfrm>
                <a:off x="6424988" y="3528354"/>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18" name="Freeform 17">
                <a:extLst>
                  <a:ext uri="{FF2B5EF4-FFF2-40B4-BE49-F238E27FC236}">
                    <a16:creationId xmlns:a16="http://schemas.microsoft.com/office/drawing/2014/main" id="{CFB8E7D2-7B17-5447-85B4-23A172B08D20}"/>
                  </a:ext>
                </a:extLst>
              </p:cNvPr>
              <p:cNvSpPr/>
              <p:nvPr/>
            </p:nvSpPr>
            <p:spPr>
              <a:xfrm>
                <a:off x="7235468" y="1033953"/>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pic>
            <p:nvPicPr>
              <p:cNvPr id="19" name="Picture 18">
                <a:extLst>
                  <a:ext uri="{FF2B5EF4-FFF2-40B4-BE49-F238E27FC236}">
                    <a16:creationId xmlns:a16="http://schemas.microsoft.com/office/drawing/2014/main" id="{8ACD037A-699F-3348-90F8-28E6356FA312}"/>
                  </a:ext>
                </a:extLst>
              </p:cNvPr>
              <p:cNvPicPr>
                <a:picLocks noChangeAspect="1"/>
              </p:cNvPicPr>
              <p:nvPr/>
            </p:nvPicPr>
            <p:blipFill>
              <a:blip r:embed="rId2"/>
              <a:stretch>
                <a:fillRect/>
              </a:stretch>
            </p:blipFill>
            <p:spPr>
              <a:xfrm>
                <a:off x="6945739" y="2498580"/>
                <a:ext cx="1371600" cy="1371600"/>
              </a:xfrm>
              <a:prstGeom prst="rect">
                <a:avLst/>
              </a:prstGeom>
            </p:spPr>
          </p:pic>
          <p:pic>
            <p:nvPicPr>
              <p:cNvPr id="20" name="Picture 19">
                <a:extLst>
                  <a:ext uri="{FF2B5EF4-FFF2-40B4-BE49-F238E27FC236}">
                    <a16:creationId xmlns:a16="http://schemas.microsoft.com/office/drawing/2014/main" id="{A398940E-AF85-014C-8C98-B148C67C7D9F}"/>
                  </a:ext>
                </a:extLst>
              </p:cNvPr>
              <p:cNvPicPr>
                <a:picLocks noChangeAspect="1"/>
              </p:cNvPicPr>
              <p:nvPr/>
            </p:nvPicPr>
            <p:blipFill>
              <a:blip r:embed="rId3"/>
              <a:stretch>
                <a:fillRect/>
              </a:stretch>
            </p:blipFill>
            <p:spPr>
              <a:xfrm>
                <a:off x="10682085" y="3576145"/>
                <a:ext cx="1371600" cy="1236583"/>
              </a:xfrm>
              <a:prstGeom prst="rect">
                <a:avLst/>
              </a:prstGeom>
            </p:spPr>
          </p:pic>
          <p:pic>
            <p:nvPicPr>
              <p:cNvPr id="21" name="Picture 20">
                <a:extLst>
                  <a:ext uri="{FF2B5EF4-FFF2-40B4-BE49-F238E27FC236}">
                    <a16:creationId xmlns:a16="http://schemas.microsoft.com/office/drawing/2014/main" id="{90C05B95-823D-FB41-8FC1-268CA39FB973}"/>
                  </a:ext>
                </a:extLst>
              </p:cNvPr>
              <p:cNvPicPr>
                <a:picLocks noChangeAspect="1"/>
              </p:cNvPicPr>
              <p:nvPr/>
            </p:nvPicPr>
            <p:blipFill>
              <a:blip r:embed="rId4"/>
              <a:stretch>
                <a:fillRect/>
              </a:stretch>
            </p:blipFill>
            <p:spPr>
              <a:xfrm>
                <a:off x="10574507" y="1389399"/>
                <a:ext cx="1343739" cy="1371600"/>
              </a:xfrm>
              <a:prstGeom prst="rect">
                <a:avLst/>
              </a:prstGeom>
            </p:spPr>
          </p:pic>
          <p:pic>
            <p:nvPicPr>
              <p:cNvPr id="22" name="Picture 21">
                <a:extLst>
                  <a:ext uri="{FF2B5EF4-FFF2-40B4-BE49-F238E27FC236}">
                    <a16:creationId xmlns:a16="http://schemas.microsoft.com/office/drawing/2014/main" id="{B6BE51C9-EEE8-9F4B-9032-586CEEDEF3A5}"/>
                  </a:ext>
                </a:extLst>
              </p:cNvPr>
              <p:cNvPicPr>
                <a:picLocks noChangeAspect="1"/>
              </p:cNvPicPr>
              <p:nvPr/>
            </p:nvPicPr>
            <p:blipFill>
              <a:blip r:embed="rId5"/>
              <a:stretch>
                <a:fillRect/>
              </a:stretch>
            </p:blipFill>
            <p:spPr>
              <a:xfrm>
                <a:off x="8039427" y="1066682"/>
                <a:ext cx="1371600" cy="1371600"/>
              </a:xfrm>
              <a:prstGeom prst="rect">
                <a:avLst/>
              </a:prstGeom>
            </p:spPr>
          </p:pic>
          <p:pic>
            <p:nvPicPr>
              <p:cNvPr id="23" name="Picture 22">
                <a:extLst>
                  <a:ext uri="{FF2B5EF4-FFF2-40B4-BE49-F238E27FC236}">
                    <a16:creationId xmlns:a16="http://schemas.microsoft.com/office/drawing/2014/main" id="{58C2932A-69B9-2346-8831-DBBCF615DE29}"/>
                  </a:ext>
                </a:extLst>
              </p:cNvPr>
              <p:cNvPicPr>
                <a:picLocks noChangeAspect="1"/>
              </p:cNvPicPr>
              <p:nvPr/>
            </p:nvPicPr>
            <p:blipFill>
              <a:blip r:embed="rId6"/>
              <a:stretch>
                <a:fillRect/>
              </a:stretch>
            </p:blipFill>
            <p:spPr>
              <a:xfrm>
                <a:off x="9255455" y="2042173"/>
                <a:ext cx="1162645" cy="1371600"/>
              </a:xfrm>
              <a:prstGeom prst="rect">
                <a:avLst/>
              </a:prstGeom>
            </p:spPr>
          </p:pic>
          <p:pic>
            <p:nvPicPr>
              <p:cNvPr id="24" name="Picture 23">
                <a:extLst>
                  <a:ext uri="{FF2B5EF4-FFF2-40B4-BE49-F238E27FC236}">
                    <a16:creationId xmlns:a16="http://schemas.microsoft.com/office/drawing/2014/main" id="{CBC9CAE4-925B-0C4A-8BED-2D99E50C85E9}"/>
                  </a:ext>
                </a:extLst>
              </p:cNvPr>
              <p:cNvPicPr>
                <a:picLocks noChangeAspect="1"/>
              </p:cNvPicPr>
              <p:nvPr/>
            </p:nvPicPr>
            <p:blipFill>
              <a:blip r:embed="rId7"/>
              <a:stretch>
                <a:fillRect/>
              </a:stretch>
            </p:blipFill>
            <p:spPr>
              <a:xfrm>
                <a:off x="7206710" y="4231782"/>
                <a:ext cx="1453351" cy="1371600"/>
              </a:xfrm>
              <a:prstGeom prst="rect">
                <a:avLst/>
              </a:prstGeom>
            </p:spPr>
          </p:pic>
          <p:pic>
            <p:nvPicPr>
              <p:cNvPr id="25" name="Picture 24">
                <a:extLst>
                  <a:ext uri="{FF2B5EF4-FFF2-40B4-BE49-F238E27FC236}">
                    <a16:creationId xmlns:a16="http://schemas.microsoft.com/office/drawing/2014/main" id="{EE2911E3-766B-A14E-A6FA-F851C3BCFF63}"/>
                  </a:ext>
                </a:extLst>
              </p:cNvPr>
              <p:cNvPicPr>
                <a:picLocks noChangeAspect="1"/>
              </p:cNvPicPr>
              <p:nvPr/>
            </p:nvPicPr>
            <p:blipFill>
              <a:blip r:embed="rId8"/>
              <a:stretch>
                <a:fillRect/>
              </a:stretch>
            </p:blipFill>
            <p:spPr>
              <a:xfrm>
                <a:off x="10114378" y="4917582"/>
                <a:ext cx="1371600" cy="1371600"/>
              </a:xfrm>
              <a:prstGeom prst="rect">
                <a:avLst/>
              </a:prstGeom>
            </p:spPr>
          </p:pic>
        </p:grpSp>
        <p:pic>
          <p:nvPicPr>
            <p:cNvPr id="27" name="Picture 26">
              <a:extLst>
                <a:ext uri="{FF2B5EF4-FFF2-40B4-BE49-F238E27FC236}">
                  <a16:creationId xmlns:a16="http://schemas.microsoft.com/office/drawing/2014/main" id="{9A82A1D4-E4C0-C047-8C19-84811E7EB516}"/>
                </a:ext>
              </a:extLst>
            </p:cNvPr>
            <p:cNvPicPr>
              <a:picLocks noChangeAspect="1"/>
            </p:cNvPicPr>
            <p:nvPr/>
          </p:nvPicPr>
          <p:blipFill>
            <a:blip r:embed="rId9"/>
            <a:stretch>
              <a:fillRect/>
            </a:stretch>
          </p:blipFill>
          <p:spPr>
            <a:xfrm>
              <a:off x="8614548" y="3367699"/>
              <a:ext cx="854035" cy="1371600"/>
            </a:xfrm>
            <a:prstGeom prst="rect">
              <a:avLst/>
            </a:prstGeom>
          </p:spPr>
        </p:pic>
      </p:grpSp>
    </p:spTree>
    <p:extLst>
      <p:ext uri="{BB962C8B-B14F-4D97-AF65-F5344CB8AC3E}">
        <p14:creationId xmlns:p14="http://schemas.microsoft.com/office/powerpoint/2010/main" val="2911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par>
                                <p:cTn id="25" presetID="9" presetClass="exit" presetSubtype="0" fill="hold" nodeType="withEffect">
                                  <p:stCondLst>
                                    <p:cond delay="0"/>
                                  </p:stCondLst>
                                  <p:childTnLst>
                                    <p:animEffect transition="out" filter="dissolv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Conclusion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6058744" cy="4006408"/>
          </a:xfrm>
        </p:spPr>
        <p:txBody>
          <a:bodyPr>
            <a:normAutofit/>
          </a:bodyPr>
          <a:lstStyle/>
          <a:p>
            <a:pPr marL="342900" indent="-342900">
              <a:lnSpc>
                <a:spcPct val="100000"/>
              </a:lnSpc>
              <a:buFont typeface="Arial" panose="020B0604020202020204" pitchFamily="34" charset="0"/>
              <a:buChar char="•"/>
            </a:pPr>
            <a:r>
              <a:rPr lang="en-US" sz="2800" dirty="0"/>
              <a:t>Know when to destroy and when not to destroy.</a:t>
            </a:r>
          </a:p>
          <a:p>
            <a:pPr marL="342900" indent="-342900">
              <a:lnSpc>
                <a:spcPct val="100000"/>
              </a:lnSpc>
              <a:buFont typeface="Arial" panose="020B0604020202020204" pitchFamily="34" charset="0"/>
              <a:buChar char="•"/>
            </a:pPr>
            <a:r>
              <a:rPr lang="en-US" sz="2800" dirty="0"/>
              <a:t>Know how to respond to a request for information.</a:t>
            </a:r>
          </a:p>
        </p:txBody>
      </p:sp>
      <p:pic>
        <p:nvPicPr>
          <p:cNvPr id="13" name="Picture 12">
            <a:extLst>
              <a:ext uri="{FF2B5EF4-FFF2-40B4-BE49-F238E27FC236}">
                <a16:creationId xmlns:a16="http://schemas.microsoft.com/office/drawing/2014/main" id="{E90581D6-C138-0C42-9527-16E5525283CC}"/>
              </a:ext>
            </a:extLst>
          </p:cNvPr>
          <p:cNvPicPr>
            <a:picLocks noChangeAspect="1"/>
          </p:cNvPicPr>
          <p:nvPr/>
        </p:nvPicPr>
        <p:blipFill>
          <a:blip r:embed="rId2"/>
          <a:stretch>
            <a:fillRect/>
          </a:stretch>
        </p:blipFill>
        <p:spPr>
          <a:xfrm>
            <a:off x="7484469" y="1728042"/>
            <a:ext cx="4595164" cy="4006409"/>
          </a:xfrm>
          <a:prstGeom prst="rect">
            <a:avLst/>
          </a:prstGeom>
        </p:spPr>
      </p:pic>
    </p:spTree>
    <p:extLst>
      <p:ext uri="{BB962C8B-B14F-4D97-AF65-F5344CB8AC3E}">
        <p14:creationId xmlns:p14="http://schemas.microsoft.com/office/powerpoint/2010/main" val="209964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3">
                                            <p:txEl>
                                              <p:pRg st="1" end="1"/>
                                            </p:txEl>
                                          </p:spTgt>
                                        </p:tgtEl>
                                      </p:cBhvr>
                                    </p:animEffect>
                                  </p:childTnLst>
                                </p:cTn>
                              </p:par>
                              <p:par>
                                <p:cTn id="18" presetID="9" presetClass="exit" presetSubtype="0" fill="hold" nodeType="with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2761" y="303887"/>
            <a:ext cx="6726976" cy="6009827"/>
          </a:xfrm>
        </p:spPr>
        <p:txBody>
          <a:bodyPr>
            <a:noAutofit/>
          </a:bodyPr>
          <a:lstStyle/>
          <a:p>
            <a:pPr>
              <a:spcBef>
                <a:spcPts val="0"/>
              </a:spcBef>
            </a:pPr>
            <a:r>
              <a:rPr lang="en-US" sz="1800" b="1" dirty="0">
                <a:solidFill>
                  <a:schemeClr val="bg1"/>
                </a:solidFill>
                <a:latin typeface="Minion Pro" panose="02040503050306020203" pitchFamily="18" charset="0"/>
                <a:hlinkClick r:id="rId2"/>
              </a:rPr>
              <a:t>Office of Audit, Compliance &amp; Privacy Services</a:t>
            </a:r>
            <a:endParaRPr lang="en-US" sz="1800" b="1" dirty="0">
              <a:solidFill>
                <a:schemeClr val="bg1"/>
              </a:solidFill>
              <a:latin typeface="Minion Pro" panose="02040503050306020203" pitchFamily="18" charset="0"/>
            </a:endParaRPr>
          </a:p>
          <a:p>
            <a:pPr>
              <a:spcBef>
                <a:spcPts val="0"/>
              </a:spcBef>
            </a:pPr>
            <a:endParaRPr lang="en-US" sz="3200" b="1" dirty="0">
              <a:solidFill>
                <a:schemeClr val="bg1"/>
              </a:solidFill>
            </a:endParaRPr>
          </a:p>
          <a:p>
            <a:pPr>
              <a:spcBef>
                <a:spcPts val="0"/>
              </a:spcBef>
            </a:pPr>
            <a:r>
              <a:rPr lang="en-US" sz="2800" dirty="0">
                <a:solidFill>
                  <a:schemeClr val="bg1"/>
                </a:solidFill>
                <a:hlinkClick r:id="rId3"/>
              </a:rPr>
              <a:t>Office of Privacy Services</a:t>
            </a:r>
            <a:endParaRPr lang="en-US" sz="2800" dirty="0">
              <a:solidFill>
                <a:schemeClr val="bg1"/>
              </a:solidFill>
            </a:endParaRPr>
          </a:p>
          <a:p>
            <a:pPr>
              <a:spcBef>
                <a:spcPts val="0"/>
              </a:spcBef>
            </a:pPr>
            <a:r>
              <a:rPr lang="en-US" sz="2800" dirty="0">
                <a:solidFill>
                  <a:schemeClr val="bg1"/>
                </a:solidFill>
              </a:rPr>
              <a:t>802-656-3086</a:t>
            </a:r>
          </a:p>
          <a:p>
            <a:pPr>
              <a:spcBef>
                <a:spcPts val="0"/>
              </a:spcBef>
            </a:pPr>
            <a:r>
              <a:rPr lang="en-US" sz="2800" dirty="0" err="1">
                <a:solidFill>
                  <a:schemeClr val="bg1"/>
                </a:solidFill>
                <a:hlinkClick r:id="rId4"/>
              </a:rPr>
              <a:t>privacy@uvm.edu</a:t>
            </a:r>
            <a:endParaRPr lang="en-US" sz="2800" dirty="0">
              <a:solidFill>
                <a:schemeClr val="bg1"/>
              </a:solidFill>
            </a:endParaRPr>
          </a:p>
          <a:p>
            <a:pPr>
              <a:spcBef>
                <a:spcPts val="0"/>
              </a:spcBef>
            </a:pPr>
            <a:endParaRPr lang="en-US" sz="2800" dirty="0">
              <a:solidFill>
                <a:schemeClr val="bg1"/>
              </a:solidFill>
            </a:endParaRPr>
          </a:p>
          <a:p>
            <a:pPr>
              <a:spcBef>
                <a:spcPts val="0"/>
              </a:spcBef>
            </a:pPr>
            <a:r>
              <a:rPr lang="en-US" sz="2800" i="1" dirty="0">
                <a:solidFill>
                  <a:srgbClr val="FFD418"/>
                </a:solidFill>
              </a:rPr>
              <a:t>Help</a:t>
            </a:r>
            <a:r>
              <a:rPr lang="en-US" sz="2800" dirty="0">
                <a:solidFill>
                  <a:srgbClr val="FFD418"/>
                </a:solidFill>
              </a:rPr>
              <a:t>Line</a:t>
            </a:r>
            <a:r>
              <a:rPr lang="en-US" sz="2800">
                <a:solidFill>
                  <a:srgbClr val="FFD418"/>
                </a:solidFill>
              </a:rPr>
              <a:t>: (800)-461-9330</a:t>
            </a:r>
            <a:endParaRPr lang="en-US" sz="2800" dirty="0">
              <a:solidFill>
                <a:srgbClr val="FFD418"/>
              </a:solidFill>
            </a:endParaRPr>
          </a:p>
          <a:p>
            <a:pPr>
              <a:spcBef>
                <a:spcPts val="0"/>
              </a:spcBef>
            </a:pPr>
            <a:endParaRPr lang="en-US" sz="3200" b="1" dirty="0">
              <a:solidFill>
                <a:schemeClr val="bg1"/>
              </a:solidFill>
            </a:endParaRPr>
          </a:p>
          <a:p>
            <a:pPr>
              <a:spcBef>
                <a:spcPts val="0"/>
              </a:spcBef>
            </a:pPr>
            <a:endParaRPr lang="en-US" sz="3200" b="1" dirty="0">
              <a:solidFill>
                <a:schemeClr val="bg1"/>
              </a:solidFill>
            </a:endParaRPr>
          </a:p>
        </p:txBody>
      </p:sp>
    </p:spTree>
    <p:extLst>
      <p:ext uri="{BB962C8B-B14F-4D97-AF65-F5344CB8AC3E}">
        <p14:creationId xmlns:p14="http://schemas.microsoft.com/office/powerpoint/2010/main" val="228743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B133D8-F028-914A-8E57-F03D52B43C08}"/>
              </a:ext>
            </a:extLst>
          </p:cNvPr>
          <p:cNvSpPr>
            <a:spLocks noGrp="1"/>
          </p:cNvSpPr>
          <p:nvPr>
            <p:ph type="title"/>
          </p:nvPr>
        </p:nvSpPr>
        <p:spPr>
          <a:xfrm>
            <a:off x="573024" y="591665"/>
            <a:ext cx="10515600" cy="1325563"/>
          </a:xfrm>
        </p:spPr>
        <p:txBody>
          <a:bodyPr>
            <a:normAutofit/>
          </a:bodyPr>
          <a:lstStyle/>
          <a:p>
            <a:r>
              <a:rPr lang="en-US" i="1" dirty="0"/>
              <a:t>Who is Responsible for Records Management?</a:t>
            </a:r>
          </a:p>
        </p:txBody>
      </p:sp>
      <p:pic>
        <p:nvPicPr>
          <p:cNvPr id="4" name="Picture 3"/>
          <p:cNvPicPr>
            <a:picLocks noChangeAspect="1"/>
          </p:cNvPicPr>
          <p:nvPr/>
        </p:nvPicPr>
        <p:blipFill>
          <a:blip r:embed="rId2"/>
          <a:stretch>
            <a:fillRect/>
          </a:stretch>
        </p:blipFill>
        <p:spPr>
          <a:xfrm>
            <a:off x="4639456" y="1492107"/>
            <a:ext cx="4035375" cy="5366190"/>
          </a:xfrm>
          <a:prstGeom prst="rect">
            <a:avLst/>
          </a:prstGeom>
        </p:spPr>
      </p:pic>
    </p:spTree>
    <p:extLst>
      <p:ext uri="{BB962C8B-B14F-4D97-AF65-F5344CB8AC3E}">
        <p14:creationId xmlns:p14="http://schemas.microsoft.com/office/powerpoint/2010/main" val="58974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Who is Responsible for Records Management?</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077431"/>
            <a:ext cx="10515600" cy="4006408"/>
          </a:xfrm>
        </p:spPr>
        <p:txBody>
          <a:bodyPr>
            <a:normAutofit fontScale="92500" lnSpcReduction="10000"/>
          </a:bodyPr>
          <a:lstStyle/>
          <a:p>
            <a:pPr marL="342900" indent="-342900">
              <a:lnSpc>
                <a:spcPct val="100000"/>
              </a:lnSpc>
              <a:buFont typeface="Arial" panose="020B0604020202020204" pitchFamily="34" charset="0"/>
              <a:buChar char="•"/>
            </a:pPr>
            <a:r>
              <a:rPr lang="en-US" sz="2400" dirty="0"/>
              <a:t>Every employee that creates, accesses, uses or discloses University records plays an important role in records management.</a:t>
            </a:r>
          </a:p>
          <a:p>
            <a:pPr marL="342900" indent="-342900">
              <a:lnSpc>
                <a:spcPct val="100000"/>
              </a:lnSpc>
              <a:buFont typeface="Arial" panose="020B0604020202020204" pitchFamily="34" charset="0"/>
              <a:buChar char="•"/>
            </a:pPr>
            <a:r>
              <a:rPr lang="en-US" sz="2400" dirty="0"/>
              <a:t>Every employee has a responsibility to only create that which is necessary and part of their job duties.</a:t>
            </a:r>
          </a:p>
          <a:p>
            <a:pPr marL="342900" indent="-342900">
              <a:lnSpc>
                <a:spcPct val="100000"/>
              </a:lnSpc>
              <a:buFont typeface="Arial" panose="020B0604020202020204" pitchFamily="34" charset="0"/>
              <a:buChar char="•"/>
            </a:pPr>
            <a:r>
              <a:rPr lang="en-US" sz="2400" dirty="0"/>
              <a:t>Every employee has a responsibility to only access, use or disclose records in accordance with UVM policy and within the scope of their job duties.</a:t>
            </a:r>
          </a:p>
          <a:p>
            <a:pPr marL="342900" indent="-342900">
              <a:lnSpc>
                <a:spcPct val="100000"/>
              </a:lnSpc>
              <a:buFont typeface="Arial" panose="020B0604020202020204" pitchFamily="34" charset="0"/>
              <a:buChar char="•"/>
            </a:pPr>
            <a:r>
              <a:rPr lang="en-US" sz="2400" dirty="0"/>
              <a:t>Every employee has a responsibility to dispose of records for which they are responsible in accordance with University policy.</a:t>
            </a:r>
          </a:p>
          <a:p>
            <a:pPr marL="342900" indent="-342900">
              <a:lnSpc>
                <a:spcPct val="100000"/>
              </a:lnSpc>
              <a:buFont typeface="Arial" panose="020B0604020202020204" pitchFamily="34" charset="0"/>
              <a:buChar char="•"/>
            </a:pPr>
            <a:r>
              <a:rPr lang="en-US" sz="2400" dirty="0"/>
              <a:t>Each employee needs to know the policy and know how to access the records retention schedule… or where to go for help when a record isn’t listed.</a:t>
            </a:r>
          </a:p>
        </p:txBody>
      </p:sp>
    </p:spTree>
    <p:extLst>
      <p:ext uri="{BB962C8B-B14F-4D97-AF65-F5344CB8AC3E}">
        <p14:creationId xmlns:p14="http://schemas.microsoft.com/office/powerpoint/2010/main" val="29400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What is a Record?</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17623"/>
            <a:ext cx="5060522" cy="4006408"/>
          </a:xfrm>
        </p:spPr>
        <p:txBody>
          <a:bodyPr>
            <a:normAutofit fontScale="92500"/>
          </a:bodyPr>
          <a:lstStyle/>
          <a:p>
            <a:pPr marL="342900" indent="-342900">
              <a:lnSpc>
                <a:spcPct val="100000"/>
              </a:lnSpc>
              <a:buFont typeface="Arial" panose="020B0604020202020204" pitchFamily="34" charset="0"/>
              <a:buChar char="•"/>
            </a:pPr>
            <a:r>
              <a:rPr lang="en-US" sz="2400" dirty="0"/>
              <a:t>Records are the evidence of what an organization does.</a:t>
            </a:r>
          </a:p>
          <a:p>
            <a:pPr marL="342900" indent="-342900">
              <a:lnSpc>
                <a:spcPct val="100000"/>
              </a:lnSpc>
              <a:buFont typeface="Arial" panose="020B0604020202020204" pitchFamily="34" charset="0"/>
              <a:buChar char="•"/>
            </a:pPr>
            <a:r>
              <a:rPr lang="en-US" sz="2400" dirty="0"/>
              <a:t>Records capture the business activities and transactions, correspondence, student files, employee files, financial records, so on and so forth.</a:t>
            </a:r>
          </a:p>
          <a:p>
            <a:pPr marL="342900" indent="-342900">
              <a:lnSpc>
                <a:spcPct val="100000"/>
              </a:lnSpc>
              <a:buFont typeface="Arial" panose="020B0604020202020204" pitchFamily="34" charset="0"/>
              <a:buChar char="•"/>
            </a:pPr>
            <a:r>
              <a:rPr lang="en-US" sz="2400" dirty="0"/>
              <a:t>Under VT law, most records are “public” records but not all records are “official” or need to be preserved.</a:t>
            </a:r>
          </a:p>
        </p:txBody>
      </p:sp>
      <p:pic>
        <p:nvPicPr>
          <p:cNvPr id="24" name="Picture 23">
            <a:extLst>
              <a:ext uri="{FF2B5EF4-FFF2-40B4-BE49-F238E27FC236}">
                <a16:creationId xmlns:a16="http://schemas.microsoft.com/office/drawing/2014/main" id="{95F36A2E-4C11-DD43-8E1F-000EECE58102}"/>
              </a:ext>
            </a:extLst>
          </p:cNvPr>
          <p:cNvPicPr>
            <a:picLocks noChangeAspect="1"/>
          </p:cNvPicPr>
          <p:nvPr/>
        </p:nvPicPr>
        <p:blipFill>
          <a:blip r:embed="rId3"/>
          <a:stretch>
            <a:fillRect/>
          </a:stretch>
        </p:blipFill>
        <p:spPr>
          <a:xfrm>
            <a:off x="5633545" y="1957553"/>
            <a:ext cx="6441965" cy="4831473"/>
          </a:xfrm>
          <a:prstGeom prst="rect">
            <a:avLst/>
          </a:prstGeom>
        </p:spPr>
      </p:pic>
    </p:spTree>
    <p:extLst>
      <p:ext uri="{BB962C8B-B14F-4D97-AF65-F5344CB8AC3E}">
        <p14:creationId xmlns:p14="http://schemas.microsoft.com/office/powerpoint/2010/main" val="84639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9"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childTnLst>
                          </p:cTn>
                        </p:par>
                        <p:par>
                          <p:cTn id="17" fill="hold">
                            <p:stCondLst>
                              <p:cond delay="1000"/>
                            </p:stCondLst>
                            <p:childTnLst>
                              <p:par>
                                <p:cTn id="18" presetID="12" presetClass="entr" presetSubtype="4"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What is a Record?</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27671"/>
            <a:ext cx="5964410" cy="4006408"/>
          </a:xfrm>
        </p:spPr>
        <p:txBody>
          <a:bodyPr>
            <a:normAutofit/>
          </a:bodyPr>
          <a:lstStyle/>
          <a:p>
            <a:pPr marL="342900" indent="-342900">
              <a:lnSpc>
                <a:spcPct val="100000"/>
              </a:lnSpc>
              <a:buFont typeface="Arial" panose="020B0604020202020204" pitchFamily="34" charset="0"/>
              <a:buChar char="•"/>
            </a:pPr>
            <a:r>
              <a:rPr lang="en-US" sz="2400" dirty="0"/>
              <a:t>Records are electronic, paper, video and recorded.</a:t>
            </a:r>
          </a:p>
          <a:p>
            <a:pPr marL="342900" indent="-342900">
              <a:lnSpc>
                <a:spcPct val="100000"/>
              </a:lnSpc>
              <a:buFont typeface="Arial" panose="020B0604020202020204" pitchFamily="34" charset="0"/>
              <a:buChar char="•"/>
            </a:pPr>
            <a:r>
              <a:rPr lang="en-US" sz="2400" dirty="0"/>
              <a:t>Records can be in email, portable devices such as smartphones, portable storage such as external hard drives and thumb drives, laptops, desktops, servers.</a:t>
            </a:r>
          </a:p>
          <a:p>
            <a:pPr marL="342900" indent="-342900">
              <a:lnSpc>
                <a:spcPct val="100000"/>
              </a:lnSpc>
              <a:buFont typeface="Arial" panose="020B0604020202020204" pitchFamily="34" charset="0"/>
              <a:buChar char="•"/>
            </a:pPr>
            <a:r>
              <a:rPr lang="en-US" sz="2400" dirty="0"/>
              <a:t>Records can be in file cabinets, storage boxes, third party storage facilities, campus facilities - attics and basements.</a:t>
            </a:r>
          </a:p>
        </p:txBody>
      </p:sp>
      <p:sp>
        <p:nvSpPr>
          <p:cNvPr id="5" name="Freeform 4">
            <a:extLst>
              <a:ext uri="{FF2B5EF4-FFF2-40B4-BE49-F238E27FC236}">
                <a16:creationId xmlns:a16="http://schemas.microsoft.com/office/drawing/2014/main" id="{EAE9A2F2-F307-FF47-91BF-42EDEDB40658}"/>
              </a:ext>
            </a:extLst>
          </p:cNvPr>
          <p:cNvSpPr/>
          <p:nvPr/>
        </p:nvSpPr>
        <p:spPr>
          <a:xfrm>
            <a:off x="9858237" y="1033953"/>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7" name="Freeform 6">
            <a:extLst>
              <a:ext uri="{FF2B5EF4-FFF2-40B4-BE49-F238E27FC236}">
                <a16:creationId xmlns:a16="http://schemas.microsoft.com/office/drawing/2014/main" id="{ECEE9241-FD9E-FB48-BC8A-2031B9F23048}"/>
              </a:ext>
            </a:extLst>
          </p:cNvPr>
          <p:cNvSpPr/>
          <p:nvPr/>
        </p:nvSpPr>
        <p:spPr>
          <a:xfrm>
            <a:off x="10668717" y="3528354"/>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9" name="Freeform 8">
            <a:extLst>
              <a:ext uri="{FF2B5EF4-FFF2-40B4-BE49-F238E27FC236}">
                <a16:creationId xmlns:a16="http://schemas.microsoft.com/office/drawing/2014/main" id="{DAD5425F-3CA9-AD4E-A22E-2BFF72B3115A}"/>
              </a:ext>
            </a:extLst>
          </p:cNvPr>
          <p:cNvSpPr/>
          <p:nvPr/>
        </p:nvSpPr>
        <p:spPr>
          <a:xfrm>
            <a:off x="8546853" y="5069979"/>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14" name="Freeform 13">
            <a:extLst>
              <a:ext uri="{FF2B5EF4-FFF2-40B4-BE49-F238E27FC236}">
                <a16:creationId xmlns:a16="http://schemas.microsoft.com/office/drawing/2014/main" id="{B7DACDB0-CD4C-F94C-91AF-39B95BAD565A}"/>
              </a:ext>
            </a:extLst>
          </p:cNvPr>
          <p:cNvSpPr/>
          <p:nvPr/>
        </p:nvSpPr>
        <p:spPr>
          <a:xfrm>
            <a:off x="6424988" y="3528354"/>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sp>
        <p:nvSpPr>
          <p:cNvPr id="18" name="Freeform 17">
            <a:extLst>
              <a:ext uri="{FF2B5EF4-FFF2-40B4-BE49-F238E27FC236}">
                <a16:creationId xmlns:a16="http://schemas.microsoft.com/office/drawing/2014/main" id="{D3A9ED2D-E660-B645-8091-3CABCBD56D35}"/>
              </a:ext>
            </a:extLst>
          </p:cNvPr>
          <p:cNvSpPr/>
          <p:nvPr/>
        </p:nvSpPr>
        <p:spPr>
          <a:xfrm>
            <a:off x="7235468" y="1033953"/>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a:t>
            </a:r>
          </a:p>
        </p:txBody>
      </p:sp>
      <p:pic>
        <p:nvPicPr>
          <p:cNvPr id="13" name="Picture 12">
            <a:extLst>
              <a:ext uri="{FF2B5EF4-FFF2-40B4-BE49-F238E27FC236}">
                <a16:creationId xmlns:a16="http://schemas.microsoft.com/office/drawing/2014/main" id="{9397570B-E6E8-3D43-A8D2-978883B1284E}"/>
              </a:ext>
            </a:extLst>
          </p:cNvPr>
          <p:cNvPicPr>
            <a:picLocks noChangeAspect="1"/>
          </p:cNvPicPr>
          <p:nvPr/>
        </p:nvPicPr>
        <p:blipFill>
          <a:blip r:embed="rId2"/>
          <a:stretch>
            <a:fillRect/>
          </a:stretch>
        </p:blipFill>
        <p:spPr>
          <a:xfrm>
            <a:off x="6945739" y="2498580"/>
            <a:ext cx="1371600" cy="1371600"/>
          </a:xfrm>
          <a:prstGeom prst="rect">
            <a:avLst/>
          </a:prstGeom>
        </p:spPr>
      </p:pic>
      <p:pic>
        <p:nvPicPr>
          <p:cNvPr id="15" name="Picture 14">
            <a:extLst>
              <a:ext uri="{FF2B5EF4-FFF2-40B4-BE49-F238E27FC236}">
                <a16:creationId xmlns:a16="http://schemas.microsoft.com/office/drawing/2014/main" id="{3C003351-941A-364A-BCC0-804C0E83FBC0}"/>
              </a:ext>
            </a:extLst>
          </p:cNvPr>
          <p:cNvPicPr>
            <a:picLocks noChangeAspect="1"/>
          </p:cNvPicPr>
          <p:nvPr/>
        </p:nvPicPr>
        <p:blipFill>
          <a:blip r:embed="rId3"/>
          <a:stretch>
            <a:fillRect/>
          </a:stretch>
        </p:blipFill>
        <p:spPr>
          <a:xfrm rot="17604898">
            <a:off x="8341684" y="4916674"/>
            <a:ext cx="2115239" cy="1371600"/>
          </a:xfrm>
          <a:prstGeom prst="rect">
            <a:avLst/>
          </a:prstGeom>
        </p:spPr>
      </p:pic>
      <p:pic>
        <p:nvPicPr>
          <p:cNvPr id="17" name="Picture 16">
            <a:extLst>
              <a:ext uri="{FF2B5EF4-FFF2-40B4-BE49-F238E27FC236}">
                <a16:creationId xmlns:a16="http://schemas.microsoft.com/office/drawing/2014/main" id="{C296A584-3996-B54C-AB4A-CF83BC60BE9E}"/>
              </a:ext>
            </a:extLst>
          </p:cNvPr>
          <p:cNvPicPr>
            <a:picLocks noChangeAspect="1"/>
          </p:cNvPicPr>
          <p:nvPr/>
        </p:nvPicPr>
        <p:blipFill>
          <a:blip r:embed="rId4"/>
          <a:stretch>
            <a:fillRect/>
          </a:stretch>
        </p:blipFill>
        <p:spPr>
          <a:xfrm>
            <a:off x="10682085" y="3576145"/>
            <a:ext cx="1371600" cy="1236583"/>
          </a:xfrm>
          <a:prstGeom prst="rect">
            <a:avLst/>
          </a:prstGeom>
        </p:spPr>
      </p:pic>
      <p:pic>
        <p:nvPicPr>
          <p:cNvPr id="19" name="Picture 18">
            <a:extLst>
              <a:ext uri="{FF2B5EF4-FFF2-40B4-BE49-F238E27FC236}">
                <a16:creationId xmlns:a16="http://schemas.microsoft.com/office/drawing/2014/main" id="{E86B0424-628D-8547-87D0-E3E906BAF639}"/>
              </a:ext>
            </a:extLst>
          </p:cNvPr>
          <p:cNvPicPr>
            <a:picLocks noChangeAspect="1"/>
          </p:cNvPicPr>
          <p:nvPr/>
        </p:nvPicPr>
        <p:blipFill>
          <a:blip r:embed="rId5"/>
          <a:stretch>
            <a:fillRect/>
          </a:stretch>
        </p:blipFill>
        <p:spPr>
          <a:xfrm>
            <a:off x="10616290" y="1789590"/>
            <a:ext cx="1343739" cy="1371600"/>
          </a:xfrm>
          <a:prstGeom prst="rect">
            <a:avLst/>
          </a:prstGeom>
        </p:spPr>
      </p:pic>
      <p:pic>
        <p:nvPicPr>
          <p:cNvPr id="21" name="Picture 20">
            <a:extLst>
              <a:ext uri="{FF2B5EF4-FFF2-40B4-BE49-F238E27FC236}">
                <a16:creationId xmlns:a16="http://schemas.microsoft.com/office/drawing/2014/main" id="{A8AE32D7-C901-C648-B2E2-3562DF6EEDBA}"/>
              </a:ext>
            </a:extLst>
          </p:cNvPr>
          <p:cNvPicPr>
            <a:picLocks noChangeAspect="1"/>
          </p:cNvPicPr>
          <p:nvPr/>
        </p:nvPicPr>
        <p:blipFill>
          <a:blip r:embed="rId6"/>
          <a:stretch>
            <a:fillRect/>
          </a:stretch>
        </p:blipFill>
        <p:spPr>
          <a:xfrm>
            <a:off x="8039427" y="1066682"/>
            <a:ext cx="1371600" cy="1371600"/>
          </a:xfrm>
          <a:prstGeom prst="rect">
            <a:avLst/>
          </a:prstGeom>
        </p:spPr>
      </p:pic>
      <p:pic>
        <p:nvPicPr>
          <p:cNvPr id="25" name="Picture 24">
            <a:extLst>
              <a:ext uri="{FF2B5EF4-FFF2-40B4-BE49-F238E27FC236}">
                <a16:creationId xmlns:a16="http://schemas.microsoft.com/office/drawing/2014/main" id="{322036CA-20DF-F14E-83D3-31BF86D4493F}"/>
              </a:ext>
            </a:extLst>
          </p:cNvPr>
          <p:cNvPicPr>
            <a:picLocks noChangeAspect="1"/>
          </p:cNvPicPr>
          <p:nvPr/>
        </p:nvPicPr>
        <p:blipFill>
          <a:blip r:embed="rId7"/>
          <a:stretch>
            <a:fillRect/>
          </a:stretch>
        </p:blipFill>
        <p:spPr>
          <a:xfrm>
            <a:off x="9394302" y="2137719"/>
            <a:ext cx="1162645" cy="1371600"/>
          </a:xfrm>
          <a:prstGeom prst="rect">
            <a:avLst/>
          </a:prstGeom>
        </p:spPr>
      </p:pic>
      <p:pic>
        <p:nvPicPr>
          <p:cNvPr id="27" name="Picture 26">
            <a:extLst>
              <a:ext uri="{FF2B5EF4-FFF2-40B4-BE49-F238E27FC236}">
                <a16:creationId xmlns:a16="http://schemas.microsoft.com/office/drawing/2014/main" id="{AB8B84B4-2C74-0E40-83F3-95EEB0DF4DEE}"/>
              </a:ext>
            </a:extLst>
          </p:cNvPr>
          <p:cNvPicPr>
            <a:picLocks noChangeAspect="1"/>
          </p:cNvPicPr>
          <p:nvPr/>
        </p:nvPicPr>
        <p:blipFill>
          <a:blip r:embed="rId8"/>
          <a:stretch>
            <a:fillRect/>
          </a:stretch>
        </p:blipFill>
        <p:spPr>
          <a:xfrm>
            <a:off x="7206710" y="4231782"/>
            <a:ext cx="1453351" cy="1371600"/>
          </a:xfrm>
          <a:prstGeom prst="rect">
            <a:avLst/>
          </a:prstGeom>
        </p:spPr>
      </p:pic>
      <p:pic>
        <p:nvPicPr>
          <p:cNvPr id="29" name="Picture 28">
            <a:extLst>
              <a:ext uri="{FF2B5EF4-FFF2-40B4-BE49-F238E27FC236}">
                <a16:creationId xmlns:a16="http://schemas.microsoft.com/office/drawing/2014/main" id="{D669F21F-C12C-F544-9C3C-406A09C19FAA}"/>
              </a:ext>
            </a:extLst>
          </p:cNvPr>
          <p:cNvPicPr>
            <a:picLocks noChangeAspect="1"/>
          </p:cNvPicPr>
          <p:nvPr/>
        </p:nvPicPr>
        <p:blipFill>
          <a:blip r:embed="rId9"/>
          <a:stretch>
            <a:fillRect/>
          </a:stretch>
        </p:blipFill>
        <p:spPr>
          <a:xfrm>
            <a:off x="10114378" y="4917582"/>
            <a:ext cx="1371600" cy="1371600"/>
          </a:xfrm>
          <a:prstGeom prst="rect">
            <a:avLst/>
          </a:prstGeom>
        </p:spPr>
      </p:pic>
      <p:pic>
        <p:nvPicPr>
          <p:cNvPr id="31" name="Picture 30">
            <a:extLst>
              <a:ext uri="{FF2B5EF4-FFF2-40B4-BE49-F238E27FC236}">
                <a16:creationId xmlns:a16="http://schemas.microsoft.com/office/drawing/2014/main" id="{170CCFF2-C33F-5648-A340-890574C85155}"/>
              </a:ext>
            </a:extLst>
          </p:cNvPr>
          <p:cNvPicPr>
            <a:picLocks noChangeAspect="1"/>
          </p:cNvPicPr>
          <p:nvPr/>
        </p:nvPicPr>
        <p:blipFill>
          <a:blip r:embed="rId10"/>
          <a:stretch>
            <a:fillRect/>
          </a:stretch>
        </p:blipFill>
        <p:spPr>
          <a:xfrm>
            <a:off x="8560679" y="3343100"/>
            <a:ext cx="854035" cy="1371600"/>
          </a:xfrm>
          <a:prstGeom prst="rect">
            <a:avLst/>
          </a:prstGeom>
        </p:spPr>
      </p:pic>
    </p:spTree>
    <p:extLst>
      <p:ext uri="{BB962C8B-B14F-4D97-AF65-F5344CB8AC3E}">
        <p14:creationId xmlns:p14="http://schemas.microsoft.com/office/powerpoint/2010/main" val="332217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par>
                          <p:cTn id="21" fill="hold">
                            <p:stCondLst>
                              <p:cond delay="2000"/>
                            </p:stCondLst>
                            <p:childTnLst>
                              <p:par>
                                <p:cTn id="22" presetID="9"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1" end="1"/>
                                            </p:txEl>
                                          </p:spTgt>
                                        </p:tgtEl>
                                      </p:cBhvr>
                                    </p:animEffect>
                                  </p:childTnLst>
                                </p:cTn>
                              </p:par>
                            </p:childTnLst>
                          </p:cTn>
                        </p:par>
                        <p:par>
                          <p:cTn id="30" fill="hold">
                            <p:stCondLst>
                              <p:cond delay="3000"/>
                            </p:stCondLst>
                            <p:childTnLst>
                              <p:par>
                                <p:cTn id="31" presetID="9"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par>
                          <p:cTn id="34" fill="hold">
                            <p:stCondLst>
                              <p:cond delay="3500"/>
                            </p:stCondLst>
                            <p:childTnLst>
                              <p:par>
                                <p:cTn id="35" presetID="9"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childTnLst>
                          </p:cTn>
                        </p:par>
                        <p:par>
                          <p:cTn id="38" fill="hold">
                            <p:stCondLst>
                              <p:cond delay="4000"/>
                            </p:stCondLst>
                            <p:childTnLst>
                              <p:par>
                                <p:cTn id="39" presetID="9"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par>
                          <p:cTn id="42" fill="hold">
                            <p:stCondLst>
                              <p:cond delay="4500"/>
                            </p:stCondLst>
                            <p:childTnLst>
                              <p:par>
                                <p:cTn id="43" presetID="9"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dissolve">
                                      <p:cBhvr>
                                        <p:cTn id="45" dur="500"/>
                                        <p:tgtEl>
                                          <p:spTgt spid="27"/>
                                        </p:tgtEl>
                                      </p:cBhvr>
                                    </p:animEffect>
                                  </p:childTnLst>
                                </p:cTn>
                              </p:par>
                            </p:childTnLst>
                          </p:cTn>
                        </p:par>
                        <p:par>
                          <p:cTn id="46" fill="hold">
                            <p:stCondLst>
                              <p:cond delay="5000"/>
                            </p:stCondLst>
                            <p:childTnLst>
                              <p:par>
                                <p:cTn id="47" presetID="12" presetClass="entr" presetSubtype="4"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2" end="2"/>
                                            </p:txEl>
                                          </p:spTgt>
                                        </p:tgtEl>
                                      </p:cBhvr>
                                    </p:animEffect>
                                  </p:childTnLst>
                                </p:cTn>
                              </p:par>
                            </p:childTnLst>
                          </p:cTn>
                        </p:par>
                        <p:par>
                          <p:cTn id="51" fill="hold">
                            <p:stCondLst>
                              <p:cond delay="5500"/>
                            </p:stCondLst>
                            <p:childTnLst>
                              <p:par>
                                <p:cTn id="52" presetID="9"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What is a Record?</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According to UVM Policy:</a:t>
            </a:r>
          </a:p>
          <a:p>
            <a:pPr algn="ctr">
              <a:lnSpc>
                <a:spcPct val="100000"/>
              </a:lnSpc>
            </a:pPr>
            <a:r>
              <a:rPr lang="en-US" sz="2400" i="1" u="sng" dirty="0"/>
              <a:t>Records</a:t>
            </a:r>
            <a:r>
              <a:rPr lang="en-US" sz="2400" dirty="0"/>
              <a:t> means any and all written or recorded information produced or acquired in the course of University business, including without limitation all papers, documents, e-mail messages, machine-readable materials, and any other written or recorded matters, regardless of their physical form or characteristics.</a:t>
            </a:r>
          </a:p>
        </p:txBody>
      </p:sp>
    </p:spTree>
    <p:extLst>
      <p:ext uri="{BB962C8B-B14F-4D97-AF65-F5344CB8AC3E}">
        <p14:creationId xmlns:p14="http://schemas.microsoft.com/office/powerpoint/2010/main" val="316583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327-1139-B24D-A9FF-E523C86140B0}"/>
              </a:ext>
            </a:extLst>
          </p:cNvPr>
          <p:cNvSpPr>
            <a:spLocks noGrp="1"/>
          </p:cNvSpPr>
          <p:nvPr>
            <p:ph type="title"/>
          </p:nvPr>
        </p:nvSpPr>
        <p:spPr>
          <a:xfrm>
            <a:off x="573024" y="591665"/>
            <a:ext cx="10515600" cy="1325563"/>
          </a:xfrm>
        </p:spPr>
        <p:txBody>
          <a:bodyPr>
            <a:normAutofit/>
          </a:bodyPr>
          <a:lstStyle/>
          <a:p>
            <a:r>
              <a:rPr lang="en-US" i="1" dirty="0"/>
              <a:t>Sources of Rules about Preservation and Destruction</a:t>
            </a:r>
          </a:p>
        </p:txBody>
      </p:sp>
      <p:sp>
        <p:nvSpPr>
          <p:cNvPr id="3" name="Content Placeholder 2">
            <a:extLst>
              <a:ext uri="{FF2B5EF4-FFF2-40B4-BE49-F238E27FC236}">
                <a16:creationId xmlns:a16="http://schemas.microsoft.com/office/drawing/2014/main" id="{A4937940-010D-894C-A87B-040378279666}"/>
              </a:ext>
            </a:extLst>
          </p:cNvPr>
          <p:cNvSpPr>
            <a:spLocks noGrp="1"/>
          </p:cNvSpPr>
          <p:nvPr>
            <p:ph idx="1"/>
          </p:nvPr>
        </p:nvSpPr>
        <p:spPr>
          <a:xfrm>
            <a:off x="573024" y="2137719"/>
            <a:ext cx="10515600" cy="4006408"/>
          </a:xfrm>
        </p:spPr>
        <p:txBody>
          <a:bodyPr>
            <a:normAutofit/>
          </a:bodyPr>
          <a:lstStyle/>
          <a:p>
            <a:pPr marL="342900" indent="-342900">
              <a:lnSpc>
                <a:spcPct val="100000"/>
              </a:lnSpc>
              <a:buFont typeface="Arial" panose="020B0604020202020204" pitchFamily="34" charset="0"/>
              <a:buChar char="•"/>
            </a:pPr>
            <a:r>
              <a:rPr lang="en-US" sz="2400" dirty="0"/>
              <a:t>Rules imposed upon us by law or other authority.</a:t>
            </a:r>
          </a:p>
          <a:p>
            <a:pPr marL="1028700" lvl="1" indent="-342900">
              <a:lnSpc>
                <a:spcPct val="100000"/>
              </a:lnSpc>
              <a:buFont typeface="Arial" panose="020B0604020202020204" pitchFamily="34" charset="0"/>
              <a:buChar char="•"/>
            </a:pPr>
            <a:r>
              <a:rPr lang="en-US" sz="2200" dirty="0"/>
              <a:t>Vermont state laws, federal and international laws.</a:t>
            </a:r>
          </a:p>
          <a:p>
            <a:pPr marL="342900" indent="-342900">
              <a:lnSpc>
                <a:spcPct val="100000"/>
              </a:lnSpc>
              <a:buFont typeface="Arial" panose="020B0604020202020204" pitchFamily="34" charset="0"/>
              <a:buChar char="•"/>
            </a:pPr>
            <a:r>
              <a:rPr lang="en-US" sz="2400" dirty="0"/>
              <a:t>Rules UVM fashions and imposes on ourselves.</a:t>
            </a:r>
          </a:p>
          <a:p>
            <a:pPr marL="1028700" lvl="1" indent="-342900">
              <a:lnSpc>
                <a:spcPct val="100000"/>
              </a:lnSpc>
              <a:buFont typeface="Arial" panose="020B0604020202020204" pitchFamily="34" charset="0"/>
              <a:buChar char="•"/>
            </a:pPr>
            <a:r>
              <a:rPr lang="en-US" sz="2200" dirty="0"/>
              <a:t>UVM Policies, UOPs, Guidelines</a:t>
            </a:r>
          </a:p>
          <a:p>
            <a:pPr marL="342900" indent="-342900">
              <a:lnSpc>
                <a:spcPct val="100000"/>
              </a:lnSpc>
              <a:buFont typeface="Arial" panose="020B0604020202020204" pitchFamily="34" charset="0"/>
              <a:buChar char="•"/>
            </a:pPr>
            <a:r>
              <a:rPr lang="en-US" sz="2400" dirty="0"/>
              <a:t>Whether a regulatory requirement or an institutional requirement, all employees are required to comply.</a:t>
            </a:r>
          </a:p>
        </p:txBody>
      </p:sp>
    </p:spTree>
    <p:extLst>
      <p:ext uri="{BB962C8B-B14F-4D97-AF65-F5344CB8AC3E}">
        <p14:creationId xmlns:p14="http://schemas.microsoft.com/office/powerpoint/2010/main" val="299029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childTnLst>
                          </p:cTn>
                        </p:par>
                        <p:par>
                          <p:cTn id="23" fill="hold">
                            <p:stCondLst>
                              <p:cond delay="1500"/>
                            </p:stCondLst>
                            <p:childTnLst>
                              <p:par>
                                <p:cTn id="24" presetID="12" presetClass="entr" presetSubtype="4"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M Master 1" id="{858B8C37-116D-4145-9459-6E61720EEAA8}" vid="{E3CEEB43-2D4E-4140-8380-6EED143DD1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396</TotalTime>
  <Words>2379</Words>
  <Application>Microsoft Office PowerPoint</Application>
  <PresentationFormat>Widescreen</PresentationFormat>
  <Paragraphs>245</Paragraphs>
  <Slides>37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BrownPro</vt:lpstr>
      <vt:lpstr>Calibri</vt:lpstr>
      <vt:lpstr>Century Gothic</vt:lpstr>
      <vt:lpstr>Impact</vt:lpstr>
      <vt:lpstr>Minion Pro</vt:lpstr>
      <vt:lpstr>Playfair Display Bold</vt:lpstr>
      <vt:lpstr>Raleway</vt:lpstr>
      <vt:lpstr>Raleway SemiBold</vt:lpstr>
      <vt:lpstr>Times New Roman</vt:lpstr>
      <vt:lpstr>Office Theme</vt:lpstr>
      <vt:lpstr>Office of Audit, Compliance &amp; Privacy Services    Records Retention:  To Keep or Not To Keep</vt:lpstr>
      <vt:lpstr>Overview</vt:lpstr>
      <vt:lpstr>Why is Records Management Important?</vt:lpstr>
      <vt:lpstr>Who is Responsible for Records Management?</vt:lpstr>
      <vt:lpstr>Who is Responsible for Records Management?</vt:lpstr>
      <vt:lpstr>What is a Record?</vt:lpstr>
      <vt:lpstr>What is a Record?</vt:lpstr>
      <vt:lpstr>What is a Record?</vt:lpstr>
      <vt:lpstr>Sources of Rules about Preservation and Destruction</vt:lpstr>
      <vt:lpstr>Review of Policy, Schedule and Guidelines</vt:lpstr>
      <vt:lpstr>Review of Policy, Schedule and Guidelines</vt:lpstr>
      <vt:lpstr>Review of Policy, Schedule and Guidelines</vt:lpstr>
      <vt:lpstr>Review of Policy, Schedule and Guidelines</vt:lpstr>
      <vt:lpstr>Review of Policy, Schedule and Guidelines</vt:lpstr>
      <vt:lpstr>Review of Policy, Schedule and Guidelines</vt:lpstr>
      <vt:lpstr>Review of Policy, Schedule and Guidelines</vt:lpstr>
      <vt:lpstr>Common Records Under Unit Responsibility </vt:lpstr>
      <vt:lpstr>Duty to Secure Sensitive Information</vt:lpstr>
      <vt:lpstr>Duty to Secure Sensitive Information</vt:lpstr>
      <vt:lpstr>Duty to Secure Sensitive Information</vt:lpstr>
      <vt:lpstr>Duty to Secure Sensitive Information</vt:lpstr>
      <vt:lpstr>Duty to Secure Sensitive Information</vt:lpstr>
      <vt:lpstr>Duty to Destroy</vt:lpstr>
      <vt:lpstr>Duty to Destroy</vt:lpstr>
      <vt:lpstr>Privacy Program and Records Retention Intersect</vt:lpstr>
      <vt:lpstr>Privacy Program and Records Retention Intersect</vt:lpstr>
      <vt:lpstr>Special Consideration for Electronic Records</vt:lpstr>
      <vt:lpstr>Special Consideration for Electronic Records</vt:lpstr>
      <vt:lpstr>Special Consideration for Electronic Records</vt:lpstr>
      <vt:lpstr>Special Consideration for Email</vt:lpstr>
      <vt:lpstr>Special Consideration for Archival Records</vt:lpstr>
      <vt:lpstr>Special Consideration for Litigation Holds</vt:lpstr>
      <vt:lpstr>Special Consideration for Public Records Requests</vt:lpstr>
      <vt:lpstr>Conclusion</vt:lpstr>
      <vt:lpstr>Conclusion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Compliance &amp; Privacy Services    Records Retention:  To Keep or Not To Keep</dc:title>
  <dc:creator>Tessa Lucey</dc:creator>
  <cp:lastModifiedBy>Amy Vile</cp:lastModifiedBy>
  <cp:revision>51</cp:revision>
  <dcterms:created xsi:type="dcterms:W3CDTF">2019-10-10T20:31:54Z</dcterms:created>
  <dcterms:modified xsi:type="dcterms:W3CDTF">2023-10-06T19:10:52Z</dcterms:modified>
</cp:coreProperties>
</file>