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88" r:id="rId2"/>
    <p:sldId id="278" r:id="rId3"/>
    <p:sldId id="257" r:id="rId4"/>
    <p:sldId id="258" r:id="rId5"/>
    <p:sldId id="259" r:id="rId6"/>
    <p:sldId id="27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2" r:id="rId18"/>
    <p:sldId id="270" r:id="rId19"/>
    <p:sldId id="273" r:id="rId20"/>
    <p:sldId id="274" r:id="rId21"/>
    <p:sldId id="275" r:id="rId22"/>
    <p:sldId id="276" r:id="rId23"/>
    <p:sldId id="280" r:id="rId24"/>
    <p:sldId id="282" r:id="rId25"/>
    <p:sldId id="283" r:id="rId26"/>
    <p:sldId id="284" r:id="rId27"/>
    <p:sldId id="285" r:id="rId28"/>
    <p:sldId id="286" r:id="rId29"/>
    <p:sldId id="287" r:id="rId30"/>
    <p:sldId id="271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it Bedell" initials="KB" lastIdx="1" clrIdx="0">
    <p:extLst>
      <p:ext uri="{19B8F6BF-5375-455C-9EA6-DF929625EA0E}">
        <p15:presenceInfo xmlns:p15="http://schemas.microsoft.com/office/powerpoint/2012/main" userId="S-1-5-21-1927042371-1281626651-2564270254-5532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62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37976F11-9B21-49F5-856B-A735E98564BF}">
      <dgm:prSet phldrT="[Text]"/>
      <dgm:spPr/>
      <dgm:t>
        <a:bodyPr/>
        <a:lstStyle/>
        <a:p>
          <a:r>
            <a:rPr lang="en-US" dirty="0" smtClean="0"/>
            <a:t>HR &amp; Faculty Services Approval Box</a:t>
          </a:r>
          <a:endParaRPr lang="en-US" dirty="0"/>
        </a:p>
      </dgm:t>
    </dgm:pt>
    <dgm:pt modelId="{3065EFCC-6075-42DF-B40A-16DA8C24FEC2}" type="parTrans" cxnId="{9C244995-2014-468A-A056-245125EEBE1D}">
      <dgm:prSet/>
      <dgm:spPr/>
      <dgm:t>
        <a:bodyPr/>
        <a:lstStyle/>
        <a:p>
          <a:endParaRPr lang="en-US"/>
        </a:p>
      </dgm:t>
    </dgm:pt>
    <dgm:pt modelId="{E993202F-7765-418B-B7EA-C6F169AB2974}" type="sibTrans" cxnId="{9C244995-2014-468A-A056-245125EEBE1D}">
      <dgm:prSet/>
      <dgm:spPr/>
      <dgm:t>
        <a:bodyPr/>
        <a:lstStyle/>
        <a:p>
          <a:endParaRPr lang="en-US"/>
        </a:p>
      </dgm:t>
    </dgm:pt>
    <dgm:pt modelId="{F6AC97E9-F1BF-4272-ABD5-E0576A49F3A0}">
      <dgm:prSet phldrT="[Text]"/>
      <dgm:spPr/>
      <dgm:t>
        <a:bodyPr/>
        <a:lstStyle/>
        <a:p>
          <a:r>
            <a:rPr lang="en-US" dirty="0" smtClean="0"/>
            <a:t>Grads, PDF: Grad College</a:t>
          </a:r>
          <a:endParaRPr lang="en-US" dirty="0"/>
        </a:p>
      </dgm:t>
    </dgm:pt>
    <dgm:pt modelId="{3309D7CD-55A4-4C9E-A4B8-CA366FC7CC3B}" type="parTrans" cxnId="{7EE5E031-E16D-4CB9-8284-29B4588B950E}">
      <dgm:prSet/>
      <dgm:spPr/>
      <dgm:t>
        <a:bodyPr/>
        <a:lstStyle/>
        <a:p>
          <a:endParaRPr lang="en-US"/>
        </a:p>
      </dgm:t>
    </dgm:pt>
    <dgm:pt modelId="{30B504BB-60A1-4683-97DC-C99D5762F8BF}" type="sibTrans" cxnId="{7EE5E031-E16D-4CB9-8284-29B4588B950E}">
      <dgm:prSet/>
      <dgm:spPr/>
      <dgm:t>
        <a:bodyPr/>
        <a:lstStyle/>
        <a:p>
          <a:endParaRPr lang="en-US"/>
        </a:p>
      </dgm:t>
    </dgm:pt>
    <dgm:pt modelId="{5759951B-994A-4EC9-A36C-5E599205D6A3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46C32109-7F92-49F1-8EF2-76EFAF2B047D}" type="parTrans" cxnId="{81CDF7D0-4C92-4B4A-B260-78907235DD5B}">
      <dgm:prSet/>
      <dgm:spPr/>
      <dgm:t>
        <a:bodyPr/>
        <a:lstStyle/>
        <a:p>
          <a:endParaRPr lang="en-US"/>
        </a:p>
      </dgm:t>
    </dgm:pt>
    <dgm:pt modelId="{5DD2FF79-326E-4CC0-ACF3-89D9C8D94D9B}" type="sibTrans" cxnId="{81CDF7D0-4C92-4B4A-B260-78907235DD5B}">
      <dgm:prSet/>
      <dgm:spPr/>
      <dgm:t>
        <a:bodyPr/>
        <a:lstStyle/>
        <a:p>
          <a:endParaRPr lang="en-US"/>
        </a:p>
      </dgm:t>
    </dgm:pt>
    <dgm:pt modelId="{B3ECFEED-64D0-4A54-A227-CE5713A0C5AD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8D8E80CF-6604-4183-A207-BA58578931E7}" type="parTrans" cxnId="{546D29DB-14CB-484C-90BA-93ECDAEC1C03}">
      <dgm:prSet/>
      <dgm:spPr/>
      <dgm:t>
        <a:bodyPr/>
        <a:lstStyle/>
        <a:p>
          <a:endParaRPr lang="en-US"/>
        </a:p>
      </dgm:t>
    </dgm:pt>
    <dgm:pt modelId="{8622847E-6187-4D70-B0FD-2D4A927C88FD}" type="sibTrans" cxnId="{546D29DB-14CB-484C-90BA-93ECDAEC1C03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294201E-4BA4-4A69-A322-23322FCC595C}" type="pres">
      <dgm:prSet presAssocID="{3F3B5021-5E65-4D2E-BF81-D77B56386DF2}" presName="hierRoot1" presStyleCnt="0">
        <dgm:presLayoutVars>
          <dgm:hierBranch val="init"/>
        </dgm:presLayoutVars>
      </dgm:prSet>
      <dgm:spPr/>
    </dgm:pt>
    <dgm:pt modelId="{BDD530A6-8EEB-4592-845C-F85445E0A8B0}" type="pres">
      <dgm:prSet presAssocID="{3F3B5021-5E65-4D2E-BF81-D77B56386DF2}" presName="rootComposite1" presStyleCnt="0"/>
      <dgm:spPr/>
    </dgm:pt>
    <dgm:pt modelId="{78261930-868E-41D9-8D37-A8A23EEBC4AF}" type="pres">
      <dgm:prSet presAssocID="{3F3B5021-5E65-4D2E-BF81-D77B56386DF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580E9B-D30B-4369-B0EB-C2A61FBB87F3}" type="pres">
      <dgm:prSet presAssocID="{3F3B5021-5E65-4D2E-BF81-D77B56386DF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F75698F-CEAD-4A7E-85DC-AA216AA0E18E}" type="pres">
      <dgm:prSet presAssocID="{3F3B5021-5E65-4D2E-BF81-D77B56386DF2}" presName="hierChild2" presStyleCnt="0"/>
      <dgm:spPr/>
    </dgm:pt>
    <dgm:pt modelId="{6CCDCDDB-9C1A-4328-973E-8CF310FA5A54}" type="pres">
      <dgm:prSet presAssocID="{43590B2B-D490-4E91-AB8C-B2CC3638F05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2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E956B57F-596B-4480-9EB5-126257FDC531}" type="pres">
      <dgm:prSet presAssocID="{3065EFCC-6075-42DF-B40A-16DA8C24FEC2}" presName="Name37" presStyleLbl="parChTrans1D3" presStyleIdx="0" presStyleCnt="2"/>
      <dgm:spPr/>
      <dgm:t>
        <a:bodyPr/>
        <a:lstStyle/>
        <a:p>
          <a:endParaRPr lang="en-US"/>
        </a:p>
      </dgm:t>
    </dgm:pt>
    <dgm:pt modelId="{B8D1D620-4505-449D-AEDF-1FB8A025771A}" type="pres">
      <dgm:prSet presAssocID="{37976F11-9B21-49F5-856B-A735E98564BF}" presName="hierRoot2" presStyleCnt="0">
        <dgm:presLayoutVars>
          <dgm:hierBranch val="init"/>
        </dgm:presLayoutVars>
      </dgm:prSet>
      <dgm:spPr/>
    </dgm:pt>
    <dgm:pt modelId="{9966315D-5E78-453A-9C71-BA5D935C224B}" type="pres">
      <dgm:prSet presAssocID="{37976F11-9B21-49F5-856B-A735E98564BF}" presName="rootComposite" presStyleCnt="0"/>
      <dgm:spPr/>
    </dgm:pt>
    <dgm:pt modelId="{85720554-867A-44D8-94B0-390971E3E5C8}" type="pres">
      <dgm:prSet presAssocID="{37976F11-9B21-49F5-856B-A735E98564BF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AE1AE9-4519-4FBD-B4EE-E30F3231BBA3}" type="pres">
      <dgm:prSet presAssocID="{37976F11-9B21-49F5-856B-A735E98564BF}" presName="rootConnector" presStyleLbl="node3" presStyleIdx="0" presStyleCnt="2"/>
      <dgm:spPr/>
      <dgm:t>
        <a:bodyPr/>
        <a:lstStyle/>
        <a:p>
          <a:endParaRPr lang="en-US"/>
        </a:p>
      </dgm:t>
    </dgm:pt>
    <dgm:pt modelId="{06F824CB-5D70-45B9-8095-1ED0B79538F7}" type="pres">
      <dgm:prSet presAssocID="{37976F11-9B21-49F5-856B-A735E98564BF}" presName="hierChild4" presStyleCnt="0"/>
      <dgm:spPr/>
    </dgm:pt>
    <dgm:pt modelId="{39B83A83-BF9A-4088-911B-2204879FD414}" type="pres">
      <dgm:prSet presAssocID="{8D8E80CF-6604-4183-A207-BA58578931E7}" presName="Name37" presStyleLbl="parChTrans1D4" presStyleIdx="0" presStyleCnt="2"/>
      <dgm:spPr/>
      <dgm:t>
        <a:bodyPr/>
        <a:lstStyle/>
        <a:p>
          <a:endParaRPr lang="en-US"/>
        </a:p>
      </dgm:t>
    </dgm:pt>
    <dgm:pt modelId="{F7C628CB-9EC7-4014-9507-C827CA765203}" type="pres">
      <dgm:prSet presAssocID="{B3ECFEED-64D0-4A54-A227-CE5713A0C5AD}" presName="hierRoot2" presStyleCnt="0">
        <dgm:presLayoutVars>
          <dgm:hierBranch val="init"/>
        </dgm:presLayoutVars>
      </dgm:prSet>
      <dgm:spPr/>
    </dgm:pt>
    <dgm:pt modelId="{68DBB58D-91AE-4EBD-8534-EBBF3185461A}" type="pres">
      <dgm:prSet presAssocID="{B3ECFEED-64D0-4A54-A227-CE5713A0C5AD}" presName="rootComposite" presStyleCnt="0"/>
      <dgm:spPr/>
    </dgm:pt>
    <dgm:pt modelId="{696B7D82-3F24-47FE-A0BB-A6A97E55F70D}" type="pres">
      <dgm:prSet presAssocID="{B3ECFEED-64D0-4A54-A227-CE5713A0C5AD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FDF56-8D7C-40E5-807B-EAF18B158735}" type="pres">
      <dgm:prSet presAssocID="{B3ECFEED-64D0-4A54-A227-CE5713A0C5AD}" presName="rootConnector" presStyleLbl="node4" presStyleIdx="0" presStyleCnt="2"/>
      <dgm:spPr/>
      <dgm:t>
        <a:bodyPr/>
        <a:lstStyle/>
        <a:p>
          <a:endParaRPr lang="en-US"/>
        </a:p>
      </dgm:t>
    </dgm:pt>
    <dgm:pt modelId="{837BD823-C469-49DB-A842-86E096A0855C}" type="pres">
      <dgm:prSet presAssocID="{B3ECFEED-64D0-4A54-A227-CE5713A0C5AD}" presName="hierChild4" presStyleCnt="0"/>
      <dgm:spPr/>
    </dgm:pt>
    <dgm:pt modelId="{BBF18AEF-6FE3-45C6-BB84-B6E4261D645E}" type="pres">
      <dgm:prSet presAssocID="{B3ECFEED-64D0-4A54-A227-CE5713A0C5AD}" presName="hierChild5" presStyleCnt="0"/>
      <dgm:spPr/>
    </dgm:pt>
    <dgm:pt modelId="{1E16023B-A732-497E-B9A1-454DCBE74B05}" type="pres">
      <dgm:prSet presAssocID="{37976F11-9B21-49F5-856B-A735E98564BF}" presName="hierChild5" presStyleCnt="0"/>
      <dgm:spPr/>
    </dgm:pt>
    <dgm:pt modelId="{012C9411-B50D-47AC-B55C-7181D150AB6E}" type="pres">
      <dgm:prSet presAssocID="{3309D7CD-55A4-4C9E-A4B8-CA366FC7CC3B}" presName="Name37" presStyleLbl="parChTrans1D3" presStyleIdx="1" presStyleCnt="2"/>
      <dgm:spPr/>
      <dgm:t>
        <a:bodyPr/>
        <a:lstStyle/>
        <a:p>
          <a:endParaRPr lang="en-US"/>
        </a:p>
      </dgm:t>
    </dgm:pt>
    <dgm:pt modelId="{4B47CFC2-EA74-4959-992B-BD25E0100898}" type="pres">
      <dgm:prSet presAssocID="{F6AC97E9-F1BF-4272-ABD5-E0576A49F3A0}" presName="hierRoot2" presStyleCnt="0">
        <dgm:presLayoutVars>
          <dgm:hierBranch val="init"/>
        </dgm:presLayoutVars>
      </dgm:prSet>
      <dgm:spPr/>
    </dgm:pt>
    <dgm:pt modelId="{9F861F8B-D386-42B5-9E9A-CA7A648320EC}" type="pres">
      <dgm:prSet presAssocID="{F6AC97E9-F1BF-4272-ABD5-E0576A49F3A0}" presName="rootComposite" presStyleCnt="0"/>
      <dgm:spPr/>
    </dgm:pt>
    <dgm:pt modelId="{ED31F917-E1AB-4F7B-8386-77CBF9BF5064}" type="pres">
      <dgm:prSet presAssocID="{F6AC97E9-F1BF-4272-ABD5-E0576A49F3A0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0B6F06-1AED-4D3D-A080-9491DC74D3A7}" type="pres">
      <dgm:prSet presAssocID="{F6AC97E9-F1BF-4272-ABD5-E0576A49F3A0}" presName="rootConnector" presStyleLbl="node3" presStyleIdx="1" presStyleCnt="2"/>
      <dgm:spPr/>
      <dgm:t>
        <a:bodyPr/>
        <a:lstStyle/>
        <a:p>
          <a:endParaRPr lang="en-US"/>
        </a:p>
      </dgm:t>
    </dgm:pt>
    <dgm:pt modelId="{7A8B8CA2-C9D9-4EED-933D-3BB4050F2C40}" type="pres">
      <dgm:prSet presAssocID="{F6AC97E9-F1BF-4272-ABD5-E0576A49F3A0}" presName="hierChild4" presStyleCnt="0"/>
      <dgm:spPr/>
    </dgm:pt>
    <dgm:pt modelId="{6DD18511-29DD-4FB2-A3F0-C38E1D064C04}" type="pres">
      <dgm:prSet presAssocID="{46C32109-7F92-49F1-8EF2-76EFAF2B047D}" presName="Name37" presStyleLbl="parChTrans1D4" presStyleIdx="1" presStyleCnt="2"/>
      <dgm:spPr/>
      <dgm:t>
        <a:bodyPr/>
        <a:lstStyle/>
        <a:p>
          <a:endParaRPr lang="en-US"/>
        </a:p>
      </dgm:t>
    </dgm:pt>
    <dgm:pt modelId="{D48AB658-E1E9-4604-A373-DA845CBE05C3}" type="pres">
      <dgm:prSet presAssocID="{5759951B-994A-4EC9-A36C-5E599205D6A3}" presName="hierRoot2" presStyleCnt="0">
        <dgm:presLayoutVars>
          <dgm:hierBranch val="init"/>
        </dgm:presLayoutVars>
      </dgm:prSet>
      <dgm:spPr/>
    </dgm:pt>
    <dgm:pt modelId="{A1C4AA57-B7E0-4F58-8B59-BF0029CC2395}" type="pres">
      <dgm:prSet presAssocID="{5759951B-994A-4EC9-A36C-5E599205D6A3}" presName="rootComposite" presStyleCnt="0"/>
      <dgm:spPr/>
    </dgm:pt>
    <dgm:pt modelId="{C8B5C915-AD2B-4DB2-A9EB-FE08F2E3996E}" type="pres">
      <dgm:prSet presAssocID="{5759951B-994A-4EC9-A36C-5E599205D6A3}" presName="rootText" presStyleLbl="node4" presStyleIdx="1" presStyleCnt="2" custLinFactNeighborX="-1866" custLinFactNeighborY="2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9AE853-60C3-4F30-8D6C-90ABAB333EE8}" type="pres">
      <dgm:prSet presAssocID="{5759951B-994A-4EC9-A36C-5E599205D6A3}" presName="rootConnector" presStyleLbl="node4" presStyleIdx="1" presStyleCnt="2"/>
      <dgm:spPr/>
      <dgm:t>
        <a:bodyPr/>
        <a:lstStyle/>
        <a:p>
          <a:endParaRPr lang="en-US"/>
        </a:p>
      </dgm:t>
    </dgm:pt>
    <dgm:pt modelId="{E1AEE52D-DBE8-41EA-B260-B139BA487BDD}" type="pres">
      <dgm:prSet presAssocID="{5759951B-994A-4EC9-A36C-5E599205D6A3}" presName="hierChild4" presStyleCnt="0"/>
      <dgm:spPr/>
    </dgm:pt>
    <dgm:pt modelId="{84285FC7-EB30-46DD-86F5-B9A027A05B54}" type="pres">
      <dgm:prSet presAssocID="{5759951B-994A-4EC9-A36C-5E599205D6A3}" presName="hierChild5" presStyleCnt="0"/>
      <dgm:spPr/>
    </dgm:pt>
    <dgm:pt modelId="{1934F4E6-EEE4-4E30-96E1-D3D7D928D505}" type="pres">
      <dgm:prSet presAssocID="{F6AC97E9-F1BF-4272-ABD5-E0576A49F3A0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83891A3-3F84-433C-8A2B-3D6B489B6FBE}" type="pres">
      <dgm:prSet presAssocID="{3F3B5021-5E65-4D2E-BF81-D77B56386DF2}" presName="hierChild3" presStyleCnt="0"/>
      <dgm:spPr/>
    </dgm:pt>
  </dgm:ptLst>
  <dgm:cxnLst>
    <dgm:cxn modelId="{2FEAFC07-C439-440C-9D8E-6BCFD66223F4}" type="presOf" srcId="{B3ECFEED-64D0-4A54-A227-CE5713A0C5AD}" destId="{696B7D82-3F24-47FE-A0BB-A6A97E55F70D}" srcOrd="0" destOrd="0" presId="urn:microsoft.com/office/officeart/2005/8/layout/orgChart1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14BC0CC7-D88A-4D30-BD52-D384ADE07313}" type="presOf" srcId="{43590B2B-D490-4E91-AB8C-B2CC3638F054}" destId="{6CCDCDDB-9C1A-4328-973E-8CF310FA5A54}" srcOrd="0" destOrd="0" presId="urn:microsoft.com/office/officeart/2005/8/layout/orgChart1"/>
    <dgm:cxn modelId="{DF3E24ED-BF89-4E9D-B5EE-922E82B21CEC}" type="presOf" srcId="{2430ABA7-3E6E-4195-B363-66A36A81ACFF}" destId="{2B2EA9DB-E405-407F-9C90-7FB3F3E138F4}" srcOrd="0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F0525661-0186-4563-8CC6-A02002AC0021}" type="presOf" srcId="{37976F11-9B21-49F5-856B-A735E98564BF}" destId="{58AE1AE9-4519-4FBD-B4EE-E30F3231BBA3}" srcOrd="1" destOrd="0" presId="urn:microsoft.com/office/officeart/2005/8/layout/orgChart1"/>
    <dgm:cxn modelId="{1F471F5A-67AC-451F-B40D-12D005AE46FD}" type="presOf" srcId="{F6AC97E9-F1BF-4272-ABD5-E0576A49F3A0}" destId="{B60B6F06-1AED-4D3D-A080-9491DC74D3A7}" srcOrd="1" destOrd="0" presId="urn:microsoft.com/office/officeart/2005/8/layout/orgChart1"/>
    <dgm:cxn modelId="{2AD839B0-AB9E-4E6F-88FD-931FDBE438C9}" type="presOf" srcId="{5759951B-994A-4EC9-A36C-5E599205D6A3}" destId="{CF9AE853-60C3-4F30-8D6C-90ABAB333EE8}" srcOrd="1" destOrd="0" presId="urn:microsoft.com/office/officeart/2005/8/layout/orgChart1"/>
    <dgm:cxn modelId="{59448CBA-A88C-40C4-916B-857B457D5A50}" srcId="{D9CF436C-D4BC-4F2C-A606-14D9A0FD87E0}" destId="{3F3B5021-5E65-4D2E-BF81-D77B56386DF2}" srcOrd="0" destOrd="0" parTransId="{FCF5E420-5CBF-4EAA-A513-1B9544DC1174}" sibTransId="{4153F751-F632-4D52-A481-7670E61F10DD}"/>
    <dgm:cxn modelId="{D398EA5C-F10D-4C3D-BE8E-A16C5FB3701D}" type="presOf" srcId="{8D8E80CF-6604-4183-A207-BA58578931E7}" destId="{39B83A83-BF9A-4088-911B-2204879FD414}" srcOrd="0" destOrd="0" presId="urn:microsoft.com/office/officeart/2005/8/layout/orgChart1"/>
    <dgm:cxn modelId="{6A1AD0A6-8099-4B72-A9AD-3C015A25F921}" type="presOf" srcId="{3F3B5021-5E65-4D2E-BF81-D77B56386DF2}" destId="{F9580E9B-D30B-4369-B0EB-C2A61FBB87F3}" srcOrd="1" destOrd="0" presId="urn:microsoft.com/office/officeart/2005/8/layout/orgChart1"/>
    <dgm:cxn modelId="{A8F481E7-B22A-4B1B-B005-AA1292FFA159}" type="presOf" srcId="{F6AC97E9-F1BF-4272-ABD5-E0576A49F3A0}" destId="{ED31F917-E1AB-4F7B-8386-77CBF9BF5064}" srcOrd="0" destOrd="0" presId="urn:microsoft.com/office/officeart/2005/8/layout/orgChart1"/>
    <dgm:cxn modelId="{6362CEF4-0C59-4019-B0A4-05F15F66AE59}" type="presOf" srcId="{2430ABA7-3E6E-4195-B363-66A36A81ACFF}" destId="{26493EBE-4BA7-4779-B27B-12E2EC5EB057}" srcOrd="1" destOrd="0" presId="urn:microsoft.com/office/officeart/2005/8/layout/orgChart1"/>
    <dgm:cxn modelId="{7EE5E031-E16D-4CB9-8284-29B4588B950E}" srcId="{2430ABA7-3E6E-4195-B363-66A36A81ACFF}" destId="{F6AC97E9-F1BF-4272-ABD5-E0576A49F3A0}" srcOrd="1" destOrd="0" parTransId="{3309D7CD-55A4-4C9E-A4B8-CA366FC7CC3B}" sibTransId="{30B504BB-60A1-4683-97DC-C99D5762F8BF}"/>
    <dgm:cxn modelId="{81CDF7D0-4C92-4B4A-B260-78907235DD5B}" srcId="{F6AC97E9-F1BF-4272-ABD5-E0576A49F3A0}" destId="{5759951B-994A-4EC9-A36C-5E599205D6A3}" srcOrd="0" destOrd="0" parTransId="{46C32109-7F92-49F1-8EF2-76EFAF2B047D}" sibTransId="{5DD2FF79-326E-4CC0-ACF3-89D9C8D94D9B}"/>
    <dgm:cxn modelId="{A93D2995-8668-42B9-878D-A9AA8A86B1DF}" type="presOf" srcId="{3F3B5021-5E65-4D2E-BF81-D77B56386DF2}" destId="{78261930-868E-41D9-8D37-A8A23EEBC4AF}" srcOrd="0" destOrd="0" presId="urn:microsoft.com/office/officeart/2005/8/layout/orgChart1"/>
    <dgm:cxn modelId="{546D29DB-14CB-484C-90BA-93ECDAEC1C03}" srcId="{37976F11-9B21-49F5-856B-A735E98564BF}" destId="{B3ECFEED-64D0-4A54-A227-CE5713A0C5AD}" srcOrd="0" destOrd="0" parTransId="{8D8E80CF-6604-4183-A207-BA58578931E7}" sibTransId="{8622847E-6187-4D70-B0FD-2D4A927C88FD}"/>
    <dgm:cxn modelId="{9C244995-2014-468A-A056-245125EEBE1D}" srcId="{2430ABA7-3E6E-4195-B363-66A36A81ACFF}" destId="{37976F11-9B21-49F5-856B-A735E98564BF}" srcOrd="0" destOrd="0" parTransId="{3065EFCC-6075-42DF-B40A-16DA8C24FEC2}" sibTransId="{E993202F-7765-418B-B7EA-C6F169AB2974}"/>
    <dgm:cxn modelId="{E206672E-FC54-4BCD-93A9-16FA8B3D77C0}" type="presOf" srcId="{3065EFCC-6075-42DF-B40A-16DA8C24FEC2}" destId="{E956B57F-596B-4480-9EB5-126257FDC531}" srcOrd="0" destOrd="0" presId="urn:microsoft.com/office/officeart/2005/8/layout/orgChart1"/>
    <dgm:cxn modelId="{4973777B-9A6C-4282-8B35-8FBAF884DD69}" type="presOf" srcId="{46C32109-7F92-49F1-8EF2-76EFAF2B047D}" destId="{6DD18511-29DD-4FB2-A3F0-C38E1D064C04}" srcOrd="0" destOrd="0" presId="urn:microsoft.com/office/officeart/2005/8/layout/orgChart1"/>
    <dgm:cxn modelId="{74E61D63-245C-4428-8E0B-A8EFA0B89B42}" type="presOf" srcId="{5759951B-994A-4EC9-A36C-5E599205D6A3}" destId="{C8B5C915-AD2B-4DB2-A9EB-FE08F2E3996E}" srcOrd="0" destOrd="0" presId="urn:microsoft.com/office/officeart/2005/8/layout/orgChart1"/>
    <dgm:cxn modelId="{D0FD577E-DCFE-4589-977F-F9AE09300351}" type="presOf" srcId="{B3ECFEED-64D0-4A54-A227-CE5713A0C5AD}" destId="{8F8FDF56-8D7C-40E5-807B-EAF18B158735}" srcOrd="1" destOrd="0" presId="urn:microsoft.com/office/officeart/2005/8/layout/orgChart1"/>
    <dgm:cxn modelId="{CECE64BB-61FD-46FB-B964-6321AE764B14}" type="presOf" srcId="{3309D7CD-55A4-4C9E-A4B8-CA366FC7CC3B}" destId="{012C9411-B50D-47AC-B55C-7181D150AB6E}" srcOrd="0" destOrd="0" presId="urn:microsoft.com/office/officeart/2005/8/layout/orgChart1"/>
    <dgm:cxn modelId="{F35B7E89-14EB-4887-890A-C787C12C2893}" type="presOf" srcId="{37976F11-9B21-49F5-856B-A735E98564BF}" destId="{85720554-867A-44D8-94B0-390971E3E5C8}" srcOrd="0" destOrd="0" presId="urn:microsoft.com/office/officeart/2005/8/layout/orgChart1"/>
    <dgm:cxn modelId="{413B3905-5A3F-4ACA-AD3E-DA010216263C}" type="presParOf" srcId="{769C1076-B801-4788-BC79-35780D9BE1B2}" destId="{E294201E-4BA4-4A69-A322-23322FCC595C}" srcOrd="0" destOrd="0" presId="urn:microsoft.com/office/officeart/2005/8/layout/orgChart1"/>
    <dgm:cxn modelId="{39F83657-1C0D-4426-9472-798141CA46C7}" type="presParOf" srcId="{E294201E-4BA4-4A69-A322-23322FCC595C}" destId="{BDD530A6-8EEB-4592-845C-F85445E0A8B0}" srcOrd="0" destOrd="0" presId="urn:microsoft.com/office/officeart/2005/8/layout/orgChart1"/>
    <dgm:cxn modelId="{47E07DDB-608B-4B5F-90C5-FECEE7B2188C}" type="presParOf" srcId="{BDD530A6-8EEB-4592-845C-F85445E0A8B0}" destId="{78261930-868E-41D9-8D37-A8A23EEBC4AF}" srcOrd="0" destOrd="0" presId="urn:microsoft.com/office/officeart/2005/8/layout/orgChart1"/>
    <dgm:cxn modelId="{C697E5A6-3291-4E09-9438-45433CB1E68D}" type="presParOf" srcId="{BDD530A6-8EEB-4592-845C-F85445E0A8B0}" destId="{F9580E9B-D30B-4369-B0EB-C2A61FBB87F3}" srcOrd="1" destOrd="0" presId="urn:microsoft.com/office/officeart/2005/8/layout/orgChart1"/>
    <dgm:cxn modelId="{58AF8F1A-26B8-41B8-9312-9395B63588AA}" type="presParOf" srcId="{E294201E-4BA4-4A69-A322-23322FCC595C}" destId="{4F75698F-CEAD-4A7E-85DC-AA216AA0E18E}" srcOrd="1" destOrd="0" presId="urn:microsoft.com/office/officeart/2005/8/layout/orgChart1"/>
    <dgm:cxn modelId="{D1AE8A3F-5FE8-4BC3-9973-BFF831CDEEEF}" type="presParOf" srcId="{4F75698F-CEAD-4A7E-85DC-AA216AA0E18E}" destId="{6CCDCDDB-9C1A-4328-973E-8CF310FA5A54}" srcOrd="0" destOrd="0" presId="urn:microsoft.com/office/officeart/2005/8/layout/orgChart1"/>
    <dgm:cxn modelId="{A2310DA7-5885-4692-9F97-D494D2BE9828}" type="presParOf" srcId="{4F75698F-CEAD-4A7E-85DC-AA216AA0E18E}" destId="{13E0FB1F-35B3-4537-9549-441FD37FA57D}" srcOrd="1" destOrd="0" presId="urn:microsoft.com/office/officeart/2005/8/layout/orgChart1"/>
    <dgm:cxn modelId="{1F0D2074-B60E-47A3-9CE9-090C12CDBEB2}" type="presParOf" srcId="{13E0FB1F-35B3-4537-9549-441FD37FA57D}" destId="{04D19CAE-E3EF-463F-99B4-6A7FE7503B1C}" srcOrd="0" destOrd="0" presId="urn:microsoft.com/office/officeart/2005/8/layout/orgChart1"/>
    <dgm:cxn modelId="{957A5E5E-9E23-40D7-8535-75C1CB308DB4}" type="presParOf" srcId="{04D19CAE-E3EF-463F-99B4-6A7FE7503B1C}" destId="{2B2EA9DB-E405-407F-9C90-7FB3F3E138F4}" srcOrd="0" destOrd="0" presId="urn:microsoft.com/office/officeart/2005/8/layout/orgChart1"/>
    <dgm:cxn modelId="{8BAE767A-1711-4DD7-98D6-BDB7BE9A0E73}" type="presParOf" srcId="{04D19CAE-E3EF-463F-99B4-6A7FE7503B1C}" destId="{26493EBE-4BA7-4779-B27B-12E2EC5EB057}" srcOrd="1" destOrd="0" presId="urn:microsoft.com/office/officeart/2005/8/layout/orgChart1"/>
    <dgm:cxn modelId="{CB0DA85E-80EF-4D4C-9ECD-3198387DBB8B}" type="presParOf" srcId="{13E0FB1F-35B3-4537-9549-441FD37FA57D}" destId="{6975675B-2B94-46FF-96C8-33D1078C764D}" srcOrd="1" destOrd="0" presId="urn:microsoft.com/office/officeart/2005/8/layout/orgChart1"/>
    <dgm:cxn modelId="{E487126F-B676-4B27-AB0D-F0B5A2B2F45D}" type="presParOf" srcId="{6975675B-2B94-46FF-96C8-33D1078C764D}" destId="{E956B57F-596B-4480-9EB5-126257FDC531}" srcOrd="0" destOrd="0" presId="urn:microsoft.com/office/officeart/2005/8/layout/orgChart1"/>
    <dgm:cxn modelId="{8BD645E9-6739-4E9C-A03A-02CCA04C3ADF}" type="presParOf" srcId="{6975675B-2B94-46FF-96C8-33D1078C764D}" destId="{B8D1D620-4505-449D-AEDF-1FB8A025771A}" srcOrd="1" destOrd="0" presId="urn:microsoft.com/office/officeart/2005/8/layout/orgChart1"/>
    <dgm:cxn modelId="{FB995259-A3CA-4973-B1F1-9194143276CD}" type="presParOf" srcId="{B8D1D620-4505-449D-AEDF-1FB8A025771A}" destId="{9966315D-5E78-453A-9C71-BA5D935C224B}" srcOrd="0" destOrd="0" presId="urn:microsoft.com/office/officeart/2005/8/layout/orgChart1"/>
    <dgm:cxn modelId="{99955B5E-C10D-432F-B734-0D6F01EFBB43}" type="presParOf" srcId="{9966315D-5E78-453A-9C71-BA5D935C224B}" destId="{85720554-867A-44D8-94B0-390971E3E5C8}" srcOrd="0" destOrd="0" presId="urn:microsoft.com/office/officeart/2005/8/layout/orgChart1"/>
    <dgm:cxn modelId="{23640BA2-C38D-4180-90BD-B41683C20452}" type="presParOf" srcId="{9966315D-5E78-453A-9C71-BA5D935C224B}" destId="{58AE1AE9-4519-4FBD-B4EE-E30F3231BBA3}" srcOrd="1" destOrd="0" presId="urn:microsoft.com/office/officeart/2005/8/layout/orgChart1"/>
    <dgm:cxn modelId="{BD7FC23C-913E-4026-A739-911D618D0332}" type="presParOf" srcId="{B8D1D620-4505-449D-AEDF-1FB8A025771A}" destId="{06F824CB-5D70-45B9-8095-1ED0B79538F7}" srcOrd="1" destOrd="0" presId="urn:microsoft.com/office/officeart/2005/8/layout/orgChart1"/>
    <dgm:cxn modelId="{9101189C-23EE-4695-81EB-03F40B525D7E}" type="presParOf" srcId="{06F824CB-5D70-45B9-8095-1ED0B79538F7}" destId="{39B83A83-BF9A-4088-911B-2204879FD414}" srcOrd="0" destOrd="0" presId="urn:microsoft.com/office/officeart/2005/8/layout/orgChart1"/>
    <dgm:cxn modelId="{BA5D9179-D858-4612-9856-E59FFFCF8108}" type="presParOf" srcId="{06F824CB-5D70-45B9-8095-1ED0B79538F7}" destId="{F7C628CB-9EC7-4014-9507-C827CA765203}" srcOrd="1" destOrd="0" presId="urn:microsoft.com/office/officeart/2005/8/layout/orgChart1"/>
    <dgm:cxn modelId="{4FE10F75-13B8-4CFC-9E8B-71DAA912A541}" type="presParOf" srcId="{F7C628CB-9EC7-4014-9507-C827CA765203}" destId="{68DBB58D-91AE-4EBD-8534-EBBF3185461A}" srcOrd="0" destOrd="0" presId="urn:microsoft.com/office/officeart/2005/8/layout/orgChart1"/>
    <dgm:cxn modelId="{71C0A488-90C8-4639-9405-3A504FDBB9D4}" type="presParOf" srcId="{68DBB58D-91AE-4EBD-8534-EBBF3185461A}" destId="{696B7D82-3F24-47FE-A0BB-A6A97E55F70D}" srcOrd="0" destOrd="0" presId="urn:microsoft.com/office/officeart/2005/8/layout/orgChart1"/>
    <dgm:cxn modelId="{D77984B3-088B-468F-A8CA-B7DDCCC2FACA}" type="presParOf" srcId="{68DBB58D-91AE-4EBD-8534-EBBF3185461A}" destId="{8F8FDF56-8D7C-40E5-807B-EAF18B158735}" srcOrd="1" destOrd="0" presId="urn:microsoft.com/office/officeart/2005/8/layout/orgChart1"/>
    <dgm:cxn modelId="{A05398B9-4C01-4002-8FD0-67D0FEF0347E}" type="presParOf" srcId="{F7C628CB-9EC7-4014-9507-C827CA765203}" destId="{837BD823-C469-49DB-A842-86E096A0855C}" srcOrd="1" destOrd="0" presId="urn:microsoft.com/office/officeart/2005/8/layout/orgChart1"/>
    <dgm:cxn modelId="{74B08F63-B3BD-4CAD-87FE-08D95F5DE8F2}" type="presParOf" srcId="{F7C628CB-9EC7-4014-9507-C827CA765203}" destId="{BBF18AEF-6FE3-45C6-BB84-B6E4261D645E}" srcOrd="2" destOrd="0" presId="urn:microsoft.com/office/officeart/2005/8/layout/orgChart1"/>
    <dgm:cxn modelId="{F58141C6-616D-48CD-BC2E-34A0E7C1B232}" type="presParOf" srcId="{B8D1D620-4505-449D-AEDF-1FB8A025771A}" destId="{1E16023B-A732-497E-B9A1-454DCBE74B05}" srcOrd="2" destOrd="0" presId="urn:microsoft.com/office/officeart/2005/8/layout/orgChart1"/>
    <dgm:cxn modelId="{FE9E9AD8-524B-432B-AEA9-1922F723D286}" type="presParOf" srcId="{6975675B-2B94-46FF-96C8-33D1078C764D}" destId="{012C9411-B50D-47AC-B55C-7181D150AB6E}" srcOrd="2" destOrd="0" presId="urn:microsoft.com/office/officeart/2005/8/layout/orgChart1"/>
    <dgm:cxn modelId="{A3653BBC-CB89-48DE-BA7A-CA123DCAE0B6}" type="presParOf" srcId="{6975675B-2B94-46FF-96C8-33D1078C764D}" destId="{4B47CFC2-EA74-4959-992B-BD25E0100898}" srcOrd="3" destOrd="0" presId="urn:microsoft.com/office/officeart/2005/8/layout/orgChart1"/>
    <dgm:cxn modelId="{80B13359-342F-4759-AD3E-D2ACA353AE5B}" type="presParOf" srcId="{4B47CFC2-EA74-4959-992B-BD25E0100898}" destId="{9F861F8B-D386-42B5-9E9A-CA7A648320EC}" srcOrd="0" destOrd="0" presId="urn:microsoft.com/office/officeart/2005/8/layout/orgChart1"/>
    <dgm:cxn modelId="{35B52848-0A0D-489F-94E9-6D6AF0DA40C3}" type="presParOf" srcId="{9F861F8B-D386-42B5-9E9A-CA7A648320EC}" destId="{ED31F917-E1AB-4F7B-8386-77CBF9BF5064}" srcOrd="0" destOrd="0" presId="urn:microsoft.com/office/officeart/2005/8/layout/orgChart1"/>
    <dgm:cxn modelId="{157D68FE-8100-4AD8-A154-522094EB7D41}" type="presParOf" srcId="{9F861F8B-D386-42B5-9E9A-CA7A648320EC}" destId="{B60B6F06-1AED-4D3D-A080-9491DC74D3A7}" srcOrd="1" destOrd="0" presId="urn:microsoft.com/office/officeart/2005/8/layout/orgChart1"/>
    <dgm:cxn modelId="{2A72E98F-F973-473C-AA92-8823D74D9D28}" type="presParOf" srcId="{4B47CFC2-EA74-4959-992B-BD25E0100898}" destId="{7A8B8CA2-C9D9-4EED-933D-3BB4050F2C40}" srcOrd="1" destOrd="0" presId="urn:microsoft.com/office/officeart/2005/8/layout/orgChart1"/>
    <dgm:cxn modelId="{5A8F64E6-78CD-4FCC-94A5-65667A5D892A}" type="presParOf" srcId="{7A8B8CA2-C9D9-4EED-933D-3BB4050F2C40}" destId="{6DD18511-29DD-4FB2-A3F0-C38E1D064C04}" srcOrd="0" destOrd="0" presId="urn:microsoft.com/office/officeart/2005/8/layout/orgChart1"/>
    <dgm:cxn modelId="{28570789-7AB9-4A84-81BD-CC56963586A3}" type="presParOf" srcId="{7A8B8CA2-C9D9-4EED-933D-3BB4050F2C40}" destId="{D48AB658-E1E9-4604-A373-DA845CBE05C3}" srcOrd="1" destOrd="0" presId="urn:microsoft.com/office/officeart/2005/8/layout/orgChart1"/>
    <dgm:cxn modelId="{48FF1C2D-B2C2-442C-8863-5E15E982F044}" type="presParOf" srcId="{D48AB658-E1E9-4604-A373-DA845CBE05C3}" destId="{A1C4AA57-B7E0-4F58-8B59-BF0029CC2395}" srcOrd="0" destOrd="0" presId="urn:microsoft.com/office/officeart/2005/8/layout/orgChart1"/>
    <dgm:cxn modelId="{02CCAA0C-2A91-447C-9940-02E11C1C055C}" type="presParOf" srcId="{A1C4AA57-B7E0-4F58-8B59-BF0029CC2395}" destId="{C8B5C915-AD2B-4DB2-A9EB-FE08F2E3996E}" srcOrd="0" destOrd="0" presId="urn:microsoft.com/office/officeart/2005/8/layout/orgChart1"/>
    <dgm:cxn modelId="{051C56A0-1D4C-4309-9F2C-2F17E4F9AAFA}" type="presParOf" srcId="{A1C4AA57-B7E0-4F58-8B59-BF0029CC2395}" destId="{CF9AE853-60C3-4F30-8D6C-90ABAB333EE8}" srcOrd="1" destOrd="0" presId="urn:microsoft.com/office/officeart/2005/8/layout/orgChart1"/>
    <dgm:cxn modelId="{989429A3-EFB4-45A5-A6BC-795C8F5D235E}" type="presParOf" srcId="{D48AB658-E1E9-4604-A373-DA845CBE05C3}" destId="{E1AEE52D-DBE8-41EA-B260-B139BA487BDD}" srcOrd="1" destOrd="0" presId="urn:microsoft.com/office/officeart/2005/8/layout/orgChart1"/>
    <dgm:cxn modelId="{583BA682-6CF8-44BA-AAFA-FBBB36A5BECC}" type="presParOf" srcId="{D48AB658-E1E9-4604-A373-DA845CBE05C3}" destId="{84285FC7-EB30-46DD-86F5-B9A027A05B54}" srcOrd="2" destOrd="0" presId="urn:microsoft.com/office/officeart/2005/8/layout/orgChart1"/>
    <dgm:cxn modelId="{DD3DC730-EEB7-4248-8BF7-1AAAF5D48F1D}" type="presParOf" srcId="{4B47CFC2-EA74-4959-992B-BD25E0100898}" destId="{1934F4E6-EEE4-4E30-96E1-D3D7D928D505}" srcOrd="2" destOrd="0" presId="urn:microsoft.com/office/officeart/2005/8/layout/orgChart1"/>
    <dgm:cxn modelId="{D691D2A0-3885-4FD6-884C-0F2E559C3E1C}" type="presParOf" srcId="{13E0FB1F-35B3-4537-9549-441FD37FA57D}" destId="{C3958E9C-D25F-4E7F-BB42-4DA83195FCC9}" srcOrd="2" destOrd="0" presId="urn:microsoft.com/office/officeart/2005/8/layout/orgChart1"/>
    <dgm:cxn modelId="{065F3784-6111-4E24-8803-D80A2724063F}" type="presParOf" srcId="{E294201E-4BA4-4A69-A322-23322FCC595C}" destId="{083891A3-3F84-433C-8A2B-3D6B489B6FB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FAC_RSRCH_SUM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Faculty Services</a:t>
          </a:r>
          <a:endParaRPr lang="en-US" dirty="0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BF3EAB27-56F9-4A6E-B675-40E9621D58BC}" type="pres">
      <dgm:prSet presAssocID="{418DA5FF-3E44-4F00-834A-9350E303D9B4}" presName="Name37" presStyleLbl="parChTrans1D4" presStyleIdx="0" presStyleCnt="2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0" presStyleCnt="2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1" presStyleCnt="2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1" presStyleCnt="2" custLinFactNeighborX="11628" custLinFactNeighborY="-3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1" presStyleCnt="2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A92B883A-E04C-47EC-A9F9-E1D99A992FBF}" type="presOf" srcId="{21E43A86-EB03-44D8-82A7-FEE4900858A7}" destId="{71EDE730-E10B-442A-87B9-2CD9BEFE9B5A}" srcOrd="0" destOrd="0" presId="urn:microsoft.com/office/officeart/2005/8/layout/orgChart1"/>
    <dgm:cxn modelId="{608BA423-3CE9-4237-9697-6EAAFB2C7DF0}" type="presOf" srcId="{D9675CCF-2686-4685-9D9B-FAB534A3865E}" destId="{FA2DA044-075B-4BD0-9C2B-D2257F93E769}" srcOrd="1" destOrd="0" presId="urn:microsoft.com/office/officeart/2005/8/layout/orgChart1"/>
    <dgm:cxn modelId="{59FAC37F-66CF-40E3-8044-293E07B23364}" type="presOf" srcId="{418DA5FF-3E44-4F00-834A-9350E303D9B4}" destId="{BF3EAB27-56F9-4A6E-B675-40E9621D58BC}" srcOrd="0" destOrd="0" presId="urn:microsoft.com/office/officeart/2005/8/layout/orgChart1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341218F5-F5FA-4B9C-A343-E754CD98A759}" type="presOf" srcId="{D9675CCF-2686-4685-9D9B-FAB534A3865E}" destId="{38B82000-764A-44B2-9D1B-3570F4E1E74D}" srcOrd="0" destOrd="0" presId="urn:microsoft.com/office/officeart/2005/8/layout/orgChart1"/>
    <dgm:cxn modelId="{35E46128-480A-4917-A233-255E057FF3F2}" type="presOf" srcId="{C54E747C-CE66-43EB-88A3-72B461E9F6A9}" destId="{86D16D82-A883-47FB-9284-EB8B103E94DD}" srcOrd="0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FA24B295-F715-4436-97F4-5CE0A352183A}" srcId="{2430ABA7-3E6E-4195-B363-66A36A81ACFF}" destId="{C54E747C-CE66-43EB-88A3-72B461E9F6A9}" srcOrd="0" destOrd="0" parTransId="{418DA5FF-3E44-4F00-834A-9350E303D9B4}" sibTransId="{3D331997-0784-4005-ABD5-E2DB2946355B}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C51DC8AD-1B4B-43C8-A8EE-975F0DFD20BB}" srcId="{C54E747C-CE66-43EB-88A3-72B461E9F6A9}" destId="{D9675CCF-2686-4685-9D9B-FAB534A3865E}" srcOrd="0" destOrd="0" parTransId="{21E43A86-EB03-44D8-82A7-FEE4900858A7}" sibTransId="{8FFE6A54-7073-4B50-8087-3E686A1DF323}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4BC077F6-67C2-496B-AE42-D22D5ED11A2F}" type="presOf" srcId="{C54E747C-CE66-43EB-88A3-72B461E9F6A9}" destId="{1CABFA01-343D-4778-A83C-57F3441C367C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E64D3D77-4E00-4C7D-93A9-BED209D03936}" type="presParOf" srcId="{6975675B-2B94-46FF-96C8-33D1078C764D}" destId="{BF3EAB27-56F9-4A6E-B675-40E9621D58BC}" srcOrd="0" destOrd="0" presId="urn:microsoft.com/office/officeart/2005/8/layout/orgChart1"/>
    <dgm:cxn modelId="{9C78C309-F568-4047-BD42-BE2FC00E701B}" type="presParOf" srcId="{6975675B-2B94-46FF-96C8-33D1078C764D}" destId="{03048493-675C-43C2-BB4E-254C461CA5BC}" srcOrd="1" destOrd="0" presId="urn:microsoft.com/office/officeart/2005/8/layout/orgChart1"/>
    <dgm:cxn modelId="{BF9E758A-41E6-4F00-9711-E1D18E271BBD}" type="presParOf" srcId="{03048493-675C-43C2-BB4E-254C461CA5BC}" destId="{BEFAB242-A1B3-428A-9BAA-24F87C6B529D}" srcOrd="0" destOrd="0" presId="urn:microsoft.com/office/officeart/2005/8/layout/orgChart1"/>
    <dgm:cxn modelId="{7D5E12CA-D465-42BA-AE71-7508EB8EF0DB}" type="presParOf" srcId="{BEFAB242-A1B3-428A-9BAA-24F87C6B529D}" destId="{86D16D82-A883-47FB-9284-EB8B103E94DD}" srcOrd="0" destOrd="0" presId="urn:microsoft.com/office/officeart/2005/8/layout/orgChart1"/>
    <dgm:cxn modelId="{F38CE2DD-AFFD-4616-829B-FF09BB2CFA55}" type="presParOf" srcId="{BEFAB242-A1B3-428A-9BAA-24F87C6B529D}" destId="{1CABFA01-343D-4778-A83C-57F3441C367C}" srcOrd="1" destOrd="0" presId="urn:microsoft.com/office/officeart/2005/8/layout/orgChart1"/>
    <dgm:cxn modelId="{469F075D-AB26-4698-A109-C579B47B70F2}" type="presParOf" srcId="{03048493-675C-43C2-BB4E-254C461CA5BC}" destId="{EC371A7F-9EEA-4EB2-B9D7-14CC8D0BE95F}" srcOrd="1" destOrd="0" presId="urn:microsoft.com/office/officeart/2005/8/layout/orgChart1"/>
    <dgm:cxn modelId="{C69F2B5C-226E-49A7-8C85-F3B15110F63C}" type="presParOf" srcId="{EC371A7F-9EEA-4EB2-B9D7-14CC8D0BE95F}" destId="{71EDE730-E10B-442A-87B9-2CD9BEFE9B5A}" srcOrd="0" destOrd="0" presId="urn:microsoft.com/office/officeart/2005/8/layout/orgChart1"/>
    <dgm:cxn modelId="{647C6F01-5E0A-447C-9042-64AE38C748D3}" type="presParOf" srcId="{EC371A7F-9EEA-4EB2-B9D7-14CC8D0BE95F}" destId="{25187F3A-C24A-4894-BAD7-433D4B9E6C1E}" srcOrd="1" destOrd="0" presId="urn:microsoft.com/office/officeart/2005/8/layout/orgChart1"/>
    <dgm:cxn modelId="{C64A5977-5DA4-4C44-A7A4-48F68E57D922}" type="presParOf" srcId="{25187F3A-C24A-4894-BAD7-433D4B9E6C1E}" destId="{8A3ED86F-3FEE-4353-9B86-6321AB0912D0}" srcOrd="0" destOrd="0" presId="urn:microsoft.com/office/officeart/2005/8/layout/orgChart1"/>
    <dgm:cxn modelId="{B76EA8CC-7922-4B30-A535-79F138B97EA2}" type="presParOf" srcId="{8A3ED86F-3FEE-4353-9B86-6321AB0912D0}" destId="{38B82000-764A-44B2-9D1B-3570F4E1E74D}" srcOrd="0" destOrd="0" presId="urn:microsoft.com/office/officeart/2005/8/layout/orgChart1"/>
    <dgm:cxn modelId="{B4B52D8B-E7A5-4390-B665-3AF3CF5B2465}" type="presParOf" srcId="{8A3ED86F-3FEE-4353-9B86-6321AB0912D0}" destId="{FA2DA044-075B-4BD0-9C2B-D2257F93E769}" srcOrd="1" destOrd="0" presId="urn:microsoft.com/office/officeart/2005/8/layout/orgChart1"/>
    <dgm:cxn modelId="{D8AA7AE5-716E-4636-94A3-90546D21E611}" type="presParOf" srcId="{25187F3A-C24A-4894-BAD7-433D4B9E6C1E}" destId="{0E034EE5-2231-454B-A139-2C3E4BC6AAC6}" srcOrd="1" destOrd="0" presId="urn:microsoft.com/office/officeart/2005/8/layout/orgChart1"/>
    <dgm:cxn modelId="{7BCC778B-C4C0-47BF-8F9E-317F558BE6F3}" type="presParOf" srcId="{25187F3A-C24A-4894-BAD7-433D4B9E6C1E}" destId="{34B9B82F-2E25-4B03-BFFD-63ED08177BAA}" srcOrd="2" destOrd="0" presId="urn:microsoft.com/office/officeart/2005/8/layout/orgChart1"/>
    <dgm:cxn modelId="{5E554A4D-861D-4BD5-9EBC-AAD2613AD25F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AWD_BONUS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37976F11-9B21-49F5-856B-A735E98564BF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  <a:endParaRPr lang="en-US" dirty="0"/>
        </a:p>
      </dgm:t>
    </dgm:pt>
    <dgm:pt modelId="{3065EFCC-6075-42DF-B40A-16DA8C24FEC2}" type="parTrans" cxnId="{9C244995-2014-468A-A056-245125EEBE1D}">
      <dgm:prSet/>
      <dgm:spPr/>
      <dgm:t>
        <a:bodyPr/>
        <a:lstStyle/>
        <a:p>
          <a:endParaRPr lang="en-US"/>
        </a:p>
      </dgm:t>
    </dgm:pt>
    <dgm:pt modelId="{E993202F-7765-418B-B7EA-C6F169AB2974}" type="sibTrans" cxnId="{9C244995-2014-468A-A056-245125EEBE1D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3CAF334A-9D60-417B-841C-E643C6970056}">
      <dgm:prSet phldrT="[Text]"/>
      <dgm:spPr/>
      <dgm:t>
        <a:bodyPr/>
        <a:lstStyle/>
        <a:p>
          <a:r>
            <a:rPr lang="en-US" dirty="0" smtClean="0"/>
            <a:t>Faculty Primary: Faculty Services</a:t>
          </a:r>
          <a:endParaRPr lang="en-US" dirty="0"/>
        </a:p>
      </dgm:t>
    </dgm:pt>
    <dgm:pt modelId="{D02CDA6B-DF4F-419E-B34C-ADEDAC6708D0}" type="sibTrans" cxnId="{500F0E6D-FB0C-4716-A7A9-1B431EA84D27}">
      <dgm:prSet/>
      <dgm:spPr/>
      <dgm:t>
        <a:bodyPr/>
        <a:lstStyle/>
        <a:p>
          <a:endParaRPr lang="en-US"/>
        </a:p>
      </dgm:t>
    </dgm:pt>
    <dgm:pt modelId="{B452045B-9B5C-4698-B4B9-DF19CF606888}" type="parTrans" cxnId="{500F0E6D-FB0C-4716-A7A9-1B431EA84D27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E956B57F-596B-4480-9EB5-126257FDC531}" type="pres">
      <dgm:prSet presAssocID="{3065EFCC-6075-42DF-B40A-16DA8C24FEC2}" presName="Name37" presStyleLbl="parChTrans1D4" presStyleIdx="0" presStyleCnt="3"/>
      <dgm:spPr/>
      <dgm:t>
        <a:bodyPr/>
        <a:lstStyle/>
        <a:p>
          <a:endParaRPr lang="en-US"/>
        </a:p>
      </dgm:t>
    </dgm:pt>
    <dgm:pt modelId="{B8D1D620-4505-449D-AEDF-1FB8A025771A}" type="pres">
      <dgm:prSet presAssocID="{37976F11-9B21-49F5-856B-A735E98564BF}" presName="hierRoot2" presStyleCnt="0">
        <dgm:presLayoutVars>
          <dgm:hierBranch val="init"/>
        </dgm:presLayoutVars>
      </dgm:prSet>
      <dgm:spPr/>
    </dgm:pt>
    <dgm:pt modelId="{9966315D-5E78-453A-9C71-BA5D935C224B}" type="pres">
      <dgm:prSet presAssocID="{37976F11-9B21-49F5-856B-A735E98564BF}" presName="rootComposite" presStyleCnt="0"/>
      <dgm:spPr/>
    </dgm:pt>
    <dgm:pt modelId="{85720554-867A-44D8-94B0-390971E3E5C8}" type="pres">
      <dgm:prSet presAssocID="{37976F11-9B21-49F5-856B-A735E98564BF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AE1AE9-4519-4FBD-B4EE-E30F3231BBA3}" type="pres">
      <dgm:prSet presAssocID="{37976F11-9B21-49F5-856B-A735E98564BF}" presName="rootConnector" presStyleLbl="node4" presStyleIdx="0" presStyleCnt="3"/>
      <dgm:spPr/>
      <dgm:t>
        <a:bodyPr/>
        <a:lstStyle/>
        <a:p>
          <a:endParaRPr lang="en-US"/>
        </a:p>
      </dgm:t>
    </dgm:pt>
    <dgm:pt modelId="{06F824CB-5D70-45B9-8095-1ED0B79538F7}" type="pres">
      <dgm:prSet presAssocID="{37976F11-9B21-49F5-856B-A735E98564BF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1" presStyleCnt="3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1" presStyleCnt="3" custLinFactNeighborX="29431" custLinFactNeighborY="185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1" presStyleCnt="3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1E16023B-A732-497E-B9A1-454DCBE74B05}" type="pres">
      <dgm:prSet presAssocID="{37976F11-9B21-49F5-856B-A735E98564BF}" presName="hierChild5" presStyleCnt="0"/>
      <dgm:spPr/>
    </dgm:pt>
    <dgm:pt modelId="{00C8A8AA-4B69-4601-A878-7064AD4CA6C3}" type="pres">
      <dgm:prSet presAssocID="{B452045B-9B5C-4698-B4B9-DF19CF606888}" presName="Name37" presStyleLbl="parChTrans1D4" presStyleIdx="2" presStyleCnt="3"/>
      <dgm:spPr/>
      <dgm:t>
        <a:bodyPr/>
        <a:lstStyle/>
        <a:p>
          <a:endParaRPr lang="en-US"/>
        </a:p>
      </dgm:t>
    </dgm:pt>
    <dgm:pt modelId="{DF992CDC-4668-4CFC-9702-64E3B708B350}" type="pres">
      <dgm:prSet presAssocID="{3CAF334A-9D60-417B-841C-E643C6970056}" presName="hierRoot2" presStyleCnt="0">
        <dgm:presLayoutVars>
          <dgm:hierBranch val="init"/>
        </dgm:presLayoutVars>
      </dgm:prSet>
      <dgm:spPr/>
    </dgm:pt>
    <dgm:pt modelId="{89F6348B-37FB-4A73-BD17-F4C39AB06C27}" type="pres">
      <dgm:prSet presAssocID="{3CAF334A-9D60-417B-841C-E643C6970056}" presName="rootComposite" presStyleCnt="0"/>
      <dgm:spPr/>
    </dgm:pt>
    <dgm:pt modelId="{34D81618-11D6-4243-8CFF-767D88CBA231}" type="pres">
      <dgm:prSet presAssocID="{3CAF334A-9D60-417B-841C-E643C6970056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89C7BA-6592-4FA0-9488-2283A70AB912}" type="pres">
      <dgm:prSet presAssocID="{3CAF334A-9D60-417B-841C-E643C6970056}" presName="rootConnector" presStyleLbl="node4" presStyleIdx="2" presStyleCnt="3"/>
      <dgm:spPr/>
      <dgm:t>
        <a:bodyPr/>
        <a:lstStyle/>
        <a:p>
          <a:endParaRPr lang="en-US"/>
        </a:p>
      </dgm:t>
    </dgm:pt>
    <dgm:pt modelId="{DAA274D4-5901-4AFF-960C-CA025BCA42C3}" type="pres">
      <dgm:prSet presAssocID="{3CAF334A-9D60-417B-841C-E643C6970056}" presName="hierChild4" presStyleCnt="0"/>
      <dgm:spPr/>
    </dgm:pt>
    <dgm:pt modelId="{DCFB3D7C-782B-47C3-9352-071046B1A59A}" type="pres">
      <dgm:prSet presAssocID="{3CAF334A-9D60-417B-841C-E643C6970056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72123EF7-B54F-4A45-A0F0-D3F6BD1DCE56}" type="presOf" srcId="{3CAF334A-9D60-417B-841C-E643C6970056}" destId="{34D81618-11D6-4243-8CFF-767D88CBA231}" srcOrd="0" destOrd="0" presId="urn:microsoft.com/office/officeart/2005/8/layout/orgChart1"/>
    <dgm:cxn modelId="{500F0E6D-FB0C-4716-A7A9-1B431EA84D27}" srcId="{2430ABA7-3E6E-4195-B363-66A36A81ACFF}" destId="{3CAF334A-9D60-417B-841C-E643C6970056}" srcOrd="1" destOrd="0" parTransId="{B452045B-9B5C-4698-B4B9-DF19CF606888}" sibTransId="{D02CDA6B-DF4F-419E-B34C-ADEDAC6708D0}"/>
    <dgm:cxn modelId="{F2F89C60-6F2D-4AF1-80C4-7C0F9E8EA8AD}" type="presOf" srcId="{21E43A86-EB03-44D8-82A7-FEE4900858A7}" destId="{71EDE730-E10B-442A-87B9-2CD9BEFE9B5A}" srcOrd="0" destOrd="0" presId="urn:microsoft.com/office/officeart/2005/8/layout/orgChart1"/>
    <dgm:cxn modelId="{22D2ACFF-47C2-4F97-ADB8-B6FC70E9F240}" type="presOf" srcId="{D9675CCF-2686-4685-9D9B-FAB534A3865E}" destId="{38B82000-764A-44B2-9D1B-3570F4E1E74D}" srcOrd="0" destOrd="0" presId="urn:microsoft.com/office/officeart/2005/8/layout/orgChart1"/>
    <dgm:cxn modelId="{7846F3F9-6DD9-4EC6-96C2-9762EB8B476B}" type="presOf" srcId="{37976F11-9B21-49F5-856B-A735E98564BF}" destId="{58AE1AE9-4519-4FBD-B4EE-E30F3231BBA3}" srcOrd="1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9C244995-2014-468A-A056-245125EEBE1D}" srcId="{2430ABA7-3E6E-4195-B363-66A36A81ACFF}" destId="{37976F11-9B21-49F5-856B-A735E98564BF}" srcOrd="0" destOrd="0" parTransId="{3065EFCC-6075-42DF-B40A-16DA8C24FEC2}" sibTransId="{E993202F-7765-418B-B7EA-C6F169AB2974}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958E4E1D-B02F-434D-9426-8C1D5B2B8CE4}" type="presOf" srcId="{3CAF334A-9D60-417B-841C-E643C6970056}" destId="{CA89C7BA-6592-4FA0-9488-2283A70AB912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077036FC-5C8B-4AA0-8140-92B25C761976}" type="presOf" srcId="{D9675CCF-2686-4685-9D9B-FAB534A3865E}" destId="{FA2DA044-075B-4BD0-9C2B-D2257F93E769}" srcOrd="1" destOrd="0" presId="urn:microsoft.com/office/officeart/2005/8/layout/orgChart1"/>
    <dgm:cxn modelId="{F92ABFA1-9A1E-40B9-BA1F-AF7ECB8667D1}" type="presOf" srcId="{37976F11-9B21-49F5-856B-A735E98564BF}" destId="{85720554-867A-44D8-94B0-390971E3E5C8}" srcOrd="0" destOrd="0" presId="urn:microsoft.com/office/officeart/2005/8/layout/orgChart1"/>
    <dgm:cxn modelId="{D38F2AD0-D0E3-445D-AD02-325C233D7457}" type="presOf" srcId="{B452045B-9B5C-4698-B4B9-DF19CF606888}" destId="{00C8A8AA-4B69-4601-A878-7064AD4CA6C3}" srcOrd="0" destOrd="0" presId="urn:microsoft.com/office/officeart/2005/8/layout/orgChart1"/>
    <dgm:cxn modelId="{66775EC6-BFE5-494D-8335-D6AE44CE8B6F}" type="presOf" srcId="{3065EFCC-6075-42DF-B40A-16DA8C24FEC2}" destId="{E956B57F-596B-4480-9EB5-126257FDC531}" srcOrd="0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C51DC8AD-1B4B-43C8-A8EE-975F0DFD20BB}" srcId="{37976F11-9B21-49F5-856B-A735E98564BF}" destId="{D9675CCF-2686-4685-9D9B-FAB534A3865E}" srcOrd="0" destOrd="0" parTransId="{21E43A86-EB03-44D8-82A7-FEE4900858A7}" sibTransId="{8FFE6A54-7073-4B50-8087-3E686A1DF323}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654FBBFC-3789-496A-A8B6-CBE303B773D2}" type="presParOf" srcId="{6975675B-2B94-46FF-96C8-33D1078C764D}" destId="{E956B57F-596B-4480-9EB5-126257FDC531}" srcOrd="0" destOrd="0" presId="urn:microsoft.com/office/officeart/2005/8/layout/orgChart1"/>
    <dgm:cxn modelId="{22A26987-2DE9-41EF-A3B5-4F0AD155390C}" type="presParOf" srcId="{6975675B-2B94-46FF-96C8-33D1078C764D}" destId="{B8D1D620-4505-449D-AEDF-1FB8A025771A}" srcOrd="1" destOrd="0" presId="urn:microsoft.com/office/officeart/2005/8/layout/orgChart1"/>
    <dgm:cxn modelId="{97DC82A5-30FA-414C-97D8-52A28D5F0BAC}" type="presParOf" srcId="{B8D1D620-4505-449D-AEDF-1FB8A025771A}" destId="{9966315D-5E78-453A-9C71-BA5D935C224B}" srcOrd="0" destOrd="0" presId="urn:microsoft.com/office/officeart/2005/8/layout/orgChart1"/>
    <dgm:cxn modelId="{9691BDA4-F9D9-4E72-93AE-8EE4F60D90CB}" type="presParOf" srcId="{9966315D-5E78-453A-9C71-BA5D935C224B}" destId="{85720554-867A-44D8-94B0-390971E3E5C8}" srcOrd="0" destOrd="0" presId="urn:microsoft.com/office/officeart/2005/8/layout/orgChart1"/>
    <dgm:cxn modelId="{81ABBEB9-9866-42A3-9311-24395E607079}" type="presParOf" srcId="{9966315D-5E78-453A-9C71-BA5D935C224B}" destId="{58AE1AE9-4519-4FBD-B4EE-E30F3231BBA3}" srcOrd="1" destOrd="0" presId="urn:microsoft.com/office/officeart/2005/8/layout/orgChart1"/>
    <dgm:cxn modelId="{7CCBE99B-E970-4244-A7EB-D4ADCEAC4347}" type="presParOf" srcId="{B8D1D620-4505-449D-AEDF-1FB8A025771A}" destId="{06F824CB-5D70-45B9-8095-1ED0B79538F7}" srcOrd="1" destOrd="0" presId="urn:microsoft.com/office/officeart/2005/8/layout/orgChart1"/>
    <dgm:cxn modelId="{06036B2B-8CBB-44B1-A9BE-07DFC5D692F8}" type="presParOf" srcId="{06F824CB-5D70-45B9-8095-1ED0B79538F7}" destId="{71EDE730-E10B-442A-87B9-2CD9BEFE9B5A}" srcOrd="0" destOrd="0" presId="urn:microsoft.com/office/officeart/2005/8/layout/orgChart1"/>
    <dgm:cxn modelId="{F36182F6-989E-4E45-950D-50617C5EE598}" type="presParOf" srcId="{06F824CB-5D70-45B9-8095-1ED0B79538F7}" destId="{25187F3A-C24A-4894-BAD7-433D4B9E6C1E}" srcOrd="1" destOrd="0" presId="urn:microsoft.com/office/officeart/2005/8/layout/orgChart1"/>
    <dgm:cxn modelId="{26193A8A-83D1-40F2-8464-655FEE3FD9AC}" type="presParOf" srcId="{25187F3A-C24A-4894-BAD7-433D4B9E6C1E}" destId="{8A3ED86F-3FEE-4353-9B86-6321AB0912D0}" srcOrd="0" destOrd="0" presId="urn:microsoft.com/office/officeart/2005/8/layout/orgChart1"/>
    <dgm:cxn modelId="{B28A6650-B739-4EF5-9045-47DFAE3785B6}" type="presParOf" srcId="{8A3ED86F-3FEE-4353-9B86-6321AB0912D0}" destId="{38B82000-764A-44B2-9D1B-3570F4E1E74D}" srcOrd="0" destOrd="0" presId="urn:microsoft.com/office/officeart/2005/8/layout/orgChart1"/>
    <dgm:cxn modelId="{154666FA-0CA8-45DD-9E84-204A718A3D6A}" type="presParOf" srcId="{8A3ED86F-3FEE-4353-9B86-6321AB0912D0}" destId="{FA2DA044-075B-4BD0-9C2B-D2257F93E769}" srcOrd="1" destOrd="0" presId="urn:microsoft.com/office/officeart/2005/8/layout/orgChart1"/>
    <dgm:cxn modelId="{AD5EEDA3-B049-40D6-A912-C193D58AC686}" type="presParOf" srcId="{25187F3A-C24A-4894-BAD7-433D4B9E6C1E}" destId="{0E034EE5-2231-454B-A139-2C3E4BC6AAC6}" srcOrd="1" destOrd="0" presId="urn:microsoft.com/office/officeart/2005/8/layout/orgChart1"/>
    <dgm:cxn modelId="{40766D5B-7F1E-48FA-93D7-D8E76483BBBE}" type="presParOf" srcId="{25187F3A-C24A-4894-BAD7-433D4B9E6C1E}" destId="{34B9B82F-2E25-4B03-BFFD-63ED08177BAA}" srcOrd="2" destOrd="0" presId="urn:microsoft.com/office/officeart/2005/8/layout/orgChart1"/>
    <dgm:cxn modelId="{B94AEC50-1592-443D-86FF-818CF722E881}" type="presParOf" srcId="{B8D1D620-4505-449D-AEDF-1FB8A025771A}" destId="{1E16023B-A732-497E-B9A1-454DCBE74B05}" srcOrd="2" destOrd="0" presId="urn:microsoft.com/office/officeart/2005/8/layout/orgChart1"/>
    <dgm:cxn modelId="{CD0069F8-BA26-439C-AA04-22F61F4F78BE}" type="presParOf" srcId="{6975675B-2B94-46FF-96C8-33D1078C764D}" destId="{00C8A8AA-4B69-4601-A878-7064AD4CA6C3}" srcOrd="2" destOrd="0" presId="urn:microsoft.com/office/officeart/2005/8/layout/orgChart1"/>
    <dgm:cxn modelId="{8F1407FE-C347-489E-9201-13957D40AB1C}" type="presParOf" srcId="{6975675B-2B94-46FF-96C8-33D1078C764D}" destId="{DF992CDC-4668-4CFC-9702-64E3B708B350}" srcOrd="3" destOrd="0" presId="urn:microsoft.com/office/officeart/2005/8/layout/orgChart1"/>
    <dgm:cxn modelId="{6390A64F-5267-4C8D-9D91-FC37967077E8}" type="presParOf" srcId="{DF992CDC-4668-4CFC-9702-64E3B708B350}" destId="{89F6348B-37FB-4A73-BD17-F4C39AB06C27}" srcOrd="0" destOrd="0" presId="urn:microsoft.com/office/officeart/2005/8/layout/orgChart1"/>
    <dgm:cxn modelId="{2892707D-A88C-47F5-9E02-E61971DB32D9}" type="presParOf" srcId="{89F6348B-37FB-4A73-BD17-F4C39AB06C27}" destId="{34D81618-11D6-4243-8CFF-767D88CBA231}" srcOrd="0" destOrd="0" presId="urn:microsoft.com/office/officeart/2005/8/layout/orgChart1"/>
    <dgm:cxn modelId="{0B739C16-096F-453A-98CF-0322D158D1FD}" type="presParOf" srcId="{89F6348B-37FB-4A73-BD17-F4C39AB06C27}" destId="{CA89C7BA-6592-4FA0-9488-2283A70AB912}" srcOrd="1" destOrd="0" presId="urn:microsoft.com/office/officeart/2005/8/layout/orgChart1"/>
    <dgm:cxn modelId="{3946D8A5-6D5D-4099-B744-C269F71E8083}" type="presParOf" srcId="{DF992CDC-4668-4CFC-9702-64E3B708B350}" destId="{DAA274D4-5901-4AFF-960C-CA025BCA42C3}" srcOrd="1" destOrd="0" presId="urn:microsoft.com/office/officeart/2005/8/layout/orgChart1"/>
    <dgm:cxn modelId="{BBF51406-6ACC-4969-8443-D08463D6E531}" type="presParOf" srcId="{DF992CDC-4668-4CFC-9702-64E3B708B350}" destId="{DCFB3D7C-782B-47C3-9352-071046B1A59A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GS_ADD_PAY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Grad College</a:t>
          </a:r>
          <a:endParaRPr lang="en-US" dirty="0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BF3EAB27-56F9-4A6E-B675-40E9621D58BC}" type="pres">
      <dgm:prSet presAssocID="{418DA5FF-3E44-4F00-834A-9350E303D9B4}" presName="Name37" presStyleLbl="parChTrans1D4" presStyleIdx="0" presStyleCnt="2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0" presStyleCnt="2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1" presStyleCnt="2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1" presStyleCnt="2" custLinFactNeighborX="64330" custLinFactNeighborY="-3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1" presStyleCnt="2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A92B883A-E04C-47EC-A9F9-E1D99A992FBF}" type="presOf" srcId="{21E43A86-EB03-44D8-82A7-FEE4900858A7}" destId="{71EDE730-E10B-442A-87B9-2CD9BEFE9B5A}" srcOrd="0" destOrd="0" presId="urn:microsoft.com/office/officeart/2005/8/layout/orgChart1"/>
    <dgm:cxn modelId="{608BA423-3CE9-4237-9697-6EAAFB2C7DF0}" type="presOf" srcId="{D9675CCF-2686-4685-9D9B-FAB534A3865E}" destId="{FA2DA044-075B-4BD0-9C2B-D2257F93E769}" srcOrd="1" destOrd="0" presId="urn:microsoft.com/office/officeart/2005/8/layout/orgChart1"/>
    <dgm:cxn modelId="{59FAC37F-66CF-40E3-8044-293E07B23364}" type="presOf" srcId="{418DA5FF-3E44-4F00-834A-9350E303D9B4}" destId="{BF3EAB27-56F9-4A6E-B675-40E9621D58BC}" srcOrd="0" destOrd="0" presId="urn:microsoft.com/office/officeart/2005/8/layout/orgChart1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341218F5-F5FA-4B9C-A343-E754CD98A759}" type="presOf" srcId="{D9675CCF-2686-4685-9D9B-FAB534A3865E}" destId="{38B82000-764A-44B2-9D1B-3570F4E1E74D}" srcOrd="0" destOrd="0" presId="urn:microsoft.com/office/officeart/2005/8/layout/orgChart1"/>
    <dgm:cxn modelId="{35E46128-480A-4917-A233-255E057FF3F2}" type="presOf" srcId="{C54E747C-CE66-43EB-88A3-72B461E9F6A9}" destId="{86D16D82-A883-47FB-9284-EB8B103E94DD}" srcOrd="0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FA24B295-F715-4436-97F4-5CE0A352183A}" srcId="{2430ABA7-3E6E-4195-B363-66A36A81ACFF}" destId="{C54E747C-CE66-43EB-88A3-72B461E9F6A9}" srcOrd="0" destOrd="0" parTransId="{418DA5FF-3E44-4F00-834A-9350E303D9B4}" sibTransId="{3D331997-0784-4005-ABD5-E2DB2946355B}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C51DC8AD-1B4B-43C8-A8EE-975F0DFD20BB}" srcId="{C54E747C-CE66-43EB-88A3-72B461E9F6A9}" destId="{D9675CCF-2686-4685-9D9B-FAB534A3865E}" srcOrd="0" destOrd="0" parTransId="{21E43A86-EB03-44D8-82A7-FEE4900858A7}" sibTransId="{8FFE6A54-7073-4B50-8087-3E686A1DF323}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4BC077F6-67C2-496B-AE42-D22D5ED11A2F}" type="presOf" srcId="{C54E747C-CE66-43EB-88A3-72B461E9F6A9}" destId="{1CABFA01-343D-4778-A83C-57F3441C367C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E64D3D77-4E00-4C7D-93A9-BED209D03936}" type="presParOf" srcId="{6975675B-2B94-46FF-96C8-33D1078C764D}" destId="{BF3EAB27-56F9-4A6E-B675-40E9621D58BC}" srcOrd="0" destOrd="0" presId="urn:microsoft.com/office/officeart/2005/8/layout/orgChart1"/>
    <dgm:cxn modelId="{9C78C309-F568-4047-BD42-BE2FC00E701B}" type="presParOf" srcId="{6975675B-2B94-46FF-96C8-33D1078C764D}" destId="{03048493-675C-43C2-BB4E-254C461CA5BC}" srcOrd="1" destOrd="0" presId="urn:microsoft.com/office/officeart/2005/8/layout/orgChart1"/>
    <dgm:cxn modelId="{BF9E758A-41E6-4F00-9711-E1D18E271BBD}" type="presParOf" srcId="{03048493-675C-43C2-BB4E-254C461CA5BC}" destId="{BEFAB242-A1B3-428A-9BAA-24F87C6B529D}" srcOrd="0" destOrd="0" presId="urn:microsoft.com/office/officeart/2005/8/layout/orgChart1"/>
    <dgm:cxn modelId="{7D5E12CA-D465-42BA-AE71-7508EB8EF0DB}" type="presParOf" srcId="{BEFAB242-A1B3-428A-9BAA-24F87C6B529D}" destId="{86D16D82-A883-47FB-9284-EB8B103E94DD}" srcOrd="0" destOrd="0" presId="urn:microsoft.com/office/officeart/2005/8/layout/orgChart1"/>
    <dgm:cxn modelId="{F38CE2DD-AFFD-4616-829B-FF09BB2CFA55}" type="presParOf" srcId="{BEFAB242-A1B3-428A-9BAA-24F87C6B529D}" destId="{1CABFA01-343D-4778-A83C-57F3441C367C}" srcOrd="1" destOrd="0" presId="urn:microsoft.com/office/officeart/2005/8/layout/orgChart1"/>
    <dgm:cxn modelId="{469F075D-AB26-4698-A109-C579B47B70F2}" type="presParOf" srcId="{03048493-675C-43C2-BB4E-254C461CA5BC}" destId="{EC371A7F-9EEA-4EB2-B9D7-14CC8D0BE95F}" srcOrd="1" destOrd="0" presId="urn:microsoft.com/office/officeart/2005/8/layout/orgChart1"/>
    <dgm:cxn modelId="{C69F2B5C-226E-49A7-8C85-F3B15110F63C}" type="presParOf" srcId="{EC371A7F-9EEA-4EB2-B9D7-14CC8D0BE95F}" destId="{71EDE730-E10B-442A-87B9-2CD9BEFE9B5A}" srcOrd="0" destOrd="0" presId="urn:microsoft.com/office/officeart/2005/8/layout/orgChart1"/>
    <dgm:cxn modelId="{647C6F01-5E0A-447C-9042-64AE38C748D3}" type="presParOf" srcId="{EC371A7F-9EEA-4EB2-B9D7-14CC8D0BE95F}" destId="{25187F3A-C24A-4894-BAD7-433D4B9E6C1E}" srcOrd="1" destOrd="0" presId="urn:microsoft.com/office/officeart/2005/8/layout/orgChart1"/>
    <dgm:cxn modelId="{C64A5977-5DA4-4C44-A7A4-48F68E57D922}" type="presParOf" srcId="{25187F3A-C24A-4894-BAD7-433D4B9E6C1E}" destId="{8A3ED86F-3FEE-4353-9B86-6321AB0912D0}" srcOrd="0" destOrd="0" presId="urn:microsoft.com/office/officeart/2005/8/layout/orgChart1"/>
    <dgm:cxn modelId="{B76EA8CC-7922-4B30-A535-79F138B97EA2}" type="presParOf" srcId="{8A3ED86F-3FEE-4353-9B86-6321AB0912D0}" destId="{38B82000-764A-44B2-9D1B-3570F4E1E74D}" srcOrd="0" destOrd="0" presId="urn:microsoft.com/office/officeart/2005/8/layout/orgChart1"/>
    <dgm:cxn modelId="{B4B52D8B-E7A5-4390-B665-3AF3CF5B2465}" type="presParOf" srcId="{8A3ED86F-3FEE-4353-9B86-6321AB0912D0}" destId="{FA2DA044-075B-4BD0-9C2B-D2257F93E769}" srcOrd="1" destOrd="0" presId="urn:microsoft.com/office/officeart/2005/8/layout/orgChart1"/>
    <dgm:cxn modelId="{D8AA7AE5-716E-4636-94A3-90546D21E611}" type="presParOf" srcId="{25187F3A-C24A-4894-BAD7-433D4B9E6C1E}" destId="{0E034EE5-2231-454B-A139-2C3E4BC6AAC6}" srcOrd="1" destOrd="0" presId="urn:microsoft.com/office/officeart/2005/8/layout/orgChart1"/>
    <dgm:cxn modelId="{7BCC778B-C4C0-47BF-8F9E-317F558BE6F3}" type="presParOf" srcId="{25187F3A-C24A-4894-BAD7-433D4B9E6C1E}" destId="{34B9B82F-2E25-4B03-BFFD-63ED08177BAA}" srcOrd="2" destOrd="0" presId="urn:microsoft.com/office/officeart/2005/8/layout/orgChart1"/>
    <dgm:cxn modelId="{5E554A4D-861D-4BD5-9EBC-AAD2613AD25F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INCENT_PRG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0" presStyleCnt="1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0" presStyleCnt="1" custLinFactNeighborX="-15997" custLinFactNeighborY="-118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0" presStyleCnt="1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8143E843-308E-43FB-A3B3-D90A37760193}" type="presOf" srcId="{D9675CCF-2686-4685-9D9B-FAB534A3865E}" destId="{38B82000-764A-44B2-9D1B-3570F4E1E74D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EBA2942D-4D61-4064-BC4E-C4746FD096B5}" type="presOf" srcId="{21E43A86-EB03-44D8-82A7-FEE4900858A7}" destId="{71EDE730-E10B-442A-87B9-2CD9BEFE9B5A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BC438398-2F6A-42D1-B6D9-B9383AA08A21}" type="presOf" srcId="{D9675CCF-2686-4685-9D9B-FAB534A3865E}" destId="{FA2DA044-075B-4BD0-9C2B-D2257F93E769}" srcOrd="1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C51DC8AD-1B4B-43C8-A8EE-975F0DFD20BB}" srcId="{2430ABA7-3E6E-4195-B363-66A36A81ACFF}" destId="{D9675CCF-2686-4685-9D9B-FAB534A3865E}" srcOrd="0" destOrd="0" parTransId="{21E43A86-EB03-44D8-82A7-FEE4900858A7}" sibTransId="{8FFE6A54-7073-4B50-8087-3E686A1DF323}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AD737612-F81D-408E-988A-B0F0DE9D5140}" type="presParOf" srcId="{6975675B-2B94-46FF-96C8-33D1078C764D}" destId="{71EDE730-E10B-442A-87B9-2CD9BEFE9B5A}" srcOrd="0" destOrd="0" presId="urn:microsoft.com/office/officeart/2005/8/layout/orgChart1"/>
    <dgm:cxn modelId="{E31CDB41-E964-4762-A51A-F755B247363D}" type="presParOf" srcId="{6975675B-2B94-46FF-96C8-33D1078C764D}" destId="{25187F3A-C24A-4894-BAD7-433D4B9E6C1E}" srcOrd="1" destOrd="0" presId="urn:microsoft.com/office/officeart/2005/8/layout/orgChart1"/>
    <dgm:cxn modelId="{0D9F1B90-D6AA-4FC7-A22E-6B6DE6795426}" type="presParOf" srcId="{25187F3A-C24A-4894-BAD7-433D4B9E6C1E}" destId="{8A3ED86F-3FEE-4353-9B86-6321AB0912D0}" srcOrd="0" destOrd="0" presId="urn:microsoft.com/office/officeart/2005/8/layout/orgChart1"/>
    <dgm:cxn modelId="{14CFDEC8-A052-47C0-A9BF-49CB0CA2CE77}" type="presParOf" srcId="{8A3ED86F-3FEE-4353-9B86-6321AB0912D0}" destId="{38B82000-764A-44B2-9D1B-3570F4E1E74D}" srcOrd="0" destOrd="0" presId="urn:microsoft.com/office/officeart/2005/8/layout/orgChart1"/>
    <dgm:cxn modelId="{4E9DD529-0DD1-40E7-849C-25D27880C6BE}" type="presParOf" srcId="{8A3ED86F-3FEE-4353-9B86-6321AB0912D0}" destId="{FA2DA044-075B-4BD0-9C2B-D2257F93E769}" srcOrd="1" destOrd="0" presId="urn:microsoft.com/office/officeart/2005/8/layout/orgChart1"/>
    <dgm:cxn modelId="{3FA18B8D-B987-446D-9E3A-2917F5182C14}" type="presParOf" srcId="{25187F3A-C24A-4894-BAD7-433D4B9E6C1E}" destId="{0E034EE5-2231-454B-A139-2C3E4BC6AAC6}" srcOrd="1" destOrd="0" presId="urn:microsoft.com/office/officeart/2005/8/layout/orgChart1"/>
    <dgm:cxn modelId="{6FC94143-8ACE-4AC0-A9C3-203643C9BF45}" type="presParOf" srcId="{25187F3A-C24A-4894-BAD7-433D4B9E6C1E}" destId="{34B9B82F-2E25-4B03-BFFD-63ED08177BAA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</a:t>
          </a:r>
          <a:r>
            <a:rPr lang="en-US" dirty="0" err="1" smtClean="0"/>
            <a:t>Intel_Prop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37976F11-9B21-49F5-856B-A735E98564BF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  <a:endParaRPr lang="en-US" dirty="0"/>
        </a:p>
      </dgm:t>
    </dgm:pt>
    <dgm:pt modelId="{3065EFCC-6075-42DF-B40A-16DA8C24FEC2}" type="parTrans" cxnId="{9C244995-2014-468A-A056-245125EEBE1D}">
      <dgm:prSet/>
      <dgm:spPr/>
      <dgm:t>
        <a:bodyPr/>
        <a:lstStyle/>
        <a:p>
          <a:endParaRPr lang="en-US"/>
        </a:p>
      </dgm:t>
    </dgm:pt>
    <dgm:pt modelId="{E993202F-7765-418B-B7EA-C6F169AB2974}" type="sibTrans" cxnId="{9C244995-2014-468A-A056-245125EEBE1D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3CAF334A-9D60-417B-841C-E643C6970056}">
      <dgm:prSet phldrT="[Text]"/>
      <dgm:spPr/>
      <dgm:t>
        <a:bodyPr/>
        <a:lstStyle/>
        <a:p>
          <a:r>
            <a:rPr lang="en-US" dirty="0" smtClean="0"/>
            <a:t>Faculty Primary: Faculty Services</a:t>
          </a:r>
          <a:endParaRPr lang="en-US" dirty="0"/>
        </a:p>
      </dgm:t>
    </dgm:pt>
    <dgm:pt modelId="{D02CDA6B-DF4F-419E-B34C-ADEDAC6708D0}" type="sibTrans" cxnId="{500F0E6D-FB0C-4716-A7A9-1B431EA84D27}">
      <dgm:prSet/>
      <dgm:spPr/>
      <dgm:t>
        <a:bodyPr/>
        <a:lstStyle/>
        <a:p>
          <a:endParaRPr lang="en-US"/>
        </a:p>
      </dgm:t>
    </dgm:pt>
    <dgm:pt modelId="{B452045B-9B5C-4698-B4B9-DF19CF606888}" type="parTrans" cxnId="{500F0E6D-FB0C-4716-A7A9-1B431EA84D27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E956B57F-596B-4480-9EB5-126257FDC531}" type="pres">
      <dgm:prSet presAssocID="{3065EFCC-6075-42DF-B40A-16DA8C24FEC2}" presName="Name37" presStyleLbl="parChTrans1D4" presStyleIdx="0" presStyleCnt="3"/>
      <dgm:spPr/>
      <dgm:t>
        <a:bodyPr/>
        <a:lstStyle/>
        <a:p>
          <a:endParaRPr lang="en-US"/>
        </a:p>
      </dgm:t>
    </dgm:pt>
    <dgm:pt modelId="{B8D1D620-4505-449D-AEDF-1FB8A025771A}" type="pres">
      <dgm:prSet presAssocID="{37976F11-9B21-49F5-856B-A735E98564BF}" presName="hierRoot2" presStyleCnt="0">
        <dgm:presLayoutVars>
          <dgm:hierBranch val="init"/>
        </dgm:presLayoutVars>
      </dgm:prSet>
      <dgm:spPr/>
    </dgm:pt>
    <dgm:pt modelId="{9966315D-5E78-453A-9C71-BA5D935C224B}" type="pres">
      <dgm:prSet presAssocID="{37976F11-9B21-49F5-856B-A735E98564BF}" presName="rootComposite" presStyleCnt="0"/>
      <dgm:spPr/>
    </dgm:pt>
    <dgm:pt modelId="{85720554-867A-44D8-94B0-390971E3E5C8}" type="pres">
      <dgm:prSet presAssocID="{37976F11-9B21-49F5-856B-A735E98564BF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AE1AE9-4519-4FBD-B4EE-E30F3231BBA3}" type="pres">
      <dgm:prSet presAssocID="{37976F11-9B21-49F5-856B-A735E98564BF}" presName="rootConnector" presStyleLbl="node4" presStyleIdx="0" presStyleCnt="3"/>
      <dgm:spPr/>
      <dgm:t>
        <a:bodyPr/>
        <a:lstStyle/>
        <a:p>
          <a:endParaRPr lang="en-US"/>
        </a:p>
      </dgm:t>
    </dgm:pt>
    <dgm:pt modelId="{06F824CB-5D70-45B9-8095-1ED0B79538F7}" type="pres">
      <dgm:prSet presAssocID="{37976F11-9B21-49F5-856B-A735E98564BF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1" presStyleCnt="3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1" presStyleCnt="3" custLinFactNeighborX="29431" custLinFactNeighborY="185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1" presStyleCnt="3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1E16023B-A732-497E-B9A1-454DCBE74B05}" type="pres">
      <dgm:prSet presAssocID="{37976F11-9B21-49F5-856B-A735E98564BF}" presName="hierChild5" presStyleCnt="0"/>
      <dgm:spPr/>
    </dgm:pt>
    <dgm:pt modelId="{00C8A8AA-4B69-4601-A878-7064AD4CA6C3}" type="pres">
      <dgm:prSet presAssocID="{B452045B-9B5C-4698-B4B9-DF19CF606888}" presName="Name37" presStyleLbl="parChTrans1D4" presStyleIdx="2" presStyleCnt="3"/>
      <dgm:spPr/>
      <dgm:t>
        <a:bodyPr/>
        <a:lstStyle/>
        <a:p>
          <a:endParaRPr lang="en-US"/>
        </a:p>
      </dgm:t>
    </dgm:pt>
    <dgm:pt modelId="{DF992CDC-4668-4CFC-9702-64E3B708B350}" type="pres">
      <dgm:prSet presAssocID="{3CAF334A-9D60-417B-841C-E643C6970056}" presName="hierRoot2" presStyleCnt="0">
        <dgm:presLayoutVars>
          <dgm:hierBranch val="init"/>
        </dgm:presLayoutVars>
      </dgm:prSet>
      <dgm:spPr/>
    </dgm:pt>
    <dgm:pt modelId="{89F6348B-37FB-4A73-BD17-F4C39AB06C27}" type="pres">
      <dgm:prSet presAssocID="{3CAF334A-9D60-417B-841C-E643C6970056}" presName="rootComposite" presStyleCnt="0"/>
      <dgm:spPr/>
    </dgm:pt>
    <dgm:pt modelId="{34D81618-11D6-4243-8CFF-767D88CBA231}" type="pres">
      <dgm:prSet presAssocID="{3CAF334A-9D60-417B-841C-E643C6970056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89C7BA-6592-4FA0-9488-2283A70AB912}" type="pres">
      <dgm:prSet presAssocID="{3CAF334A-9D60-417B-841C-E643C6970056}" presName="rootConnector" presStyleLbl="node4" presStyleIdx="2" presStyleCnt="3"/>
      <dgm:spPr/>
      <dgm:t>
        <a:bodyPr/>
        <a:lstStyle/>
        <a:p>
          <a:endParaRPr lang="en-US"/>
        </a:p>
      </dgm:t>
    </dgm:pt>
    <dgm:pt modelId="{DAA274D4-5901-4AFF-960C-CA025BCA42C3}" type="pres">
      <dgm:prSet presAssocID="{3CAF334A-9D60-417B-841C-E643C6970056}" presName="hierChild4" presStyleCnt="0"/>
      <dgm:spPr/>
    </dgm:pt>
    <dgm:pt modelId="{DCFB3D7C-782B-47C3-9352-071046B1A59A}" type="pres">
      <dgm:prSet presAssocID="{3CAF334A-9D60-417B-841C-E643C6970056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72123EF7-B54F-4A45-A0F0-D3F6BD1DCE56}" type="presOf" srcId="{3CAF334A-9D60-417B-841C-E643C6970056}" destId="{34D81618-11D6-4243-8CFF-767D88CBA231}" srcOrd="0" destOrd="0" presId="urn:microsoft.com/office/officeart/2005/8/layout/orgChart1"/>
    <dgm:cxn modelId="{500F0E6D-FB0C-4716-A7A9-1B431EA84D27}" srcId="{2430ABA7-3E6E-4195-B363-66A36A81ACFF}" destId="{3CAF334A-9D60-417B-841C-E643C6970056}" srcOrd="1" destOrd="0" parTransId="{B452045B-9B5C-4698-B4B9-DF19CF606888}" sibTransId="{D02CDA6B-DF4F-419E-B34C-ADEDAC6708D0}"/>
    <dgm:cxn modelId="{F2F89C60-6F2D-4AF1-80C4-7C0F9E8EA8AD}" type="presOf" srcId="{21E43A86-EB03-44D8-82A7-FEE4900858A7}" destId="{71EDE730-E10B-442A-87B9-2CD9BEFE9B5A}" srcOrd="0" destOrd="0" presId="urn:microsoft.com/office/officeart/2005/8/layout/orgChart1"/>
    <dgm:cxn modelId="{22D2ACFF-47C2-4F97-ADB8-B6FC70E9F240}" type="presOf" srcId="{D9675CCF-2686-4685-9D9B-FAB534A3865E}" destId="{38B82000-764A-44B2-9D1B-3570F4E1E74D}" srcOrd="0" destOrd="0" presId="urn:microsoft.com/office/officeart/2005/8/layout/orgChart1"/>
    <dgm:cxn modelId="{7846F3F9-6DD9-4EC6-96C2-9762EB8B476B}" type="presOf" srcId="{37976F11-9B21-49F5-856B-A735E98564BF}" destId="{58AE1AE9-4519-4FBD-B4EE-E30F3231BBA3}" srcOrd="1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9C244995-2014-468A-A056-245125EEBE1D}" srcId="{2430ABA7-3E6E-4195-B363-66A36A81ACFF}" destId="{37976F11-9B21-49F5-856B-A735E98564BF}" srcOrd="0" destOrd="0" parTransId="{3065EFCC-6075-42DF-B40A-16DA8C24FEC2}" sibTransId="{E993202F-7765-418B-B7EA-C6F169AB2974}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958E4E1D-B02F-434D-9426-8C1D5B2B8CE4}" type="presOf" srcId="{3CAF334A-9D60-417B-841C-E643C6970056}" destId="{CA89C7BA-6592-4FA0-9488-2283A70AB912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077036FC-5C8B-4AA0-8140-92B25C761976}" type="presOf" srcId="{D9675CCF-2686-4685-9D9B-FAB534A3865E}" destId="{FA2DA044-075B-4BD0-9C2B-D2257F93E769}" srcOrd="1" destOrd="0" presId="urn:microsoft.com/office/officeart/2005/8/layout/orgChart1"/>
    <dgm:cxn modelId="{F92ABFA1-9A1E-40B9-BA1F-AF7ECB8667D1}" type="presOf" srcId="{37976F11-9B21-49F5-856B-A735E98564BF}" destId="{85720554-867A-44D8-94B0-390971E3E5C8}" srcOrd="0" destOrd="0" presId="urn:microsoft.com/office/officeart/2005/8/layout/orgChart1"/>
    <dgm:cxn modelId="{D38F2AD0-D0E3-445D-AD02-325C233D7457}" type="presOf" srcId="{B452045B-9B5C-4698-B4B9-DF19CF606888}" destId="{00C8A8AA-4B69-4601-A878-7064AD4CA6C3}" srcOrd="0" destOrd="0" presId="urn:microsoft.com/office/officeart/2005/8/layout/orgChart1"/>
    <dgm:cxn modelId="{66775EC6-BFE5-494D-8335-D6AE44CE8B6F}" type="presOf" srcId="{3065EFCC-6075-42DF-B40A-16DA8C24FEC2}" destId="{E956B57F-596B-4480-9EB5-126257FDC531}" srcOrd="0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C51DC8AD-1B4B-43C8-A8EE-975F0DFD20BB}" srcId="{37976F11-9B21-49F5-856B-A735E98564BF}" destId="{D9675CCF-2686-4685-9D9B-FAB534A3865E}" srcOrd="0" destOrd="0" parTransId="{21E43A86-EB03-44D8-82A7-FEE4900858A7}" sibTransId="{8FFE6A54-7073-4B50-8087-3E686A1DF323}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654FBBFC-3789-496A-A8B6-CBE303B773D2}" type="presParOf" srcId="{6975675B-2B94-46FF-96C8-33D1078C764D}" destId="{E956B57F-596B-4480-9EB5-126257FDC531}" srcOrd="0" destOrd="0" presId="urn:microsoft.com/office/officeart/2005/8/layout/orgChart1"/>
    <dgm:cxn modelId="{22A26987-2DE9-41EF-A3B5-4F0AD155390C}" type="presParOf" srcId="{6975675B-2B94-46FF-96C8-33D1078C764D}" destId="{B8D1D620-4505-449D-AEDF-1FB8A025771A}" srcOrd="1" destOrd="0" presId="urn:microsoft.com/office/officeart/2005/8/layout/orgChart1"/>
    <dgm:cxn modelId="{97DC82A5-30FA-414C-97D8-52A28D5F0BAC}" type="presParOf" srcId="{B8D1D620-4505-449D-AEDF-1FB8A025771A}" destId="{9966315D-5E78-453A-9C71-BA5D935C224B}" srcOrd="0" destOrd="0" presId="urn:microsoft.com/office/officeart/2005/8/layout/orgChart1"/>
    <dgm:cxn modelId="{9691BDA4-F9D9-4E72-93AE-8EE4F60D90CB}" type="presParOf" srcId="{9966315D-5E78-453A-9C71-BA5D935C224B}" destId="{85720554-867A-44D8-94B0-390971E3E5C8}" srcOrd="0" destOrd="0" presId="urn:microsoft.com/office/officeart/2005/8/layout/orgChart1"/>
    <dgm:cxn modelId="{81ABBEB9-9866-42A3-9311-24395E607079}" type="presParOf" srcId="{9966315D-5E78-453A-9C71-BA5D935C224B}" destId="{58AE1AE9-4519-4FBD-B4EE-E30F3231BBA3}" srcOrd="1" destOrd="0" presId="urn:microsoft.com/office/officeart/2005/8/layout/orgChart1"/>
    <dgm:cxn modelId="{7CCBE99B-E970-4244-A7EB-D4ADCEAC4347}" type="presParOf" srcId="{B8D1D620-4505-449D-AEDF-1FB8A025771A}" destId="{06F824CB-5D70-45B9-8095-1ED0B79538F7}" srcOrd="1" destOrd="0" presId="urn:microsoft.com/office/officeart/2005/8/layout/orgChart1"/>
    <dgm:cxn modelId="{06036B2B-8CBB-44B1-A9BE-07DFC5D692F8}" type="presParOf" srcId="{06F824CB-5D70-45B9-8095-1ED0B79538F7}" destId="{71EDE730-E10B-442A-87B9-2CD9BEFE9B5A}" srcOrd="0" destOrd="0" presId="urn:microsoft.com/office/officeart/2005/8/layout/orgChart1"/>
    <dgm:cxn modelId="{F36182F6-989E-4E45-950D-50617C5EE598}" type="presParOf" srcId="{06F824CB-5D70-45B9-8095-1ED0B79538F7}" destId="{25187F3A-C24A-4894-BAD7-433D4B9E6C1E}" srcOrd="1" destOrd="0" presId="urn:microsoft.com/office/officeart/2005/8/layout/orgChart1"/>
    <dgm:cxn modelId="{26193A8A-83D1-40F2-8464-655FEE3FD9AC}" type="presParOf" srcId="{25187F3A-C24A-4894-BAD7-433D4B9E6C1E}" destId="{8A3ED86F-3FEE-4353-9B86-6321AB0912D0}" srcOrd="0" destOrd="0" presId="urn:microsoft.com/office/officeart/2005/8/layout/orgChart1"/>
    <dgm:cxn modelId="{B28A6650-B739-4EF5-9045-47DFAE3785B6}" type="presParOf" srcId="{8A3ED86F-3FEE-4353-9B86-6321AB0912D0}" destId="{38B82000-764A-44B2-9D1B-3570F4E1E74D}" srcOrd="0" destOrd="0" presId="urn:microsoft.com/office/officeart/2005/8/layout/orgChart1"/>
    <dgm:cxn modelId="{154666FA-0CA8-45DD-9E84-204A718A3D6A}" type="presParOf" srcId="{8A3ED86F-3FEE-4353-9B86-6321AB0912D0}" destId="{FA2DA044-075B-4BD0-9C2B-D2257F93E769}" srcOrd="1" destOrd="0" presId="urn:microsoft.com/office/officeart/2005/8/layout/orgChart1"/>
    <dgm:cxn modelId="{AD5EEDA3-B049-40D6-A912-C193D58AC686}" type="presParOf" srcId="{25187F3A-C24A-4894-BAD7-433D4B9E6C1E}" destId="{0E034EE5-2231-454B-A139-2C3E4BC6AAC6}" srcOrd="1" destOrd="0" presId="urn:microsoft.com/office/officeart/2005/8/layout/orgChart1"/>
    <dgm:cxn modelId="{40766D5B-7F1E-48FA-93D7-D8E76483BBBE}" type="presParOf" srcId="{25187F3A-C24A-4894-BAD7-433D4B9E6C1E}" destId="{34B9B82F-2E25-4B03-BFFD-63ED08177BAA}" srcOrd="2" destOrd="0" presId="urn:microsoft.com/office/officeart/2005/8/layout/orgChart1"/>
    <dgm:cxn modelId="{B94AEC50-1592-443D-86FF-818CF722E881}" type="presParOf" srcId="{B8D1D620-4505-449D-AEDF-1FB8A025771A}" destId="{1E16023B-A732-497E-B9A1-454DCBE74B05}" srcOrd="2" destOrd="0" presId="urn:microsoft.com/office/officeart/2005/8/layout/orgChart1"/>
    <dgm:cxn modelId="{CD0069F8-BA26-439C-AA04-22F61F4F78BE}" type="presParOf" srcId="{6975675B-2B94-46FF-96C8-33D1078C764D}" destId="{00C8A8AA-4B69-4601-A878-7064AD4CA6C3}" srcOrd="2" destOrd="0" presId="urn:microsoft.com/office/officeart/2005/8/layout/orgChart1"/>
    <dgm:cxn modelId="{8F1407FE-C347-489E-9201-13957D40AB1C}" type="presParOf" srcId="{6975675B-2B94-46FF-96C8-33D1078C764D}" destId="{DF992CDC-4668-4CFC-9702-64E3B708B350}" srcOrd="3" destOrd="0" presId="urn:microsoft.com/office/officeart/2005/8/layout/orgChart1"/>
    <dgm:cxn modelId="{6390A64F-5267-4C8D-9D91-FC37967077E8}" type="presParOf" srcId="{DF992CDC-4668-4CFC-9702-64E3B708B350}" destId="{89F6348B-37FB-4A73-BD17-F4C39AB06C27}" srcOrd="0" destOrd="0" presId="urn:microsoft.com/office/officeart/2005/8/layout/orgChart1"/>
    <dgm:cxn modelId="{2892707D-A88C-47F5-9E02-E61971DB32D9}" type="presParOf" srcId="{89F6348B-37FB-4A73-BD17-F4C39AB06C27}" destId="{34D81618-11D6-4243-8CFF-767D88CBA231}" srcOrd="0" destOrd="0" presId="urn:microsoft.com/office/officeart/2005/8/layout/orgChart1"/>
    <dgm:cxn modelId="{0B739C16-096F-453A-98CF-0322D158D1FD}" type="presParOf" srcId="{89F6348B-37FB-4A73-BD17-F4C39AB06C27}" destId="{CA89C7BA-6592-4FA0-9488-2283A70AB912}" srcOrd="1" destOrd="0" presId="urn:microsoft.com/office/officeart/2005/8/layout/orgChart1"/>
    <dgm:cxn modelId="{3946D8A5-6D5D-4099-B744-C269F71E8083}" type="presParOf" srcId="{DF992CDC-4668-4CFC-9702-64E3B708B350}" destId="{DAA274D4-5901-4AFF-960C-CA025BCA42C3}" srcOrd="1" destOrd="0" presId="urn:microsoft.com/office/officeart/2005/8/layout/orgChart1"/>
    <dgm:cxn modelId="{BBF51406-6ACC-4969-8443-D08463D6E531}" type="presParOf" srcId="{DF992CDC-4668-4CFC-9702-64E3B708B350}" destId="{DCFB3D7C-782B-47C3-9352-071046B1A59A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PER_DIEM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Goal payment cannot exceed $1000</a:t>
          </a:r>
          <a:endParaRPr lang="en-US" dirty="0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BF3EAB27-56F9-4A6E-B675-40E9621D58BC}" type="pres">
      <dgm:prSet presAssocID="{418DA5FF-3E44-4F00-834A-9350E303D9B4}" presName="Name37" presStyleLbl="parChTrans1D4" presStyleIdx="0" presStyleCnt="2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0" presStyleCnt="2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1" presStyleCnt="2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1" presStyleCnt="2" custLinFactNeighborX="64330" custLinFactNeighborY="-3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1" presStyleCnt="2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A92B883A-E04C-47EC-A9F9-E1D99A992FBF}" type="presOf" srcId="{21E43A86-EB03-44D8-82A7-FEE4900858A7}" destId="{71EDE730-E10B-442A-87B9-2CD9BEFE9B5A}" srcOrd="0" destOrd="0" presId="urn:microsoft.com/office/officeart/2005/8/layout/orgChart1"/>
    <dgm:cxn modelId="{608BA423-3CE9-4237-9697-6EAAFB2C7DF0}" type="presOf" srcId="{D9675CCF-2686-4685-9D9B-FAB534A3865E}" destId="{FA2DA044-075B-4BD0-9C2B-D2257F93E769}" srcOrd="1" destOrd="0" presId="urn:microsoft.com/office/officeart/2005/8/layout/orgChart1"/>
    <dgm:cxn modelId="{59FAC37F-66CF-40E3-8044-293E07B23364}" type="presOf" srcId="{418DA5FF-3E44-4F00-834A-9350E303D9B4}" destId="{BF3EAB27-56F9-4A6E-B675-40E9621D58BC}" srcOrd="0" destOrd="0" presId="urn:microsoft.com/office/officeart/2005/8/layout/orgChart1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341218F5-F5FA-4B9C-A343-E754CD98A759}" type="presOf" srcId="{D9675CCF-2686-4685-9D9B-FAB534A3865E}" destId="{38B82000-764A-44B2-9D1B-3570F4E1E74D}" srcOrd="0" destOrd="0" presId="urn:microsoft.com/office/officeart/2005/8/layout/orgChart1"/>
    <dgm:cxn modelId="{35E46128-480A-4917-A233-255E057FF3F2}" type="presOf" srcId="{C54E747C-CE66-43EB-88A3-72B461E9F6A9}" destId="{86D16D82-A883-47FB-9284-EB8B103E94DD}" srcOrd="0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FA24B295-F715-4436-97F4-5CE0A352183A}" srcId="{2430ABA7-3E6E-4195-B363-66A36A81ACFF}" destId="{C54E747C-CE66-43EB-88A3-72B461E9F6A9}" srcOrd="0" destOrd="0" parTransId="{418DA5FF-3E44-4F00-834A-9350E303D9B4}" sibTransId="{3D331997-0784-4005-ABD5-E2DB2946355B}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C51DC8AD-1B4B-43C8-A8EE-975F0DFD20BB}" srcId="{C54E747C-CE66-43EB-88A3-72B461E9F6A9}" destId="{D9675CCF-2686-4685-9D9B-FAB534A3865E}" srcOrd="0" destOrd="0" parTransId="{21E43A86-EB03-44D8-82A7-FEE4900858A7}" sibTransId="{8FFE6A54-7073-4B50-8087-3E686A1DF323}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4BC077F6-67C2-496B-AE42-D22D5ED11A2F}" type="presOf" srcId="{C54E747C-CE66-43EB-88A3-72B461E9F6A9}" destId="{1CABFA01-343D-4778-A83C-57F3441C367C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E64D3D77-4E00-4C7D-93A9-BED209D03936}" type="presParOf" srcId="{6975675B-2B94-46FF-96C8-33D1078C764D}" destId="{BF3EAB27-56F9-4A6E-B675-40E9621D58BC}" srcOrd="0" destOrd="0" presId="urn:microsoft.com/office/officeart/2005/8/layout/orgChart1"/>
    <dgm:cxn modelId="{9C78C309-F568-4047-BD42-BE2FC00E701B}" type="presParOf" srcId="{6975675B-2B94-46FF-96C8-33D1078C764D}" destId="{03048493-675C-43C2-BB4E-254C461CA5BC}" srcOrd="1" destOrd="0" presId="urn:microsoft.com/office/officeart/2005/8/layout/orgChart1"/>
    <dgm:cxn modelId="{BF9E758A-41E6-4F00-9711-E1D18E271BBD}" type="presParOf" srcId="{03048493-675C-43C2-BB4E-254C461CA5BC}" destId="{BEFAB242-A1B3-428A-9BAA-24F87C6B529D}" srcOrd="0" destOrd="0" presId="urn:microsoft.com/office/officeart/2005/8/layout/orgChart1"/>
    <dgm:cxn modelId="{7D5E12CA-D465-42BA-AE71-7508EB8EF0DB}" type="presParOf" srcId="{BEFAB242-A1B3-428A-9BAA-24F87C6B529D}" destId="{86D16D82-A883-47FB-9284-EB8B103E94DD}" srcOrd="0" destOrd="0" presId="urn:microsoft.com/office/officeart/2005/8/layout/orgChart1"/>
    <dgm:cxn modelId="{F38CE2DD-AFFD-4616-829B-FF09BB2CFA55}" type="presParOf" srcId="{BEFAB242-A1B3-428A-9BAA-24F87C6B529D}" destId="{1CABFA01-343D-4778-A83C-57F3441C367C}" srcOrd="1" destOrd="0" presId="urn:microsoft.com/office/officeart/2005/8/layout/orgChart1"/>
    <dgm:cxn modelId="{469F075D-AB26-4698-A109-C579B47B70F2}" type="presParOf" srcId="{03048493-675C-43C2-BB4E-254C461CA5BC}" destId="{EC371A7F-9EEA-4EB2-B9D7-14CC8D0BE95F}" srcOrd="1" destOrd="0" presId="urn:microsoft.com/office/officeart/2005/8/layout/orgChart1"/>
    <dgm:cxn modelId="{C69F2B5C-226E-49A7-8C85-F3B15110F63C}" type="presParOf" srcId="{EC371A7F-9EEA-4EB2-B9D7-14CC8D0BE95F}" destId="{71EDE730-E10B-442A-87B9-2CD9BEFE9B5A}" srcOrd="0" destOrd="0" presId="urn:microsoft.com/office/officeart/2005/8/layout/orgChart1"/>
    <dgm:cxn modelId="{647C6F01-5E0A-447C-9042-64AE38C748D3}" type="presParOf" srcId="{EC371A7F-9EEA-4EB2-B9D7-14CC8D0BE95F}" destId="{25187F3A-C24A-4894-BAD7-433D4B9E6C1E}" srcOrd="1" destOrd="0" presId="urn:microsoft.com/office/officeart/2005/8/layout/orgChart1"/>
    <dgm:cxn modelId="{C64A5977-5DA4-4C44-A7A4-48F68E57D922}" type="presParOf" srcId="{25187F3A-C24A-4894-BAD7-433D4B9E6C1E}" destId="{8A3ED86F-3FEE-4353-9B86-6321AB0912D0}" srcOrd="0" destOrd="0" presId="urn:microsoft.com/office/officeart/2005/8/layout/orgChart1"/>
    <dgm:cxn modelId="{B76EA8CC-7922-4B30-A535-79F138B97EA2}" type="presParOf" srcId="{8A3ED86F-3FEE-4353-9B86-6321AB0912D0}" destId="{38B82000-764A-44B2-9D1B-3570F4E1E74D}" srcOrd="0" destOrd="0" presId="urn:microsoft.com/office/officeart/2005/8/layout/orgChart1"/>
    <dgm:cxn modelId="{B4B52D8B-E7A5-4390-B665-3AF3CF5B2465}" type="presParOf" srcId="{8A3ED86F-3FEE-4353-9B86-6321AB0912D0}" destId="{FA2DA044-075B-4BD0-9C2B-D2257F93E769}" srcOrd="1" destOrd="0" presId="urn:microsoft.com/office/officeart/2005/8/layout/orgChart1"/>
    <dgm:cxn modelId="{D8AA7AE5-716E-4636-94A3-90546D21E611}" type="presParOf" srcId="{25187F3A-C24A-4894-BAD7-433D4B9E6C1E}" destId="{0E034EE5-2231-454B-A139-2C3E4BC6AAC6}" srcOrd="1" destOrd="0" presId="urn:microsoft.com/office/officeart/2005/8/layout/orgChart1"/>
    <dgm:cxn modelId="{7BCC778B-C4C0-47BF-8F9E-317F558BE6F3}" type="presParOf" srcId="{25187F3A-C24A-4894-BAD7-433D4B9E6C1E}" destId="{34B9B82F-2E25-4B03-BFFD-63ED08177BAA}" srcOrd="2" destOrd="0" presId="urn:microsoft.com/office/officeart/2005/8/layout/orgChart1"/>
    <dgm:cxn modelId="{5E554A4D-861D-4BD5-9EBC-AAD2613AD25F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SEV_PAY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37976F11-9B21-49F5-856B-A735E98564BF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  <a:endParaRPr lang="en-US" dirty="0"/>
        </a:p>
      </dgm:t>
    </dgm:pt>
    <dgm:pt modelId="{3065EFCC-6075-42DF-B40A-16DA8C24FEC2}" type="parTrans" cxnId="{9C244995-2014-468A-A056-245125EEBE1D}">
      <dgm:prSet/>
      <dgm:spPr/>
      <dgm:t>
        <a:bodyPr/>
        <a:lstStyle/>
        <a:p>
          <a:endParaRPr lang="en-US"/>
        </a:p>
      </dgm:t>
    </dgm:pt>
    <dgm:pt modelId="{E993202F-7765-418B-B7EA-C6F169AB2974}" type="sibTrans" cxnId="{9C244995-2014-468A-A056-245125EEBE1D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3CAF334A-9D60-417B-841C-E643C6970056}">
      <dgm:prSet phldrT="[Text]"/>
      <dgm:spPr/>
      <dgm:t>
        <a:bodyPr/>
        <a:lstStyle/>
        <a:p>
          <a:r>
            <a:rPr lang="en-US" dirty="0" smtClean="0"/>
            <a:t>Faculty Primary: Faculty Services</a:t>
          </a:r>
          <a:endParaRPr lang="en-US" dirty="0"/>
        </a:p>
      </dgm:t>
    </dgm:pt>
    <dgm:pt modelId="{D02CDA6B-DF4F-419E-B34C-ADEDAC6708D0}" type="sibTrans" cxnId="{500F0E6D-FB0C-4716-A7A9-1B431EA84D27}">
      <dgm:prSet/>
      <dgm:spPr/>
      <dgm:t>
        <a:bodyPr/>
        <a:lstStyle/>
        <a:p>
          <a:endParaRPr lang="en-US"/>
        </a:p>
      </dgm:t>
    </dgm:pt>
    <dgm:pt modelId="{B452045B-9B5C-4698-B4B9-DF19CF606888}" type="parTrans" cxnId="{500F0E6D-FB0C-4716-A7A9-1B431EA84D27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E956B57F-596B-4480-9EB5-126257FDC531}" type="pres">
      <dgm:prSet presAssocID="{3065EFCC-6075-42DF-B40A-16DA8C24FEC2}" presName="Name37" presStyleLbl="parChTrans1D4" presStyleIdx="0" presStyleCnt="3"/>
      <dgm:spPr/>
      <dgm:t>
        <a:bodyPr/>
        <a:lstStyle/>
        <a:p>
          <a:endParaRPr lang="en-US"/>
        </a:p>
      </dgm:t>
    </dgm:pt>
    <dgm:pt modelId="{B8D1D620-4505-449D-AEDF-1FB8A025771A}" type="pres">
      <dgm:prSet presAssocID="{37976F11-9B21-49F5-856B-A735E98564BF}" presName="hierRoot2" presStyleCnt="0">
        <dgm:presLayoutVars>
          <dgm:hierBranch val="init"/>
        </dgm:presLayoutVars>
      </dgm:prSet>
      <dgm:spPr/>
    </dgm:pt>
    <dgm:pt modelId="{9966315D-5E78-453A-9C71-BA5D935C224B}" type="pres">
      <dgm:prSet presAssocID="{37976F11-9B21-49F5-856B-A735E98564BF}" presName="rootComposite" presStyleCnt="0"/>
      <dgm:spPr/>
    </dgm:pt>
    <dgm:pt modelId="{85720554-867A-44D8-94B0-390971E3E5C8}" type="pres">
      <dgm:prSet presAssocID="{37976F11-9B21-49F5-856B-A735E98564BF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AE1AE9-4519-4FBD-B4EE-E30F3231BBA3}" type="pres">
      <dgm:prSet presAssocID="{37976F11-9B21-49F5-856B-A735E98564BF}" presName="rootConnector" presStyleLbl="node4" presStyleIdx="0" presStyleCnt="3"/>
      <dgm:spPr/>
      <dgm:t>
        <a:bodyPr/>
        <a:lstStyle/>
        <a:p>
          <a:endParaRPr lang="en-US"/>
        </a:p>
      </dgm:t>
    </dgm:pt>
    <dgm:pt modelId="{06F824CB-5D70-45B9-8095-1ED0B79538F7}" type="pres">
      <dgm:prSet presAssocID="{37976F11-9B21-49F5-856B-A735E98564BF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1" presStyleCnt="3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1" presStyleCnt="3" custLinFactNeighborX="29431" custLinFactNeighborY="185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1" presStyleCnt="3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1E16023B-A732-497E-B9A1-454DCBE74B05}" type="pres">
      <dgm:prSet presAssocID="{37976F11-9B21-49F5-856B-A735E98564BF}" presName="hierChild5" presStyleCnt="0"/>
      <dgm:spPr/>
    </dgm:pt>
    <dgm:pt modelId="{00C8A8AA-4B69-4601-A878-7064AD4CA6C3}" type="pres">
      <dgm:prSet presAssocID="{B452045B-9B5C-4698-B4B9-DF19CF606888}" presName="Name37" presStyleLbl="parChTrans1D4" presStyleIdx="2" presStyleCnt="3"/>
      <dgm:spPr/>
      <dgm:t>
        <a:bodyPr/>
        <a:lstStyle/>
        <a:p>
          <a:endParaRPr lang="en-US"/>
        </a:p>
      </dgm:t>
    </dgm:pt>
    <dgm:pt modelId="{DF992CDC-4668-4CFC-9702-64E3B708B350}" type="pres">
      <dgm:prSet presAssocID="{3CAF334A-9D60-417B-841C-E643C6970056}" presName="hierRoot2" presStyleCnt="0">
        <dgm:presLayoutVars>
          <dgm:hierBranch val="init"/>
        </dgm:presLayoutVars>
      </dgm:prSet>
      <dgm:spPr/>
    </dgm:pt>
    <dgm:pt modelId="{89F6348B-37FB-4A73-BD17-F4C39AB06C27}" type="pres">
      <dgm:prSet presAssocID="{3CAF334A-9D60-417B-841C-E643C6970056}" presName="rootComposite" presStyleCnt="0"/>
      <dgm:spPr/>
    </dgm:pt>
    <dgm:pt modelId="{34D81618-11D6-4243-8CFF-767D88CBA231}" type="pres">
      <dgm:prSet presAssocID="{3CAF334A-9D60-417B-841C-E643C6970056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89C7BA-6592-4FA0-9488-2283A70AB912}" type="pres">
      <dgm:prSet presAssocID="{3CAF334A-9D60-417B-841C-E643C6970056}" presName="rootConnector" presStyleLbl="node4" presStyleIdx="2" presStyleCnt="3"/>
      <dgm:spPr/>
      <dgm:t>
        <a:bodyPr/>
        <a:lstStyle/>
        <a:p>
          <a:endParaRPr lang="en-US"/>
        </a:p>
      </dgm:t>
    </dgm:pt>
    <dgm:pt modelId="{DAA274D4-5901-4AFF-960C-CA025BCA42C3}" type="pres">
      <dgm:prSet presAssocID="{3CAF334A-9D60-417B-841C-E643C6970056}" presName="hierChild4" presStyleCnt="0"/>
      <dgm:spPr/>
    </dgm:pt>
    <dgm:pt modelId="{DCFB3D7C-782B-47C3-9352-071046B1A59A}" type="pres">
      <dgm:prSet presAssocID="{3CAF334A-9D60-417B-841C-E643C6970056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72123EF7-B54F-4A45-A0F0-D3F6BD1DCE56}" type="presOf" srcId="{3CAF334A-9D60-417B-841C-E643C6970056}" destId="{34D81618-11D6-4243-8CFF-767D88CBA231}" srcOrd="0" destOrd="0" presId="urn:microsoft.com/office/officeart/2005/8/layout/orgChart1"/>
    <dgm:cxn modelId="{500F0E6D-FB0C-4716-A7A9-1B431EA84D27}" srcId="{2430ABA7-3E6E-4195-B363-66A36A81ACFF}" destId="{3CAF334A-9D60-417B-841C-E643C6970056}" srcOrd="1" destOrd="0" parTransId="{B452045B-9B5C-4698-B4B9-DF19CF606888}" sibTransId="{D02CDA6B-DF4F-419E-B34C-ADEDAC6708D0}"/>
    <dgm:cxn modelId="{F2F89C60-6F2D-4AF1-80C4-7C0F9E8EA8AD}" type="presOf" srcId="{21E43A86-EB03-44D8-82A7-FEE4900858A7}" destId="{71EDE730-E10B-442A-87B9-2CD9BEFE9B5A}" srcOrd="0" destOrd="0" presId="urn:microsoft.com/office/officeart/2005/8/layout/orgChart1"/>
    <dgm:cxn modelId="{22D2ACFF-47C2-4F97-ADB8-B6FC70E9F240}" type="presOf" srcId="{D9675CCF-2686-4685-9D9B-FAB534A3865E}" destId="{38B82000-764A-44B2-9D1B-3570F4E1E74D}" srcOrd="0" destOrd="0" presId="urn:microsoft.com/office/officeart/2005/8/layout/orgChart1"/>
    <dgm:cxn modelId="{7846F3F9-6DD9-4EC6-96C2-9762EB8B476B}" type="presOf" srcId="{37976F11-9B21-49F5-856B-A735E98564BF}" destId="{58AE1AE9-4519-4FBD-B4EE-E30F3231BBA3}" srcOrd="1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9C244995-2014-468A-A056-245125EEBE1D}" srcId="{2430ABA7-3E6E-4195-B363-66A36A81ACFF}" destId="{37976F11-9B21-49F5-856B-A735E98564BF}" srcOrd="0" destOrd="0" parTransId="{3065EFCC-6075-42DF-B40A-16DA8C24FEC2}" sibTransId="{E993202F-7765-418B-B7EA-C6F169AB2974}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958E4E1D-B02F-434D-9426-8C1D5B2B8CE4}" type="presOf" srcId="{3CAF334A-9D60-417B-841C-E643C6970056}" destId="{CA89C7BA-6592-4FA0-9488-2283A70AB912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077036FC-5C8B-4AA0-8140-92B25C761976}" type="presOf" srcId="{D9675CCF-2686-4685-9D9B-FAB534A3865E}" destId="{FA2DA044-075B-4BD0-9C2B-D2257F93E769}" srcOrd="1" destOrd="0" presId="urn:microsoft.com/office/officeart/2005/8/layout/orgChart1"/>
    <dgm:cxn modelId="{F92ABFA1-9A1E-40B9-BA1F-AF7ECB8667D1}" type="presOf" srcId="{37976F11-9B21-49F5-856B-A735E98564BF}" destId="{85720554-867A-44D8-94B0-390971E3E5C8}" srcOrd="0" destOrd="0" presId="urn:microsoft.com/office/officeart/2005/8/layout/orgChart1"/>
    <dgm:cxn modelId="{D38F2AD0-D0E3-445D-AD02-325C233D7457}" type="presOf" srcId="{B452045B-9B5C-4698-B4B9-DF19CF606888}" destId="{00C8A8AA-4B69-4601-A878-7064AD4CA6C3}" srcOrd="0" destOrd="0" presId="urn:microsoft.com/office/officeart/2005/8/layout/orgChart1"/>
    <dgm:cxn modelId="{66775EC6-BFE5-494D-8335-D6AE44CE8B6F}" type="presOf" srcId="{3065EFCC-6075-42DF-B40A-16DA8C24FEC2}" destId="{E956B57F-596B-4480-9EB5-126257FDC531}" srcOrd="0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C51DC8AD-1B4B-43C8-A8EE-975F0DFD20BB}" srcId="{37976F11-9B21-49F5-856B-A735E98564BF}" destId="{D9675CCF-2686-4685-9D9B-FAB534A3865E}" srcOrd="0" destOrd="0" parTransId="{21E43A86-EB03-44D8-82A7-FEE4900858A7}" sibTransId="{8FFE6A54-7073-4B50-8087-3E686A1DF323}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654FBBFC-3789-496A-A8B6-CBE303B773D2}" type="presParOf" srcId="{6975675B-2B94-46FF-96C8-33D1078C764D}" destId="{E956B57F-596B-4480-9EB5-126257FDC531}" srcOrd="0" destOrd="0" presId="urn:microsoft.com/office/officeart/2005/8/layout/orgChart1"/>
    <dgm:cxn modelId="{22A26987-2DE9-41EF-A3B5-4F0AD155390C}" type="presParOf" srcId="{6975675B-2B94-46FF-96C8-33D1078C764D}" destId="{B8D1D620-4505-449D-AEDF-1FB8A025771A}" srcOrd="1" destOrd="0" presId="urn:microsoft.com/office/officeart/2005/8/layout/orgChart1"/>
    <dgm:cxn modelId="{97DC82A5-30FA-414C-97D8-52A28D5F0BAC}" type="presParOf" srcId="{B8D1D620-4505-449D-AEDF-1FB8A025771A}" destId="{9966315D-5E78-453A-9C71-BA5D935C224B}" srcOrd="0" destOrd="0" presId="urn:microsoft.com/office/officeart/2005/8/layout/orgChart1"/>
    <dgm:cxn modelId="{9691BDA4-F9D9-4E72-93AE-8EE4F60D90CB}" type="presParOf" srcId="{9966315D-5E78-453A-9C71-BA5D935C224B}" destId="{85720554-867A-44D8-94B0-390971E3E5C8}" srcOrd="0" destOrd="0" presId="urn:microsoft.com/office/officeart/2005/8/layout/orgChart1"/>
    <dgm:cxn modelId="{81ABBEB9-9866-42A3-9311-24395E607079}" type="presParOf" srcId="{9966315D-5E78-453A-9C71-BA5D935C224B}" destId="{58AE1AE9-4519-4FBD-B4EE-E30F3231BBA3}" srcOrd="1" destOrd="0" presId="urn:microsoft.com/office/officeart/2005/8/layout/orgChart1"/>
    <dgm:cxn modelId="{7CCBE99B-E970-4244-A7EB-D4ADCEAC4347}" type="presParOf" srcId="{B8D1D620-4505-449D-AEDF-1FB8A025771A}" destId="{06F824CB-5D70-45B9-8095-1ED0B79538F7}" srcOrd="1" destOrd="0" presId="urn:microsoft.com/office/officeart/2005/8/layout/orgChart1"/>
    <dgm:cxn modelId="{06036B2B-8CBB-44B1-A9BE-07DFC5D692F8}" type="presParOf" srcId="{06F824CB-5D70-45B9-8095-1ED0B79538F7}" destId="{71EDE730-E10B-442A-87B9-2CD9BEFE9B5A}" srcOrd="0" destOrd="0" presId="urn:microsoft.com/office/officeart/2005/8/layout/orgChart1"/>
    <dgm:cxn modelId="{F36182F6-989E-4E45-950D-50617C5EE598}" type="presParOf" srcId="{06F824CB-5D70-45B9-8095-1ED0B79538F7}" destId="{25187F3A-C24A-4894-BAD7-433D4B9E6C1E}" srcOrd="1" destOrd="0" presId="urn:microsoft.com/office/officeart/2005/8/layout/orgChart1"/>
    <dgm:cxn modelId="{26193A8A-83D1-40F2-8464-655FEE3FD9AC}" type="presParOf" srcId="{25187F3A-C24A-4894-BAD7-433D4B9E6C1E}" destId="{8A3ED86F-3FEE-4353-9B86-6321AB0912D0}" srcOrd="0" destOrd="0" presId="urn:microsoft.com/office/officeart/2005/8/layout/orgChart1"/>
    <dgm:cxn modelId="{B28A6650-B739-4EF5-9045-47DFAE3785B6}" type="presParOf" srcId="{8A3ED86F-3FEE-4353-9B86-6321AB0912D0}" destId="{38B82000-764A-44B2-9D1B-3570F4E1E74D}" srcOrd="0" destOrd="0" presId="urn:microsoft.com/office/officeart/2005/8/layout/orgChart1"/>
    <dgm:cxn modelId="{154666FA-0CA8-45DD-9E84-204A718A3D6A}" type="presParOf" srcId="{8A3ED86F-3FEE-4353-9B86-6321AB0912D0}" destId="{FA2DA044-075B-4BD0-9C2B-D2257F93E769}" srcOrd="1" destOrd="0" presId="urn:microsoft.com/office/officeart/2005/8/layout/orgChart1"/>
    <dgm:cxn modelId="{AD5EEDA3-B049-40D6-A912-C193D58AC686}" type="presParOf" srcId="{25187F3A-C24A-4894-BAD7-433D4B9E6C1E}" destId="{0E034EE5-2231-454B-A139-2C3E4BC6AAC6}" srcOrd="1" destOrd="0" presId="urn:microsoft.com/office/officeart/2005/8/layout/orgChart1"/>
    <dgm:cxn modelId="{40766D5B-7F1E-48FA-93D7-D8E76483BBBE}" type="presParOf" srcId="{25187F3A-C24A-4894-BAD7-433D4B9E6C1E}" destId="{34B9B82F-2E25-4B03-BFFD-63ED08177BAA}" srcOrd="2" destOrd="0" presId="urn:microsoft.com/office/officeart/2005/8/layout/orgChart1"/>
    <dgm:cxn modelId="{B94AEC50-1592-443D-86FF-818CF722E881}" type="presParOf" srcId="{B8D1D620-4505-449D-AEDF-1FB8A025771A}" destId="{1E16023B-A732-497E-B9A1-454DCBE74B05}" srcOrd="2" destOrd="0" presId="urn:microsoft.com/office/officeart/2005/8/layout/orgChart1"/>
    <dgm:cxn modelId="{CD0069F8-BA26-439C-AA04-22F61F4F78BE}" type="presParOf" srcId="{6975675B-2B94-46FF-96C8-33D1078C764D}" destId="{00C8A8AA-4B69-4601-A878-7064AD4CA6C3}" srcOrd="2" destOrd="0" presId="urn:microsoft.com/office/officeart/2005/8/layout/orgChart1"/>
    <dgm:cxn modelId="{8F1407FE-C347-489E-9201-13957D40AB1C}" type="presParOf" srcId="{6975675B-2B94-46FF-96C8-33D1078C764D}" destId="{DF992CDC-4668-4CFC-9702-64E3B708B350}" srcOrd="3" destOrd="0" presId="urn:microsoft.com/office/officeart/2005/8/layout/orgChart1"/>
    <dgm:cxn modelId="{6390A64F-5267-4C8D-9D91-FC37967077E8}" type="presParOf" srcId="{DF992CDC-4668-4CFC-9702-64E3B708B350}" destId="{89F6348B-37FB-4A73-BD17-F4C39AB06C27}" srcOrd="0" destOrd="0" presId="urn:microsoft.com/office/officeart/2005/8/layout/orgChart1"/>
    <dgm:cxn modelId="{2892707D-A88C-47F5-9E02-E61971DB32D9}" type="presParOf" srcId="{89F6348B-37FB-4A73-BD17-F4C39AB06C27}" destId="{34D81618-11D6-4243-8CFF-767D88CBA231}" srcOrd="0" destOrd="0" presId="urn:microsoft.com/office/officeart/2005/8/layout/orgChart1"/>
    <dgm:cxn modelId="{0B739C16-096F-453A-98CF-0322D158D1FD}" type="presParOf" srcId="{89F6348B-37FB-4A73-BD17-F4C39AB06C27}" destId="{CA89C7BA-6592-4FA0-9488-2283A70AB912}" srcOrd="1" destOrd="0" presId="urn:microsoft.com/office/officeart/2005/8/layout/orgChart1"/>
    <dgm:cxn modelId="{3946D8A5-6D5D-4099-B744-C269F71E8083}" type="presParOf" srcId="{DF992CDC-4668-4CFC-9702-64E3B708B350}" destId="{DAA274D4-5901-4AFF-960C-CA025BCA42C3}" srcOrd="1" destOrd="0" presId="urn:microsoft.com/office/officeart/2005/8/layout/orgChart1"/>
    <dgm:cxn modelId="{BBF51406-6ACC-4969-8443-D08463D6E531}" type="presParOf" srcId="{DF992CDC-4668-4CFC-9702-64E3B708B350}" destId="{DCFB3D7C-782B-47C3-9352-071046B1A59A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ST_ADLWRK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Class &amp; Comp</a:t>
          </a:r>
          <a:endParaRPr lang="en-US" dirty="0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BF3EAB27-56F9-4A6E-B675-40E9621D58BC}" type="pres">
      <dgm:prSet presAssocID="{418DA5FF-3E44-4F00-834A-9350E303D9B4}" presName="Name37" presStyleLbl="parChTrans1D4" presStyleIdx="0" presStyleCnt="2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0" presStyleCnt="2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1" presStyleCnt="2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1" presStyleCnt="2" custLinFactNeighborX="11628" custLinFactNeighborY="-3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1" presStyleCnt="2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A92B883A-E04C-47EC-A9F9-E1D99A992FBF}" type="presOf" srcId="{21E43A86-EB03-44D8-82A7-FEE4900858A7}" destId="{71EDE730-E10B-442A-87B9-2CD9BEFE9B5A}" srcOrd="0" destOrd="0" presId="urn:microsoft.com/office/officeart/2005/8/layout/orgChart1"/>
    <dgm:cxn modelId="{608BA423-3CE9-4237-9697-6EAAFB2C7DF0}" type="presOf" srcId="{D9675CCF-2686-4685-9D9B-FAB534A3865E}" destId="{FA2DA044-075B-4BD0-9C2B-D2257F93E769}" srcOrd="1" destOrd="0" presId="urn:microsoft.com/office/officeart/2005/8/layout/orgChart1"/>
    <dgm:cxn modelId="{59FAC37F-66CF-40E3-8044-293E07B23364}" type="presOf" srcId="{418DA5FF-3E44-4F00-834A-9350E303D9B4}" destId="{BF3EAB27-56F9-4A6E-B675-40E9621D58BC}" srcOrd="0" destOrd="0" presId="urn:microsoft.com/office/officeart/2005/8/layout/orgChart1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341218F5-F5FA-4B9C-A343-E754CD98A759}" type="presOf" srcId="{D9675CCF-2686-4685-9D9B-FAB534A3865E}" destId="{38B82000-764A-44B2-9D1B-3570F4E1E74D}" srcOrd="0" destOrd="0" presId="urn:microsoft.com/office/officeart/2005/8/layout/orgChart1"/>
    <dgm:cxn modelId="{35E46128-480A-4917-A233-255E057FF3F2}" type="presOf" srcId="{C54E747C-CE66-43EB-88A3-72B461E9F6A9}" destId="{86D16D82-A883-47FB-9284-EB8B103E94DD}" srcOrd="0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FA24B295-F715-4436-97F4-5CE0A352183A}" srcId="{2430ABA7-3E6E-4195-B363-66A36A81ACFF}" destId="{C54E747C-CE66-43EB-88A3-72B461E9F6A9}" srcOrd="0" destOrd="0" parTransId="{418DA5FF-3E44-4F00-834A-9350E303D9B4}" sibTransId="{3D331997-0784-4005-ABD5-E2DB2946355B}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C51DC8AD-1B4B-43C8-A8EE-975F0DFD20BB}" srcId="{C54E747C-CE66-43EB-88A3-72B461E9F6A9}" destId="{D9675CCF-2686-4685-9D9B-FAB534A3865E}" srcOrd="0" destOrd="0" parTransId="{21E43A86-EB03-44D8-82A7-FEE4900858A7}" sibTransId="{8FFE6A54-7073-4B50-8087-3E686A1DF323}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4BC077F6-67C2-496B-AE42-D22D5ED11A2F}" type="presOf" srcId="{C54E747C-CE66-43EB-88A3-72B461E9F6A9}" destId="{1CABFA01-343D-4778-A83C-57F3441C367C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E64D3D77-4E00-4C7D-93A9-BED209D03936}" type="presParOf" srcId="{6975675B-2B94-46FF-96C8-33D1078C764D}" destId="{BF3EAB27-56F9-4A6E-B675-40E9621D58BC}" srcOrd="0" destOrd="0" presId="urn:microsoft.com/office/officeart/2005/8/layout/orgChart1"/>
    <dgm:cxn modelId="{9C78C309-F568-4047-BD42-BE2FC00E701B}" type="presParOf" srcId="{6975675B-2B94-46FF-96C8-33D1078C764D}" destId="{03048493-675C-43C2-BB4E-254C461CA5BC}" srcOrd="1" destOrd="0" presId="urn:microsoft.com/office/officeart/2005/8/layout/orgChart1"/>
    <dgm:cxn modelId="{BF9E758A-41E6-4F00-9711-E1D18E271BBD}" type="presParOf" srcId="{03048493-675C-43C2-BB4E-254C461CA5BC}" destId="{BEFAB242-A1B3-428A-9BAA-24F87C6B529D}" srcOrd="0" destOrd="0" presId="urn:microsoft.com/office/officeart/2005/8/layout/orgChart1"/>
    <dgm:cxn modelId="{7D5E12CA-D465-42BA-AE71-7508EB8EF0DB}" type="presParOf" srcId="{BEFAB242-A1B3-428A-9BAA-24F87C6B529D}" destId="{86D16D82-A883-47FB-9284-EB8B103E94DD}" srcOrd="0" destOrd="0" presId="urn:microsoft.com/office/officeart/2005/8/layout/orgChart1"/>
    <dgm:cxn modelId="{F38CE2DD-AFFD-4616-829B-FF09BB2CFA55}" type="presParOf" srcId="{BEFAB242-A1B3-428A-9BAA-24F87C6B529D}" destId="{1CABFA01-343D-4778-A83C-57F3441C367C}" srcOrd="1" destOrd="0" presId="urn:microsoft.com/office/officeart/2005/8/layout/orgChart1"/>
    <dgm:cxn modelId="{469F075D-AB26-4698-A109-C579B47B70F2}" type="presParOf" srcId="{03048493-675C-43C2-BB4E-254C461CA5BC}" destId="{EC371A7F-9EEA-4EB2-B9D7-14CC8D0BE95F}" srcOrd="1" destOrd="0" presId="urn:microsoft.com/office/officeart/2005/8/layout/orgChart1"/>
    <dgm:cxn modelId="{C69F2B5C-226E-49A7-8C85-F3B15110F63C}" type="presParOf" srcId="{EC371A7F-9EEA-4EB2-B9D7-14CC8D0BE95F}" destId="{71EDE730-E10B-442A-87B9-2CD9BEFE9B5A}" srcOrd="0" destOrd="0" presId="urn:microsoft.com/office/officeart/2005/8/layout/orgChart1"/>
    <dgm:cxn modelId="{647C6F01-5E0A-447C-9042-64AE38C748D3}" type="presParOf" srcId="{EC371A7F-9EEA-4EB2-B9D7-14CC8D0BE95F}" destId="{25187F3A-C24A-4894-BAD7-433D4B9E6C1E}" srcOrd="1" destOrd="0" presId="urn:microsoft.com/office/officeart/2005/8/layout/orgChart1"/>
    <dgm:cxn modelId="{C64A5977-5DA4-4C44-A7A4-48F68E57D922}" type="presParOf" srcId="{25187F3A-C24A-4894-BAD7-433D4B9E6C1E}" destId="{8A3ED86F-3FEE-4353-9B86-6321AB0912D0}" srcOrd="0" destOrd="0" presId="urn:microsoft.com/office/officeart/2005/8/layout/orgChart1"/>
    <dgm:cxn modelId="{B76EA8CC-7922-4B30-A535-79F138B97EA2}" type="presParOf" srcId="{8A3ED86F-3FEE-4353-9B86-6321AB0912D0}" destId="{38B82000-764A-44B2-9D1B-3570F4E1E74D}" srcOrd="0" destOrd="0" presId="urn:microsoft.com/office/officeart/2005/8/layout/orgChart1"/>
    <dgm:cxn modelId="{B4B52D8B-E7A5-4390-B665-3AF3CF5B2465}" type="presParOf" srcId="{8A3ED86F-3FEE-4353-9B86-6321AB0912D0}" destId="{FA2DA044-075B-4BD0-9C2B-D2257F93E769}" srcOrd="1" destOrd="0" presId="urn:microsoft.com/office/officeart/2005/8/layout/orgChart1"/>
    <dgm:cxn modelId="{D8AA7AE5-716E-4636-94A3-90546D21E611}" type="presParOf" srcId="{25187F3A-C24A-4894-BAD7-433D4B9E6C1E}" destId="{0E034EE5-2231-454B-A139-2C3E4BC6AAC6}" srcOrd="1" destOrd="0" presId="urn:microsoft.com/office/officeart/2005/8/layout/orgChart1"/>
    <dgm:cxn modelId="{7BCC778B-C4C0-47BF-8F9E-317F558BE6F3}" type="presParOf" srcId="{25187F3A-C24A-4894-BAD7-433D4B9E6C1E}" destId="{34B9B82F-2E25-4B03-BFFD-63ED08177BAA}" srcOrd="2" destOrd="0" presId="urn:microsoft.com/office/officeart/2005/8/layout/orgChart1"/>
    <dgm:cxn modelId="{5E554A4D-861D-4BD5-9EBC-AAD2613AD25F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ST_FTE_INC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Class &amp; Comp</a:t>
          </a:r>
          <a:endParaRPr lang="en-US" dirty="0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BF3EAB27-56F9-4A6E-B675-40E9621D58BC}" type="pres">
      <dgm:prSet presAssocID="{418DA5FF-3E44-4F00-834A-9350E303D9B4}" presName="Name37" presStyleLbl="parChTrans1D4" presStyleIdx="0" presStyleCnt="2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0" presStyleCnt="2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1" presStyleCnt="2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1" presStyleCnt="2" custLinFactNeighborX="11628" custLinFactNeighborY="-3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1" presStyleCnt="2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A92B883A-E04C-47EC-A9F9-E1D99A992FBF}" type="presOf" srcId="{21E43A86-EB03-44D8-82A7-FEE4900858A7}" destId="{71EDE730-E10B-442A-87B9-2CD9BEFE9B5A}" srcOrd="0" destOrd="0" presId="urn:microsoft.com/office/officeart/2005/8/layout/orgChart1"/>
    <dgm:cxn modelId="{608BA423-3CE9-4237-9697-6EAAFB2C7DF0}" type="presOf" srcId="{D9675CCF-2686-4685-9D9B-FAB534A3865E}" destId="{FA2DA044-075B-4BD0-9C2B-D2257F93E769}" srcOrd="1" destOrd="0" presId="urn:microsoft.com/office/officeart/2005/8/layout/orgChart1"/>
    <dgm:cxn modelId="{59FAC37F-66CF-40E3-8044-293E07B23364}" type="presOf" srcId="{418DA5FF-3E44-4F00-834A-9350E303D9B4}" destId="{BF3EAB27-56F9-4A6E-B675-40E9621D58BC}" srcOrd="0" destOrd="0" presId="urn:microsoft.com/office/officeart/2005/8/layout/orgChart1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341218F5-F5FA-4B9C-A343-E754CD98A759}" type="presOf" srcId="{D9675CCF-2686-4685-9D9B-FAB534A3865E}" destId="{38B82000-764A-44B2-9D1B-3570F4E1E74D}" srcOrd="0" destOrd="0" presId="urn:microsoft.com/office/officeart/2005/8/layout/orgChart1"/>
    <dgm:cxn modelId="{35E46128-480A-4917-A233-255E057FF3F2}" type="presOf" srcId="{C54E747C-CE66-43EB-88A3-72B461E9F6A9}" destId="{86D16D82-A883-47FB-9284-EB8B103E94DD}" srcOrd="0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FA24B295-F715-4436-97F4-5CE0A352183A}" srcId="{2430ABA7-3E6E-4195-B363-66A36A81ACFF}" destId="{C54E747C-CE66-43EB-88A3-72B461E9F6A9}" srcOrd="0" destOrd="0" parTransId="{418DA5FF-3E44-4F00-834A-9350E303D9B4}" sibTransId="{3D331997-0784-4005-ABD5-E2DB2946355B}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C51DC8AD-1B4B-43C8-A8EE-975F0DFD20BB}" srcId="{C54E747C-CE66-43EB-88A3-72B461E9F6A9}" destId="{D9675CCF-2686-4685-9D9B-FAB534A3865E}" srcOrd="0" destOrd="0" parTransId="{21E43A86-EB03-44D8-82A7-FEE4900858A7}" sibTransId="{8FFE6A54-7073-4B50-8087-3E686A1DF323}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4BC077F6-67C2-496B-AE42-D22D5ED11A2F}" type="presOf" srcId="{C54E747C-CE66-43EB-88A3-72B461E9F6A9}" destId="{1CABFA01-343D-4778-A83C-57F3441C367C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E64D3D77-4E00-4C7D-93A9-BED209D03936}" type="presParOf" srcId="{6975675B-2B94-46FF-96C8-33D1078C764D}" destId="{BF3EAB27-56F9-4A6E-B675-40E9621D58BC}" srcOrd="0" destOrd="0" presId="urn:microsoft.com/office/officeart/2005/8/layout/orgChart1"/>
    <dgm:cxn modelId="{9C78C309-F568-4047-BD42-BE2FC00E701B}" type="presParOf" srcId="{6975675B-2B94-46FF-96C8-33D1078C764D}" destId="{03048493-675C-43C2-BB4E-254C461CA5BC}" srcOrd="1" destOrd="0" presId="urn:microsoft.com/office/officeart/2005/8/layout/orgChart1"/>
    <dgm:cxn modelId="{BF9E758A-41E6-4F00-9711-E1D18E271BBD}" type="presParOf" srcId="{03048493-675C-43C2-BB4E-254C461CA5BC}" destId="{BEFAB242-A1B3-428A-9BAA-24F87C6B529D}" srcOrd="0" destOrd="0" presId="urn:microsoft.com/office/officeart/2005/8/layout/orgChart1"/>
    <dgm:cxn modelId="{7D5E12CA-D465-42BA-AE71-7508EB8EF0DB}" type="presParOf" srcId="{BEFAB242-A1B3-428A-9BAA-24F87C6B529D}" destId="{86D16D82-A883-47FB-9284-EB8B103E94DD}" srcOrd="0" destOrd="0" presId="urn:microsoft.com/office/officeart/2005/8/layout/orgChart1"/>
    <dgm:cxn modelId="{F38CE2DD-AFFD-4616-829B-FF09BB2CFA55}" type="presParOf" srcId="{BEFAB242-A1B3-428A-9BAA-24F87C6B529D}" destId="{1CABFA01-343D-4778-A83C-57F3441C367C}" srcOrd="1" destOrd="0" presId="urn:microsoft.com/office/officeart/2005/8/layout/orgChart1"/>
    <dgm:cxn modelId="{469F075D-AB26-4698-A109-C579B47B70F2}" type="presParOf" srcId="{03048493-675C-43C2-BB4E-254C461CA5BC}" destId="{EC371A7F-9EEA-4EB2-B9D7-14CC8D0BE95F}" srcOrd="1" destOrd="0" presId="urn:microsoft.com/office/officeart/2005/8/layout/orgChart1"/>
    <dgm:cxn modelId="{C69F2B5C-226E-49A7-8C85-F3B15110F63C}" type="presParOf" srcId="{EC371A7F-9EEA-4EB2-B9D7-14CC8D0BE95F}" destId="{71EDE730-E10B-442A-87B9-2CD9BEFE9B5A}" srcOrd="0" destOrd="0" presId="urn:microsoft.com/office/officeart/2005/8/layout/orgChart1"/>
    <dgm:cxn modelId="{647C6F01-5E0A-447C-9042-64AE38C748D3}" type="presParOf" srcId="{EC371A7F-9EEA-4EB2-B9D7-14CC8D0BE95F}" destId="{25187F3A-C24A-4894-BAD7-433D4B9E6C1E}" srcOrd="1" destOrd="0" presId="urn:microsoft.com/office/officeart/2005/8/layout/orgChart1"/>
    <dgm:cxn modelId="{C64A5977-5DA4-4C44-A7A4-48F68E57D922}" type="presParOf" srcId="{25187F3A-C24A-4894-BAD7-433D4B9E6C1E}" destId="{8A3ED86F-3FEE-4353-9B86-6321AB0912D0}" srcOrd="0" destOrd="0" presId="urn:microsoft.com/office/officeart/2005/8/layout/orgChart1"/>
    <dgm:cxn modelId="{B76EA8CC-7922-4B30-A535-79F138B97EA2}" type="presParOf" srcId="{8A3ED86F-3FEE-4353-9B86-6321AB0912D0}" destId="{38B82000-764A-44B2-9D1B-3570F4E1E74D}" srcOrd="0" destOrd="0" presId="urn:microsoft.com/office/officeart/2005/8/layout/orgChart1"/>
    <dgm:cxn modelId="{B4B52D8B-E7A5-4390-B665-3AF3CF5B2465}" type="presParOf" srcId="{8A3ED86F-3FEE-4353-9B86-6321AB0912D0}" destId="{FA2DA044-075B-4BD0-9C2B-D2257F93E769}" srcOrd="1" destOrd="0" presId="urn:microsoft.com/office/officeart/2005/8/layout/orgChart1"/>
    <dgm:cxn modelId="{D8AA7AE5-716E-4636-94A3-90546D21E611}" type="presParOf" srcId="{25187F3A-C24A-4894-BAD7-433D4B9E6C1E}" destId="{0E034EE5-2231-454B-A139-2C3E4BC6AAC6}" srcOrd="1" destOrd="0" presId="urn:microsoft.com/office/officeart/2005/8/layout/orgChart1"/>
    <dgm:cxn modelId="{7BCC778B-C4C0-47BF-8F9E-317F558BE6F3}" type="presParOf" srcId="{25187F3A-C24A-4894-BAD7-433D4B9E6C1E}" destId="{34B9B82F-2E25-4B03-BFFD-63ED08177BAA}" srcOrd="2" destOrd="0" presId="urn:microsoft.com/office/officeart/2005/8/layout/orgChart1"/>
    <dgm:cxn modelId="{5E554A4D-861D-4BD5-9EBC-AAD2613AD25F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ST_ON_CALL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0" presStyleCnt="1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0" presStyleCnt="1" custLinFactNeighborX="-15997" custLinFactNeighborY="-118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0" presStyleCnt="1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8143E843-308E-43FB-A3B3-D90A37760193}" type="presOf" srcId="{D9675CCF-2686-4685-9D9B-FAB534A3865E}" destId="{38B82000-764A-44B2-9D1B-3570F4E1E74D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EBA2942D-4D61-4064-BC4E-C4746FD096B5}" type="presOf" srcId="{21E43A86-EB03-44D8-82A7-FEE4900858A7}" destId="{71EDE730-E10B-442A-87B9-2CD9BEFE9B5A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BC438398-2F6A-42D1-B6D9-B9383AA08A21}" type="presOf" srcId="{D9675CCF-2686-4685-9D9B-FAB534A3865E}" destId="{FA2DA044-075B-4BD0-9C2B-D2257F93E769}" srcOrd="1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C51DC8AD-1B4B-43C8-A8EE-975F0DFD20BB}" srcId="{2430ABA7-3E6E-4195-B363-66A36A81ACFF}" destId="{D9675CCF-2686-4685-9D9B-FAB534A3865E}" srcOrd="0" destOrd="0" parTransId="{21E43A86-EB03-44D8-82A7-FEE4900858A7}" sibTransId="{8FFE6A54-7073-4B50-8087-3E686A1DF323}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AD737612-F81D-408E-988A-B0F0DE9D5140}" type="presParOf" srcId="{6975675B-2B94-46FF-96C8-33D1078C764D}" destId="{71EDE730-E10B-442A-87B9-2CD9BEFE9B5A}" srcOrd="0" destOrd="0" presId="urn:microsoft.com/office/officeart/2005/8/layout/orgChart1"/>
    <dgm:cxn modelId="{E31CDB41-E964-4762-A51A-F755B247363D}" type="presParOf" srcId="{6975675B-2B94-46FF-96C8-33D1078C764D}" destId="{25187F3A-C24A-4894-BAD7-433D4B9E6C1E}" srcOrd="1" destOrd="0" presId="urn:microsoft.com/office/officeart/2005/8/layout/orgChart1"/>
    <dgm:cxn modelId="{0D9F1B90-D6AA-4FC7-A22E-6B6DE6795426}" type="presParOf" srcId="{25187F3A-C24A-4894-BAD7-433D4B9E6C1E}" destId="{8A3ED86F-3FEE-4353-9B86-6321AB0912D0}" srcOrd="0" destOrd="0" presId="urn:microsoft.com/office/officeart/2005/8/layout/orgChart1"/>
    <dgm:cxn modelId="{14CFDEC8-A052-47C0-A9BF-49CB0CA2CE77}" type="presParOf" srcId="{8A3ED86F-3FEE-4353-9B86-6321AB0912D0}" destId="{38B82000-764A-44B2-9D1B-3570F4E1E74D}" srcOrd="0" destOrd="0" presId="urn:microsoft.com/office/officeart/2005/8/layout/orgChart1"/>
    <dgm:cxn modelId="{4E9DD529-0DD1-40E7-849C-25D27880C6BE}" type="presParOf" srcId="{8A3ED86F-3FEE-4353-9B86-6321AB0912D0}" destId="{FA2DA044-075B-4BD0-9C2B-D2257F93E769}" srcOrd="1" destOrd="0" presId="urn:microsoft.com/office/officeart/2005/8/layout/orgChart1"/>
    <dgm:cxn modelId="{3FA18B8D-B987-446D-9E3A-2917F5182C14}" type="presParOf" srcId="{25187F3A-C24A-4894-BAD7-433D4B9E6C1E}" destId="{0E034EE5-2231-454B-A139-2C3E4BC6AAC6}" srcOrd="1" destOrd="0" presId="urn:microsoft.com/office/officeart/2005/8/layout/orgChart1"/>
    <dgm:cxn modelId="{6FC94143-8ACE-4AC0-A9C3-203643C9BF45}" type="presParOf" srcId="{25187F3A-C24A-4894-BAD7-433D4B9E6C1E}" destId="{34B9B82F-2E25-4B03-BFFD-63ED08177BAA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AWD_BONUS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37976F11-9B21-49F5-856B-A735E98564BF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  <a:endParaRPr lang="en-US" dirty="0"/>
        </a:p>
      </dgm:t>
    </dgm:pt>
    <dgm:pt modelId="{3065EFCC-6075-42DF-B40A-16DA8C24FEC2}" type="parTrans" cxnId="{9C244995-2014-468A-A056-245125EEBE1D}">
      <dgm:prSet/>
      <dgm:spPr/>
      <dgm:t>
        <a:bodyPr/>
        <a:lstStyle/>
        <a:p>
          <a:endParaRPr lang="en-US"/>
        </a:p>
      </dgm:t>
    </dgm:pt>
    <dgm:pt modelId="{E993202F-7765-418B-B7EA-C6F169AB2974}" type="sibTrans" cxnId="{9C244995-2014-468A-A056-245125EEBE1D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3CAF334A-9D60-417B-841C-E643C6970056}">
      <dgm:prSet phldrT="[Text]"/>
      <dgm:spPr/>
      <dgm:t>
        <a:bodyPr/>
        <a:lstStyle/>
        <a:p>
          <a:r>
            <a:rPr lang="en-US" dirty="0" smtClean="0"/>
            <a:t>Faculty Primary: Faculty Services</a:t>
          </a:r>
          <a:endParaRPr lang="en-US" dirty="0"/>
        </a:p>
      </dgm:t>
    </dgm:pt>
    <dgm:pt modelId="{D02CDA6B-DF4F-419E-B34C-ADEDAC6708D0}" type="sibTrans" cxnId="{500F0E6D-FB0C-4716-A7A9-1B431EA84D27}">
      <dgm:prSet/>
      <dgm:spPr/>
      <dgm:t>
        <a:bodyPr/>
        <a:lstStyle/>
        <a:p>
          <a:endParaRPr lang="en-US"/>
        </a:p>
      </dgm:t>
    </dgm:pt>
    <dgm:pt modelId="{B452045B-9B5C-4698-B4B9-DF19CF606888}" type="parTrans" cxnId="{500F0E6D-FB0C-4716-A7A9-1B431EA84D27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E956B57F-596B-4480-9EB5-126257FDC531}" type="pres">
      <dgm:prSet presAssocID="{3065EFCC-6075-42DF-B40A-16DA8C24FEC2}" presName="Name37" presStyleLbl="parChTrans1D4" presStyleIdx="0" presStyleCnt="3"/>
      <dgm:spPr/>
      <dgm:t>
        <a:bodyPr/>
        <a:lstStyle/>
        <a:p>
          <a:endParaRPr lang="en-US"/>
        </a:p>
      </dgm:t>
    </dgm:pt>
    <dgm:pt modelId="{B8D1D620-4505-449D-AEDF-1FB8A025771A}" type="pres">
      <dgm:prSet presAssocID="{37976F11-9B21-49F5-856B-A735E98564BF}" presName="hierRoot2" presStyleCnt="0">
        <dgm:presLayoutVars>
          <dgm:hierBranch val="init"/>
        </dgm:presLayoutVars>
      </dgm:prSet>
      <dgm:spPr/>
    </dgm:pt>
    <dgm:pt modelId="{9966315D-5E78-453A-9C71-BA5D935C224B}" type="pres">
      <dgm:prSet presAssocID="{37976F11-9B21-49F5-856B-A735E98564BF}" presName="rootComposite" presStyleCnt="0"/>
      <dgm:spPr/>
    </dgm:pt>
    <dgm:pt modelId="{85720554-867A-44D8-94B0-390971E3E5C8}" type="pres">
      <dgm:prSet presAssocID="{37976F11-9B21-49F5-856B-A735E98564BF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AE1AE9-4519-4FBD-B4EE-E30F3231BBA3}" type="pres">
      <dgm:prSet presAssocID="{37976F11-9B21-49F5-856B-A735E98564BF}" presName="rootConnector" presStyleLbl="node4" presStyleIdx="0" presStyleCnt="3"/>
      <dgm:spPr/>
      <dgm:t>
        <a:bodyPr/>
        <a:lstStyle/>
        <a:p>
          <a:endParaRPr lang="en-US"/>
        </a:p>
      </dgm:t>
    </dgm:pt>
    <dgm:pt modelId="{06F824CB-5D70-45B9-8095-1ED0B79538F7}" type="pres">
      <dgm:prSet presAssocID="{37976F11-9B21-49F5-856B-A735E98564BF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1" presStyleCnt="3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1" presStyleCnt="3" custLinFactNeighborX="-93436" custLinFactNeighborY="-69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1" presStyleCnt="3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1E16023B-A732-497E-B9A1-454DCBE74B05}" type="pres">
      <dgm:prSet presAssocID="{37976F11-9B21-49F5-856B-A735E98564BF}" presName="hierChild5" presStyleCnt="0"/>
      <dgm:spPr/>
    </dgm:pt>
    <dgm:pt modelId="{00C8A8AA-4B69-4601-A878-7064AD4CA6C3}" type="pres">
      <dgm:prSet presAssocID="{B452045B-9B5C-4698-B4B9-DF19CF606888}" presName="Name37" presStyleLbl="parChTrans1D4" presStyleIdx="2" presStyleCnt="3"/>
      <dgm:spPr/>
      <dgm:t>
        <a:bodyPr/>
        <a:lstStyle/>
        <a:p>
          <a:endParaRPr lang="en-US"/>
        </a:p>
      </dgm:t>
    </dgm:pt>
    <dgm:pt modelId="{DF992CDC-4668-4CFC-9702-64E3B708B350}" type="pres">
      <dgm:prSet presAssocID="{3CAF334A-9D60-417B-841C-E643C6970056}" presName="hierRoot2" presStyleCnt="0">
        <dgm:presLayoutVars>
          <dgm:hierBranch val="init"/>
        </dgm:presLayoutVars>
      </dgm:prSet>
      <dgm:spPr/>
    </dgm:pt>
    <dgm:pt modelId="{89F6348B-37FB-4A73-BD17-F4C39AB06C27}" type="pres">
      <dgm:prSet presAssocID="{3CAF334A-9D60-417B-841C-E643C6970056}" presName="rootComposite" presStyleCnt="0"/>
      <dgm:spPr/>
    </dgm:pt>
    <dgm:pt modelId="{34D81618-11D6-4243-8CFF-767D88CBA231}" type="pres">
      <dgm:prSet presAssocID="{3CAF334A-9D60-417B-841C-E643C6970056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89C7BA-6592-4FA0-9488-2283A70AB912}" type="pres">
      <dgm:prSet presAssocID="{3CAF334A-9D60-417B-841C-E643C6970056}" presName="rootConnector" presStyleLbl="node4" presStyleIdx="2" presStyleCnt="3"/>
      <dgm:spPr/>
      <dgm:t>
        <a:bodyPr/>
        <a:lstStyle/>
        <a:p>
          <a:endParaRPr lang="en-US"/>
        </a:p>
      </dgm:t>
    </dgm:pt>
    <dgm:pt modelId="{DAA274D4-5901-4AFF-960C-CA025BCA42C3}" type="pres">
      <dgm:prSet presAssocID="{3CAF334A-9D60-417B-841C-E643C6970056}" presName="hierChild4" presStyleCnt="0"/>
      <dgm:spPr/>
    </dgm:pt>
    <dgm:pt modelId="{DCFB3D7C-782B-47C3-9352-071046B1A59A}" type="pres">
      <dgm:prSet presAssocID="{3CAF334A-9D60-417B-841C-E643C6970056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72123EF7-B54F-4A45-A0F0-D3F6BD1DCE56}" type="presOf" srcId="{3CAF334A-9D60-417B-841C-E643C6970056}" destId="{34D81618-11D6-4243-8CFF-767D88CBA231}" srcOrd="0" destOrd="0" presId="urn:microsoft.com/office/officeart/2005/8/layout/orgChart1"/>
    <dgm:cxn modelId="{500F0E6D-FB0C-4716-A7A9-1B431EA84D27}" srcId="{2430ABA7-3E6E-4195-B363-66A36A81ACFF}" destId="{3CAF334A-9D60-417B-841C-E643C6970056}" srcOrd="1" destOrd="0" parTransId="{B452045B-9B5C-4698-B4B9-DF19CF606888}" sibTransId="{D02CDA6B-DF4F-419E-B34C-ADEDAC6708D0}"/>
    <dgm:cxn modelId="{F2F89C60-6F2D-4AF1-80C4-7C0F9E8EA8AD}" type="presOf" srcId="{21E43A86-EB03-44D8-82A7-FEE4900858A7}" destId="{71EDE730-E10B-442A-87B9-2CD9BEFE9B5A}" srcOrd="0" destOrd="0" presId="urn:microsoft.com/office/officeart/2005/8/layout/orgChart1"/>
    <dgm:cxn modelId="{22D2ACFF-47C2-4F97-ADB8-B6FC70E9F240}" type="presOf" srcId="{D9675CCF-2686-4685-9D9B-FAB534A3865E}" destId="{38B82000-764A-44B2-9D1B-3570F4E1E74D}" srcOrd="0" destOrd="0" presId="urn:microsoft.com/office/officeart/2005/8/layout/orgChart1"/>
    <dgm:cxn modelId="{7846F3F9-6DD9-4EC6-96C2-9762EB8B476B}" type="presOf" srcId="{37976F11-9B21-49F5-856B-A735E98564BF}" destId="{58AE1AE9-4519-4FBD-B4EE-E30F3231BBA3}" srcOrd="1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9C244995-2014-468A-A056-245125EEBE1D}" srcId="{2430ABA7-3E6E-4195-B363-66A36A81ACFF}" destId="{37976F11-9B21-49F5-856B-A735E98564BF}" srcOrd="0" destOrd="0" parTransId="{3065EFCC-6075-42DF-B40A-16DA8C24FEC2}" sibTransId="{E993202F-7765-418B-B7EA-C6F169AB2974}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958E4E1D-B02F-434D-9426-8C1D5B2B8CE4}" type="presOf" srcId="{3CAF334A-9D60-417B-841C-E643C6970056}" destId="{CA89C7BA-6592-4FA0-9488-2283A70AB912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077036FC-5C8B-4AA0-8140-92B25C761976}" type="presOf" srcId="{D9675CCF-2686-4685-9D9B-FAB534A3865E}" destId="{FA2DA044-075B-4BD0-9C2B-D2257F93E769}" srcOrd="1" destOrd="0" presId="urn:microsoft.com/office/officeart/2005/8/layout/orgChart1"/>
    <dgm:cxn modelId="{F92ABFA1-9A1E-40B9-BA1F-AF7ECB8667D1}" type="presOf" srcId="{37976F11-9B21-49F5-856B-A735E98564BF}" destId="{85720554-867A-44D8-94B0-390971E3E5C8}" srcOrd="0" destOrd="0" presId="urn:microsoft.com/office/officeart/2005/8/layout/orgChart1"/>
    <dgm:cxn modelId="{D38F2AD0-D0E3-445D-AD02-325C233D7457}" type="presOf" srcId="{B452045B-9B5C-4698-B4B9-DF19CF606888}" destId="{00C8A8AA-4B69-4601-A878-7064AD4CA6C3}" srcOrd="0" destOrd="0" presId="urn:microsoft.com/office/officeart/2005/8/layout/orgChart1"/>
    <dgm:cxn modelId="{66775EC6-BFE5-494D-8335-D6AE44CE8B6F}" type="presOf" srcId="{3065EFCC-6075-42DF-B40A-16DA8C24FEC2}" destId="{E956B57F-596B-4480-9EB5-126257FDC531}" srcOrd="0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C51DC8AD-1B4B-43C8-A8EE-975F0DFD20BB}" srcId="{37976F11-9B21-49F5-856B-A735E98564BF}" destId="{D9675CCF-2686-4685-9D9B-FAB534A3865E}" srcOrd="0" destOrd="0" parTransId="{21E43A86-EB03-44D8-82A7-FEE4900858A7}" sibTransId="{8FFE6A54-7073-4B50-8087-3E686A1DF323}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654FBBFC-3789-496A-A8B6-CBE303B773D2}" type="presParOf" srcId="{6975675B-2B94-46FF-96C8-33D1078C764D}" destId="{E956B57F-596B-4480-9EB5-126257FDC531}" srcOrd="0" destOrd="0" presId="urn:microsoft.com/office/officeart/2005/8/layout/orgChart1"/>
    <dgm:cxn modelId="{22A26987-2DE9-41EF-A3B5-4F0AD155390C}" type="presParOf" srcId="{6975675B-2B94-46FF-96C8-33D1078C764D}" destId="{B8D1D620-4505-449D-AEDF-1FB8A025771A}" srcOrd="1" destOrd="0" presId="urn:microsoft.com/office/officeart/2005/8/layout/orgChart1"/>
    <dgm:cxn modelId="{97DC82A5-30FA-414C-97D8-52A28D5F0BAC}" type="presParOf" srcId="{B8D1D620-4505-449D-AEDF-1FB8A025771A}" destId="{9966315D-5E78-453A-9C71-BA5D935C224B}" srcOrd="0" destOrd="0" presId="urn:microsoft.com/office/officeart/2005/8/layout/orgChart1"/>
    <dgm:cxn modelId="{9691BDA4-F9D9-4E72-93AE-8EE4F60D90CB}" type="presParOf" srcId="{9966315D-5E78-453A-9C71-BA5D935C224B}" destId="{85720554-867A-44D8-94B0-390971E3E5C8}" srcOrd="0" destOrd="0" presId="urn:microsoft.com/office/officeart/2005/8/layout/orgChart1"/>
    <dgm:cxn modelId="{81ABBEB9-9866-42A3-9311-24395E607079}" type="presParOf" srcId="{9966315D-5E78-453A-9C71-BA5D935C224B}" destId="{58AE1AE9-4519-4FBD-B4EE-E30F3231BBA3}" srcOrd="1" destOrd="0" presId="urn:microsoft.com/office/officeart/2005/8/layout/orgChart1"/>
    <dgm:cxn modelId="{7CCBE99B-E970-4244-A7EB-D4ADCEAC4347}" type="presParOf" srcId="{B8D1D620-4505-449D-AEDF-1FB8A025771A}" destId="{06F824CB-5D70-45B9-8095-1ED0B79538F7}" srcOrd="1" destOrd="0" presId="urn:microsoft.com/office/officeart/2005/8/layout/orgChart1"/>
    <dgm:cxn modelId="{06036B2B-8CBB-44B1-A9BE-07DFC5D692F8}" type="presParOf" srcId="{06F824CB-5D70-45B9-8095-1ED0B79538F7}" destId="{71EDE730-E10B-442A-87B9-2CD9BEFE9B5A}" srcOrd="0" destOrd="0" presId="urn:microsoft.com/office/officeart/2005/8/layout/orgChart1"/>
    <dgm:cxn modelId="{F36182F6-989E-4E45-950D-50617C5EE598}" type="presParOf" srcId="{06F824CB-5D70-45B9-8095-1ED0B79538F7}" destId="{25187F3A-C24A-4894-BAD7-433D4B9E6C1E}" srcOrd="1" destOrd="0" presId="urn:microsoft.com/office/officeart/2005/8/layout/orgChart1"/>
    <dgm:cxn modelId="{26193A8A-83D1-40F2-8464-655FEE3FD9AC}" type="presParOf" srcId="{25187F3A-C24A-4894-BAD7-433D4B9E6C1E}" destId="{8A3ED86F-3FEE-4353-9B86-6321AB0912D0}" srcOrd="0" destOrd="0" presId="urn:microsoft.com/office/officeart/2005/8/layout/orgChart1"/>
    <dgm:cxn modelId="{B28A6650-B739-4EF5-9045-47DFAE3785B6}" type="presParOf" srcId="{8A3ED86F-3FEE-4353-9B86-6321AB0912D0}" destId="{38B82000-764A-44B2-9D1B-3570F4E1E74D}" srcOrd="0" destOrd="0" presId="urn:microsoft.com/office/officeart/2005/8/layout/orgChart1"/>
    <dgm:cxn modelId="{154666FA-0CA8-45DD-9E84-204A718A3D6A}" type="presParOf" srcId="{8A3ED86F-3FEE-4353-9B86-6321AB0912D0}" destId="{FA2DA044-075B-4BD0-9C2B-D2257F93E769}" srcOrd="1" destOrd="0" presId="urn:microsoft.com/office/officeart/2005/8/layout/orgChart1"/>
    <dgm:cxn modelId="{AD5EEDA3-B049-40D6-A912-C193D58AC686}" type="presParOf" srcId="{25187F3A-C24A-4894-BAD7-433D4B9E6C1E}" destId="{0E034EE5-2231-454B-A139-2C3E4BC6AAC6}" srcOrd="1" destOrd="0" presId="urn:microsoft.com/office/officeart/2005/8/layout/orgChart1"/>
    <dgm:cxn modelId="{40766D5B-7F1E-48FA-93D7-D8E76483BBBE}" type="presParOf" srcId="{25187F3A-C24A-4894-BAD7-433D4B9E6C1E}" destId="{34B9B82F-2E25-4B03-BFFD-63ED08177BAA}" srcOrd="2" destOrd="0" presId="urn:microsoft.com/office/officeart/2005/8/layout/orgChart1"/>
    <dgm:cxn modelId="{B94AEC50-1592-443D-86FF-818CF722E881}" type="presParOf" srcId="{B8D1D620-4505-449D-AEDF-1FB8A025771A}" destId="{1E16023B-A732-497E-B9A1-454DCBE74B05}" srcOrd="2" destOrd="0" presId="urn:microsoft.com/office/officeart/2005/8/layout/orgChart1"/>
    <dgm:cxn modelId="{CD0069F8-BA26-439C-AA04-22F61F4F78BE}" type="presParOf" srcId="{6975675B-2B94-46FF-96C8-33D1078C764D}" destId="{00C8A8AA-4B69-4601-A878-7064AD4CA6C3}" srcOrd="2" destOrd="0" presId="urn:microsoft.com/office/officeart/2005/8/layout/orgChart1"/>
    <dgm:cxn modelId="{8F1407FE-C347-489E-9201-13957D40AB1C}" type="presParOf" srcId="{6975675B-2B94-46FF-96C8-33D1078C764D}" destId="{DF992CDC-4668-4CFC-9702-64E3B708B350}" srcOrd="3" destOrd="0" presId="urn:microsoft.com/office/officeart/2005/8/layout/orgChart1"/>
    <dgm:cxn modelId="{6390A64F-5267-4C8D-9D91-FC37967077E8}" type="presParOf" srcId="{DF992CDC-4668-4CFC-9702-64E3B708B350}" destId="{89F6348B-37FB-4A73-BD17-F4C39AB06C27}" srcOrd="0" destOrd="0" presId="urn:microsoft.com/office/officeart/2005/8/layout/orgChart1"/>
    <dgm:cxn modelId="{2892707D-A88C-47F5-9E02-E61971DB32D9}" type="presParOf" srcId="{89F6348B-37FB-4A73-BD17-F4C39AB06C27}" destId="{34D81618-11D6-4243-8CFF-767D88CBA231}" srcOrd="0" destOrd="0" presId="urn:microsoft.com/office/officeart/2005/8/layout/orgChart1"/>
    <dgm:cxn modelId="{0B739C16-096F-453A-98CF-0322D158D1FD}" type="presParOf" srcId="{89F6348B-37FB-4A73-BD17-F4C39AB06C27}" destId="{CA89C7BA-6592-4FA0-9488-2283A70AB912}" srcOrd="1" destOrd="0" presId="urn:microsoft.com/office/officeart/2005/8/layout/orgChart1"/>
    <dgm:cxn modelId="{3946D8A5-6D5D-4099-B744-C269F71E8083}" type="presParOf" srcId="{DF992CDC-4668-4CFC-9702-64E3B708B350}" destId="{DAA274D4-5901-4AFF-960C-CA025BCA42C3}" srcOrd="1" destOrd="0" presId="urn:microsoft.com/office/officeart/2005/8/layout/orgChart1"/>
    <dgm:cxn modelId="{BBF51406-6ACC-4969-8443-D08463D6E531}" type="presParOf" srcId="{DF992CDC-4668-4CFC-9702-64E3B708B350}" destId="{DCFB3D7C-782B-47C3-9352-071046B1A59A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ST_OUT_TERM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Class &amp; Comp</a:t>
          </a:r>
          <a:endParaRPr lang="en-US" dirty="0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BF3EAB27-56F9-4A6E-B675-40E9621D58BC}" type="pres">
      <dgm:prSet presAssocID="{418DA5FF-3E44-4F00-834A-9350E303D9B4}" presName="Name37" presStyleLbl="parChTrans1D4" presStyleIdx="0" presStyleCnt="2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0" presStyleCnt="2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1" presStyleCnt="2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1" presStyleCnt="2" custLinFactNeighborX="13313" custLinFactNeighborY="-3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1" presStyleCnt="2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A92B883A-E04C-47EC-A9F9-E1D99A992FBF}" type="presOf" srcId="{21E43A86-EB03-44D8-82A7-FEE4900858A7}" destId="{71EDE730-E10B-442A-87B9-2CD9BEFE9B5A}" srcOrd="0" destOrd="0" presId="urn:microsoft.com/office/officeart/2005/8/layout/orgChart1"/>
    <dgm:cxn modelId="{608BA423-3CE9-4237-9697-6EAAFB2C7DF0}" type="presOf" srcId="{D9675CCF-2686-4685-9D9B-FAB534A3865E}" destId="{FA2DA044-075B-4BD0-9C2B-D2257F93E769}" srcOrd="1" destOrd="0" presId="urn:microsoft.com/office/officeart/2005/8/layout/orgChart1"/>
    <dgm:cxn modelId="{59FAC37F-66CF-40E3-8044-293E07B23364}" type="presOf" srcId="{418DA5FF-3E44-4F00-834A-9350E303D9B4}" destId="{BF3EAB27-56F9-4A6E-B675-40E9621D58BC}" srcOrd="0" destOrd="0" presId="urn:microsoft.com/office/officeart/2005/8/layout/orgChart1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341218F5-F5FA-4B9C-A343-E754CD98A759}" type="presOf" srcId="{D9675CCF-2686-4685-9D9B-FAB534A3865E}" destId="{38B82000-764A-44B2-9D1B-3570F4E1E74D}" srcOrd="0" destOrd="0" presId="urn:microsoft.com/office/officeart/2005/8/layout/orgChart1"/>
    <dgm:cxn modelId="{35E46128-480A-4917-A233-255E057FF3F2}" type="presOf" srcId="{C54E747C-CE66-43EB-88A3-72B461E9F6A9}" destId="{86D16D82-A883-47FB-9284-EB8B103E94DD}" srcOrd="0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FA24B295-F715-4436-97F4-5CE0A352183A}" srcId="{2430ABA7-3E6E-4195-B363-66A36A81ACFF}" destId="{C54E747C-CE66-43EB-88A3-72B461E9F6A9}" srcOrd="0" destOrd="0" parTransId="{418DA5FF-3E44-4F00-834A-9350E303D9B4}" sibTransId="{3D331997-0784-4005-ABD5-E2DB2946355B}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C51DC8AD-1B4B-43C8-A8EE-975F0DFD20BB}" srcId="{C54E747C-CE66-43EB-88A3-72B461E9F6A9}" destId="{D9675CCF-2686-4685-9D9B-FAB534A3865E}" srcOrd="0" destOrd="0" parTransId="{21E43A86-EB03-44D8-82A7-FEE4900858A7}" sibTransId="{8FFE6A54-7073-4B50-8087-3E686A1DF323}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4BC077F6-67C2-496B-AE42-D22D5ED11A2F}" type="presOf" srcId="{C54E747C-CE66-43EB-88A3-72B461E9F6A9}" destId="{1CABFA01-343D-4778-A83C-57F3441C367C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E64D3D77-4E00-4C7D-93A9-BED209D03936}" type="presParOf" srcId="{6975675B-2B94-46FF-96C8-33D1078C764D}" destId="{BF3EAB27-56F9-4A6E-B675-40E9621D58BC}" srcOrd="0" destOrd="0" presId="urn:microsoft.com/office/officeart/2005/8/layout/orgChart1"/>
    <dgm:cxn modelId="{9C78C309-F568-4047-BD42-BE2FC00E701B}" type="presParOf" srcId="{6975675B-2B94-46FF-96C8-33D1078C764D}" destId="{03048493-675C-43C2-BB4E-254C461CA5BC}" srcOrd="1" destOrd="0" presId="urn:microsoft.com/office/officeart/2005/8/layout/orgChart1"/>
    <dgm:cxn modelId="{BF9E758A-41E6-4F00-9711-E1D18E271BBD}" type="presParOf" srcId="{03048493-675C-43C2-BB4E-254C461CA5BC}" destId="{BEFAB242-A1B3-428A-9BAA-24F87C6B529D}" srcOrd="0" destOrd="0" presId="urn:microsoft.com/office/officeart/2005/8/layout/orgChart1"/>
    <dgm:cxn modelId="{7D5E12CA-D465-42BA-AE71-7508EB8EF0DB}" type="presParOf" srcId="{BEFAB242-A1B3-428A-9BAA-24F87C6B529D}" destId="{86D16D82-A883-47FB-9284-EB8B103E94DD}" srcOrd="0" destOrd="0" presId="urn:microsoft.com/office/officeart/2005/8/layout/orgChart1"/>
    <dgm:cxn modelId="{F38CE2DD-AFFD-4616-829B-FF09BB2CFA55}" type="presParOf" srcId="{BEFAB242-A1B3-428A-9BAA-24F87C6B529D}" destId="{1CABFA01-343D-4778-A83C-57F3441C367C}" srcOrd="1" destOrd="0" presId="urn:microsoft.com/office/officeart/2005/8/layout/orgChart1"/>
    <dgm:cxn modelId="{469F075D-AB26-4698-A109-C579B47B70F2}" type="presParOf" srcId="{03048493-675C-43C2-BB4E-254C461CA5BC}" destId="{EC371A7F-9EEA-4EB2-B9D7-14CC8D0BE95F}" srcOrd="1" destOrd="0" presId="urn:microsoft.com/office/officeart/2005/8/layout/orgChart1"/>
    <dgm:cxn modelId="{C69F2B5C-226E-49A7-8C85-F3B15110F63C}" type="presParOf" srcId="{EC371A7F-9EEA-4EB2-B9D7-14CC8D0BE95F}" destId="{71EDE730-E10B-442A-87B9-2CD9BEFE9B5A}" srcOrd="0" destOrd="0" presId="urn:microsoft.com/office/officeart/2005/8/layout/orgChart1"/>
    <dgm:cxn modelId="{647C6F01-5E0A-447C-9042-64AE38C748D3}" type="presParOf" srcId="{EC371A7F-9EEA-4EB2-B9D7-14CC8D0BE95F}" destId="{25187F3A-C24A-4894-BAD7-433D4B9E6C1E}" srcOrd="1" destOrd="0" presId="urn:microsoft.com/office/officeart/2005/8/layout/orgChart1"/>
    <dgm:cxn modelId="{C64A5977-5DA4-4C44-A7A4-48F68E57D922}" type="presParOf" srcId="{25187F3A-C24A-4894-BAD7-433D4B9E6C1E}" destId="{8A3ED86F-3FEE-4353-9B86-6321AB0912D0}" srcOrd="0" destOrd="0" presId="urn:microsoft.com/office/officeart/2005/8/layout/orgChart1"/>
    <dgm:cxn modelId="{B76EA8CC-7922-4B30-A535-79F138B97EA2}" type="presParOf" srcId="{8A3ED86F-3FEE-4353-9B86-6321AB0912D0}" destId="{38B82000-764A-44B2-9D1B-3570F4E1E74D}" srcOrd="0" destOrd="0" presId="urn:microsoft.com/office/officeart/2005/8/layout/orgChart1"/>
    <dgm:cxn modelId="{B4B52D8B-E7A5-4390-B665-3AF3CF5B2465}" type="presParOf" srcId="{8A3ED86F-3FEE-4353-9B86-6321AB0912D0}" destId="{FA2DA044-075B-4BD0-9C2B-D2257F93E769}" srcOrd="1" destOrd="0" presId="urn:microsoft.com/office/officeart/2005/8/layout/orgChart1"/>
    <dgm:cxn modelId="{D8AA7AE5-716E-4636-94A3-90546D21E611}" type="presParOf" srcId="{25187F3A-C24A-4894-BAD7-433D4B9E6C1E}" destId="{0E034EE5-2231-454B-A139-2C3E4BC6AAC6}" srcOrd="1" destOrd="0" presId="urn:microsoft.com/office/officeart/2005/8/layout/orgChart1"/>
    <dgm:cxn modelId="{7BCC778B-C4C0-47BF-8F9E-317F558BE6F3}" type="presParOf" srcId="{25187F3A-C24A-4894-BAD7-433D4B9E6C1E}" destId="{34B9B82F-2E25-4B03-BFFD-63ED08177BAA}" srcOrd="2" destOrd="0" presId="urn:microsoft.com/office/officeart/2005/8/layout/orgChart1"/>
    <dgm:cxn modelId="{5E554A4D-861D-4BD5-9EBC-AAD2613AD25F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TAX_MOVE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0" presStyleCnt="1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0" presStyleCnt="1" custLinFactNeighborX="-15997" custLinFactNeighborY="-118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0" presStyleCnt="1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8143E843-308E-43FB-A3B3-D90A37760193}" type="presOf" srcId="{D9675CCF-2686-4685-9D9B-FAB534A3865E}" destId="{38B82000-764A-44B2-9D1B-3570F4E1E74D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EBA2942D-4D61-4064-BC4E-C4746FD096B5}" type="presOf" srcId="{21E43A86-EB03-44D8-82A7-FEE4900858A7}" destId="{71EDE730-E10B-442A-87B9-2CD9BEFE9B5A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BC438398-2F6A-42D1-B6D9-B9383AA08A21}" type="presOf" srcId="{D9675CCF-2686-4685-9D9B-FAB534A3865E}" destId="{FA2DA044-075B-4BD0-9C2B-D2257F93E769}" srcOrd="1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C51DC8AD-1B4B-43C8-A8EE-975F0DFD20BB}" srcId="{2430ABA7-3E6E-4195-B363-66A36A81ACFF}" destId="{D9675CCF-2686-4685-9D9B-FAB534A3865E}" srcOrd="0" destOrd="0" parTransId="{21E43A86-EB03-44D8-82A7-FEE4900858A7}" sibTransId="{8FFE6A54-7073-4B50-8087-3E686A1DF323}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AD737612-F81D-408E-988A-B0F0DE9D5140}" type="presParOf" srcId="{6975675B-2B94-46FF-96C8-33D1078C764D}" destId="{71EDE730-E10B-442A-87B9-2CD9BEFE9B5A}" srcOrd="0" destOrd="0" presId="urn:microsoft.com/office/officeart/2005/8/layout/orgChart1"/>
    <dgm:cxn modelId="{E31CDB41-E964-4762-A51A-F755B247363D}" type="presParOf" srcId="{6975675B-2B94-46FF-96C8-33D1078C764D}" destId="{25187F3A-C24A-4894-BAD7-433D4B9E6C1E}" srcOrd="1" destOrd="0" presId="urn:microsoft.com/office/officeart/2005/8/layout/orgChart1"/>
    <dgm:cxn modelId="{0D9F1B90-D6AA-4FC7-A22E-6B6DE6795426}" type="presParOf" srcId="{25187F3A-C24A-4894-BAD7-433D4B9E6C1E}" destId="{8A3ED86F-3FEE-4353-9B86-6321AB0912D0}" srcOrd="0" destOrd="0" presId="urn:microsoft.com/office/officeart/2005/8/layout/orgChart1"/>
    <dgm:cxn modelId="{14CFDEC8-A052-47C0-A9BF-49CB0CA2CE77}" type="presParOf" srcId="{8A3ED86F-3FEE-4353-9B86-6321AB0912D0}" destId="{38B82000-764A-44B2-9D1B-3570F4E1E74D}" srcOrd="0" destOrd="0" presId="urn:microsoft.com/office/officeart/2005/8/layout/orgChart1"/>
    <dgm:cxn modelId="{4E9DD529-0DD1-40E7-849C-25D27880C6BE}" type="presParOf" srcId="{8A3ED86F-3FEE-4353-9B86-6321AB0912D0}" destId="{FA2DA044-075B-4BD0-9C2B-D2257F93E769}" srcOrd="1" destOrd="0" presId="urn:microsoft.com/office/officeart/2005/8/layout/orgChart1"/>
    <dgm:cxn modelId="{3FA18B8D-B987-446D-9E3A-2917F5182C14}" type="presParOf" srcId="{25187F3A-C24A-4894-BAD7-433D4B9E6C1E}" destId="{0E034EE5-2231-454B-A139-2C3E4BC6AAC6}" srcOrd="1" destOrd="0" presId="urn:microsoft.com/office/officeart/2005/8/layout/orgChart1"/>
    <dgm:cxn modelId="{6FC94143-8ACE-4AC0-A9C3-203643C9BF45}" type="presParOf" srcId="{25187F3A-C24A-4894-BAD7-433D4B9E6C1E}" destId="{34B9B82F-2E25-4B03-BFFD-63ED08177BAA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TMPNONEXPT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Class &amp; Comp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20BEBAD4-EBA3-422B-9455-628ED63D5F51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AE86E474-F2BC-4D64-A3D2-2CC6CE92F76D}" type="parTrans" cxnId="{301B7699-7993-432D-9868-273E5C0934EC}">
      <dgm:prSet/>
      <dgm:spPr/>
      <dgm:t>
        <a:bodyPr/>
        <a:lstStyle/>
        <a:p>
          <a:endParaRPr lang="en-US"/>
        </a:p>
      </dgm:t>
    </dgm:pt>
    <dgm:pt modelId="{04DFBF56-EF94-4CAC-BCA0-99798242B548}" type="sibTrans" cxnId="{301B7699-7993-432D-9868-273E5C0934EC}">
      <dgm:prSet/>
      <dgm:spPr/>
      <dgm:t>
        <a:bodyPr/>
        <a:lstStyle/>
        <a:p>
          <a:endParaRPr lang="en-US"/>
        </a:p>
      </dgm:t>
    </dgm:pt>
    <dgm:pt modelId="{125575F3-47B9-4CB1-AF82-7D3891B86288}">
      <dgm:prSet phldrT="[Text]"/>
      <dgm:spPr/>
      <dgm:t>
        <a:bodyPr/>
        <a:lstStyle/>
        <a:p>
          <a:r>
            <a:rPr lang="en-US" dirty="0" smtClean="0"/>
            <a:t>Home department</a:t>
          </a:r>
        </a:p>
      </dgm:t>
    </dgm:pt>
    <dgm:pt modelId="{4AFAEDFF-7B8B-4976-AF76-B90A717D0330}" type="parTrans" cxnId="{0EB589D2-8F12-4879-A388-160436E5B9F2}">
      <dgm:prSet/>
      <dgm:spPr/>
      <dgm:t>
        <a:bodyPr/>
        <a:lstStyle/>
        <a:p>
          <a:endParaRPr lang="en-US"/>
        </a:p>
      </dgm:t>
    </dgm:pt>
    <dgm:pt modelId="{6A229876-F7BB-4DD5-A86A-DD4E3E883052}" type="sibTrans" cxnId="{0EB589D2-8F12-4879-A388-160436E5B9F2}">
      <dgm:prSet/>
      <dgm:spPr/>
      <dgm:t>
        <a:bodyPr/>
        <a:lstStyle/>
        <a:p>
          <a:endParaRPr lang="en-US"/>
        </a:p>
      </dgm:t>
    </dgm:pt>
    <dgm:pt modelId="{E1561F05-00DD-4EC6-B304-893EDA62AFA4}">
      <dgm:prSet phldrT="[Text]"/>
      <dgm:spPr/>
      <dgm:t>
        <a:bodyPr/>
        <a:lstStyle/>
        <a:p>
          <a:r>
            <a:rPr lang="en-US" dirty="0" smtClean="0"/>
            <a:t>Class &amp; Comp</a:t>
          </a:r>
        </a:p>
      </dgm:t>
    </dgm:pt>
    <dgm:pt modelId="{1849FE22-275B-454F-B40D-8E6FAF2E2E71}" type="parTrans" cxnId="{798997C1-62F1-4537-A9D4-5C068CCB4317}">
      <dgm:prSet/>
      <dgm:spPr/>
      <dgm:t>
        <a:bodyPr/>
        <a:lstStyle/>
        <a:p>
          <a:endParaRPr lang="en-US"/>
        </a:p>
      </dgm:t>
    </dgm:pt>
    <dgm:pt modelId="{DC1F66C0-96E8-4F0F-8306-4D3C990CA615}" type="sibTrans" cxnId="{798997C1-62F1-4537-A9D4-5C068CCB4317}">
      <dgm:prSet/>
      <dgm:spPr/>
      <dgm:t>
        <a:bodyPr/>
        <a:lstStyle/>
        <a:p>
          <a:endParaRPr lang="en-US"/>
        </a:p>
      </dgm:t>
    </dgm:pt>
    <dgm:pt modelId="{7C4C9992-0DEB-4764-A5F4-29A1FFDCF5EF}">
      <dgm:prSet phldrT="[Text]"/>
      <dgm:spPr/>
      <dgm:t>
        <a:bodyPr/>
        <a:lstStyle/>
        <a:p>
          <a:r>
            <a:rPr lang="en-US" dirty="0" smtClean="0"/>
            <a:t>If primary is part-time, temp or less than 0.75 FTE</a:t>
          </a:r>
          <a:endParaRPr lang="en-US" dirty="0"/>
        </a:p>
      </dgm:t>
    </dgm:pt>
    <dgm:pt modelId="{A48EEC32-3EAA-4BDB-9B41-87FEE00617E1}" type="sibTrans" cxnId="{799CFD91-D1B3-4679-B6AB-9E8DE1AE74A7}">
      <dgm:prSet/>
      <dgm:spPr/>
      <dgm:t>
        <a:bodyPr/>
        <a:lstStyle/>
        <a:p>
          <a:endParaRPr lang="en-US"/>
        </a:p>
      </dgm:t>
    </dgm:pt>
    <dgm:pt modelId="{6525EFB2-4182-4B19-A0F0-AB0710B27A26}" type="parTrans" cxnId="{799CFD91-D1B3-4679-B6AB-9E8DE1AE74A7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If primary is full-time (0.75+ FTE)</a:t>
          </a:r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BBFC0A16-A384-43B3-A927-6BF747264105}">
      <dgm:prSet phldrT="[Text]"/>
      <dgm:spPr/>
      <dgm:t>
        <a:bodyPr/>
        <a:lstStyle/>
        <a:p>
          <a:r>
            <a:rPr lang="en-US" dirty="0" smtClean="0"/>
            <a:t>Processed by payroll</a:t>
          </a:r>
        </a:p>
      </dgm:t>
    </dgm:pt>
    <dgm:pt modelId="{5C1D4B14-CCAA-4752-A74A-A9DBA8794740}" type="parTrans" cxnId="{7C213AD0-52FE-4420-A89F-6EFE7FF6D11F}">
      <dgm:prSet/>
      <dgm:spPr/>
      <dgm:t>
        <a:bodyPr/>
        <a:lstStyle/>
        <a:p>
          <a:endParaRPr lang="en-US"/>
        </a:p>
      </dgm:t>
    </dgm:pt>
    <dgm:pt modelId="{812E3E48-7CB2-4437-A4F3-C4D61645748E}" type="sibTrans" cxnId="{7C213AD0-52FE-4420-A89F-6EFE7FF6D11F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 custLinFactNeighborX="-317" custLinFactNeighborY="-42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8470DC22-03CD-4EA4-8972-1D1C2319E3E3}" type="pres">
      <dgm:prSet presAssocID="{6525EFB2-4182-4B19-A0F0-AB0710B27A26}" presName="Name37" presStyleLbl="parChTrans1D4" presStyleIdx="0" presStyleCnt="7"/>
      <dgm:spPr/>
      <dgm:t>
        <a:bodyPr/>
        <a:lstStyle/>
        <a:p>
          <a:endParaRPr lang="en-US"/>
        </a:p>
      </dgm:t>
    </dgm:pt>
    <dgm:pt modelId="{C7695832-3EE1-49E0-8E27-4444D0AFB923}" type="pres">
      <dgm:prSet presAssocID="{7C4C9992-0DEB-4764-A5F4-29A1FFDCF5EF}" presName="hierRoot2" presStyleCnt="0">
        <dgm:presLayoutVars>
          <dgm:hierBranch val="init"/>
        </dgm:presLayoutVars>
      </dgm:prSet>
      <dgm:spPr/>
    </dgm:pt>
    <dgm:pt modelId="{33FBB9E4-ED8B-47AA-ADD3-425F1D90ABE9}" type="pres">
      <dgm:prSet presAssocID="{7C4C9992-0DEB-4764-A5F4-29A1FFDCF5EF}" presName="rootComposite" presStyleCnt="0"/>
      <dgm:spPr/>
    </dgm:pt>
    <dgm:pt modelId="{E299B57C-6C47-4EC8-BE36-5551ADDF908F}" type="pres">
      <dgm:prSet presAssocID="{7C4C9992-0DEB-4764-A5F4-29A1FFDCF5EF}" presName="rootText" presStyleLbl="node4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6EFCA7-EEEB-45E5-8160-25AF9353D09C}" type="pres">
      <dgm:prSet presAssocID="{7C4C9992-0DEB-4764-A5F4-29A1FFDCF5EF}" presName="rootConnector" presStyleLbl="node4" presStyleIdx="0" presStyleCnt="7"/>
      <dgm:spPr/>
      <dgm:t>
        <a:bodyPr/>
        <a:lstStyle/>
        <a:p>
          <a:endParaRPr lang="en-US"/>
        </a:p>
      </dgm:t>
    </dgm:pt>
    <dgm:pt modelId="{C4990CE2-ED61-4FD5-B7E2-281ABC8493B1}" type="pres">
      <dgm:prSet presAssocID="{7C4C9992-0DEB-4764-A5F4-29A1FFDCF5EF}" presName="hierChild4" presStyleCnt="0"/>
      <dgm:spPr/>
    </dgm:pt>
    <dgm:pt modelId="{F2A5F20D-5BD0-4909-8FEC-6161E7F1DD6A}" type="pres">
      <dgm:prSet presAssocID="{1849FE22-275B-454F-B40D-8E6FAF2E2E71}" presName="Name37" presStyleLbl="parChTrans1D4" presStyleIdx="1" presStyleCnt="7"/>
      <dgm:spPr/>
      <dgm:t>
        <a:bodyPr/>
        <a:lstStyle/>
        <a:p>
          <a:endParaRPr lang="en-US"/>
        </a:p>
      </dgm:t>
    </dgm:pt>
    <dgm:pt modelId="{90A8EC85-62EE-4105-BC73-9CBFB5EA4F4E}" type="pres">
      <dgm:prSet presAssocID="{E1561F05-00DD-4EC6-B304-893EDA62AFA4}" presName="hierRoot2" presStyleCnt="0">
        <dgm:presLayoutVars>
          <dgm:hierBranch val="init"/>
        </dgm:presLayoutVars>
      </dgm:prSet>
      <dgm:spPr/>
    </dgm:pt>
    <dgm:pt modelId="{863005C0-4CDF-4422-B45D-28DC096B02E4}" type="pres">
      <dgm:prSet presAssocID="{E1561F05-00DD-4EC6-B304-893EDA62AFA4}" presName="rootComposite" presStyleCnt="0"/>
      <dgm:spPr/>
    </dgm:pt>
    <dgm:pt modelId="{7691E169-08F8-4E85-A57F-A91C2E8EDF2B}" type="pres">
      <dgm:prSet presAssocID="{E1561F05-00DD-4EC6-B304-893EDA62AFA4}" presName="rootText" presStyleLbl="node4" presStyleIdx="1" presStyleCnt="7" custLinFactX="-38296" custLinFactNeighborX="-100000" custLinFactNeighborY="868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94192E-12B4-4AF7-ACE4-61BF419CFC6B}" type="pres">
      <dgm:prSet presAssocID="{E1561F05-00DD-4EC6-B304-893EDA62AFA4}" presName="rootConnector" presStyleLbl="node4" presStyleIdx="1" presStyleCnt="7"/>
      <dgm:spPr/>
      <dgm:t>
        <a:bodyPr/>
        <a:lstStyle/>
        <a:p>
          <a:endParaRPr lang="en-US"/>
        </a:p>
      </dgm:t>
    </dgm:pt>
    <dgm:pt modelId="{66888C75-2D0B-4E0B-B7F2-4B9C2FF806C4}" type="pres">
      <dgm:prSet presAssocID="{E1561F05-00DD-4EC6-B304-893EDA62AFA4}" presName="hierChild4" presStyleCnt="0"/>
      <dgm:spPr/>
    </dgm:pt>
    <dgm:pt modelId="{ABA4A06A-3234-4417-A49D-353F45316724}" type="pres">
      <dgm:prSet presAssocID="{5C1D4B14-CCAA-4752-A74A-A9DBA8794740}" presName="Name37" presStyleLbl="parChTrans1D4" presStyleIdx="2" presStyleCnt="7"/>
      <dgm:spPr/>
      <dgm:t>
        <a:bodyPr/>
        <a:lstStyle/>
        <a:p>
          <a:endParaRPr lang="en-US"/>
        </a:p>
      </dgm:t>
    </dgm:pt>
    <dgm:pt modelId="{D44A0B18-CBE4-4081-8856-9A3B3856C75E}" type="pres">
      <dgm:prSet presAssocID="{BBFC0A16-A384-43B3-A927-6BF747264105}" presName="hierRoot2" presStyleCnt="0">
        <dgm:presLayoutVars>
          <dgm:hierBranch val="init"/>
        </dgm:presLayoutVars>
      </dgm:prSet>
      <dgm:spPr/>
    </dgm:pt>
    <dgm:pt modelId="{2F500D31-EC63-4DBA-A402-E0F20BA59069}" type="pres">
      <dgm:prSet presAssocID="{BBFC0A16-A384-43B3-A927-6BF747264105}" presName="rootComposite" presStyleCnt="0"/>
      <dgm:spPr/>
    </dgm:pt>
    <dgm:pt modelId="{1B8F765D-A76F-487C-AE1B-9D64463542D2}" type="pres">
      <dgm:prSet presAssocID="{BBFC0A16-A384-43B3-A927-6BF747264105}" presName="rootText" presStyleLbl="node4" presStyleIdx="2" presStyleCnt="7" custLinFactX="-54668" custLinFactY="37155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C1C45B-D627-4799-B633-19BDD790C01E}" type="pres">
      <dgm:prSet presAssocID="{BBFC0A16-A384-43B3-A927-6BF747264105}" presName="rootConnector" presStyleLbl="node4" presStyleIdx="2" presStyleCnt="7"/>
      <dgm:spPr/>
      <dgm:t>
        <a:bodyPr/>
        <a:lstStyle/>
        <a:p>
          <a:endParaRPr lang="en-US"/>
        </a:p>
      </dgm:t>
    </dgm:pt>
    <dgm:pt modelId="{659588F5-67DE-4388-8A2C-094961350D58}" type="pres">
      <dgm:prSet presAssocID="{BBFC0A16-A384-43B3-A927-6BF747264105}" presName="hierChild4" presStyleCnt="0"/>
      <dgm:spPr/>
    </dgm:pt>
    <dgm:pt modelId="{58A967F6-DB70-4556-8096-BE8F2122ABB8}" type="pres">
      <dgm:prSet presAssocID="{BBFC0A16-A384-43B3-A927-6BF747264105}" presName="hierChild5" presStyleCnt="0"/>
      <dgm:spPr/>
    </dgm:pt>
    <dgm:pt modelId="{FCE14504-C550-4965-A345-8457E2DCC28C}" type="pres">
      <dgm:prSet presAssocID="{E1561F05-00DD-4EC6-B304-893EDA62AFA4}" presName="hierChild5" presStyleCnt="0"/>
      <dgm:spPr/>
    </dgm:pt>
    <dgm:pt modelId="{5AD16068-F25E-4B3F-B03C-6D11273F00F1}" type="pres">
      <dgm:prSet presAssocID="{7C4C9992-0DEB-4764-A5F4-29A1FFDCF5EF}" presName="hierChild5" presStyleCnt="0"/>
      <dgm:spPr/>
    </dgm:pt>
    <dgm:pt modelId="{BF3EAB27-56F9-4A6E-B675-40E9621D58BC}" type="pres">
      <dgm:prSet presAssocID="{418DA5FF-3E44-4F00-834A-9350E303D9B4}" presName="Name37" presStyleLbl="parChTrans1D4" presStyleIdx="3" presStyleCnt="7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3" presStyleCnt="7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25E2E284-F7D5-4EA6-A979-0871CD87CD4D}" type="pres">
      <dgm:prSet presAssocID="{4AFAEDFF-7B8B-4976-AF76-B90A717D0330}" presName="Name37" presStyleLbl="parChTrans1D4" presStyleIdx="4" presStyleCnt="7"/>
      <dgm:spPr/>
      <dgm:t>
        <a:bodyPr/>
        <a:lstStyle/>
        <a:p>
          <a:endParaRPr lang="en-US"/>
        </a:p>
      </dgm:t>
    </dgm:pt>
    <dgm:pt modelId="{F7113D4E-E7A9-457E-AADB-EF062870DD75}" type="pres">
      <dgm:prSet presAssocID="{125575F3-47B9-4CB1-AF82-7D3891B86288}" presName="hierRoot2" presStyleCnt="0">
        <dgm:presLayoutVars>
          <dgm:hierBranch val="init"/>
        </dgm:presLayoutVars>
      </dgm:prSet>
      <dgm:spPr/>
    </dgm:pt>
    <dgm:pt modelId="{F7255D0A-DF5A-4BEE-B544-C787034167B8}" type="pres">
      <dgm:prSet presAssocID="{125575F3-47B9-4CB1-AF82-7D3891B86288}" presName="rootComposite" presStyleCnt="0"/>
      <dgm:spPr/>
    </dgm:pt>
    <dgm:pt modelId="{AB78347E-DA23-4328-91F2-6DF0AE135808}" type="pres">
      <dgm:prSet presAssocID="{125575F3-47B9-4CB1-AF82-7D3891B86288}" presName="rootText" presStyleLbl="node4" presStyleIdx="4" presStyleCnt="7" custLinFactX="17647" custLinFactNeighborX="100000" custLinFactNeighborY="-155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C93387-8AE5-4010-BE63-15917041BDAC}" type="pres">
      <dgm:prSet presAssocID="{125575F3-47B9-4CB1-AF82-7D3891B86288}" presName="rootConnector" presStyleLbl="node4" presStyleIdx="4" presStyleCnt="7"/>
      <dgm:spPr/>
      <dgm:t>
        <a:bodyPr/>
        <a:lstStyle/>
        <a:p>
          <a:endParaRPr lang="en-US"/>
        </a:p>
      </dgm:t>
    </dgm:pt>
    <dgm:pt modelId="{BF2F6012-3AD3-4CC2-AFDE-17E93B3C519D}" type="pres">
      <dgm:prSet presAssocID="{125575F3-47B9-4CB1-AF82-7D3891B86288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5" presStyleCnt="7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5" presStyleCnt="7" custLinFactNeighborX="-32671" custLinFactNeighborY="-193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5" presStyleCnt="7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0F574B29-6621-42D3-BB75-6CEFACFA438F}" type="pres">
      <dgm:prSet presAssocID="{AE86E474-F2BC-4D64-A3D2-2CC6CE92F76D}" presName="Name37" presStyleLbl="parChTrans1D4" presStyleIdx="6" presStyleCnt="7"/>
      <dgm:spPr/>
      <dgm:t>
        <a:bodyPr/>
        <a:lstStyle/>
        <a:p>
          <a:endParaRPr lang="en-US"/>
        </a:p>
      </dgm:t>
    </dgm:pt>
    <dgm:pt modelId="{EC6237EB-36DE-4FF5-B911-31ECA0B43FF9}" type="pres">
      <dgm:prSet presAssocID="{20BEBAD4-EBA3-422B-9455-628ED63D5F51}" presName="hierRoot2" presStyleCnt="0">
        <dgm:presLayoutVars>
          <dgm:hierBranch val="init"/>
        </dgm:presLayoutVars>
      </dgm:prSet>
      <dgm:spPr/>
    </dgm:pt>
    <dgm:pt modelId="{1D6FAFA3-BA25-445C-829C-100159E3C96A}" type="pres">
      <dgm:prSet presAssocID="{20BEBAD4-EBA3-422B-9455-628ED63D5F51}" presName="rootComposite" presStyleCnt="0"/>
      <dgm:spPr/>
    </dgm:pt>
    <dgm:pt modelId="{D7C16F31-0A50-4D35-BBA0-A994D61B83BB}" type="pres">
      <dgm:prSet presAssocID="{20BEBAD4-EBA3-422B-9455-628ED63D5F51}" presName="rootText" presStyleLbl="node4" presStyleIdx="6" presStyleCnt="7" custLinFactNeighborX="34190" custLinFactNeighborY="322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E92055-6600-46D2-8E71-A8F807966866}" type="pres">
      <dgm:prSet presAssocID="{20BEBAD4-EBA3-422B-9455-628ED63D5F51}" presName="rootConnector" presStyleLbl="node4" presStyleIdx="6" presStyleCnt="7"/>
      <dgm:spPr/>
      <dgm:t>
        <a:bodyPr/>
        <a:lstStyle/>
        <a:p>
          <a:endParaRPr lang="en-US"/>
        </a:p>
      </dgm:t>
    </dgm:pt>
    <dgm:pt modelId="{F6E31543-1FDF-4117-AE06-D81E40B0EB2C}" type="pres">
      <dgm:prSet presAssocID="{20BEBAD4-EBA3-422B-9455-628ED63D5F51}" presName="hierChild4" presStyleCnt="0"/>
      <dgm:spPr/>
    </dgm:pt>
    <dgm:pt modelId="{E7FE4F73-737A-4717-B9EB-4C9B89F87DB3}" type="pres">
      <dgm:prSet presAssocID="{20BEBAD4-EBA3-422B-9455-628ED63D5F51}" presName="hierChild5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EBE0101C-ADE8-4659-AB03-10CB4AB9E55A}" type="pres">
      <dgm:prSet presAssocID="{125575F3-47B9-4CB1-AF82-7D3891B86288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BDE1043F-D5F2-4A22-AC81-78C18E15FC1D}" type="presOf" srcId="{C54E747C-CE66-43EB-88A3-72B461E9F6A9}" destId="{1CABFA01-343D-4778-A83C-57F3441C367C}" srcOrd="1" destOrd="0" presId="urn:microsoft.com/office/officeart/2005/8/layout/orgChart1"/>
    <dgm:cxn modelId="{EFC4FABB-75FE-4F56-ABE3-B8BB43FB7181}" type="presOf" srcId="{BBFC0A16-A384-43B3-A927-6BF747264105}" destId="{EEC1C45B-D627-4799-B633-19BDD790C01E}" srcOrd="1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6F483A4A-2978-4B20-AC75-89737E0767C8}" type="presOf" srcId="{4AFAEDFF-7B8B-4976-AF76-B90A717D0330}" destId="{25E2E284-F7D5-4EA6-A979-0871CD87CD4D}" srcOrd="0" destOrd="0" presId="urn:microsoft.com/office/officeart/2005/8/layout/orgChart1"/>
    <dgm:cxn modelId="{301B7699-7993-432D-9868-273E5C0934EC}" srcId="{D9675CCF-2686-4685-9D9B-FAB534A3865E}" destId="{20BEBAD4-EBA3-422B-9455-628ED63D5F51}" srcOrd="0" destOrd="0" parTransId="{AE86E474-F2BC-4D64-A3D2-2CC6CE92F76D}" sibTransId="{04DFBF56-EF94-4CAC-BCA0-99798242B548}"/>
    <dgm:cxn modelId="{BF6FA49E-D073-4317-BDF2-55CC0ADF8B91}" type="presOf" srcId="{125575F3-47B9-4CB1-AF82-7D3891B86288}" destId="{AB78347E-DA23-4328-91F2-6DF0AE135808}" srcOrd="0" destOrd="0" presId="urn:microsoft.com/office/officeart/2005/8/layout/orgChart1"/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B027DD22-E6F9-4090-8E16-D2C50F5426E8}" type="presOf" srcId="{20BEBAD4-EBA3-422B-9455-628ED63D5F51}" destId="{D7C16F31-0A50-4D35-BBA0-A994D61B83BB}" srcOrd="0" destOrd="0" presId="urn:microsoft.com/office/officeart/2005/8/layout/orgChart1"/>
    <dgm:cxn modelId="{799CFD91-D1B3-4679-B6AB-9E8DE1AE74A7}" srcId="{2430ABA7-3E6E-4195-B363-66A36A81ACFF}" destId="{7C4C9992-0DEB-4764-A5F4-29A1FFDCF5EF}" srcOrd="0" destOrd="0" parTransId="{6525EFB2-4182-4B19-A0F0-AB0710B27A26}" sibTransId="{A48EEC32-3EAA-4BDB-9B41-87FEE00617E1}"/>
    <dgm:cxn modelId="{8DEE7B47-D116-4B5C-8447-2597F63A8919}" type="presOf" srcId="{21E43A86-EB03-44D8-82A7-FEE4900858A7}" destId="{71EDE730-E10B-442A-87B9-2CD9BEFE9B5A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96DCF08C-435E-4330-9381-7DB7FA340C4E}" type="presOf" srcId="{BBFC0A16-A384-43B3-A927-6BF747264105}" destId="{1B8F765D-A76F-487C-AE1B-9D64463542D2}" srcOrd="0" destOrd="0" presId="urn:microsoft.com/office/officeart/2005/8/layout/orgChart1"/>
    <dgm:cxn modelId="{DF116446-A9F2-42C0-A806-9305C8B7FB2F}" type="presOf" srcId="{6525EFB2-4182-4B19-A0F0-AB0710B27A26}" destId="{8470DC22-03CD-4EA4-8972-1D1C2319E3E3}" srcOrd="0" destOrd="0" presId="urn:microsoft.com/office/officeart/2005/8/layout/orgChart1"/>
    <dgm:cxn modelId="{798997C1-62F1-4537-A9D4-5C068CCB4317}" srcId="{7C4C9992-0DEB-4764-A5F4-29A1FFDCF5EF}" destId="{E1561F05-00DD-4EC6-B304-893EDA62AFA4}" srcOrd="0" destOrd="0" parTransId="{1849FE22-275B-454F-B40D-8E6FAF2E2E71}" sibTransId="{DC1F66C0-96E8-4F0F-8306-4D3C990CA615}"/>
    <dgm:cxn modelId="{F1AC33DE-F8F7-47F0-A72E-3F721AA154AF}" type="presOf" srcId="{1849FE22-275B-454F-B40D-8E6FAF2E2E71}" destId="{F2A5F20D-5BD0-4909-8FEC-6161E7F1DD6A}" srcOrd="0" destOrd="0" presId="urn:microsoft.com/office/officeart/2005/8/layout/orgChart1"/>
    <dgm:cxn modelId="{D2A084E2-7414-4B79-9DBB-C8E00037727E}" type="presOf" srcId="{D9675CCF-2686-4685-9D9B-FAB534A3865E}" destId="{FA2DA044-075B-4BD0-9C2B-D2257F93E769}" srcOrd="1" destOrd="0" presId="urn:microsoft.com/office/officeart/2005/8/layout/orgChart1"/>
    <dgm:cxn modelId="{EA616CF8-A847-4249-8E42-740DB432D4C9}" type="presOf" srcId="{D9675CCF-2686-4685-9D9B-FAB534A3865E}" destId="{38B82000-764A-44B2-9D1B-3570F4E1E74D}" srcOrd="0" destOrd="0" presId="urn:microsoft.com/office/officeart/2005/8/layout/orgChart1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0A2578FC-49BD-42F5-B9AE-3386A8D7AD4A}" type="presOf" srcId="{20BEBAD4-EBA3-422B-9455-628ED63D5F51}" destId="{4AE92055-6600-46D2-8E71-A8F807966866}" srcOrd="1" destOrd="0" presId="urn:microsoft.com/office/officeart/2005/8/layout/orgChart1"/>
    <dgm:cxn modelId="{4322952A-6EC4-4CFB-9490-561552CBB09B}" type="presOf" srcId="{C54E747C-CE66-43EB-88A3-72B461E9F6A9}" destId="{86D16D82-A883-47FB-9284-EB8B103E94DD}" srcOrd="0" destOrd="0" presId="urn:microsoft.com/office/officeart/2005/8/layout/orgChart1"/>
    <dgm:cxn modelId="{0EB589D2-8F12-4879-A388-160436E5B9F2}" srcId="{C54E747C-CE66-43EB-88A3-72B461E9F6A9}" destId="{125575F3-47B9-4CB1-AF82-7D3891B86288}" srcOrd="0" destOrd="0" parTransId="{4AFAEDFF-7B8B-4976-AF76-B90A717D0330}" sibTransId="{6A229876-F7BB-4DD5-A86A-DD4E3E883052}"/>
    <dgm:cxn modelId="{CBDD551C-D620-4340-A96C-BC38E8296974}" type="presOf" srcId="{AE86E474-F2BC-4D64-A3D2-2CC6CE92F76D}" destId="{0F574B29-6621-42D3-BB75-6CEFACFA438F}" srcOrd="0" destOrd="0" presId="urn:microsoft.com/office/officeart/2005/8/layout/orgChart1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AF7EAAC5-26A2-45A2-AAD3-F8C785138891}" type="presOf" srcId="{7C4C9992-0DEB-4764-A5F4-29A1FFDCF5EF}" destId="{E299B57C-6C47-4EC8-BE36-5551ADDF908F}" srcOrd="0" destOrd="0" presId="urn:microsoft.com/office/officeart/2005/8/layout/orgChart1"/>
    <dgm:cxn modelId="{C51DC8AD-1B4B-43C8-A8EE-975F0DFD20BB}" srcId="{125575F3-47B9-4CB1-AF82-7D3891B86288}" destId="{D9675CCF-2686-4685-9D9B-FAB534A3865E}" srcOrd="0" destOrd="0" parTransId="{21E43A86-EB03-44D8-82A7-FEE4900858A7}" sibTransId="{8FFE6A54-7073-4B50-8087-3E686A1DF323}"/>
    <dgm:cxn modelId="{7C213AD0-52FE-4420-A89F-6EFE7FF6D11F}" srcId="{E1561F05-00DD-4EC6-B304-893EDA62AFA4}" destId="{BBFC0A16-A384-43B3-A927-6BF747264105}" srcOrd="0" destOrd="0" parTransId="{5C1D4B14-CCAA-4752-A74A-A9DBA8794740}" sibTransId="{812E3E48-7CB2-4437-A4F3-C4D61645748E}"/>
    <dgm:cxn modelId="{48C15286-6448-4866-8E0A-DFFD90766F12}" type="presOf" srcId="{418DA5FF-3E44-4F00-834A-9350E303D9B4}" destId="{BF3EAB27-56F9-4A6E-B675-40E9621D58BC}" srcOrd="0" destOrd="0" presId="urn:microsoft.com/office/officeart/2005/8/layout/orgChart1"/>
    <dgm:cxn modelId="{24B95933-CB53-48A6-91D9-ADF1128C933D}" type="presOf" srcId="{E1561F05-00DD-4EC6-B304-893EDA62AFA4}" destId="{7691E169-08F8-4E85-A57F-A91C2E8EDF2B}" srcOrd="0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66E3F8E5-9FAF-441F-B5D4-DC660D1ED4EB}" type="presOf" srcId="{125575F3-47B9-4CB1-AF82-7D3891B86288}" destId="{10C93387-8AE5-4010-BE63-15917041BDAC}" srcOrd="1" destOrd="0" presId="urn:microsoft.com/office/officeart/2005/8/layout/orgChart1"/>
    <dgm:cxn modelId="{31B927AD-DD6E-4A9E-9A27-49D653F08909}" type="presOf" srcId="{E1561F05-00DD-4EC6-B304-893EDA62AFA4}" destId="{F994192E-12B4-4AF7-ACE4-61BF419CFC6B}" srcOrd="1" destOrd="0" presId="urn:microsoft.com/office/officeart/2005/8/layout/orgChart1"/>
    <dgm:cxn modelId="{A5660D05-A2CB-4F63-B45F-F4C848F42B18}" type="presOf" srcId="{7C4C9992-0DEB-4764-A5F4-29A1FFDCF5EF}" destId="{256EFCA7-EEEB-45E5-8160-25AF9353D09C}" srcOrd="1" destOrd="0" presId="urn:microsoft.com/office/officeart/2005/8/layout/orgChart1"/>
    <dgm:cxn modelId="{1F8CD57D-D71F-4740-9DED-A2AF9F5D2D6A}" type="presOf" srcId="{5C1D4B14-CCAA-4752-A74A-A9DBA8794740}" destId="{ABA4A06A-3234-4417-A49D-353F45316724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FA24B295-F715-4436-97F4-5CE0A352183A}" srcId="{2430ABA7-3E6E-4195-B363-66A36A81ACFF}" destId="{C54E747C-CE66-43EB-88A3-72B461E9F6A9}" srcOrd="1" destOrd="0" parTransId="{418DA5FF-3E44-4F00-834A-9350E303D9B4}" sibTransId="{3D331997-0784-4005-ABD5-E2DB2946355B}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DC0A5473-D970-4532-B135-9429B738A9F6}" type="presParOf" srcId="{6975675B-2B94-46FF-96C8-33D1078C764D}" destId="{8470DC22-03CD-4EA4-8972-1D1C2319E3E3}" srcOrd="0" destOrd="0" presId="urn:microsoft.com/office/officeart/2005/8/layout/orgChart1"/>
    <dgm:cxn modelId="{407EAD4A-A615-46A0-88CB-054C598A56E6}" type="presParOf" srcId="{6975675B-2B94-46FF-96C8-33D1078C764D}" destId="{C7695832-3EE1-49E0-8E27-4444D0AFB923}" srcOrd="1" destOrd="0" presId="urn:microsoft.com/office/officeart/2005/8/layout/orgChart1"/>
    <dgm:cxn modelId="{F9A4AA0A-B50E-4B1A-9B1E-1D66AE67DDAF}" type="presParOf" srcId="{C7695832-3EE1-49E0-8E27-4444D0AFB923}" destId="{33FBB9E4-ED8B-47AA-ADD3-425F1D90ABE9}" srcOrd="0" destOrd="0" presId="urn:microsoft.com/office/officeart/2005/8/layout/orgChart1"/>
    <dgm:cxn modelId="{E5E18397-6547-4FEB-B8CD-9088E5538E51}" type="presParOf" srcId="{33FBB9E4-ED8B-47AA-ADD3-425F1D90ABE9}" destId="{E299B57C-6C47-4EC8-BE36-5551ADDF908F}" srcOrd="0" destOrd="0" presId="urn:microsoft.com/office/officeart/2005/8/layout/orgChart1"/>
    <dgm:cxn modelId="{388FBF87-9375-497D-81DF-3716644EAB67}" type="presParOf" srcId="{33FBB9E4-ED8B-47AA-ADD3-425F1D90ABE9}" destId="{256EFCA7-EEEB-45E5-8160-25AF9353D09C}" srcOrd="1" destOrd="0" presId="urn:microsoft.com/office/officeart/2005/8/layout/orgChart1"/>
    <dgm:cxn modelId="{B5260BB1-EDB1-4A87-813A-BC044600E05F}" type="presParOf" srcId="{C7695832-3EE1-49E0-8E27-4444D0AFB923}" destId="{C4990CE2-ED61-4FD5-B7E2-281ABC8493B1}" srcOrd="1" destOrd="0" presId="urn:microsoft.com/office/officeart/2005/8/layout/orgChart1"/>
    <dgm:cxn modelId="{DB44B44C-CF33-4FC0-B019-3E61D761EF7E}" type="presParOf" srcId="{C4990CE2-ED61-4FD5-B7E2-281ABC8493B1}" destId="{F2A5F20D-5BD0-4909-8FEC-6161E7F1DD6A}" srcOrd="0" destOrd="0" presId="urn:microsoft.com/office/officeart/2005/8/layout/orgChart1"/>
    <dgm:cxn modelId="{564AA92D-6709-4C93-A031-D229243CE0D9}" type="presParOf" srcId="{C4990CE2-ED61-4FD5-B7E2-281ABC8493B1}" destId="{90A8EC85-62EE-4105-BC73-9CBFB5EA4F4E}" srcOrd="1" destOrd="0" presId="urn:microsoft.com/office/officeart/2005/8/layout/orgChart1"/>
    <dgm:cxn modelId="{78BA8F77-2683-4596-8A49-57D6F13EFE91}" type="presParOf" srcId="{90A8EC85-62EE-4105-BC73-9CBFB5EA4F4E}" destId="{863005C0-4CDF-4422-B45D-28DC096B02E4}" srcOrd="0" destOrd="0" presId="urn:microsoft.com/office/officeart/2005/8/layout/orgChart1"/>
    <dgm:cxn modelId="{B2A6AF35-54AD-44A4-A0D8-1791E8DC9F3A}" type="presParOf" srcId="{863005C0-4CDF-4422-B45D-28DC096B02E4}" destId="{7691E169-08F8-4E85-A57F-A91C2E8EDF2B}" srcOrd="0" destOrd="0" presId="urn:microsoft.com/office/officeart/2005/8/layout/orgChart1"/>
    <dgm:cxn modelId="{8EF22C8B-4C86-4F65-B48E-2D6BBF2816B3}" type="presParOf" srcId="{863005C0-4CDF-4422-B45D-28DC096B02E4}" destId="{F994192E-12B4-4AF7-ACE4-61BF419CFC6B}" srcOrd="1" destOrd="0" presId="urn:microsoft.com/office/officeart/2005/8/layout/orgChart1"/>
    <dgm:cxn modelId="{5DF78E57-957A-4720-93EB-3A2D95C24636}" type="presParOf" srcId="{90A8EC85-62EE-4105-BC73-9CBFB5EA4F4E}" destId="{66888C75-2D0B-4E0B-B7F2-4B9C2FF806C4}" srcOrd="1" destOrd="0" presId="urn:microsoft.com/office/officeart/2005/8/layout/orgChart1"/>
    <dgm:cxn modelId="{42C68504-B063-4669-9B7D-F1AF247570F9}" type="presParOf" srcId="{66888C75-2D0B-4E0B-B7F2-4B9C2FF806C4}" destId="{ABA4A06A-3234-4417-A49D-353F45316724}" srcOrd="0" destOrd="0" presId="urn:microsoft.com/office/officeart/2005/8/layout/orgChart1"/>
    <dgm:cxn modelId="{FD21DC14-0BE0-4AAA-A02F-22F98B838EF4}" type="presParOf" srcId="{66888C75-2D0B-4E0B-B7F2-4B9C2FF806C4}" destId="{D44A0B18-CBE4-4081-8856-9A3B3856C75E}" srcOrd="1" destOrd="0" presId="urn:microsoft.com/office/officeart/2005/8/layout/orgChart1"/>
    <dgm:cxn modelId="{996BF7EE-7F83-4447-8599-56A4A9F9ECB4}" type="presParOf" srcId="{D44A0B18-CBE4-4081-8856-9A3B3856C75E}" destId="{2F500D31-EC63-4DBA-A402-E0F20BA59069}" srcOrd="0" destOrd="0" presId="urn:microsoft.com/office/officeart/2005/8/layout/orgChart1"/>
    <dgm:cxn modelId="{62480778-18CA-40D2-9EE7-1B6163ED86C8}" type="presParOf" srcId="{2F500D31-EC63-4DBA-A402-E0F20BA59069}" destId="{1B8F765D-A76F-487C-AE1B-9D64463542D2}" srcOrd="0" destOrd="0" presId="urn:microsoft.com/office/officeart/2005/8/layout/orgChart1"/>
    <dgm:cxn modelId="{2E8E940E-464B-43C0-99A2-61A993FC590C}" type="presParOf" srcId="{2F500D31-EC63-4DBA-A402-E0F20BA59069}" destId="{EEC1C45B-D627-4799-B633-19BDD790C01E}" srcOrd="1" destOrd="0" presId="urn:microsoft.com/office/officeart/2005/8/layout/orgChart1"/>
    <dgm:cxn modelId="{07697ABA-0938-480D-AA72-AD643E73FC78}" type="presParOf" srcId="{D44A0B18-CBE4-4081-8856-9A3B3856C75E}" destId="{659588F5-67DE-4388-8A2C-094961350D58}" srcOrd="1" destOrd="0" presId="urn:microsoft.com/office/officeart/2005/8/layout/orgChart1"/>
    <dgm:cxn modelId="{0DBB6DC8-FBEF-4C1A-8001-35F8A036F3D3}" type="presParOf" srcId="{D44A0B18-CBE4-4081-8856-9A3B3856C75E}" destId="{58A967F6-DB70-4556-8096-BE8F2122ABB8}" srcOrd="2" destOrd="0" presId="urn:microsoft.com/office/officeart/2005/8/layout/orgChart1"/>
    <dgm:cxn modelId="{D8DB20CF-B69B-41CC-A6F7-8CBB16E5F35E}" type="presParOf" srcId="{90A8EC85-62EE-4105-BC73-9CBFB5EA4F4E}" destId="{FCE14504-C550-4965-A345-8457E2DCC28C}" srcOrd="2" destOrd="0" presId="urn:microsoft.com/office/officeart/2005/8/layout/orgChart1"/>
    <dgm:cxn modelId="{AB51B127-92D9-4B8F-AB9F-FDDA91650AAF}" type="presParOf" srcId="{C7695832-3EE1-49E0-8E27-4444D0AFB923}" destId="{5AD16068-F25E-4B3F-B03C-6D11273F00F1}" srcOrd="2" destOrd="0" presId="urn:microsoft.com/office/officeart/2005/8/layout/orgChart1"/>
    <dgm:cxn modelId="{BDF20880-F748-46F4-A1DE-17B1D48FF13D}" type="presParOf" srcId="{6975675B-2B94-46FF-96C8-33D1078C764D}" destId="{BF3EAB27-56F9-4A6E-B675-40E9621D58BC}" srcOrd="2" destOrd="0" presId="urn:microsoft.com/office/officeart/2005/8/layout/orgChart1"/>
    <dgm:cxn modelId="{0536B9CA-2F6C-4D23-915E-58DEF011C2E8}" type="presParOf" srcId="{6975675B-2B94-46FF-96C8-33D1078C764D}" destId="{03048493-675C-43C2-BB4E-254C461CA5BC}" srcOrd="3" destOrd="0" presId="urn:microsoft.com/office/officeart/2005/8/layout/orgChart1"/>
    <dgm:cxn modelId="{E6C7AF96-E988-4B43-9668-03E684896A1E}" type="presParOf" srcId="{03048493-675C-43C2-BB4E-254C461CA5BC}" destId="{BEFAB242-A1B3-428A-9BAA-24F87C6B529D}" srcOrd="0" destOrd="0" presId="urn:microsoft.com/office/officeart/2005/8/layout/orgChart1"/>
    <dgm:cxn modelId="{49F24D6E-B7AA-4D81-AF3A-C34554F4BAE2}" type="presParOf" srcId="{BEFAB242-A1B3-428A-9BAA-24F87C6B529D}" destId="{86D16D82-A883-47FB-9284-EB8B103E94DD}" srcOrd="0" destOrd="0" presId="urn:microsoft.com/office/officeart/2005/8/layout/orgChart1"/>
    <dgm:cxn modelId="{C306622F-B572-4575-A7EC-670FA59069FA}" type="presParOf" srcId="{BEFAB242-A1B3-428A-9BAA-24F87C6B529D}" destId="{1CABFA01-343D-4778-A83C-57F3441C367C}" srcOrd="1" destOrd="0" presId="urn:microsoft.com/office/officeart/2005/8/layout/orgChart1"/>
    <dgm:cxn modelId="{C4E5428B-F444-4591-ACCB-9F16B2792580}" type="presParOf" srcId="{03048493-675C-43C2-BB4E-254C461CA5BC}" destId="{EC371A7F-9EEA-4EB2-B9D7-14CC8D0BE95F}" srcOrd="1" destOrd="0" presId="urn:microsoft.com/office/officeart/2005/8/layout/orgChart1"/>
    <dgm:cxn modelId="{2BCE70DE-A3C8-4341-9947-06DB8FFB79F9}" type="presParOf" srcId="{EC371A7F-9EEA-4EB2-B9D7-14CC8D0BE95F}" destId="{25E2E284-F7D5-4EA6-A979-0871CD87CD4D}" srcOrd="0" destOrd="0" presId="urn:microsoft.com/office/officeart/2005/8/layout/orgChart1"/>
    <dgm:cxn modelId="{08A56ADF-7283-4275-AA97-33D3D19B4EDD}" type="presParOf" srcId="{EC371A7F-9EEA-4EB2-B9D7-14CC8D0BE95F}" destId="{F7113D4E-E7A9-457E-AADB-EF062870DD75}" srcOrd="1" destOrd="0" presId="urn:microsoft.com/office/officeart/2005/8/layout/orgChart1"/>
    <dgm:cxn modelId="{AE9C7065-377A-4637-9378-E22B21022306}" type="presParOf" srcId="{F7113D4E-E7A9-457E-AADB-EF062870DD75}" destId="{F7255D0A-DF5A-4BEE-B544-C787034167B8}" srcOrd="0" destOrd="0" presId="urn:microsoft.com/office/officeart/2005/8/layout/orgChart1"/>
    <dgm:cxn modelId="{07206641-347A-48FE-B1D4-D69B7CB5988F}" type="presParOf" srcId="{F7255D0A-DF5A-4BEE-B544-C787034167B8}" destId="{AB78347E-DA23-4328-91F2-6DF0AE135808}" srcOrd="0" destOrd="0" presId="urn:microsoft.com/office/officeart/2005/8/layout/orgChart1"/>
    <dgm:cxn modelId="{C810DBAC-45D0-4430-AEA4-A0454D08EA2F}" type="presParOf" srcId="{F7255D0A-DF5A-4BEE-B544-C787034167B8}" destId="{10C93387-8AE5-4010-BE63-15917041BDAC}" srcOrd="1" destOrd="0" presId="urn:microsoft.com/office/officeart/2005/8/layout/orgChart1"/>
    <dgm:cxn modelId="{B3F4248D-F718-4E30-91F5-D015134E3048}" type="presParOf" srcId="{F7113D4E-E7A9-457E-AADB-EF062870DD75}" destId="{BF2F6012-3AD3-4CC2-AFDE-17E93B3C519D}" srcOrd="1" destOrd="0" presId="urn:microsoft.com/office/officeart/2005/8/layout/orgChart1"/>
    <dgm:cxn modelId="{82C024FD-F4DE-4BB5-A3AF-ED39449E7751}" type="presParOf" srcId="{BF2F6012-3AD3-4CC2-AFDE-17E93B3C519D}" destId="{71EDE730-E10B-442A-87B9-2CD9BEFE9B5A}" srcOrd="0" destOrd="0" presId="urn:microsoft.com/office/officeart/2005/8/layout/orgChart1"/>
    <dgm:cxn modelId="{991A100A-414C-4612-A77A-11713AF315DE}" type="presParOf" srcId="{BF2F6012-3AD3-4CC2-AFDE-17E93B3C519D}" destId="{25187F3A-C24A-4894-BAD7-433D4B9E6C1E}" srcOrd="1" destOrd="0" presId="urn:microsoft.com/office/officeart/2005/8/layout/orgChart1"/>
    <dgm:cxn modelId="{6767346E-6DD4-4CB2-93B4-A9B59C744C32}" type="presParOf" srcId="{25187F3A-C24A-4894-BAD7-433D4B9E6C1E}" destId="{8A3ED86F-3FEE-4353-9B86-6321AB0912D0}" srcOrd="0" destOrd="0" presId="urn:microsoft.com/office/officeart/2005/8/layout/orgChart1"/>
    <dgm:cxn modelId="{C8CDE8A2-32A2-4442-9C3C-13B1B3B27F76}" type="presParOf" srcId="{8A3ED86F-3FEE-4353-9B86-6321AB0912D0}" destId="{38B82000-764A-44B2-9D1B-3570F4E1E74D}" srcOrd="0" destOrd="0" presId="urn:microsoft.com/office/officeart/2005/8/layout/orgChart1"/>
    <dgm:cxn modelId="{F298B556-2E7A-48FB-A9F8-53A9B1157B2F}" type="presParOf" srcId="{8A3ED86F-3FEE-4353-9B86-6321AB0912D0}" destId="{FA2DA044-075B-4BD0-9C2B-D2257F93E769}" srcOrd="1" destOrd="0" presId="urn:microsoft.com/office/officeart/2005/8/layout/orgChart1"/>
    <dgm:cxn modelId="{82C34417-BA33-49CB-9082-A46F6E9E84E7}" type="presParOf" srcId="{25187F3A-C24A-4894-BAD7-433D4B9E6C1E}" destId="{0E034EE5-2231-454B-A139-2C3E4BC6AAC6}" srcOrd="1" destOrd="0" presId="urn:microsoft.com/office/officeart/2005/8/layout/orgChart1"/>
    <dgm:cxn modelId="{7EF4087B-B92F-431B-B37F-4B40E04E8496}" type="presParOf" srcId="{0E034EE5-2231-454B-A139-2C3E4BC6AAC6}" destId="{0F574B29-6621-42D3-BB75-6CEFACFA438F}" srcOrd="0" destOrd="0" presId="urn:microsoft.com/office/officeart/2005/8/layout/orgChart1"/>
    <dgm:cxn modelId="{02FC8732-C2A0-4E7E-A90D-E27BD290528C}" type="presParOf" srcId="{0E034EE5-2231-454B-A139-2C3E4BC6AAC6}" destId="{EC6237EB-36DE-4FF5-B911-31ECA0B43FF9}" srcOrd="1" destOrd="0" presId="urn:microsoft.com/office/officeart/2005/8/layout/orgChart1"/>
    <dgm:cxn modelId="{CDD390C8-75B6-4A0E-9D6D-81ACF494A5C2}" type="presParOf" srcId="{EC6237EB-36DE-4FF5-B911-31ECA0B43FF9}" destId="{1D6FAFA3-BA25-445C-829C-100159E3C96A}" srcOrd="0" destOrd="0" presId="urn:microsoft.com/office/officeart/2005/8/layout/orgChart1"/>
    <dgm:cxn modelId="{A301C966-0BF6-4D3D-BEC1-060C57EF6707}" type="presParOf" srcId="{1D6FAFA3-BA25-445C-829C-100159E3C96A}" destId="{D7C16F31-0A50-4D35-BBA0-A994D61B83BB}" srcOrd="0" destOrd="0" presId="urn:microsoft.com/office/officeart/2005/8/layout/orgChart1"/>
    <dgm:cxn modelId="{DE7F5D0F-BEDA-423F-986B-BE4A7D054DA4}" type="presParOf" srcId="{1D6FAFA3-BA25-445C-829C-100159E3C96A}" destId="{4AE92055-6600-46D2-8E71-A8F807966866}" srcOrd="1" destOrd="0" presId="urn:microsoft.com/office/officeart/2005/8/layout/orgChart1"/>
    <dgm:cxn modelId="{CAEE0270-8AF5-4027-9DD8-689138B178F3}" type="presParOf" srcId="{EC6237EB-36DE-4FF5-B911-31ECA0B43FF9}" destId="{F6E31543-1FDF-4117-AE06-D81E40B0EB2C}" srcOrd="1" destOrd="0" presId="urn:microsoft.com/office/officeart/2005/8/layout/orgChart1"/>
    <dgm:cxn modelId="{F66BF5CD-ABA2-4746-A365-B6F7E3AD3F8C}" type="presParOf" srcId="{EC6237EB-36DE-4FF5-B911-31ECA0B43FF9}" destId="{E7FE4F73-737A-4717-B9EB-4C9B89F87DB3}" srcOrd="2" destOrd="0" presId="urn:microsoft.com/office/officeart/2005/8/layout/orgChart1"/>
    <dgm:cxn modelId="{E368A5F1-38FC-4223-A2C0-45E7305E60EA}" type="presParOf" srcId="{25187F3A-C24A-4894-BAD7-433D4B9E6C1E}" destId="{34B9B82F-2E25-4B03-BFFD-63ED08177BAA}" srcOrd="2" destOrd="0" presId="urn:microsoft.com/office/officeart/2005/8/layout/orgChart1"/>
    <dgm:cxn modelId="{22799AD5-18C3-479C-8180-91AF17ABD24A}" type="presParOf" srcId="{F7113D4E-E7A9-457E-AADB-EF062870DD75}" destId="{EBE0101C-ADE8-4659-AB03-10CB4AB9E55A}" srcOrd="2" destOrd="0" presId="urn:microsoft.com/office/officeart/2005/8/layout/orgChart1"/>
    <dgm:cxn modelId="{FD1141BF-A46B-4A11-A480-97B432E14271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TMPEXEXEC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B5CFFAA1-BD5E-437E-9E8F-BF5DF2068EC3}">
      <dgm:prSet phldrT="[Text]"/>
      <dgm:spPr/>
      <dgm:t>
        <a:bodyPr/>
        <a:lstStyle/>
        <a:p>
          <a:r>
            <a:rPr lang="en-US" dirty="0" smtClean="0"/>
            <a:t>Faculty Primary: Faculty Services</a:t>
          </a:r>
          <a:endParaRPr lang="en-US" dirty="0"/>
        </a:p>
      </dgm:t>
    </dgm:pt>
    <dgm:pt modelId="{7EE3A2FF-D691-4602-872A-A746BBD7239F}" type="parTrans" cxnId="{66164EC3-C46B-4AF8-8FD0-B2EA19F35A12}">
      <dgm:prSet/>
      <dgm:spPr/>
      <dgm:t>
        <a:bodyPr/>
        <a:lstStyle/>
        <a:p>
          <a:endParaRPr lang="en-US"/>
        </a:p>
      </dgm:t>
    </dgm:pt>
    <dgm:pt modelId="{2FFD1BE9-C5B0-4C50-B714-D8A219AA0706}" type="sibTrans" cxnId="{66164EC3-C46B-4AF8-8FD0-B2EA19F35A12}">
      <dgm:prSet/>
      <dgm:spPr/>
      <dgm:t>
        <a:bodyPr/>
        <a:lstStyle/>
        <a:p>
          <a:endParaRPr lang="en-US"/>
        </a:p>
      </dgm:t>
    </dgm:pt>
    <dgm:pt modelId="{20BEBAD4-EBA3-422B-9455-628ED63D5F51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AE86E474-F2BC-4D64-A3D2-2CC6CE92F76D}" type="parTrans" cxnId="{301B7699-7993-432D-9868-273E5C0934EC}">
      <dgm:prSet/>
      <dgm:spPr/>
      <dgm:t>
        <a:bodyPr/>
        <a:lstStyle/>
        <a:p>
          <a:endParaRPr lang="en-US"/>
        </a:p>
      </dgm:t>
    </dgm:pt>
    <dgm:pt modelId="{04DFBF56-EF94-4CAC-BCA0-99798242B548}" type="sibTrans" cxnId="{301B7699-7993-432D-9868-273E5C0934EC}">
      <dgm:prSet/>
      <dgm:spPr/>
      <dgm:t>
        <a:bodyPr/>
        <a:lstStyle/>
        <a:p>
          <a:endParaRPr lang="en-US"/>
        </a:p>
      </dgm:t>
    </dgm:pt>
    <dgm:pt modelId="{125575F3-47B9-4CB1-AF82-7D3891B86288}">
      <dgm:prSet phldrT="[Text]"/>
      <dgm:spPr/>
      <dgm:t>
        <a:bodyPr/>
        <a:lstStyle/>
        <a:p>
          <a:r>
            <a:rPr lang="en-US" dirty="0" smtClean="0"/>
            <a:t>Home department</a:t>
          </a:r>
        </a:p>
      </dgm:t>
    </dgm:pt>
    <dgm:pt modelId="{4AFAEDFF-7B8B-4976-AF76-B90A717D0330}" type="parTrans" cxnId="{0EB589D2-8F12-4879-A388-160436E5B9F2}">
      <dgm:prSet/>
      <dgm:spPr/>
      <dgm:t>
        <a:bodyPr/>
        <a:lstStyle/>
        <a:p>
          <a:endParaRPr lang="en-US"/>
        </a:p>
      </dgm:t>
    </dgm:pt>
    <dgm:pt modelId="{6A229876-F7BB-4DD5-A86A-DD4E3E883052}" type="sibTrans" cxnId="{0EB589D2-8F12-4879-A388-160436E5B9F2}">
      <dgm:prSet/>
      <dgm:spPr/>
      <dgm:t>
        <a:bodyPr/>
        <a:lstStyle/>
        <a:p>
          <a:endParaRPr lang="en-US"/>
        </a:p>
      </dgm:t>
    </dgm:pt>
    <dgm:pt modelId="{E1561F05-00DD-4EC6-B304-893EDA62AFA4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</a:p>
      </dgm:t>
    </dgm:pt>
    <dgm:pt modelId="{1849FE22-275B-454F-B40D-8E6FAF2E2E71}" type="parTrans" cxnId="{798997C1-62F1-4537-A9D4-5C068CCB4317}">
      <dgm:prSet/>
      <dgm:spPr/>
      <dgm:t>
        <a:bodyPr/>
        <a:lstStyle/>
        <a:p>
          <a:endParaRPr lang="en-US"/>
        </a:p>
      </dgm:t>
    </dgm:pt>
    <dgm:pt modelId="{DC1F66C0-96E8-4F0F-8306-4D3C990CA615}" type="sibTrans" cxnId="{798997C1-62F1-4537-A9D4-5C068CCB4317}">
      <dgm:prSet/>
      <dgm:spPr/>
      <dgm:t>
        <a:bodyPr/>
        <a:lstStyle/>
        <a:p>
          <a:endParaRPr lang="en-US"/>
        </a:p>
      </dgm:t>
    </dgm:pt>
    <dgm:pt modelId="{7C4C9992-0DEB-4764-A5F4-29A1FFDCF5EF}">
      <dgm:prSet phldrT="[Text]"/>
      <dgm:spPr/>
      <dgm:t>
        <a:bodyPr/>
        <a:lstStyle/>
        <a:p>
          <a:r>
            <a:rPr lang="en-US" dirty="0" smtClean="0"/>
            <a:t>If primary is part-time, temp or less than 0.75 FTE</a:t>
          </a:r>
          <a:endParaRPr lang="en-US" dirty="0"/>
        </a:p>
      </dgm:t>
    </dgm:pt>
    <dgm:pt modelId="{A48EEC32-3EAA-4BDB-9B41-87FEE00617E1}" type="sibTrans" cxnId="{799CFD91-D1B3-4679-B6AB-9E8DE1AE74A7}">
      <dgm:prSet/>
      <dgm:spPr/>
      <dgm:t>
        <a:bodyPr/>
        <a:lstStyle/>
        <a:p>
          <a:endParaRPr lang="en-US"/>
        </a:p>
      </dgm:t>
    </dgm:pt>
    <dgm:pt modelId="{6525EFB2-4182-4B19-A0F0-AB0710B27A26}" type="parTrans" cxnId="{799CFD91-D1B3-4679-B6AB-9E8DE1AE74A7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If primary is full-time (0.75+ FTE)</a:t>
          </a:r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B937E507-7CDE-4E75-9FED-20A1A9B2FA56}">
      <dgm:prSet phldrT="[Text]"/>
      <dgm:spPr/>
      <dgm:t>
        <a:bodyPr/>
        <a:lstStyle/>
        <a:p>
          <a:r>
            <a:rPr lang="en-US" dirty="0" smtClean="0"/>
            <a:t>Faculty Primary: Faculty Service</a:t>
          </a:r>
        </a:p>
      </dgm:t>
    </dgm:pt>
    <dgm:pt modelId="{70B18D93-4797-433F-A268-3049CF2F9B00}" type="parTrans" cxnId="{F1D268B5-EF89-4222-BD63-ED12D1AC610B}">
      <dgm:prSet/>
      <dgm:spPr/>
      <dgm:t>
        <a:bodyPr/>
        <a:lstStyle/>
        <a:p>
          <a:endParaRPr lang="en-US"/>
        </a:p>
      </dgm:t>
    </dgm:pt>
    <dgm:pt modelId="{2507C6BC-3FA6-4A9E-919B-F8B87BD0886E}" type="sibTrans" cxnId="{F1D268B5-EF89-4222-BD63-ED12D1AC610B}">
      <dgm:prSet/>
      <dgm:spPr/>
      <dgm:t>
        <a:bodyPr/>
        <a:lstStyle/>
        <a:p>
          <a:endParaRPr lang="en-US"/>
        </a:p>
      </dgm:t>
    </dgm:pt>
    <dgm:pt modelId="{770EF09C-FD1F-4609-BE40-D4230AAC82C5}">
      <dgm:prSet phldrT="[Text]"/>
      <dgm:spPr/>
      <dgm:t>
        <a:bodyPr/>
        <a:lstStyle/>
        <a:p>
          <a:r>
            <a:rPr lang="en-US" dirty="0" smtClean="0"/>
            <a:t>Temp Primary: HRS or Class &amp; Comp</a:t>
          </a:r>
        </a:p>
      </dgm:t>
    </dgm:pt>
    <dgm:pt modelId="{6DCE9D6A-2D94-4B12-B1CA-5B95A055BC1B}" type="parTrans" cxnId="{63E876FD-8A7B-49C4-9DE6-5901DCAEE360}">
      <dgm:prSet/>
      <dgm:spPr/>
      <dgm:t>
        <a:bodyPr/>
        <a:lstStyle/>
        <a:p>
          <a:endParaRPr lang="en-US"/>
        </a:p>
      </dgm:t>
    </dgm:pt>
    <dgm:pt modelId="{C7676F9A-03CA-4A04-B167-006AEEBBFF39}" type="sibTrans" cxnId="{63E876FD-8A7B-49C4-9DE6-5901DCAEE360}">
      <dgm:prSet/>
      <dgm:spPr/>
      <dgm:t>
        <a:bodyPr/>
        <a:lstStyle/>
        <a:p>
          <a:endParaRPr lang="en-US"/>
        </a:p>
      </dgm:t>
    </dgm:pt>
    <dgm:pt modelId="{BBFC0A16-A384-43B3-A927-6BF747264105}">
      <dgm:prSet phldrT="[Text]"/>
      <dgm:spPr/>
      <dgm:t>
        <a:bodyPr/>
        <a:lstStyle/>
        <a:p>
          <a:r>
            <a:rPr lang="en-US" dirty="0" smtClean="0"/>
            <a:t>Processed by payroll</a:t>
          </a:r>
        </a:p>
      </dgm:t>
    </dgm:pt>
    <dgm:pt modelId="{5C1D4B14-CCAA-4752-A74A-A9DBA8794740}" type="parTrans" cxnId="{7C213AD0-52FE-4420-A89F-6EFE7FF6D11F}">
      <dgm:prSet/>
      <dgm:spPr/>
      <dgm:t>
        <a:bodyPr/>
        <a:lstStyle/>
        <a:p>
          <a:endParaRPr lang="en-US"/>
        </a:p>
      </dgm:t>
    </dgm:pt>
    <dgm:pt modelId="{812E3E48-7CB2-4437-A4F3-C4D61645748E}" type="sibTrans" cxnId="{7C213AD0-52FE-4420-A89F-6EFE7FF6D11F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 custLinFactNeighborX="-317" custLinFactNeighborY="-42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8470DC22-03CD-4EA4-8972-1D1C2319E3E3}" type="pres">
      <dgm:prSet presAssocID="{6525EFB2-4182-4B19-A0F0-AB0710B27A26}" presName="Name37" presStyleLbl="parChTrans1D4" presStyleIdx="0" presStyleCnt="10"/>
      <dgm:spPr/>
      <dgm:t>
        <a:bodyPr/>
        <a:lstStyle/>
        <a:p>
          <a:endParaRPr lang="en-US"/>
        </a:p>
      </dgm:t>
    </dgm:pt>
    <dgm:pt modelId="{C7695832-3EE1-49E0-8E27-4444D0AFB923}" type="pres">
      <dgm:prSet presAssocID="{7C4C9992-0DEB-4764-A5F4-29A1FFDCF5EF}" presName="hierRoot2" presStyleCnt="0">
        <dgm:presLayoutVars>
          <dgm:hierBranch val="init"/>
        </dgm:presLayoutVars>
      </dgm:prSet>
      <dgm:spPr/>
    </dgm:pt>
    <dgm:pt modelId="{33FBB9E4-ED8B-47AA-ADD3-425F1D90ABE9}" type="pres">
      <dgm:prSet presAssocID="{7C4C9992-0DEB-4764-A5F4-29A1FFDCF5EF}" presName="rootComposite" presStyleCnt="0"/>
      <dgm:spPr/>
    </dgm:pt>
    <dgm:pt modelId="{E299B57C-6C47-4EC8-BE36-5551ADDF908F}" type="pres">
      <dgm:prSet presAssocID="{7C4C9992-0DEB-4764-A5F4-29A1FFDCF5EF}" presName="rootText" presStyleLbl="node4" presStyleIdx="0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6EFCA7-EEEB-45E5-8160-25AF9353D09C}" type="pres">
      <dgm:prSet presAssocID="{7C4C9992-0DEB-4764-A5F4-29A1FFDCF5EF}" presName="rootConnector" presStyleLbl="node4" presStyleIdx="0" presStyleCnt="10"/>
      <dgm:spPr/>
      <dgm:t>
        <a:bodyPr/>
        <a:lstStyle/>
        <a:p>
          <a:endParaRPr lang="en-US"/>
        </a:p>
      </dgm:t>
    </dgm:pt>
    <dgm:pt modelId="{C4990CE2-ED61-4FD5-B7E2-281ABC8493B1}" type="pres">
      <dgm:prSet presAssocID="{7C4C9992-0DEB-4764-A5F4-29A1FFDCF5EF}" presName="hierChild4" presStyleCnt="0"/>
      <dgm:spPr/>
    </dgm:pt>
    <dgm:pt modelId="{F2A5F20D-5BD0-4909-8FEC-6161E7F1DD6A}" type="pres">
      <dgm:prSet presAssocID="{1849FE22-275B-454F-B40D-8E6FAF2E2E71}" presName="Name37" presStyleLbl="parChTrans1D4" presStyleIdx="1" presStyleCnt="10"/>
      <dgm:spPr/>
      <dgm:t>
        <a:bodyPr/>
        <a:lstStyle/>
        <a:p>
          <a:endParaRPr lang="en-US"/>
        </a:p>
      </dgm:t>
    </dgm:pt>
    <dgm:pt modelId="{90A8EC85-62EE-4105-BC73-9CBFB5EA4F4E}" type="pres">
      <dgm:prSet presAssocID="{E1561F05-00DD-4EC6-B304-893EDA62AFA4}" presName="hierRoot2" presStyleCnt="0">
        <dgm:presLayoutVars>
          <dgm:hierBranch val="init"/>
        </dgm:presLayoutVars>
      </dgm:prSet>
      <dgm:spPr/>
    </dgm:pt>
    <dgm:pt modelId="{863005C0-4CDF-4422-B45D-28DC096B02E4}" type="pres">
      <dgm:prSet presAssocID="{E1561F05-00DD-4EC6-B304-893EDA62AFA4}" presName="rootComposite" presStyleCnt="0"/>
      <dgm:spPr/>
    </dgm:pt>
    <dgm:pt modelId="{7691E169-08F8-4E85-A57F-A91C2E8EDF2B}" type="pres">
      <dgm:prSet presAssocID="{E1561F05-00DD-4EC6-B304-893EDA62AFA4}" presName="rootText" presStyleLbl="node4" presStyleIdx="1" presStyleCnt="10" custLinFactX="-43295" custLinFactY="8445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94192E-12B4-4AF7-ACE4-61BF419CFC6B}" type="pres">
      <dgm:prSet presAssocID="{E1561F05-00DD-4EC6-B304-893EDA62AFA4}" presName="rootConnector" presStyleLbl="node4" presStyleIdx="1" presStyleCnt="10"/>
      <dgm:spPr/>
      <dgm:t>
        <a:bodyPr/>
        <a:lstStyle/>
        <a:p>
          <a:endParaRPr lang="en-US"/>
        </a:p>
      </dgm:t>
    </dgm:pt>
    <dgm:pt modelId="{66888C75-2D0B-4E0B-B7F2-4B9C2FF806C4}" type="pres">
      <dgm:prSet presAssocID="{E1561F05-00DD-4EC6-B304-893EDA62AFA4}" presName="hierChild4" presStyleCnt="0"/>
      <dgm:spPr/>
    </dgm:pt>
    <dgm:pt modelId="{FCE14504-C550-4965-A345-8457E2DCC28C}" type="pres">
      <dgm:prSet presAssocID="{E1561F05-00DD-4EC6-B304-893EDA62AFA4}" presName="hierChild5" presStyleCnt="0"/>
      <dgm:spPr/>
    </dgm:pt>
    <dgm:pt modelId="{610114BC-1402-462E-8200-B0FC066CBF87}" type="pres">
      <dgm:prSet presAssocID="{70B18D93-4797-433F-A268-3049CF2F9B00}" presName="Name37" presStyleLbl="parChTrans1D4" presStyleIdx="2" presStyleCnt="10"/>
      <dgm:spPr/>
      <dgm:t>
        <a:bodyPr/>
        <a:lstStyle/>
        <a:p>
          <a:endParaRPr lang="en-US"/>
        </a:p>
      </dgm:t>
    </dgm:pt>
    <dgm:pt modelId="{E7CF5556-B549-4936-861C-CC93B69AB786}" type="pres">
      <dgm:prSet presAssocID="{B937E507-7CDE-4E75-9FED-20A1A9B2FA56}" presName="hierRoot2" presStyleCnt="0">
        <dgm:presLayoutVars>
          <dgm:hierBranch val="init"/>
        </dgm:presLayoutVars>
      </dgm:prSet>
      <dgm:spPr/>
    </dgm:pt>
    <dgm:pt modelId="{EA0B436F-E23F-4D01-B3AD-A3B651BAB54C}" type="pres">
      <dgm:prSet presAssocID="{B937E507-7CDE-4E75-9FED-20A1A9B2FA56}" presName="rootComposite" presStyleCnt="0"/>
      <dgm:spPr/>
    </dgm:pt>
    <dgm:pt modelId="{DC1FB56D-CFEF-40D9-B852-478089A0AE32}" type="pres">
      <dgm:prSet presAssocID="{B937E507-7CDE-4E75-9FED-20A1A9B2FA56}" presName="rootText" presStyleLbl="node4" presStyleIdx="2" presStyleCnt="10" custLinFactX="-52461" custLinFactY="8445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FE4838-7524-4199-8FBA-FACCFB8BB45B}" type="pres">
      <dgm:prSet presAssocID="{B937E507-7CDE-4E75-9FED-20A1A9B2FA56}" presName="rootConnector" presStyleLbl="node4" presStyleIdx="2" presStyleCnt="10"/>
      <dgm:spPr/>
      <dgm:t>
        <a:bodyPr/>
        <a:lstStyle/>
        <a:p>
          <a:endParaRPr lang="en-US"/>
        </a:p>
      </dgm:t>
    </dgm:pt>
    <dgm:pt modelId="{C11A7EC5-4C46-49F2-A355-18A09524AC3E}" type="pres">
      <dgm:prSet presAssocID="{B937E507-7CDE-4E75-9FED-20A1A9B2FA56}" presName="hierChild4" presStyleCnt="0"/>
      <dgm:spPr/>
    </dgm:pt>
    <dgm:pt modelId="{221FE6BF-26B2-4A30-858C-DAA776621CA5}" type="pres">
      <dgm:prSet presAssocID="{B937E507-7CDE-4E75-9FED-20A1A9B2FA56}" presName="hierChild5" presStyleCnt="0"/>
      <dgm:spPr/>
    </dgm:pt>
    <dgm:pt modelId="{A052901D-D5A3-4576-B8BB-2BF28083CED7}" type="pres">
      <dgm:prSet presAssocID="{6DCE9D6A-2D94-4B12-B1CA-5B95A055BC1B}" presName="Name37" presStyleLbl="parChTrans1D4" presStyleIdx="3" presStyleCnt="10"/>
      <dgm:spPr/>
      <dgm:t>
        <a:bodyPr/>
        <a:lstStyle/>
        <a:p>
          <a:endParaRPr lang="en-US"/>
        </a:p>
      </dgm:t>
    </dgm:pt>
    <dgm:pt modelId="{27C0C388-FC35-4757-887E-CFEBBE1A6AFD}" type="pres">
      <dgm:prSet presAssocID="{770EF09C-FD1F-4609-BE40-D4230AAC82C5}" presName="hierRoot2" presStyleCnt="0">
        <dgm:presLayoutVars>
          <dgm:hierBranch val="init"/>
        </dgm:presLayoutVars>
      </dgm:prSet>
      <dgm:spPr/>
    </dgm:pt>
    <dgm:pt modelId="{78ED92F4-C56B-4C56-AB12-F4C8C724E471}" type="pres">
      <dgm:prSet presAssocID="{770EF09C-FD1F-4609-BE40-D4230AAC82C5}" presName="rootComposite" presStyleCnt="0"/>
      <dgm:spPr/>
    </dgm:pt>
    <dgm:pt modelId="{43B2ACA2-8929-41DF-8E46-5DF5A6B5D106}" type="pres">
      <dgm:prSet presAssocID="{770EF09C-FD1F-4609-BE40-D4230AAC82C5}" presName="rootText" presStyleLbl="node4" presStyleIdx="3" presStyleCnt="10" custLinFactX="-60278" custLinFactY="84449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435775-B311-4666-991B-0B27BE298097}" type="pres">
      <dgm:prSet presAssocID="{770EF09C-FD1F-4609-BE40-D4230AAC82C5}" presName="rootConnector" presStyleLbl="node4" presStyleIdx="3" presStyleCnt="10"/>
      <dgm:spPr/>
      <dgm:t>
        <a:bodyPr/>
        <a:lstStyle/>
        <a:p>
          <a:endParaRPr lang="en-US"/>
        </a:p>
      </dgm:t>
    </dgm:pt>
    <dgm:pt modelId="{F1920A78-2520-4BA6-B679-84C2A35AD88B}" type="pres">
      <dgm:prSet presAssocID="{770EF09C-FD1F-4609-BE40-D4230AAC82C5}" presName="hierChild4" presStyleCnt="0"/>
      <dgm:spPr/>
    </dgm:pt>
    <dgm:pt modelId="{ABA4A06A-3234-4417-A49D-353F45316724}" type="pres">
      <dgm:prSet presAssocID="{5C1D4B14-CCAA-4752-A74A-A9DBA8794740}" presName="Name37" presStyleLbl="parChTrans1D4" presStyleIdx="4" presStyleCnt="10"/>
      <dgm:spPr/>
      <dgm:t>
        <a:bodyPr/>
        <a:lstStyle/>
        <a:p>
          <a:endParaRPr lang="en-US"/>
        </a:p>
      </dgm:t>
    </dgm:pt>
    <dgm:pt modelId="{D44A0B18-CBE4-4081-8856-9A3B3856C75E}" type="pres">
      <dgm:prSet presAssocID="{BBFC0A16-A384-43B3-A927-6BF747264105}" presName="hierRoot2" presStyleCnt="0">
        <dgm:presLayoutVars>
          <dgm:hierBranch val="init"/>
        </dgm:presLayoutVars>
      </dgm:prSet>
      <dgm:spPr/>
    </dgm:pt>
    <dgm:pt modelId="{2F500D31-EC63-4DBA-A402-E0F20BA59069}" type="pres">
      <dgm:prSet presAssocID="{BBFC0A16-A384-43B3-A927-6BF747264105}" presName="rootComposite" presStyleCnt="0"/>
      <dgm:spPr/>
    </dgm:pt>
    <dgm:pt modelId="{1B8F765D-A76F-487C-AE1B-9D64463542D2}" type="pres">
      <dgm:prSet presAssocID="{BBFC0A16-A384-43B3-A927-6BF747264105}" presName="rootText" presStyleLbl="node4" presStyleIdx="4" presStyleCnt="10" custLinFactX="-60142" custLinFactY="100000" custLinFactNeighborX="-100000" custLinFactNeighborY="1236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C1C45B-D627-4799-B633-19BDD790C01E}" type="pres">
      <dgm:prSet presAssocID="{BBFC0A16-A384-43B3-A927-6BF747264105}" presName="rootConnector" presStyleLbl="node4" presStyleIdx="4" presStyleCnt="10"/>
      <dgm:spPr/>
      <dgm:t>
        <a:bodyPr/>
        <a:lstStyle/>
        <a:p>
          <a:endParaRPr lang="en-US"/>
        </a:p>
      </dgm:t>
    </dgm:pt>
    <dgm:pt modelId="{659588F5-67DE-4388-8A2C-094961350D58}" type="pres">
      <dgm:prSet presAssocID="{BBFC0A16-A384-43B3-A927-6BF747264105}" presName="hierChild4" presStyleCnt="0"/>
      <dgm:spPr/>
    </dgm:pt>
    <dgm:pt modelId="{58A967F6-DB70-4556-8096-BE8F2122ABB8}" type="pres">
      <dgm:prSet presAssocID="{BBFC0A16-A384-43B3-A927-6BF747264105}" presName="hierChild5" presStyleCnt="0"/>
      <dgm:spPr/>
    </dgm:pt>
    <dgm:pt modelId="{2974E8CD-C965-451A-A805-07B75E68B594}" type="pres">
      <dgm:prSet presAssocID="{770EF09C-FD1F-4609-BE40-D4230AAC82C5}" presName="hierChild5" presStyleCnt="0"/>
      <dgm:spPr/>
    </dgm:pt>
    <dgm:pt modelId="{5AD16068-F25E-4B3F-B03C-6D11273F00F1}" type="pres">
      <dgm:prSet presAssocID="{7C4C9992-0DEB-4764-A5F4-29A1FFDCF5EF}" presName="hierChild5" presStyleCnt="0"/>
      <dgm:spPr/>
    </dgm:pt>
    <dgm:pt modelId="{BF3EAB27-56F9-4A6E-B675-40E9621D58BC}" type="pres">
      <dgm:prSet presAssocID="{418DA5FF-3E44-4F00-834A-9350E303D9B4}" presName="Name37" presStyleLbl="parChTrans1D4" presStyleIdx="5" presStyleCnt="10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5" presStyleCnt="10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25E2E284-F7D5-4EA6-A979-0871CD87CD4D}" type="pres">
      <dgm:prSet presAssocID="{4AFAEDFF-7B8B-4976-AF76-B90A717D0330}" presName="Name37" presStyleLbl="parChTrans1D4" presStyleIdx="6" presStyleCnt="10"/>
      <dgm:spPr/>
      <dgm:t>
        <a:bodyPr/>
        <a:lstStyle/>
        <a:p>
          <a:endParaRPr lang="en-US"/>
        </a:p>
      </dgm:t>
    </dgm:pt>
    <dgm:pt modelId="{F7113D4E-E7A9-457E-AADB-EF062870DD75}" type="pres">
      <dgm:prSet presAssocID="{125575F3-47B9-4CB1-AF82-7D3891B86288}" presName="hierRoot2" presStyleCnt="0">
        <dgm:presLayoutVars>
          <dgm:hierBranch val="init"/>
        </dgm:presLayoutVars>
      </dgm:prSet>
      <dgm:spPr/>
    </dgm:pt>
    <dgm:pt modelId="{F7255D0A-DF5A-4BEE-B544-C787034167B8}" type="pres">
      <dgm:prSet presAssocID="{125575F3-47B9-4CB1-AF82-7D3891B86288}" presName="rootComposite" presStyleCnt="0"/>
      <dgm:spPr/>
    </dgm:pt>
    <dgm:pt modelId="{AB78347E-DA23-4328-91F2-6DF0AE135808}" type="pres">
      <dgm:prSet presAssocID="{125575F3-47B9-4CB1-AF82-7D3891B86288}" presName="rootText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C93387-8AE5-4010-BE63-15917041BDAC}" type="pres">
      <dgm:prSet presAssocID="{125575F3-47B9-4CB1-AF82-7D3891B86288}" presName="rootConnector" presStyleLbl="node4" presStyleIdx="6" presStyleCnt="10"/>
      <dgm:spPr/>
      <dgm:t>
        <a:bodyPr/>
        <a:lstStyle/>
        <a:p>
          <a:endParaRPr lang="en-US"/>
        </a:p>
      </dgm:t>
    </dgm:pt>
    <dgm:pt modelId="{BF2F6012-3AD3-4CC2-AFDE-17E93B3C519D}" type="pres">
      <dgm:prSet presAssocID="{125575F3-47B9-4CB1-AF82-7D3891B86288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7" presStyleCnt="10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7" presStyleCnt="10" custLinFactX="-38213" custLinFactNeighborX="-100000" custLinFactNeighborY="425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7" presStyleCnt="10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D741BBBD-E24C-4F32-92B4-02BE0A239D86}" type="pres">
      <dgm:prSet presAssocID="{7EE3A2FF-D691-4602-872A-A746BBD7239F}" presName="Name37" presStyleLbl="parChTrans1D4" presStyleIdx="8" presStyleCnt="10"/>
      <dgm:spPr/>
      <dgm:t>
        <a:bodyPr/>
        <a:lstStyle/>
        <a:p>
          <a:endParaRPr lang="en-US"/>
        </a:p>
      </dgm:t>
    </dgm:pt>
    <dgm:pt modelId="{AED931B7-81B5-4773-A6DE-382F12308D24}" type="pres">
      <dgm:prSet presAssocID="{B5CFFAA1-BD5E-437E-9E8F-BF5DF2068EC3}" presName="hierRoot2" presStyleCnt="0">
        <dgm:presLayoutVars>
          <dgm:hierBranch val="init"/>
        </dgm:presLayoutVars>
      </dgm:prSet>
      <dgm:spPr/>
    </dgm:pt>
    <dgm:pt modelId="{70C0427B-0E2A-4402-8595-49455044A3F2}" type="pres">
      <dgm:prSet presAssocID="{B5CFFAA1-BD5E-437E-9E8F-BF5DF2068EC3}" presName="rootComposite" presStyleCnt="0"/>
      <dgm:spPr/>
    </dgm:pt>
    <dgm:pt modelId="{B925B85A-4A33-4FD4-A384-41D8CBD8DDBE}" type="pres">
      <dgm:prSet presAssocID="{B5CFFAA1-BD5E-437E-9E8F-BF5DF2068EC3}" presName="rootText" presStyleLbl="node4" presStyleIdx="8" presStyleCnt="10" custLinFactNeighborX="14554" custLinFactNeighborY="-994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23A048-A3EE-4113-A169-4F362F003D31}" type="pres">
      <dgm:prSet presAssocID="{B5CFFAA1-BD5E-437E-9E8F-BF5DF2068EC3}" presName="rootConnector" presStyleLbl="node4" presStyleIdx="8" presStyleCnt="10"/>
      <dgm:spPr/>
      <dgm:t>
        <a:bodyPr/>
        <a:lstStyle/>
        <a:p>
          <a:endParaRPr lang="en-US"/>
        </a:p>
      </dgm:t>
    </dgm:pt>
    <dgm:pt modelId="{4A510588-E4AF-4B59-AD88-17C96ACF4AFA}" type="pres">
      <dgm:prSet presAssocID="{B5CFFAA1-BD5E-437E-9E8F-BF5DF2068EC3}" presName="hierChild4" presStyleCnt="0"/>
      <dgm:spPr/>
    </dgm:pt>
    <dgm:pt modelId="{07174809-1A24-442A-B97B-0E6B72087472}" type="pres">
      <dgm:prSet presAssocID="{B5CFFAA1-BD5E-437E-9E8F-BF5DF2068EC3}" presName="hierChild5" presStyleCnt="0"/>
      <dgm:spPr/>
    </dgm:pt>
    <dgm:pt modelId="{0F574B29-6621-42D3-BB75-6CEFACFA438F}" type="pres">
      <dgm:prSet presAssocID="{AE86E474-F2BC-4D64-A3D2-2CC6CE92F76D}" presName="Name37" presStyleLbl="parChTrans1D4" presStyleIdx="9" presStyleCnt="10"/>
      <dgm:spPr/>
      <dgm:t>
        <a:bodyPr/>
        <a:lstStyle/>
        <a:p>
          <a:endParaRPr lang="en-US"/>
        </a:p>
      </dgm:t>
    </dgm:pt>
    <dgm:pt modelId="{EC6237EB-36DE-4FF5-B911-31ECA0B43FF9}" type="pres">
      <dgm:prSet presAssocID="{20BEBAD4-EBA3-422B-9455-628ED63D5F51}" presName="hierRoot2" presStyleCnt="0">
        <dgm:presLayoutVars>
          <dgm:hierBranch val="init"/>
        </dgm:presLayoutVars>
      </dgm:prSet>
      <dgm:spPr/>
    </dgm:pt>
    <dgm:pt modelId="{1D6FAFA3-BA25-445C-829C-100159E3C96A}" type="pres">
      <dgm:prSet presAssocID="{20BEBAD4-EBA3-422B-9455-628ED63D5F51}" presName="rootComposite" presStyleCnt="0"/>
      <dgm:spPr/>
    </dgm:pt>
    <dgm:pt modelId="{D7C16F31-0A50-4D35-BBA0-A994D61B83BB}" type="pres">
      <dgm:prSet presAssocID="{20BEBAD4-EBA3-422B-9455-628ED63D5F51}" presName="rootText" presStyleLbl="node4" presStyleIdx="9" presStyleCnt="10" custLinFactNeighborX="36962" custLinFactNeighborY="-457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E92055-6600-46D2-8E71-A8F807966866}" type="pres">
      <dgm:prSet presAssocID="{20BEBAD4-EBA3-422B-9455-628ED63D5F51}" presName="rootConnector" presStyleLbl="node4" presStyleIdx="9" presStyleCnt="10"/>
      <dgm:spPr/>
      <dgm:t>
        <a:bodyPr/>
        <a:lstStyle/>
        <a:p>
          <a:endParaRPr lang="en-US"/>
        </a:p>
      </dgm:t>
    </dgm:pt>
    <dgm:pt modelId="{F6E31543-1FDF-4117-AE06-D81E40B0EB2C}" type="pres">
      <dgm:prSet presAssocID="{20BEBAD4-EBA3-422B-9455-628ED63D5F51}" presName="hierChild4" presStyleCnt="0"/>
      <dgm:spPr/>
    </dgm:pt>
    <dgm:pt modelId="{E7FE4F73-737A-4717-B9EB-4C9B89F87DB3}" type="pres">
      <dgm:prSet presAssocID="{20BEBAD4-EBA3-422B-9455-628ED63D5F51}" presName="hierChild5" presStyleCnt="0"/>
      <dgm:spPr/>
    </dgm:pt>
    <dgm:pt modelId="{EBE0101C-ADE8-4659-AB03-10CB4AB9E55A}" type="pres">
      <dgm:prSet presAssocID="{125575F3-47B9-4CB1-AF82-7D3891B86288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C51DC8AD-1B4B-43C8-A8EE-975F0DFD20BB}" srcId="{125575F3-47B9-4CB1-AF82-7D3891B86288}" destId="{D9675CCF-2686-4685-9D9B-FAB534A3865E}" srcOrd="0" destOrd="0" parTransId="{21E43A86-EB03-44D8-82A7-FEE4900858A7}" sibTransId="{8FFE6A54-7073-4B50-8087-3E686A1DF323}"/>
    <dgm:cxn modelId="{AF7EAAC5-26A2-45A2-AAD3-F8C785138891}" type="presOf" srcId="{7C4C9992-0DEB-4764-A5F4-29A1FFDCF5EF}" destId="{E299B57C-6C47-4EC8-BE36-5551ADDF908F}" srcOrd="0" destOrd="0" presId="urn:microsoft.com/office/officeart/2005/8/layout/orgChart1"/>
    <dgm:cxn modelId="{F82B521B-6BAB-4A8D-99AE-E27BEC2E2005}" type="presOf" srcId="{B5CFFAA1-BD5E-437E-9E8F-BF5DF2068EC3}" destId="{B925B85A-4A33-4FD4-A384-41D8CBD8DDBE}" srcOrd="0" destOrd="0" presId="urn:microsoft.com/office/officeart/2005/8/layout/orgChart1"/>
    <dgm:cxn modelId="{DF116446-A9F2-42C0-A806-9305C8B7FB2F}" type="presOf" srcId="{6525EFB2-4182-4B19-A0F0-AB0710B27A26}" destId="{8470DC22-03CD-4EA4-8972-1D1C2319E3E3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BF6FA49E-D073-4317-BDF2-55CC0ADF8B91}" type="presOf" srcId="{125575F3-47B9-4CB1-AF82-7D3891B86288}" destId="{AB78347E-DA23-4328-91F2-6DF0AE135808}" srcOrd="0" destOrd="0" presId="urn:microsoft.com/office/officeart/2005/8/layout/orgChart1"/>
    <dgm:cxn modelId="{2554A949-76EB-472B-90DF-F6440C988DD6}" type="presOf" srcId="{B937E507-7CDE-4E75-9FED-20A1A9B2FA56}" destId="{DC1FB56D-CFEF-40D9-B852-478089A0AE32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48C15286-6448-4866-8E0A-DFFD90766F12}" type="presOf" srcId="{418DA5FF-3E44-4F00-834A-9350E303D9B4}" destId="{BF3EAB27-56F9-4A6E-B675-40E9621D58BC}" srcOrd="0" destOrd="0" presId="urn:microsoft.com/office/officeart/2005/8/layout/orgChart1"/>
    <dgm:cxn modelId="{A5660D05-A2CB-4F63-B45F-F4C848F42B18}" type="presOf" srcId="{7C4C9992-0DEB-4764-A5F4-29A1FFDCF5EF}" destId="{256EFCA7-EEEB-45E5-8160-25AF9353D09C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F1AC33DE-F8F7-47F0-A72E-3F721AA154AF}" type="presOf" srcId="{1849FE22-275B-454F-B40D-8E6FAF2E2E71}" destId="{F2A5F20D-5BD0-4909-8FEC-6161E7F1DD6A}" srcOrd="0" destOrd="0" presId="urn:microsoft.com/office/officeart/2005/8/layout/orgChart1"/>
    <dgm:cxn modelId="{0EB589D2-8F12-4879-A388-160436E5B9F2}" srcId="{C54E747C-CE66-43EB-88A3-72B461E9F6A9}" destId="{125575F3-47B9-4CB1-AF82-7D3891B86288}" srcOrd="0" destOrd="0" parTransId="{4AFAEDFF-7B8B-4976-AF76-B90A717D0330}" sibTransId="{6A229876-F7BB-4DD5-A86A-DD4E3E883052}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8DEE7B47-D116-4B5C-8447-2597F63A8919}" type="presOf" srcId="{21E43A86-EB03-44D8-82A7-FEE4900858A7}" destId="{71EDE730-E10B-442A-87B9-2CD9BEFE9B5A}" srcOrd="0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301B7699-7993-432D-9868-273E5C0934EC}" srcId="{125575F3-47B9-4CB1-AF82-7D3891B86288}" destId="{20BEBAD4-EBA3-422B-9455-628ED63D5F51}" srcOrd="2" destOrd="0" parTransId="{AE86E474-F2BC-4D64-A3D2-2CC6CE92F76D}" sibTransId="{04DFBF56-EF94-4CAC-BCA0-99798242B548}"/>
    <dgm:cxn modelId="{24B95933-CB53-48A6-91D9-ADF1128C933D}" type="presOf" srcId="{E1561F05-00DD-4EC6-B304-893EDA62AFA4}" destId="{7691E169-08F8-4E85-A57F-A91C2E8EDF2B}" srcOrd="0" destOrd="0" presId="urn:microsoft.com/office/officeart/2005/8/layout/orgChart1"/>
    <dgm:cxn modelId="{B81D56CD-1906-42B3-89EB-2507AE6B78A7}" type="presOf" srcId="{B937E507-7CDE-4E75-9FED-20A1A9B2FA56}" destId="{7EFE4838-7524-4199-8FBA-FACCFB8BB45B}" srcOrd="1" destOrd="0" presId="urn:microsoft.com/office/officeart/2005/8/layout/orgChart1"/>
    <dgm:cxn modelId="{C68CF7CA-E600-4272-A310-B599C90CC4A6}" type="presOf" srcId="{AE86E474-F2BC-4D64-A3D2-2CC6CE92F76D}" destId="{0F574B29-6621-42D3-BB75-6CEFACFA438F}" srcOrd="0" destOrd="0" presId="urn:microsoft.com/office/officeart/2005/8/layout/orgChart1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799CFD91-D1B3-4679-B6AB-9E8DE1AE74A7}" srcId="{2430ABA7-3E6E-4195-B363-66A36A81ACFF}" destId="{7C4C9992-0DEB-4764-A5F4-29A1FFDCF5EF}" srcOrd="0" destOrd="0" parTransId="{6525EFB2-4182-4B19-A0F0-AB0710B27A26}" sibTransId="{A48EEC32-3EAA-4BDB-9B41-87FEE00617E1}"/>
    <dgm:cxn modelId="{D08792B6-BAE6-44B5-BA2C-16BA20C1AF2F}" type="presOf" srcId="{BBFC0A16-A384-43B3-A927-6BF747264105}" destId="{1B8F765D-A76F-487C-AE1B-9D64463542D2}" srcOrd="0" destOrd="0" presId="urn:microsoft.com/office/officeart/2005/8/layout/orgChart1"/>
    <dgm:cxn modelId="{66164EC3-C46B-4AF8-8FD0-B2EA19F35A12}" srcId="{125575F3-47B9-4CB1-AF82-7D3891B86288}" destId="{B5CFFAA1-BD5E-437E-9E8F-BF5DF2068EC3}" srcOrd="1" destOrd="0" parTransId="{7EE3A2FF-D691-4602-872A-A746BBD7239F}" sibTransId="{2FFD1BE9-C5B0-4C50-B714-D8A219AA0706}"/>
    <dgm:cxn modelId="{6F483A4A-2978-4B20-AC75-89737E0767C8}" type="presOf" srcId="{4AFAEDFF-7B8B-4976-AF76-B90A717D0330}" destId="{25E2E284-F7D5-4EA6-A979-0871CD87CD4D}" srcOrd="0" destOrd="0" presId="urn:microsoft.com/office/officeart/2005/8/layout/orgChart1"/>
    <dgm:cxn modelId="{31B927AD-DD6E-4A9E-9A27-49D653F08909}" type="presOf" srcId="{E1561F05-00DD-4EC6-B304-893EDA62AFA4}" destId="{F994192E-12B4-4AF7-ACE4-61BF419CFC6B}" srcOrd="1" destOrd="0" presId="urn:microsoft.com/office/officeart/2005/8/layout/orgChart1"/>
    <dgm:cxn modelId="{BDE1043F-D5F2-4A22-AC81-78C18E15FC1D}" type="presOf" srcId="{C54E747C-CE66-43EB-88A3-72B461E9F6A9}" destId="{1CABFA01-343D-4778-A83C-57F3441C367C}" srcOrd="1" destOrd="0" presId="urn:microsoft.com/office/officeart/2005/8/layout/orgChart1"/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F1D268B5-EF89-4222-BD63-ED12D1AC610B}" srcId="{7C4C9992-0DEB-4764-A5F4-29A1FFDCF5EF}" destId="{B937E507-7CDE-4E75-9FED-20A1A9B2FA56}" srcOrd="1" destOrd="0" parTransId="{70B18D93-4797-433F-A268-3049CF2F9B00}" sibTransId="{2507C6BC-3FA6-4A9E-919B-F8B87BD0886E}"/>
    <dgm:cxn modelId="{EA616CF8-A847-4249-8E42-740DB432D4C9}" type="presOf" srcId="{D9675CCF-2686-4685-9D9B-FAB534A3865E}" destId="{38B82000-764A-44B2-9D1B-3570F4E1E74D}" srcOrd="0" destOrd="0" presId="urn:microsoft.com/office/officeart/2005/8/layout/orgChart1"/>
    <dgm:cxn modelId="{4322952A-6EC4-4CFB-9490-561552CBB09B}" type="presOf" srcId="{C54E747C-CE66-43EB-88A3-72B461E9F6A9}" destId="{86D16D82-A883-47FB-9284-EB8B103E94DD}" srcOrd="0" destOrd="0" presId="urn:microsoft.com/office/officeart/2005/8/layout/orgChart1"/>
    <dgm:cxn modelId="{BE48D02C-446D-4FED-BADE-CA4355A85890}" type="presOf" srcId="{20BEBAD4-EBA3-422B-9455-628ED63D5F51}" destId="{4AE92055-6600-46D2-8E71-A8F807966866}" srcOrd="1" destOrd="0" presId="urn:microsoft.com/office/officeart/2005/8/layout/orgChart1"/>
    <dgm:cxn modelId="{21F084D9-3765-46B2-98BE-65581E1C2615}" type="presOf" srcId="{770EF09C-FD1F-4609-BE40-D4230AAC82C5}" destId="{84435775-B311-4666-991B-0B27BE298097}" srcOrd="1" destOrd="0" presId="urn:microsoft.com/office/officeart/2005/8/layout/orgChart1"/>
    <dgm:cxn modelId="{7C213AD0-52FE-4420-A89F-6EFE7FF6D11F}" srcId="{770EF09C-FD1F-4609-BE40-D4230AAC82C5}" destId="{BBFC0A16-A384-43B3-A927-6BF747264105}" srcOrd="0" destOrd="0" parTransId="{5C1D4B14-CCAA-4752-A74A-A9DBA8794740}" sibTransId="{812E3E48-7CB2-4437-A4F3-C4D61645748E}"/>
    <dgm:cxn modelId="{F3F4D487-D965-48A5-AC76-C8B5D1AE7102}" type="presOf" srcId="{BBFC0A16-A384-43B3-A927-6BF747264105}" destId="{EEC1C45B-D627-4799-B633-19BDD790C01E}" srcOrd="1" destOrd="0" presId="urn:microsoft.com/office/officeart/2005/8/layout/orgChart1"/>
    <dgm:cxn modelId="{34710977-7B3D-45D6-9280-3805BF8FC668}" type="presOf" srcId="{70B18D93-4797-433F-A268-3049CF2F9B00}" destId="{610114BC-1402-462E-8200-B0FC066CBF87}" srcOrd="0" destOrd="0" presId="urn:microsoft.com/office/officeart/2005/8/layout/orgChart1"/>
    <dgm:cxn modelId="{3106B353-E783-41A1-B66A-C6F11139B714}" type="presOf" srcId="{7EE3A2FF-D691-4602-872A-A746BBD7239F}" destId="{D741BBBD-E24C-4F32-92B4-02BE0A239D86}" srcOrd="0" destOrd="0" presId="urn:microsoft.com/office/officeart/2005/8/layout/orgChart1"/>
    <dgm:cxn modelId="{63E876FD-8A7B-49C4-9DE6-5901DCAEE360}" srcId="{7C4C9992-0DEB-4764-A5F4-29A1FFDCF5EF}" destId="{770EF09C-FD1F-4609-BE40-D4230AAC82C5}" srcOrd="2" destOrd="0" parTransId="{6DCE9D6A-2D94-4B12-B1CA-5B95A055BC1B}" sibTransId="{C7676F9A-03CA-4A04-B167-006AEEBBFF39}"/>
    <dgm:cxn modelId="{8C115D7C-F5DB-4D80-B5D9-171C02D90CA3}" type="presOf" srcId="{6DCE9D6A-2D94-4B12-B1CA-5B95A055BC1B}" destId="{A052901D-D5A3-4576-B8BB-2BF28083CED7}" srcOrd="0" destOrd="0" presId="urn:microsoft.com/office/officeart/2005/8/layout/orgChart1"/>
    <dgm:cxn modelId="{798997C1-62F1-4537-A9D4-5C068CCB4317}" srcId="{7C4C9992-0DEB-4764-A5F4-29A1FFDCF5EF}" destId="{E1561F05-00DD-4EC6-B304-893EDA62AFA4}" srcOrd="0" destOrd="0" parTransId="{1849FE22-275B-454F-B40D-8E6FAF2E2E71}" sibTransId="{DC1F66C0-96E8-4F0F-8306-4D3C990CA615}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2EA77AFD-FC6A-44DB-8EC3-D4CE2101C921}" type="presOf" srcId="{5C1D4B14-CCAA-4752-A74A-A9DBA8794740}" destId="{ABA4A06A-3234-4417-A49D-353F45316724}" srcOrd="0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66E3F8E5-9FAF-441F-B5D4-DC660D1ED4EB}" type="presOf" srcId="{125575F3-47B9-4CB1-AF82-7D3891B86288}" destId="{10C93387-8AE5-4010-BE63-15917041BDAC}" srcOrd="1" destOrd="0" presId="urn:microsoft.com/office/officeart/2005/8/layout/orgChart1"/>
    <dgm:cxn modelId="{8CC6CE1B-FA33-478E-B62D-0E337D906506}" type="presOf" srcId="{20BEBAD4-EBA3-422B-9455-628ED63D5F51}" destId="{D7C16F31-0A50-4D35-BBA0-A994D61B83BB}" srcOrd="0" destOrd="0" presId="urn:microsoft.com/office/officeart/2005/8/layout/orgChart1"/>
    <dgm:cxn modelId="{AF24602A-7E35-4734-9A1E-B52BD5AA6F06}" type="presOf" srcId="{B5CFFAA1-BD5E-437E-9E8F-BF5DF2068EC3}" destId="{C123A048-A3EE-4113-A169-4F362F003D31}" srcOrd="1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D2A084E2-7414-4B79-9DBB-C8E00037727E}" type="presOf" srcId="{D9675CCF-2686-4685-9D9B-FAB534A3865E}" destId="{FA2DA044-075B-4BD0-9C2B-D2257F93E769}" srcOrd="1" destOrd="0" presId="urn:microsoft.com/office/officeart/2005/8/layout/orgChart1"/>
    <dgm:cxn modelId="{FA24B295-F715-4436-97F4-5CE0A352183A}" srcId="{2430ABA7-3E6E-4195-B363-66A36A81ACFF}" destId="{C54E747C-CE66-43EB-88A3-72B461E9F6A9}" srcOrd="1" destOrd="0" parTransId="{418DA5FF-3E44-4F00-834A-9350E303D9B4}" sibTransId="{3D331997-0784-4005-ABD5-E2DB2946355B}"/>
    <dgm:cxn modelId="{FFE3110B-F8DE-4891-8A18-F168CD386C4E}" type="presOf" srcId="{770EF09C-FD1F-4609-BE40-D4230AAC82C5}" destId="{43B2ACA2-8929-41DF-8E46-5DF5A6B5D106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DC0A5473-D970-4532-B135-9429B738A9F6}" type="presParOf" srcId="{6975675B-2B94-46FF-96C8-33D1078C764D}" destId="{8470DC22-03CD-4EA4-8972-1D1C2319E3E3}" srcOrd="0" destOrd="0" presId="urn:microsoft.com/office/officeart/2005/8/layout/orgChart1"/>
    <dgm:cxn modelId="{407EAD4A-A615-46A0-88CB-054C598A56E6}" type="presParOf" srcId="{6975675B-2B94-46FF-96C8-33D1078C764D}" destId="{C7695832-3EE1-49E0-8E27-4444D0AFB923}" srcOrd="1" destOrd="0" presId="urn:microsoft.com/office/officeart/2005/8/layout/orgChart1"/>
    <dgm:cxn modelId="{F9A4AA0A-B50E-4B1A-9B1E-1D66AE67DDAF}" type="presParOf" srcId="{C7695832-3EE1-49E0-8E27-4444D0AFB923}" destId="{33FBB9E4-ED8B-47AA-ADD3-425F1D90ABE9}" srcOrd="0" destOrd="0" presId="urn:microsoft.com/office/officeart/2005/8/layout/orgChart1"/>
    <dgm:cxn modelId="{E5E18397-6547-4FEB-B8CD-9088E5538E51}" type="presParOf" srcId="{33FBB9E4-ED8B-47AA-ADD3-425F1D90ABE9}" destId="{E299B57C-6C47-4EC8-BE36-5551ADDF908F}" srcOrd="0" destOrd="0" presId="urn:microsoft.com/office/officeart/2005/8/layout/orgChart1"/>
    <dgm:cxn modelId="{388FBF87-9375-497D-81DF-3716644EAB67}" type="presParOf" srcId="{33FBB9E4-ED8B-47AA-ADD3-425F1D90ABE9}" destId="{256EFCA7-EEEB-45E5-8160-25AF9353D09C}" srcOrd="1" destOrd="0" presId="urn:microsoft.com/office/officeart/2005/8/layout/orgChart1"/>
    <dgm:cxn modelId="{B5260BB1-EDB1-4A87-813A-BC044600E05F}" type="presParOf" srcId="{C7695832-3EE1-49E0-8E27-4444D0AFB923}" destId="{C4990CE2-ED61-4FD5-B7E2-281ABC8493B1}" srcOrd="1" destOrd="0" presId="urn:microsoft.com/office/officeart/2005/8/layout/orgChart1"/>
    <dgm:cxn modelId="{DB44B44C-CF33-4FC0-B019-3E61D761EF7E}" type="presParOf" srcId="{C4990CE2-ED61-4FD5-B7E2-281ABC8493B1}" destId="{F2A5F20D-5BD0-4909-8FEC-6161E7F1DD6A}" srcOrd="0" destOrd="0" presId="urn:microsoft.com/office/officeart/2005/8/layout/orgChart1"/>
    <dgm:cxn modelId="{564AA92D-6709-4C93-A031-D229243CE0D9}" type="presParOf" srcId="{C4990CE2-ED61-4FD5-B7E2-281ABC8493B1}" destId="{90A8EC85-62EE-4105-BC73-9CBFB5EA4F4E}" srcOrd="1" destOrd="0" presId="urn:microsoft.com/office/officeart/2005/8/layout/orgChart1"/>
    <dgm:cxn modelId="{78BA8F77-2683-4596-8A49-57D6F13EFE91}" type="presParOf" srcId="{90A8EC85-62EE-4105-BC73-9CBFB5EA4F4E}" destId="{863005C0-4CDF-4422-B45D-28DC096B02E4}" srcOrd="0" destOrd="0" presId="urn:microsoft.com/office/officeart/2005/8/layout/orgChart1"/>
    <dgm:cxn modelId="{B2A6AF35-54AD-44A4-A0D8-1791E8DC9F3A}" type="presParOf" srcId="{863005C0-4CDF-4422-B45D-28DC096B02E4}" destId="{7691E169-08F8-4E85-A57F-A91C2E8EDF2B}" srcOrd="0" destOrd="0" presId="urn:microsoft.com/office/officeart/2005/8/layout/orgChart1"/>
    <dgm:cxn modelId="{8EF22C8B-4C86-4F65-B48E-2D6BBF2816B3}" type="presParOf" srcId="{863005C0-4CDF-4422-B45D-28DC096B02E4}" destId="{F994192E-12B4-4AF7-ACE4-61BF419CFC6B}" srcOrd="1" destOrd="0" presId="urn:microsoft.com/office/officeart/2005/8/layout/orgChart1"/>
    <dgm:cxn modelId="{5DF78E57-957A-4720-93EB-3A2D95C24636}" type="presParOf" srcId="{90A8EC85-62EE-4105-BC73-9CBFB5EA4F4E}" destId="{66888C75-2D0B-4E0B-B7F2-4B9C2FF806C4}" srcOrd="1" destOrd="0" presId="urn:microsoft.com/office/officeart/2005/8/layout/orgChart1"/>
    <dgm:cxn modelId="{D8DB20CF-B69B-41CC-A6F7-8CBB16E5F35E}" type="presParOf" srcId="{90A8EC85-62EE-4105-BC73-9CBFB5EA4F4E}" destId="{FCE14504-C550-4965-A345-8457E2DCC28C}" srcOrd="2" destOrd="0" presId="urn:microsoft.com/office/officeart/2005/8/layout/orgChart1"/>
    <dgm:cxn modelId="{8C4CE0E4-868A-4F7A-8711-69FDDEFF29FA}" type="presParOf" srcId="{C4990CE2-ED61-4FD5-B7E2-281ABC8493B1}" destId="{610114BC-1402-462E-8200-B0FC066CBF87}" srcOrd="2" destOrd="0" presId="urn:microsoft.com/office/officeart/2005/8/layout/orgChart1"/>
    <dgm:cxn modelId="{175D6AF1-E96A-42AB-B4F2-CE0A61C8AE46}" type="presParOf" srcId="{C4990CE2-ED61-4FD5-B7E2-281ABC8493B1}" destId="{E7CF5556-B549-4936-861C-CC93B69AB786}" srcOrd="3" destOrd="0" presId="urn:microsoft.com/office/officeart/2005/8/layout/orgChart1"/>
    <dgm:cxn modelId="{7075104D-6EFE-41C2-94A2-11011AF365C7}" type="presParOf" srcId="{E7CF5556-B549-4936-861C-CC93B69AB786}" destId="{EA0B436F-E23F-4D01-B3AD-A3B651BAB54C}" srcOrd="0" destOrd="0" presId="urn:microsoft.com/office/officeart/2005/8/layout/orgChart1"/>
    <dgm:cxn modelId="{A350B622-DEFD-4B59-AB58-3FB0E36D1385}" type="presParOf" srcId="{EA0B436F-E23F-4D01-B3AD-A3B651BAB54C}" destId="{DC1FB56D-CFEF-40D9-B852-478089A0AE32}" srcOrd="0" destOrd="0" presId="urn:microsoft.com/office/officeart/2005/8/layout/orgChart1"/>
    <dgm:cxn modelId="{650F6C0E-3D2D-44B9-A615-1BB76645737A}" type="presParOf" srcId="{EA0B436F-E23F-4D01-B3AD-A3B651BAB54C}" destId="{7EFE4838-7524-4199-8FBA-FACCFB8BB45B}" srcOrd="1" destOrd="0" presId="urn:microsoft.com/office/officeart/2005/8/layout/orgChart1"/>
    <dgm:cxn modelId="{CE9C3A23-AEFE-4825-AA08-EEB3B847F5FA}" type="presParOf" srcId="{E7CF5556-B549-4936-861C-CC93B69AB786}" destId="{C11A7EC5-4C46-49F2-A355-18A09524AC3E}" srcOrd="1" destOrd="0" presId="urn:microsoft.com/office/officeart/2005/8/layout/orgChart1"/>
    <dgm:cxn modelId="{3CF04A23-20E0-49FF-AF90-5A9B6F06DEFF}" type="presParOf" srcId="{E7CF5556-B549-4936-861C-CC93B69AB786}" destId="{221FE6BF-26B2-4A30-858C-DAA776621CA5}" srcOrd="2" destOrd="0" presId="urn:microsoft.com/office/officeart/2005/8/layout/orgChart1"/>
    <dgm:cxn modelId="{49ABDA53-B09A-482D-BBE9-04FDCE9DB1B1}" type="presParOf" srcId="{C4990CE2-ED61-4FD5-B7E2-281ABC8493B1}" destId="{A052901D-D5A3-4576-B8BB-2BF28083CED7}" srcOrd="4" destOrd="0" presId="urn:microsoft.com/office/officeart/2005/8/layout/orgChart1"/>
    <dgm:cxn modelId="{56804F2F-49D6-43B1-AF05-E5089A4236BF}" type="presParOf" srcId="{C4990CE2-ED61-4FD5-B7E2-281ABC8493B1}" destId="{27C0C388-FC35-4757-887E-CFEBBE1A6AFD}" srcOrd="5" destOrd="0" presId="urn:microsoft.com/office/officeart/2005/8/layout/orgChart1"/>
    <dgm:cxn modelId="{7039424A-B3E9-49C9-AB3F-0E9127773DF5}" type="presParOf" srcId="{27C0C388-FC35-4757-887E-CFEBBE1A6AFD}" destId="{78ED92F4-C56B-4C56-AB12-F4C8C724E471}" srcOrd="0" destOrd="0" presId="urn:microsoft.com/office/officeart/2005/8/layout/orgChart1"/>
    <dgm:cxn modelId="{F71417B0-1376-4E28-8B06-4A8FAEF09C31}" type="presParOf" srcId="{78ED92F4-C56B-4C56-AB12-F4C8C724E471}" destId="{43B2ACA2-8929-41DF-8E46-5DF5A6B5D106}" srcOrd="0" destOrd="0" presId="urn:microsoft.com/office/officeart/2005/8/layout/orgChart1"/>
    <dgm:cxn modelId="{D6D0E9D0-86D2-401E-95E8-932DD84313DE}" type="presParOf" srcId="{78ED92F4-C56B-4C56-AB12-F4C8C724E471}" destId="{84435775-B311-4666-991B-0B27BE298097}" srcOrd="1" destOrd="0" presId="urn:microsoft.com/office/officeart/2005/8/layout/orgChart1"/>
    <dgm:cxn modelId="{376DCCCE-94B0-4C05-9DD9-8EC6A32DC914}" type="presParOf" srcId="{27C0C388-FC35-4757-887E-CFEBBE1A6AFD}" destId="{F1920A78-2520-4BA6-B679-84C2A35AD88B}" srcOrd="1" destOrd="0" presId="urn:microsoft.com/office/officeart/2005/8/layout/orgChart1"/>
    <dgm:cxn modelId="{9235717B-C94B-4984-B3A9-48004BB9DF9A}" type="presParOf" srcId="{F1920A78-2520-4BA6-B679-84C2A35AD88B}" destId="{ABA4A06A-3234-4417-A49D-353F45316724}" srcOrd="0" destOrd="0" presId="urn:microsoft.com/office/officeart/2005/8/layout/orgChart1"/>
    <dgm:cxn modelId="{676A5EFA-C689-41B8-88CF-822EF2B63DD6}" type="presParOf" srcId="{F1920A78-2520-4BA6-B679-84C2A35AD88B}" destId="{D44A0B18-CBE4-4081-8856-9A3B3856C75E}" srcOrd="1" destOrd="0" presId="urn:microsoft.com/office/officeart/2005/8/layout/orgChart1"/>
    <dgm:cxn modelId="{B0F0C71C-3DAB-4E23-BDC7-C75394809CF3}" type="presParOf" srcId="{D44A0B18-CBE4-4081-8856-9A3B3856C75E}" destId="{2F500D31-EC63-4DBA-A402-E0F20BA59069}" srcOrd="0" destOrd="0" presId="urn:microsoft.com/office/officeart/2005/8/layout/orgChart1"/>
    <dgm:cxn modelId="{AEFE0AFE-A38E-4C59-8494-352FF3A609F7}" type="presParOf" srcId="{2F500D31-EC63-4DBA-A402-E0F20BA59069}" destId="{1B8F765D-A76F-487C-AE1B-9D64463542D2}" srcOrd="0" destOrd="0" presId="urn:microsoft.com/office/officeart/2005/8/layout/orgChart1"/>
    <dgm:cxn modelId="{5E0630DE-0CB4-4314-A79A-85B84F70CE13}" type="presParOf" srcId="{2F500D31-EC63-4DBA-A402-E0F20BA59069}" destId="{EEC1C45B-D627-4799-B633-19BDD790C01E}" srcOrd="1" destOrd="0" presId="urn:microsoft.com/office/officeart/2005/8/layout/orgChart1"/>
    <dgm:cxn modelId="{3B88B8D5-9818-4467-84E8-F1BF9BD91204}" type="presParOf" srcId="{D44A0B18-CBE4-4081-8856-9A3B3856C75E}" destId="{659588F5-67DE-4388-8A2C-094961350D58}" srcOrd="1" destOrd="0" presId="urn:microsoft.com/office/officeart/2005/8/layout/orgChart1"/>
    <dgm:cxn modelId="{C7EB67C4-12AA-4E14-BBF7-AB1CBFC0F142}" type="presParOf" srcId="{D44A0B18-CBE4-4081-8856-9A3B3856C75E}" destId="{58A967F6-DB70-4556-8096-BE8F2122ABB8}" srcOrd="2" destOrd="0" presId="urn:microsoft.com/office/officeart/2005/8/layout/orgChart1"/>
    <dgm:cxn modelId="{C605C9C4-5CA8-4DDC-BA71-18482EB9B6E0}" type="presParOf" srcId="{27C0C388-FC35-4757-887E-CFEBBE1A6AFD}" destId="{2974E8CD-C965-451A-A805-07B75E68B594}" srcOrd="2" destOrd="0" presId="urn:microsoft.com/office/officeart/2005/8/layout/orgChart1"/>
    <dgm:cxn modelId="{AB51B127-92D9-4B8F-AB9F-FDDA91650AAF}" type="presParOf" srcId="{C7695832-3EE1-49E0-8E27-4444D0AFB923}" destId="{5AD16068-F25E-4B3F-B03C-6D11273F00F1}" srcOrd="2" destOrd="0" presId="urn:microsoft.com/office/officeart/2005/8/layout/orgChart1"/>
    <dgm:cxn modelId="{BDF20880-F748-46F4-A1DE-17B1D48FF13D}" type="presParOf" srcId="{6975675B-2B94-46FF-96C8-33D1078C764D}" destId="{BF3EAB27-56F9-4A6E-B675-40E9621D58BC}" srcOrd="2" destOrd="0" presId="urn:microsoft.com/office/officeart/2005/8/layout/orgChart1"/>
    <dgm:cxn modelId="{0536B9CA-2F6C-4D23-915E-58DEF011C2E8}" type="presParOf" srcId="{6975675B-2B94-46FF-96C8-33D1078C764D}" destId="{03048493-675C-43C2-BB4E-254C461CA5BC}" srcOrd="3" destOrd="0" presId="urn:microsoft.com/office/officeart/2005/8/layout/orgChart1"/>
    <dgm:cxn modelId="{E6C7AF96-E988-4B43-9668-03E684896A1E}" type="presParOf" srcId="{03048493-675C-43C2-BB4E-254C461CA5BC}" destId="{BEFAB242-A1B3-428A-9BAA-24F87C6B529D}" srcOrd="0" destOrd="0" presId="urn:microsoft.com/office/officeart/2005/8/layout/orgChart1"/>
    <dgm:cxn modelId="{49F24D6E-B7AA-4D81-AF3A-C34554F4BAE2}" type="presParOf" srcId="{BEFAB242-A1B3-428A-9BAA-24F87C6B529D}" destId="{86D16D82-A883-47FB-9284-EB8B103E94DD}" srcOrd="0" destOrd="0" presId="urn:microsoft.com/office/officeart/2005/8/layout/orgChart1"/>
    <dgm:cxn modelId="{C306622F-B572-4575-A7EC-670FA59069FA}" type="presParOf" srcId="{BEFAB242-A1B3-428A-9BAA-24F87C6B529D}" destId="{1CABFA01-343D-4778-A83C-57F3441C367C}" srcOrd="1" destOrd="0" presId="urn:microsoft.com/office/officeart/2005/8/layout/orgChart1"/>
    <dgm:cxn modelId="{C4E5428B-F444-4591-ACCB-9F16B2792580}" type="presParOf" srcId="{03048493-675C-43C2-BB4E-254C461CA5BC}" destId="{EC371A7F-9EEA-4EB2-B9D7-14CC8D0BE95F}" srcOrd="1" destOrd="0" presId="urn:microsoft.com/office/officeart/2005/8/layout/orgChart1"/>
    <dgm:cxn modelId="{2BCE70DE-A3C8-4341-9947-06DB8FFB79F9}" type="presParOf" srcId="{EC371A7F-9EEA-4EB2-B9D7-14CC8D0BE95F}" destId="{25E2E284-F7D5-4EA6-A979-0871CD87CD4D}" srcOrd="0" destOrd="0" presId="urn:microsoft.com/office/officeart/2005/8/layout/orgChart1"/>
    <dgm:cxn modelId="{08A56ADF-7283-4275-AA97-33D3D19B4EDD}" type="presParOf" srcId="{EC371A7F-9EEA-4EB2-B9D7-14CC8D0BE95F}" destId="{F7113D4E-E7A9-457E-AADB-EF062870DD75}" srcOrd="1" destOrd="0" presId="urn:microsoft.com/office/officeart/2005/8/layout/orgChart1"/>
    <dgm:cxn modelId="{AE9C7065-377A-4637-9378-E22B21022306}" type="presParOf" srcId="{F7113D4E-E7A9-457E-AADB-EF062870DD75}" destId="{F7255D0A-DF5A-4BEE-B544-C787034167B8}" srcOrd="0" destOrd="0" presId="urn:microsoft.com/office/officeart/2005/8/layout/orgChart1"/>
    <dgm:cxn modelId="{07206641-347A-48FE-B1D4-D69B7CB5988F}" type="presParOf" srcId="{F7255D0A-DF5A-4BEE-B544-C787034167B8}" destId="{AB78347E-DA23-4328-91F2-6DF0AE135808}" srcOrd="0" destOrd="0" presId="urn:microsoft.com/office/officeart/2005/8/layout/orgChart1"/>
    <dgm:cxn modelId="{C810DBAC-45D0-4430-AEA4-A0454D08EA2F}" type="presParOf" srcId="{F7255D0A-DF5A-4BEE-B544-C787034167B8}" destId="{10C93387-8AE5-4010-BE63-15917041BDAC}" srcOrd="1" destOrd="0" presId="urn:microsoft.com/office/officeart/2005/8/layout/orgChart1"/>
    <dgm:cxn modelId="{B3F4248D-F718-4E30-91F5-D015134E3048}" type="presParOf" srcId="{F7113D4E-E7A9-457E-AADB-EF062870DD75}" destId="{BF2F6012-3AD3-4CC2-AFDE-17E93B3C519D}" srcOrd="1" destOrd="0" presId="urn:microsoft.com/office/officeart/2005/8/layout/orgChart1"/>
    <dgm:cxn modelId="{82C024FD-F4DE-4BB5-A3AF-ED39449E7751}" type="presParOf" srcId="{BF2F6012-3AD3-4CC2-AFDE-17E93B3C519D}" destId="{71EDE730-E10B-442A-87B9-2CD9BEFE9B5A}" srcOrd="0" destOrd="0" presId="urn:microsoft.com/office/officeart/2005/8/layout/orgChart1"/>
    <dgm:cxn modelId="{991A100A-414C-4612-A77A-11713AF315DE}" type="presParOf" srcId="{BF2F6012-3AD3-4CC2-AFDE-17E93B3C519D}" destId="{25187F3A-C24A-4894-BAD7-433D4B9E6C1E}" srcOrd="1" destOrd="0" presId="urn:microsoft.com/office/officeart/2005/8/layout/orgChart1"/>
    <dgm:cxn modelId="{6767346E-6DD4-4CB2-93B4-A9B59C744C32}" type="presParOf" srcId="{25187F3A-C24A-4894-BAD7-433D4B9E6C1E}" destId="{8A3ED86F-3FEE-4353-9B86-6321AB0912D0}" srcOrd="0" destOrd="0" presId="urn:microsoft.com/office/officeart/2005/8/layout/orgChart1"/>
    <dgm:cxn modelId="{C8CDE8A2-32A2-4442-9C3C-13B1B3B27F76}" type="presParOf" srcId="{8A3ED86F-3FEE-4353-9B86-6321AB0912D0}" destId="{38B82000-764A-44B2-9D1B-3570F4E1E74D}" srcOrd="0" destOrd="0" presId="urn:microsoft.com/office/officeart/2005/8/layout/orgChart1"/>
    <dgm:cxn modelId="{F298B556-2E7A-48FB-A9F8-53A9B1157B2F}" type="presParOf" srcId="{8A3ED86F-3FEE-4353-9B86-6321AB0912D0}" destId="{FA2DA044-075B-4BD0-9C2B-D2257F93E769}" srcOrd="1" destOrd="0" presId="urn:microsoft.com/office/officeart/2005/8/layout/orgChart1"/>
    <dgm:cxn modelId="{82C34417-BA33-49CB-9082-A46F6E9E84E7}" type="presParOf" srcId="{25187F3A-C24A-4894-BAD7-433D4B9E6C1E}" destId="{0E034EE5-2231-454B-A139-2C3E4BC6AAC6}" srcOrd="1" destOrd="0" presId="urn:microsoft.com/office/officeart/2005/8/layout/orgChart1"/>
    <dgm:cxn modelId="{E368A5F1-38FC-4223-A2C0-45E7305E60EA}" type="presParOf" srcId="{25187F3A-C24A-4894-BAD7-433D4B9E6C1E}" destId="{34B9B82F-2E25-4B03-BFFD-63ED08177BAA}" srcOrd="2" destOrd="0" presId="urn:microsoft.com/office/officeart/2005/8/layout/orgChart1"/>
    <dgm:cxn modelId="{20E61B05-5B45-447B-A8C1-626E6E0FF2EB}" type="presParOf" srcId="{BF2F6012-3AD3-4CC2-AFDE-17E93B3C519D}" destId="{D741BBBD-E24C-4F32-92B4-02BE0A239D86}" srcOrd="2" destOrd="0" presId="urn:microsoft.com/office/officeart/2005/8/layout/orgChart1"/>
    <dgm:cxn modelId="{2794603B-A8DE-4863-9EA9-FD874044BE6E}" type="presParOf" srcId="{BF2F6012-3AD3-4CC2-AFDE-17E93B3C519D}" destId="{AED931B7-81B5-4773-A6DE-382F12308D24}" srcOrd="3" destOrd="0" presId="urn:microsoft.com/office/officeart/2005/8/layout/orgChart1"/>
    <dgm:cxn modelId="{9E475750-0659-4F82-A35E-16970EFA17AA}" type="presParOf" srcId="{AED931B7-81B5-4773-A6DE-382F12308D24}" destId="{70C0427B-0E2A-4402-8595-49455044A3F2}" srcOrd="0" destOrd="0" presId="urn:microsoft.com/office/officeart/2005/8/layout/orgChart1"/>
    <dgm:cxn modelId="{959D9EAF-8270-4A2A-8742-FA124733EBD7}" type="presParOf" srcId="{70C0427B-0E2A-4402-8595-49455044A3F2}" destId="{B925B85A-4A33-4FD4-A384-41D8CBD8DDBE}" srcOrd="0" destOrd="0" presId="urn:microsoft.com/office/officeart/2005/8/layout/orgChart1"/>
    <dgm:cxn modelId="{4509D93D-B82D-4B56-BA85-6B3CC3017480}" type="presParOf" srcId="{70C0427B-0E2A-4402-8595-49455044A3F2}" destId="{C123A048-A3EE-4113-A169-4F362F003D31}" srcOrd="1" destOrd="0" presId="urn:microsoft.com/office/officeart/2005/8/layout/orgChart1"/>
    <dgm:cxn modelId="{554A0EE7-4710-46D5-A5F4-123761897EB9}" type="presParOf" srcId="{AED931B7-81B5-4773-A6DE-382F12308D24}" destId="{4A510588-E4AF-4B59-AD88-17C96ACF4AFA}" srcOrd="1" destOrd="0" presId="urn:microsoft.com/office/officeart/2005/8/layout/orgChart1"/>
    <dgm:cxn modelId="{719F9E78-3859-4338-BE19-D7EB19D51783}" type="presParOf" srcId="{AED931B7-81B5-4773-A6DE-382F12308D24}" destId="{07174809-1A24-442A-B97B-0E6B72087472}" srcOrd="2" destOrd="0" presId="urn:microsoft.com/office/officeart/2005/8/layout/orgChart1"/>
    <dgm:cxn modelId="{10462D0B-D276-4DC7-82CB-B6E5F8A36E39}" type="presParOf" srcId="{BF2F6012-3AD3-4CC2-AFDE-17E93B3C519D}" destId="{0F574B29-6621-42D3-BB75-6CEFACFA438F}" srcOrd="4" destOrd="0" presId="urn:microsoft.com/office/officeart/2005/8/layout/orgChart1"/>
    <dgm:cxn modelId="{C7D011D9-52EB-433D-9AC0-607DF55B6A3B}" type="presParOf" srcId="{BF2F6012-3AD3-4CC2-AFDE-17E93B3C519D}" destId="{EC6237EB-36DE-4FF5-B911-31ECA0B43FF9}" srcOrd="5" destOrd="0" presId="urn:microsoft.com/office/officeart/2005/8/layout/orgChart1"/>
    <dgm:cxn modelId="{31C5FEB9-E98B-4BB3-B388-4BB93BFAB7BC}" type="presParOf" srcId="{EC6237EB-36DE-4FF5-B911-31ECA0B43FF9}" destId="{1D6FAFA3-BA25-445C-829C-100159E3C96A}" srcOrd="0" destOrd="0" presId="urn:microsoft.com/office/officeart/2005/8/layout/orgChart1"/>
    <dgm:cxn modelId="{0FB9884D-B2F3-4029-8975-24C7847ABDE7}" type="presParOf" srcId="{1D6FAFA3-BA25-445C-829C-100159E3C96A}" destId="{D7C16F31-0A50-4D35-BBA0-A994D61B83BB}" srcOrd="0" destOrd="0" presId="urn:microsoft.com/office/officeart/2005/8/layout/orgChart1"/>
    <dgm:cxn modelId="{16E525EA-625A-49B0-A794-1AC3035C8E2A}" type="presParOf" srcId="{1D6FAFA3-BA25-445C-829C-100159E3C96A}" destId="{4AE92055-6600-46D2-8E71-A8F807966866}" srcOrd="1" destOrd="0" presId="urn:microsoft.com/office/officeart/2005/8/layout/orgChart1"/>
    <dgm:cxn modelId="{97654162-EF03-4214-BD05-FAC5C9C20DC7}" type="presParOf" srcId="{EC6237EB-36DE-4FF5-B911-31ECA0B43FF9}" destId="{F6E31543-1FDF-4117-AE06-D81E40B0EB2C}" srcOrd="1" destOrd="0" presId="urn:microsoft.com/office/officeart/2005/8/layout/orgChart1"/>
    <dgm:cxn modelId="{3CD03A97-A1B1-44C4-8AC1-08672E027E7E}" type="presParOf" srcId="{EC6237EB-36DE-4FF5-B911-31ECA0B43FF9}" destId="{E7FE4F73-737A-4717-B9EB-4C9B89F87DB3}" srcOrd="2" destOrd="0" presId="urn:microsoft.com/office/officeart/2005/8/layout/orgChart1"/>
    <dgm:cxn modelId="{22799AD5-18C3-479C-8180-91AF17ABD24A}" type="presParOf" srcId="{F7113D4E-E7A9-457E-AADB-EF062870DD75}" destId="{EBE0101C-ADE8-4659-AB03-10CB4AB9E55A}" srcOrd="2" destOrd="0" presId="urn:microsoft.com/office/officeart/2005/8/layout/orgChart1"/>
    <dgm:cxn modelId="{FD1141BF-A46B-4A11-A480-97B432E14271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TMPEXADMIN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B5CFFAA1-BD5E-437E-9E8F-BF5DF2068EC3}">
      <dgm:prSet phldrT="[Text]"/>
      <dgm:spPr/>
      <dgm:t>
        <a:bodyPr/>
        <a:lstStyle/>
        <a:p>
          <a:r>
            <a:rPr lang="en-US" dirty="0" smtClean="0"/>
            <a:t>Faculty Primary: Faculty Services</a:t>
          </a:r>
          <a:endParaRPr lang="en-US" dirty="0"/>
        </a:p>
      </dgm:t>
    </dgm:pt>
    <dgm:pt modelId="{7EE3A2FF-D691-4602-872A-A746BBD7239F}" type="parTrans" cxnId="{66164EC3-C46B-4AF8-8FD0-B2EA19F35A12}">
      <dgm:prSet/>
      <dgm:spPr/>
      <dgm:t>
        <a:bodyPr/>
        <a:lstStyle/>
        <a:p>
          <a:endParaRPr lang="en-US"/>
        </a:p>
      </dgm:t>
    </dgm:pt>
    <dgm:pt modelId="{2FFD1BE9-C5B0-4C50-B714-D8A219AA0706}" type="sibTrans" cxnId="{66164EC3-C46B-4AF8-8FD0-B2EA19F35A12}">
      <dgm:prSet/>
      <dgm:spPr/>
      <dgm:t>
        <a:bodyPr/>
        <a:lstStyle/>
        <a:p>
          <a:endParaRPr lang="en-US"/>
        </a:p>
      </dgm:t>
    </dgm:pt>
    <dgm:pt modelId="{20BEBAD4-EBA3-422B-9455-628ED63D5F51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AE86E474-F2BC-4D64-A3D2-2CC6CE92F76D}" type="parTrans" cxnId="{301B7699-7993-432D-9868-273E5C0934EC}">
      <dgm:prSet/>
      <dgm:spPr/>
      <dgm:t>
        <a:bodyPr/>
        <a:lstStyle/>
        <a:p>
          <a:endParaRPr lang="en-US"/>
        </a:p>
      </dgm:t>
    </dgm:pt>
    <dgm:pt modelId="{04DFBF56-EF94-4CAC-BCA0-99798242B548}" type="sibTrans" cxnId="{301B7699-7993-432D-9868-273E5C0934EC}">
      <dgm:prSet/>
      <dgm:spPr/>
      <dgm:t>
        <a:bodyPr/>
        <a:lstStyle/>
        <a:p>
          <a:endParaRPr lang="en-US"/>
        </a:p>
      </dgm:t>
    </dgm:pt>
    <dgm:pt modelId="{125575F3-47B9-4CB1-AF82-7D3891B86288}">
      <dgm:prSet phldrT="[Text]"/>
      <dgm:spPr/>
      <dgm:t>
        <a:bodyPr/>
        <a:lstStyle/>
        <a:p>
          <a:r>
            <a:rPr lang="en-US" dirty="0" smtClean="0"/>
            <a:t>Home department</a:t>
          </a:r>
        </a:p>
      </dgm:t>
    </dgm:pt>
    <dgm:pt modelId="{4AFAEDFF-7B8B-4976-AF76-B90A717D0330}" type="parTrans" cxnId="{0EB589D2-8F12-4879-A388-160436E5B9F2}">
      <dgm:prSet/>
      <dgm:spPr/>
      <dgm:t>
        <a:bodyPr/>
        <a:lstStyle/>
        <a:p>
          <a:endParaRPr lang="en-US"/>
        </a:p>
      </dgm:t>
    </dgm:pt>
    <dgm:pt modelId="{6A229876-F7BB-4DD5-A86A-DD4E3E883052}" type="sibTrans" cxnId="{0EB589D2-8F12-4879-A388-160436E5B9F2}">
      <dgm:prSet/>
      <dgm:spPr/>
      <dgm:t>
        <a:bodyPr/>
        <a:lstStyle/>
        <a:p>
          <a:endParaRPr lang="en-US"/>
        </a:p>
      </dgm:t>
    </dgm:pt>
    <dgm:pt modelId="{E1561F05-00DD-4EC6-B304-893EDA62AFA4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</a:p>
      </dgm:t>
    </dgm:pt>
    <dgm:pt modelId="{1849FE22-275B-454F-B40D-8E6FAF2E2E71}" type="parTrans" cxnId="{798997C1-62F1-4537-A9D4-5C068CCB4317}">
      <dgm:prSet/>
      <dgm:spPr/>
      <dgm:t>
        <a:bodyPr/>
        <a:lstStyle/>
        <a:p>
          <a:endParaRPr lang="en-US"/>
        </a:p>
      </dgm:t>
    </dgm:pt>
    <dgm:pt modelId="{DC1F66C0-96E8-4F0F-8306-4D3C990CA615}" type="sibTrans" cxnId="{798997C1-62F1-4537-A9D4-5C068CCB4317}">
      <dgm:prSet/>
      <dgm:spPr/>
      <dgm:t>
        <a:bodyPr/>
        <a:lstStyle/>
        <a:p>
          <a:endParaRPr lang="en-US"/>
        </a:p>
      </dgm:t>
    </dgm:pt>
    <dgm:pt modelId="{7C4C9992-0DEB-4764-A5F4-29A1FFDCF5EF}">
      <dgm:prSet phldrT="[Text]"/>
      <dgm:spPr/>
      <dgm:t>
        <a:bodyPr/>
        <a:lstStyle/>
        <a:p>
          <a:r>
            <a:rPr lang="en-US" dirty="0" smtClean="0"/>
            <a:t>If primary is part-time, temp or less than 0.75 FTE</a:t>
          </a:r>
          <a:endParaRPr lang="en-US" dirty="0"/>
        </a:p>
      </dgm:t>
    </dgm:pt>
    <dgm:pt modelId="{A48EEC32-3EAA-4BDB-9B41-87FEE00617E1}" type="sibTrans" cxnId="{799CFD91-D1B3-4679-B6AB-9E8DE1AE74A7}">
      <dgm:prSet/>
      <dgm:spPr/>
      <dgm:t>
        <a:bodyPr/>
        <a:lstStyle/>
        <a:p>
          <a:endParaRPr lang="en-US"/>
        </a:p>
      </dgm:t>
    </dgm:pt>
    <dgm:pt modelId="{6525EFB2-4182-4B19-A0F0-AB0710B27A26}" type="parTrans" cxnId="{799CFD91-D1B3-4679-B6AB-9E8DE1AE74A7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If primary is full-time (0.75+ FTE)</a:t>
          </a:r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B937E507-7CDE-4E75-9FED-20A1A9B2FA56}">
      <dgm:prSet phldrT="[Text]"/>
      <dgm:spPr/>
      <dgm:t>
        <a:bodyPr/>
        <a:lstStyle/>
        <a:p>
          <a:r>
            <a:rPr lang="en-US" dirty="0" smtClean="0"/>
            <a:t>Faculty Primary: Faculty Service</a:t>
          </a:r>
        </a:p>
      </dgm:t>
    </dgm:pt>
    <dgm:pt modelId="{70B18D93-4797-433F-A268-3049CF2F9B00}" type="parTrans" cxnId="{F1D268B5-EF89-4222-BD63-ED12D1AC610B}">
      <dgm:prSet/>
      <dgm:spPr/>
      <dgm:t>
        <a:bodyPr/>
        <a:lstStyle/>
        <a:p>
          <a:endParaRPr lang="en-US"/>
        </a:p>
      </dgm:t>
    </dgm:pt>
    <dgm:pt modelId="{2507C6BC-3FA6-4A9E-919B-F8B87BD0886E}" type="sibTrans" cxnId="{F1D268B5-EF89-4222-BD63-ED12D1AC610B}">
      <dgm:prSet/>
      <dgm:spPr/>
      <dgm:t>
        <a:bodyPr/>
        <a:lstStyle/>
        <a:p>
          <a:endParaRPr lang="en-US"/>
        </a:p>
      </dgm:t>
    </dgm:pt>
    <dgm:pt modelId="{770EF09C-FD1F-4609-BE40-D4230AAC82C5}">
      <dgm:prSet phldrT="[Text]"/>
      <dgm:spPr/>
      <dgm:t>
        <a:bodyPr/>
        <a:lstStyle/>
        <a:p>
          <a:r>
            <a:rPr lang="en-US" dirty="0" smtClean="0"/>
            <a:t>Temp Primary: HRS or Class &amp; Comp</a:t>
          </a:r>
        </a:p>
      </dgm:t>
    </dgm:pt>
    <dgm:pt modelId="{6DCE9D6A-2D94-4B12-B1CA-5B95A055BC1B}" type="parTrans" cxnId="{63E876FD-8A7B-49C4-9DE6-5901DCAEE360}">
      <dgm:prSet/>
      <dgm:spPr/>
      <dgm:t>
        <a:bodyPr/>
        <a:lstStyle/>
        <a:p>
          <a:endParaRPr lang="en-US"/>
        </a:p>
      </dgm:t>
    </dgm:pt>
    <dgm:pt modelId="{C7676F9A-03CA-4A04-B167-006AEEBBFF39}" type="sibTrans" cxnId="{63E876FD-8A7B-49C4-9DE6-5901DCAEE360}">
      <dgm:prSet/>
      <dgm:spPr/>
      <dgm:t>
        <a:bodyPr/>
        <a:lstStyle/>
        <a:p>
          <a:endParaRPr lang="en-US"/>
        </a:p>
      </dgm:t>
    </dgm:pt>
    <dgm:pt modelId="{BBFC0A16-A384-43B3-A927-6BF747264105}">
      <dgm:prSet phldrT="[Text]"/>
      <dgm:spPr/>
      <dgm:t>
        <a:bodyPr/>
        <a:lstStyle/>
        <a:p>
          <a:r>
            <a:rPr lang="en-US" dirty="0" smtClean="0"/>
            <a:t>Processed by payroll</a:t>
          </a:r>
        </a:p>
      </dgm:t>
    </dgm:pt>
    <dgm:pt modelId="{5C1D4B14-CCAA-4752-A74A-A9DBA8794740}" type="parTrans" cxnId="{7C213AD0-52FE-4420-A89F-6EFE7FF6D11F}">
      <dgm:prSet/>
      <dgm:spPr/>
      <dgm:t>
        <a:bodyPr/>
        <a:lstStyle/>
        <a:p>
          <a:endParaRPr lang="en-US"/>
        </a:p>
      </dgm:t>
    </dgm:pt>
    <dgm:pt modelId="{812E3E48-7CB2-4437-A4F3-C4D61645748E}" type="sibTrans" cxnId="{7C213AD0-52FE-4420-A89F-6EFE7FF6D11F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 custLinFactNeighborX="-317" custLinFactNeighborY="-42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8470DC22-03CD-4EA4-8972-1D1C2319E3E3}" type="pres">
      <dgm:prSet presAssocID="{6525EFB2-4182-4B19-A0F0-AB0710B27A26}" presName="Name37" presStyleLbl="parChTrans1D4" presStyleIdx="0" presStyleCnt="10"/>
      <dgm:spPr/>
      <dgm:t>
        <a:bodyPr/>
        <a:lstStyle/>
        <a:p>
          <a:endParaRPr lang="en-US"/>
        </a:p>
      </dgm:t>
    </dgm:pt>
    <dgm:pt modelId="{C7695832-3EE1-49E0-8E27-4444D0AFB923}" type="pres">
      <dgm:prSet presAssocID="{7C4C9992-0DEB-4764-A5F4-29A1FFDCF5EF}" presName="hierRoot2" presStyleCnt="0">
        <dgm:presLayoutVars>
          <dgm:hierBranch val="init"/>
        </dgm:presLayoutVars>
      </dgm:prSet>
      <dgm:spPr/>
    </dgm:pt>
    <dgm:pt modelId="{33FBB9E4-ED8B-47AA-ADD3-425F1D90ABE9}" type="pres">
      <dgm:prSet presAssocID="{7C4C9992-0DEB-4764-A5F4-29A1FFDCF5EF}" presName="rootComposite" presStyleCnt="0"/>
      <dgm:spPr/>
    </dgm:pt>
    <dgm:pt modelId="{E299B57C-6C47-4EC8-BE36-5551ADDF908F}" type="pres">
      <dgm:prSet presAssocID="{7C4C9992-0DEB-4764-A5F4-29A1FFDCF5EF}" presName="rootText" presStyleLbl="node4" presStyleIdx="0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6EFCA7-EEEB-45E5-8160-25AF9353D09C}" type="pres">
      <dgm:prSet presAssocID="{7C4C9992-0DEB-4764-A5F4-29A1FFDCF5EF}" presName="rootConnector" presStyleLbl="node4" presStyleIdx="0" presStyleCnt="10"/>
      <dgm:spPr/>
      <dgm:t>
        <a:bodyPr/>
        <a:lstStyle/>
        <a:p>
          <a:endParaRPr lang="en-US"/>
        </a:p>
      </dgm:t>
    </dgm:pt>
    <dgm:pt modelId="{C4990CE2-ED61-4FD5-B7E2-281ABC8493B1}" type="pres">
      <dgm:prSet presAssocID="{7C4C9992-0DEB-4764-A5F4-29A1FFDCF5EF}" presName="hierChild4" presStyleCnt="0"/>
      <dgm:spPr/>
    </dgm:pt>
    <dgm:pt modelId="{F2A5F20D-5BD0-4909-8FEC-6161E7F1DD6A}" type="pres">
      <dgm:prSet presAssocID="{1849FE22-275B-454F-B40D-8E6FAF2E2E71}" presName="Name37" presStyleLbl="parChTrans1D4" presStyleIdx="1" presStyleCnt="10"/>
      <dgm:spPr/>
      <dgm:t>
        <a:bodyPr/>
        <a:lstStyle/>
        <a:p>
          <a:endParaRPr lang="en-US"/>
        </a:p>
      </dgm:t>
    </dgm:pt>
    <dgm:pt modelId="{90A8EC85-62EE-4105-BC73-9CBFB5EA4F4E}" type="pres">
      <dgm:prSet presAssocID="{E1561F05-00DD-4EC6-B304-893EDA62AFA4}" presName="hierRoot2" presStyleCnt="0">
        <dgm:presLayoutVars>
          <dgm:hierBranch val="init"/>
        </dgm:presLayoutVars>
      </dgm:prSet>
      <dgm:spPr/>
    </dgm:pt>
    <dgm:pt modelId="{863005C0-4CDF-4422-B45D-28DC096B02E4}" type="pres">
      <dgm:prSet presAssocID="{E1561F05-00DD-4EC6-B304-893EDA62AFA4}" presName="rootComposite" presStyleCnt="0"/>
      <dgm:spPr/>
    </dgm:pt>
    <dgm:pt modelId="{7691E169-08F8-4E85-A57F-A91C2E8EDF2B}" type="pres">
      <dgm:prSet presAssocID="{E1561F05-00DD-4EC6-B304-893EDA62AFA4}" presName="rootText" presStyleLbl="node4" presStyleIdx="1" presStyleCnt="10" custLinFactX="-43295" custLinFactY="8445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94192E-12B4-4AF7-ACE4-61BF419CFC6B}" type="pres">
      <dgm:prSet presAssocID="{E1561F05-00DD-4EC6-B304-893EDA62AFA4}" presName="rootConnector" presStyleLbl="node4" presStyleIdx="1" presStyleCnt="10"/>
      <dgm:spPr/>
      <dgm:t>
        <a:bodyPr/>
        <a:lstStyle/>
        <a:p>
          <a:endParaRPr lang="en-US"/>
        </a:p>
      </dgm:t>
    </dgm:pt>
    <dgm:pt modelId="{66888C75-2D0B-4E0B-B7F2-4B9C2FF806C4}" type="pres">
      <dgm:prSet presAssocID="{E1561F05-00DD-4EC6-B304-893EDA62AFA4}" presName="hierChild4" presStyleCnt="0"/>
      <dgm:spPr/>
    </dgm:pt>
    <dgm:pt modelId="{FCE14504-C550-4965-A345-8457E2DCC28C}" type="pres">
      <dgm:prSet presAssocID="{E1561F05-00DD-4EC6-B304-893EDA62AFA4}" presName="hierChild5" presStyleCnt="0"/>
      <dgm:spPr/>
    </dgm:pt>
    <dgm:pt modelId="{610114BC-1402-462E-8200-B0FC066CBF87}" type="pres">
      <dgm:prSet presAssocID="{70B18D93-4797-433F-A268-3049CF2F9B00}" presName="Name37" presStyleLbl="parChTrans1D4" presStyleIdx="2" presStyleCnt="10"/>
      <dgm:spPr/>
      <dgm:t>
        <a:bodyPr/>
        <a:lstStyle/>
        <a:p>
          <a:endParaRPr lang="en-US"/>
        </a:p>
      </dgm:t>
    </dgm:pt>
    <dgm:pt modelId="{E7CF5556-B549-4936-861C-CC93B69AB786}" type="pres">
      <dgm:prSet presAssocID="{B937E507-7CDE-4E75-9FED-20A1A9B2FA56}" presName="hierRoot2" presStyleCnt="0">
        <dgm:presLayoutVars>
          <dgm:hierBranch val="init"/>
        </dgm:presLayoutVars>
      </dgm:prSet>
      <dgm:spPr/>
    </dgm:pt>
    <dgm:pt modelId="{EA0B436F-E23F-4D01-B3AD-A3B651BAB54C}" type="pres">
      <dgm:prSet presAssocID="{B937E507-7CDE-4E75-9FED-20A1A9B2FA56}" presName="rootComposite" presStyleCnt="0"/>
      <dgm:spPr/>
    </dgm:pt>
    <dgm:pt modelId="{DC1FB56D-CFEF-40D9-B852-478089A0AE32}" type="pres">
      <dgm:prSet presAssocID="{B937E507-7CDE-4E75-9FED-20A1A9B2FA56}" presName="rootText" presStyleLbl="node4" presStyleIdx="2" presStyleCnt="10" custLinFactX="-52461" custLinFactY="8445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FE4838-7524-4199-8FBA-FACCFB8BB45B}" type="pres">
      <dgm:prSet presAssocID="{B937E507-7CDE-4E75-9FED-20A1A9B2FA56}" presName="rootConnector" presStyleLbl="node4" presStyleIdx="2" presStyleCnt="10"/>
      <dgm:spPr/>
      <dgm:t>
        <a:bodyPr/>
        <a:lstStyle/>
        <a:p>
          <a:endParaRPr lang="en-US"/>
        </a:p>
      </dgm:t>
    </dgm:pt>
    <dgm:pt modelId="{C11A7EC5-4C46-49F2-A355-18A09524AC3E}" type="pres">
      <dgm:prSet presAssocID="{B937E507-7CDE-4E75-9FED-20A1A9B2FA56}" presName="hierChild4" presStyleCnt="0"/>
      <dgm:spPr/>
    </dgm:pt>
    <dgm:pt modelId="{221FE6BF-26B2-4A30-858C-DAA776621CA5}" type="pres">
      <dgm:prSet presAssocID="{B937E507-7CDE-4E75-9FED-20A1A9B2FA56}" presName="hierChild5" presStyleCnt="0"/>
      <dgm:spPr/>
    </dgm:pt>
    <dgm:pt modelId="{A052901D-D5A3-4576-B8BB-2BF28083CED7}" type="pres">
      <dgm:prSet presAssocID="{6DCE9D6A-2D94-4B12-B1CA-5B95A055BC1B}" presName="Name37" presStyleLbl="parChTrans1D4" presStyleIdx="3" presStyleCnt="10"/>
      <dgm:spPr/>
      <dgm:t>
        <a:bodyPr/>
        <a:lstStyle/>
        <a:p>
          <a:endParaRPr lang="en-US"/>
        </a:p>
      </dgm:t>
    </dgm:pt>
    <dgm:pt modelId="{27C0C388-FC35-4757-887E-CFEBBE1A6AFD}" type="pres">
      <dgm:prSet presAssocID="{770EF09C-FD1F-4609-BE40-D4230AAC82C5}" presName="hierRoot2" presStyleCnt="0">
        <dgm:presLayoutVars>
          <dgm:hierBranch val="init"/>
        </dgm:presLayoutVars>
      </dgm:prSet>
      <dgm:spPr/>
    </dgm:pt>
    <dgm:pt modelId="{78ED92F4-C56B-4C56-AB12-F4C8C724E471}" type="pres">
      <dgm:prSet presAssocID="{770EF09C-FD1F-4609-BE40-D4230AAC82C5}" presName="rootComposite" presStyleCnt="0"/>
      <dgm:spPr/>
    </dgm:pt>
    <dgm:pt modelId="{43B2ACA2-8929-41DF-8E46-5DF5A6B5D106}" type="pres">
      <dgm:prSet presAssocID="{770EF09C-FD1F-4609-BE40-D4230AAC82C5}" presName="rootText" presStyleLbl="node4" presStyleIdx="3" presStyleCnt="10" custLinFactX="-60278" custLinFactY="84449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435775-B311-4666-991B-0B27BE298097}" type="pres">
      <dgm:prSet presAssocID="{770EF09C-FD1F-4609-BE40-D4230AAC82C5}" presName="rootConnector" presStyleLbl="node4" presStyleIdx="3" presStyleCnt="10"/>
      <dgm:spPr/>
      <dgm:t>
        <a:bodyPr/>
        <a:lstStyle/>
        <a:p>
          <a:endParaRPr lang="en-US"/>
        </a:p>
      </dgm:t>
    </dgm:pt>
    <dgm:pt modelId="{F1920A78-2520-4BA6-B679-84C2A35AD88B}" type="pres">
      <dgm:prSet presAssocID="{770EF09C-FD1F-4609-BE40-D4230AAC82C5}" presName="hierChild4" presStyleCnt="0"/>
      <dgm:spPr/>
    </dgm:pt>
    <dgm:pt modelId="{ABA4A06A-3234-4417-A49D-353F45316724}" type="pres">
      <dgm:prSet presAssocID="{5C1D4B14-CCAA-4752-A74A-A9DBA8794740}" presName="Name37" presStyleLbl="parChTrans1D4" presStyleIdx="4" presStyleCnt="10"/>
      <dgm:spPr/>
      <dgm:t>
        <a:bodyPr/>
        <a:lstStyle/>
        <a:p>
          <a:endParaRPr lang="en-US"/>
        </a:p>
      </dgm:t>
    </dgm:pt>
    <dgm:pt modelId="{D44A0B18-CBE4-4081-8856-9A3B3856C75E}" type="pres">
      <dgm:prSet presAssocID="{BBFC0A16-A384-43B3-A927-6BF747264105}" presName="hierRoot2" presStyleCnt="0">
        <dgm:presLayoutVars>
          <dgm:hierBranch val="init"/>
        </dgm:presLayoutVars>
      </dgm:prSet>
      <dgm:spPr/>
    </dgm:pt>
    <dgm:pt modelId="{2F500D31-EC63-4DBA-A402-E0F20BA59069}" type="pres">
      <dgm:prSet presAssocID="{BBFC0A16-A384-43B3-A927-6BF747264105}" presName="rootComposite" presStyleCnt="0"/>
      <dgm:spPr/>
    </dgm:pt>
    <dgm:pt modelId="{1B8F765D-A76F-487C-AE1B-9D64463542D2}" type="pres">
      <dgm:prSet presAssocID="{BBFC0A16-A384-43B3-A927-6BF747264105}" presName="rootText" presStyleLbl="node4" presStyleIdx="4" presStyleCnt="10" custLinFactX="-60142" custLinFactY="100000" custLinFactNeighborX="-100000" custLinFactNeighborY="1236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C1C45B-D627-4799-B633-19BDD790C01E}" type="pres">
      <dgm:prSet presAssocID="{BBFC0A16-A384-43B3-A927-6BF747264105}" presName="rootConnector" presStyleLbl="node4" presStyleIdx="4" presStyleCnt="10"/>
      <dgm:spPr/>
      <dgm:t>
        <a:bodyPr/>
        <a:lstStyle/>
        <a:p>
          <a:endParaRPr lang="en-US"/>
        </a:p>
      </dgm:t>
    </dgm:pt>
    <dgm:pt modelId="{659588F5-67DE-4388-8A2C-094961350D58}" type="pres">
      <dgm:prSet presAssocID="{BBFC0A16-A384-43B3-A927-6BF747264105}" presName="hierChild4" presStyleCnt="0"/>
      <dgm:spPr/>
    </dgm:pt>
    <dgm:pt modelId="{58A967F6-DB70-4556-8096-BE8F2122ABB8}" type="pres">
      <dgm:prSet presAssocID="{BBFC0A16-A384-43B3-A927-6BF747264105}" presName="hierChild5" presStyleCnt="0"/>
      <dgm:spPr/>
    </dgm:pt>
    <dgm:pt modelId="{2974E8CD-C965-451A-A805-07B75E68B594}" type="pres">
      <dgm:prSet presAssocID="{770EF09C-FD1F-4609-BE40-D4230AAC82C5}" presName="hierChild5" presStyleCnt="0"/>
      <dgm:spPr/>
    </dgm:pt>
    <dgm:pt modelId="{5AD16068-F25E-4B3F-B03C-6D11273F00F1}" type="pres">
      <dgm:prSet presAssocID="{7C4C9992-0DEB-4764-A5F4-29A1FFDCF5EF}" presName="hierChild5" presStyleCnt="0"/>
      <dgm:spPr/>
    </dgm:pt>
    <dgm:pt modelId="{BF3EAB27-56F9-4A6E-B675-40E9621D58BC}" type="pres">
      <dgm:prSet presAssocID="{418DA5FF-3E44-4F00-834A-9350E303D9B4}" presName="Name37" presStyleLbl="parChTrans1D4" presStyleIdx="5" presStyleCnt="10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5" presStyleCnt="10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25E2E284-F7D5-4EA6-A979-0871CD87CD4D}" type="pres">
      <dgm:prSet presAssocID="{4AFAEDFF-7B8B-4976-AF76-B90A717D0330}" presName="Name37" presStyleLbl="parChTrans1D4" presStyleIdx="6" presStyleCnt="10"/>
      <dgm:spPr/>
      <dgm:t>
        <a:bodyPr/>
        <a:lstStyle/>
        <a:p>
          <a:endParaRPr lang="en-US"/>
        </a:p>
      </dgm:t>
    </dgm:pt>
    <dgm:pt modelId="{F7113D4E-E7A9-457E-AADB-EF062870DD75}" type="pres">
      <dgm:prSet presAssocID="{125575F3-47B9-4CB1-AF82-7D3891B86288}" presName="hierRoot2" presStyleCnt="0">
        <dgm:presLayoutVars>
          <dgm:hierBranch val="init"/>
        </dgm:presLayoutVars>
      </dgm:prSet>
      <dgm:spPr/>
    </dgm:pt>
    <dgm:pt modelId="{F7255D0A-DF5A-4BEE-B544-C787034167B8}" type="pres">
      <dgm:prSet presAssocID="{125575F3-47B9-4CB1-AF82-7D3891B86288}" presName="rootComposite" presStyleCnt="0"/>
      <dgm:spPr/>
    </dgm:pt>
    <dgm:pt modelId="{AB78347E-DA23-4328-91F2-6DF0AE135808}" type="pres">
      <dgm:prSet presAssocID="{125575F3-47B9-4CB1-AF82-7D3891B86288}" presName="rootText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C93387-8AE5-4010-BE63-15917041BDAC}" type="pres">
      <dgm:prSet presAssocID="{125575F3-47B9-4CB1-AF82-7D3891B86288}" presName="rootConnector" presStyleLbl="node4" presStyleIdx="6" presStyleCnt="10"/>
      <dgm:spPr/>
      <dgm:t>
        <a:bodyPr/>
        <a:lstStyle/>
        <a:p>
          <a:endParaRPr lang="en-US"/>
        </a:p>
      </dgm:t>
    </dgm:pt>
    <dgm:pt modelId="{BF2F6012-3AD3-4CC2-AFDE-17E93B3C519D}" type="pres">
      <dgm:prSet presAssocID="{125575F3-47B9-4CB1-AF82-7D3891B86288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7" presStyleCnt="10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7" presStyleCnt="10" custLinFactX="-38213" custLinFactNeighborX="-100000" custLinFactNeighborY="425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7" presStyleCnt="10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D741BBBD-E24C-4F32-92B4-02BE0A239D86}" type="pres">
      <dgm:prSet presAssocID="{7EE3A2FF-D691-4602-872A-A746BBD7239F}" presName="Name37" presStyleLbl="parChTrans1D4" presStyleIdx="8" presStyleCnt="10"/>
      <dgm:spPr/>
      <dgm:t>
        <a:bodyPr/>
        <a:lstStyle/>
        <a:p>
          <a:endParaRPr lang="en-US"/>
        </a:p>
      </dgm:t>
    </dgm:pt>
    <dgm:pt modelId="{AED931B7-81B5-4773-A6DE-382F12308D24}" type="pres">
      <dgm:prSet presAssocID="{B5CFFAA1-BD5E-437E-9E8F-BF5DF2068EC3}" presName="hierRoot2" presStyleCnt="0">
        <dgm:presLayoutVars>
          <dgm:hierBranch val="init"/>
        </dgm:presLayoutVars>
      </dgm:prSet>
      <dgm:spPr/>
    </dgm:pt>
    <dgm:pt modelId="{70C0427B-0E2A-4402-8595-49455044A3F2}" type="pres">
      <dgm:prSet presAssocID="{B5CFFAA1-BD5E-437E-9E8F-BF5DF2068EC3}" presName="rootComposite" presStyleCnt="0"/>
      <dgm:spPr/>
    </dgm:pt>
    <dgm:pt modelId="{B925B85A-4A33-4FD4-A384-41D8CBD8DDBE}" type="pres">
      <dgm:prSet presAssocID="{B5CFFAA1-BD5E-437E-9E8F-BF5DF2068EC3}" presName="rootText" presStyleLbl="node4" presStyleIdx="8" presStyleCnt="10" custLinFactNeighborX="14554" custLinFactNeighborY="-994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23A048-A3EE-4113-A169-4F362F003D31}" type="pres">
      <dgm:prSet presAssocID="{B5CFFAA1-BD5E-437E-9E8F-BF5DF2068EC3}" presName="rootConnector" presStyleLbl="node4" presStyleIdx="8" presStyleCnt="10"/>
      <dgm:spPr/>
      <dgm:t>
        <a:bodyPr/>
        <a:lstStyle/>
        <a:p>
          <a:endParaRPr lang="en-US"/>
        </a:p>
      </dgm:t>
    </dgm:pt>
    <dgm:pt modelId="{4A510588-E4AF-4B59-AD88-17C96ACF4AFA}" type="pres">
      <dgm:prSet presAssocID="{B5CFFAA1-BD5E-437E-9E8F-BF5DF2068EC3}" presName="hierChild4" presStyleCnt="0"/>
      <dgm:spPr/>
    </dgm:pt>
    <dgm:pt modelId="{07174809-1A24-442A-B97B-0E6B72087472}" type="pres">
      <dgm:prSet presAssocID="{B5CFFAA1-BD5E-437E-9E8F-BF5DF2068EC3}" presName="hierChild5" presStyleCnt="0"/>
      <dgm:spPr/>
    </dgm:pt>
    <dgm:pt modelId="{0F574B29-6621-42D3-BB75-6CEFACFA438F}" type="pres">
      <dgm:prSet presAssocID="{AE86E474-F2BC-4D64-A3D2-2CC6CE92F76D}" presName="Name37" presStyleLbl="parChTrans1D4" presStyleIdx="9" presStyleCnt="10"/>
      <dgm:spPr/>
      <dgm:t>
        <a:bodyPr/>
        <a:lstStyle/>
        <a:p>
          <a:endParaRPr lang="en-US"/>
        </a:p>
      </dgm:t>
    </dgm:pt>
    <dgm:pt modelId="{EC6237EB-36DE-4FF5-B911-31ECA0B43FF9}" type="pres">
      <dgm:prSet presAssocID="{20BEBAD4-EBA3-422B-9455-628ED63D5F51}" presName="hierRoot2" presStyleCnt="0">
        <dgm:presLayoutVars>
          <dgm:hierBranch val="init"/>
        </dgm:presLayoutVars>
      </dgm:prSet>
      <dgm:spPr/>
    </dgm:pt>
    <dgm:pt modelId="{1D6FAFA3-BA25-445C-829C-100159E3C96A}" type="pres">
      <dgm:prSet presAssocID="{20BEBAD4-EBA3-422B-9455-628ED63D5F51}" presName="rootComposite" presStyleCnt="0"/>
      <dgm:spPr/>
    </dgm:pt>
    <dgm:pt modelId="{D7C16F31-0A50-4D35-BBA0-A994D61B83BB}" type="pres">
      <dgm:prSet presAssocID="{20BEBAD4-EBA3-422B-9455-628ED63D5F51}" presName="rootText" presStyleLbl="node4" presStyleIdx="9" presStyleCnt="10" custLinFactNeighborX="36962" custLinFactNeighborY="-457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E92055-6600-46D2-8E71-A8F807966866}" type="pres">
      <dgm:prSet presAssocID="{20BEBAD4-EBA3-422B-9455-628ED63D5F51}" presName="rootConnector" presStyleLbl="node4" presStyleIdx="9" presStyleCnt="10"/>
      <dgm:spPr/>
      <dgm:t>
        <a:bodyPr/>
        <a:lstStyle/>
        <a:p>
          <a:endParaRPr lang="en-US"/>
        </a:p>
      </dgm:t>
    </dgm:pt>
    <dgm:pt modelId="{F6E31543-1FDF-4117-AE06-D81E40B0EB2C}" type="pres">
      <dgm:prSet presAssocID="{20BEBAD4-EBA3-422B-9455-628ED63D5F51}" presName="hierChild4" presStyleCnt="0"/>
      <dgm:spPr/>
    </dgm:pt>
    <dgm:pt modelId="{E7FE4F73-737A-4717-B9EB-4C9B89F87DB3}" type="pres">
      <dgm:prSet presAssocID="{20BEBAD4-EBA3-422B-9455-628ED63D5F51}" presName="hierChild5" presStyleCnt="0"/>
      <dgm:spPr/>
    </dgm:pt>
    <dgm:pt modelId="{EBE0101C-ADE8-4659-AB03-10CB4AB9E55A}" type="pres">
      <dgm:prSet presAssocID="{125575F3-47B9-4CB1-AF82-7D3891B86288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C51DC8AD-1B4B-43C8-A8EE-975F0DFD20BB}" srcId="{125575F3-47B9-4CB1-AF82-7D3891B86288}" destId="{D9675CCF-2686-4685-9D9B-FAB534A3865E}" srcOrd="0" destOrd="0" parTransId="{21E43A86-EB03-44D8-82A7-FEE4900858A7}" sibTransId="{8FFE6A54-7073-4B50-8087-3E686A1DF323}"/>
    <dgm:cxn modelId="{AF7EAAC5-26A2-45A2-AAD3-F8C785138891}" type="presOf" srcId="{7C4C9992-0DEB-4764-A5F4-29A1FFDCF5EF}" destId="{E299B57C-6C47-4EC8-BE36-5551ADDF908F}" srcOrd="0" destOrd="0" presId="urn:microsoft.com/office/officeart/2005/8/layout/orgChart1"/>
    <dgm:cxn modelId="{F82B521B-6BAB-4A8D-99AE-E27BEC2E2005}" type="presOf" srcId="{B5CFFAA1-BD5E-437E-9E8F-BF5DF2068EC3}" destId="{B925B85A-4A33-4FD4-A384-41D8CBD8DDBE}" srcOrd="0" destOrd="0" presId="urn:microsoft.com/office/officeart/2005/8/layout/orgChart1"/>
    <dgm:cxn modelId="{DF116446-A9F2-42C0-A806-9305C8B7FB2F}" type="presOf" srcId="{6525EFB2-4182-4B19-A0F0-AB0710B27A26}" destId="{8470DC22-03CD-4EA4-8972-1D1C2319E3E3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BF6FA49E-D073-4317-BDF2-55CC0ADF8B91}" type="presOf" srcId="{125575F3-47B9-4CB1-AF82-7D3891B86288}" destId="{AB78347E-DA23-4328-91F2-6DF0AE135808}" srcOrd="0" destOrd="0" presId="urn:microsoft.com/office/officeart/2005/8/layout/orgChart1"/>
    <dgm:cxn modelId="{2554A949-76EB-472B-90DF-F6440C988DD6}" type="presOf" srcId="{B937E507-7CDE-4E75-9FED-20A1A9B2FA56}" destId="{DC1FB56D-CFEF-40D9-B852-478089A0AE32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48C15286-6448-4866-8E0A-DFFD90766F12}" type="presOf" srcId="{418DA5FF-3E44-4F00-834A-9350E303D9B4}" destId="{BF3EAB27-56F9-4A6E-B675-40E9621D58BC}" srcOrd="0" destOrd="0" presId="urn:microsoft.com/office/officeart/2005/8/layout/orgChart1"/>
    <dgm:cxn modelId="{A5660D05-A2CB-4F63-B45F-F4C848F42B18}" type="presOf" srcId="{7C4C9992-0DEB-4764-A5F4-29A1FFDCF5EF}" destId="{256EFCA7-EEEB-45E5-8160-25AF9353D09C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F1AC33DE-F8F7-47F0-A72E-3F721AA154AF}" type="presOf" srcId="{1849FE22-275B-454F-B40D-8E6FAF2E2E71}" destId="{F2A5F20D-5BD0-4909-8FEC-6161E7F1DD6A}" srcOrd="0" destOrd="0" presId="urn:microsoft.com/office/officeart/2005/8/layout/orgChart1"/>
    <dgm:cxn modelId="{0EB589D2-8F12-4879-A388-160436E5B9F2}" srcId="{C54E747C-CE66-43EB-88A3-72B461E9F6A9}" destId="{125575F3-47B9-4CB1-AF82-7D3891B86288}" srcOrd="0" destOrd="0" parTransId="{4AFAEDFF-7B8B-4976-AF76-B90A717D0330}" sibTransId="{6A229876-F7BB-4DD5-A86A-DD4E3E883052}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8DEE7B47-D116-4B5C-8447-2597F63A8919}" type="presOf" srcId="{21E43A86-EB03-44D8-82A7-FEE4900858A7}" destId="{71EDE730-E10B-442A-87B9-2CD9BEFE9B5A}" srcOrd="0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301B7699-7993-432D-9868-273E5C0934EC}" srcId="{125575F3-47B9-4CB1-AF82-7D3891B86288}" destId="{20BEBAD4-EBA3-422B-9455-628ED63D5F51}" srcOrd="2" destOrd="0" parTransId="{AE86E474-F2BC-4D64-A3D2-2CC6CE92F76D}" sibTransId="{04DFBF56-EF94-4CAC-BCA0-99798242B548}"/>
    <dgm:cxn modelId="{24B95933-CB53-48A6-91D9-ADF1128C933D}" type="presOf" srcId="{E1561F05-00DD-4EC6-B304-893EDA62AFA4}" destId="{7691E169-08F8-4E85-A57F-A91C2E8EDF2B}" srcOrd="0" destOrd="0" presId="urn:microsoft.com/office/officeart/2005/8/layout/orgChart1"/>
    <dgm:cxn modelId="{B81D56CD-1906-42B3-89EB-2507AE6B78A7}" type="presOf" srcId="{B937E507-7CDE-4E75-9FED-20A1A9B2FA56}" destId="{7EFE4838-7524-4199-8FBA-FACCFB8BB45B}" srcOrd="1" destOrd="0" presId="urn:microsoft.com/office/officeart/2005/8/layout/orgChart1"/>
    <dgm:cxn modelId="{C68CF7CA-E600-4272-A310-B599C90CC4A6}" type="presOf" srcId="{AE86E474-F2BC-4D64-A3D2-2CC6CE92F76D}" destId="{0F574B29-6621-42D3-BB75-6CEFACFA438F}" srcOrd="0" destOrd="0" presId="urn:microsoft.com/office/officeart/2005/8/layout/orgChart1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799CFD91-D1B3-4679-B6AB-9E8DE1AE74A7}" srcId="{2430ABA7-3E6E-4195-B363-66A36A81ACFF}" destId="{7C4C9992-0DEB-4764-A5F4-29A1FFDCF5EF}" srcOrd="0" destOrd="0" parTransId="{6525EFB2-4182-4B19-A0F0-AB0710B27A26}" sibTransId="{A48EEC32-3EAA-4BDB-9B41-87FEE00617E1}"/>
    <dgm:cxn modelId="{D08792B6-BAE6-44B5-BA2C-16BA20C1AF2F}" type="presOf" srcId="{BBFC0A16-A384-43B3-A927-6BF747264105}" destId="{1B8F765D-A76F-487C-AE1B-9D64463542D2}" srcOrd="0" destOrd="0" presId="urn:microsoft.com/office/officeart/2005/8/layout/orgChart1"/>
    <dgm:cxn modelId="{66164EC3-C46B-4AF8-8FD0-B2EA19F35A12}" srcId="{125575F3-47B9-4CB1-AF82-7D3891B86288}" destId="{B5CFFAA1-BD5E-437E-9E8F-BF5DF2068EC3}" srcOrd="1" destOrd="0" parTransId="{7EE3A2FF-D691-4602-872A-A746BBD7239F}" sibTransId="{2FFD1BE9-C5B0-4C50-B714-D8A219AA0706}"/>
    <dgm:cxn modelId="{6F483A4A-2978-4B20-AC75-89737E0767C8}" type="presOf" srcId="{4AFAEDFF-7B8B-4976-AF76-B90A717D0330}" destId="{25E2E284-F7D5-4EA6-A979-0871CD87CD4D}" srcOrd="0" destOrd="0" presId="urn:microsoft.com/office/officeart/2005/8/layout/orgChart1"/>
    <dgm:cxn modelId="{31B927AD-DD6E-4A9E-9A27-49D653F08909}" type="presOf" srcId="{E1561F05-00DD-4EC6-B304-893EDA62AFA4}" destId="{F994192E-12B4-4AF7-ACE4-61BF419CFC6B}" srcOrd="1" destOrd="0" presId="urn:microsoft.com/office/officeart/2005/8/layout/orgChart1"/>
    <dgm:cxn modelId="{BDE1043F-D5F2-4A22-AC81-78C18E15FC1D}" type="presOf" srcId="{C54E747C-CE66-43EB-88A3-72B461E9F6A9}" destId="{1CABFA01-343D-4778-A83C-57F3441C367C}" srcOrd="1" destOrd="0" presId="urn:microsoft.com/office/officeart/2005/8/layout/orgChart1"/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F1D268B5-EF89-4222-BD63-ED12D1AC610B}" srcId="{7C4C9992-0DEB-4764-A5F4-29A1FFDCF5EF}" destId="{B937E507-7CDE-4E75-9FED-20A1A9B2FA56}" srcOrd="1" destOrd="0" parTransId="{70B18D93-4797-433F-A268-3049CF2F9B00}" sibTransId="{2507C6BC-3FA6-4A9E-919B-F8B87BD0886E}"/>
    <dgm:cxn modelId="{EA616CF8-A847-4249-8E42-740DB432D4C9}" type="presOf" srcId="{D9675CCF-2686-4685-9D9B-FAB534A3865E}" destId="{38B82000-764A-44B2-9D1B-3570F4E1E74D}" srcOrd="0" destOrd="0" presId="urn:microsoft.com/office/officeart/2005/8/layout/orgChart1"/>
    <dgm:cxn modelId="{4322952A-6EC4-4CFB-9490-561552CBB09B}" type="presOf" srcId="{C54E747C-CE66-43EB-88A3-72B461E9F6A9}" destId="{86D16D82-A883-47FB-9284-EB8B103E94DD}" srcOrd="0" destOrd="0" presId="urn:microsoft.com/office/officeart/2005/8/layout/orgChart1"/>
    <dgm:cxn modelId="{BE48D02C-446D-4FED-BADE-CA4355A85890}" type="presOf" srcId="{20BEBAD4-EBA3-422B-9455-628ED63D5F51}" destId="{4AE92055-6600-46D2-8E71-A8F807966866}" srcOrd="1" destOrd="0" presId="urn:microsoft.com/office/officeart/2005/8/layout/orgChart1"/>
    <dgm:cxn modelId="{21F084D9-3765-46B2-98BE-65581E1C2615}" type="presOf" srcId="{770EF09C-FD1F-4609-BE40-D4230AAC82C5}" destId="{84435775-B311-4666-991B-0B27BE298097}" srcOrd="1" destOrd="0" presId="urn:microsoft.com/office/officeart/2005/8/layout/orgChart1"/>
    <dgm:cxn modelId="{7C213AD0-52FE-4420-A89F-6EFE7FF6D11F}" srcId="{770EF09C-FD1F-4609-BE40-D4230AAC82C5}" destId="{BBFC0A16-A384-43B3-A927-6BF747264105}" srcOrd="0" destOrd="0" parTransId="{5C1D4B14-CCAA-4752-A74A-A9DBA8794740}" sibTransId="{812E3E48-7CB2-4437-A4F3-C4D61645748E}"/>
    <dgm:cxn modelId="{F3F4D487-D965-48A5-AC76-C8B5D1AE7102}" type="presOf" srcId="{BBFC0A16-A384-43B3-A927-6BF747264105}" destId="{EEC1C45B-D627-4799-B633-19BDD790C01E}" srcOrd="1" destOrd="0" presId="urn:microsoft.com/office/officeart/2005/8/layout/orgChart1"/>
    <dgm:cxn modelId="{34710977-7B3D-45D6-9280-3805BF8FC668}" type="presOf" srcId="{70B18D93-4797-433F-A268-3049CF2F9B00}" destId="{610114BC-1402-462E-8200-B0FC066CBF87}" srcOrd="0" destOrd="0" presId="urn:microsoft.com/office/officeart/2005/8/layout/orgChart1"/>
    <dgm:cxn modelId="{3106B353-E783-41A1-B66A-C6F11139B714}" type="presOf" srcId="{7EE3A2FF-D691-4602-872A-A746BBD7239F}" destId="{D741BBBD-E24C-4F32-92B4-02BE0A239D86}" srcOrd="0" destOrd="0" presId="urn:microsoft.com/office/officeart/2005/8/layout/orgChart1"/>
    <dgm:cxn modelId="{63E876FD-8A7B-49C4-9DE6-5901DCAEE360}" srcId="{7C4C9992-0DEB-4764-A5F4-29A1FFDCF5EF}" destId="{770EF09C-FD1F-4609-BE40-D4230AAC82C5}" srcOrd="2" destOrd="0" parTransId="{6DCE9D6A-2D94-4B12-B1CA-5B95A055BC1B}" sibTransId="{C7676F9A-03CA-4A04-B167-006AEEBBFF39}"/>
    <dgm:cxn modelId="{8C115D7C-F5DB-4D80-B5D9-171C02D90CA3}" type="presOf" srcId="{6DCE9D6A-2D94-4B12-B1CA-5B95A055BC1B}" destId="{A052901D-D5A3-4576-B8BB-2BF28083CED7}" srcOrd="0" destOrd="0" presId="urn:microsoft.com/office/officeart/2005/8/layout/orgChart1"/>
    <dgm:cxn modelId="{798997C1-62F1-4537-A9D4-5C068CCB4317}" srcId="{7C4C9992-0DEB-4764-A5F4-29A1FFDCF5EF}" destId="{E1561F05-00DD-4EC6-B304-893EDA62AFA4}" srcOrd="0" destOrd="0" parTransId="{1849FE22-275B-454F-B40D-8E6FAF2E2E71}" sibTransId="{DC1F66C0-96E8-4F0F-8306-4D3C990CA615}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2EA77AFD-FC6A-44DB-8EC3-D4CE2101C921}" type="presOf" srcId="{5C1D4B14-CCAA-4752-A74A-A9DBA8794740}" destId="{ABA4A06A-3234-4417-A49D-353F45316724}" srcOrd="0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66E3F8E5-9FAF-441F-B5D4-DC660D1ED4EB}" type="presOf" srcId="{125575F3-47B9-4CB1-AF82-7D3891B86288}" destId="{10C93387-8AE5-4010-BE63-15917041BDAC}" srcOrd="1" destOrd="0" presId="urn:microsoft.com/office/officeart/2005/8/layout/orgChart1"/>
    <dgm:cxn modelId="{8CC6CE1B-FA33-478E-B62D-0E337D906506}" type="presOf" srcId="{20BEBAD4-EBA3-422B-9455-628ED63D5F51}" destId="{D7C16F31-0A50-4D35-BBA0-A994D61B83BB}" srcOrd="0" destOrd="0" presId="urn:microsoft.com/office/officeart/2005/8/layout/orgChart1"/>
    <dgm:cxn modelId="{AF24602A-7E35-4734-9A1E-B52BD5AA6F06}" type="presOf" srcId="{B5CFFAA1-BD5E-437E-9E8F-BF5DF2068EC3}" destId="{C123A048-A3EE-4113-A169-4F362F003D31}" srcOrd="1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D2A084E2-7414-4B79-9DBB-C8E00037727E}" type="presOf" srcId="{D9675CCF-2686-4685-9D9B-FAB534A3865E}" destId="{FA2DA044-075B-4BD0-9C2B-D2257F93E769}" srcOrd="1" destOrd="0" presId="urn:microsoft.com/office/officeart/2005/8/layout/orgChart1"/>
    <dgm:cxn modelId="{FA24B295-F715-4436-97F4-5CE0A352183A}" srcId="{2430ABA7-3E6E-4195-B363-66A36A81ACFF}" destId="{C54E747C-CE66-43EB-88A3-72B461E9F6A9}" srcOrd="1" destOrd="0" parTransId="{418DA5FF-3E44-4F00-834A-9350E303D9B4}" sibTransId="{3D331997-0784-4005-ABD5-E2DB2946355B}"/>
    <dgm:cxn modelId="{FFE3110B-F8DE-4891-8A18-F168CD386C4E}" type="presOf" srcId="{770EF09C-FD1F-4609-BE40-D4230AAC82C5}" destId="{43B2ACA2-8929-41DF-8E46-5DF5A6B5D106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DC0A5473-D970-4532-B135-9429B738A9F6}" type="presParOf" srcId="{6975675B-2B94-46FF-96C8-33D1078C764D}" destId="{8470DC22-03CD-4EA4-8972-1D1C2319E3E3}" srcOrd="0" destOrd="0" presId="urn:microsoft.com/office/officeart/2005/8/layout/orgChart1"/>
    <dgm:cxn modelId="{407EAD4A-A615-46A0-88CB-054C598A56E6}" type="presParOf" srcId="{6975675B-2B94-46FF-96C8-33D1078C764D}" destId="{C7695832-3EE1-49E0-8E27-4444D0AFB923}" srcOrd="1" destOrd="0" presId="urn:microsoft.com/office/officeart/2005/8/layout/orgChart1"/>
    <dgm:cxn modelId="{F9A4AA0A-B50E-4B1A-9B1E-1D66AE67DDAF}" type="presParOf" srcId="{C7695832-3EE1-49E0-8E27-4444D0AFB923}" destId="{33FBB9E4-ED8B-47AA-ADD3-425F1D90ABE9}" srcOrd="0" destOrd="0" presId="urn:microsoft.com/office/officeart/2005/8/layout/orgChart1"/>
    <dgm:cxn modelId="{E5E18397-6547-4FEB-B8CD-9088E5538E51}" type="presParOf" srcId="{33FBB9E4-ED8B-47AA-ADD3-425F1D90ABE9}" destId="{E299B57C-6C47-4EC8-BE36-5551ADDF908F}" srcOrd="0" destOrd="0" presId="urn:microsoft.com/office/officeart/2005/8/layout/orgChart1"/>
    <dgm:cxn modelId="{388FBF87-9375-497D-81DF-3716644EAB67}" type="presParOf" srcId="{33FBB9E4-ED8B-47AA-ADD3-425F1D90ABE9}" destId="{256EFCA7-EEEB-45E5-8160-25AF9353D09C}" srcOrd="1" destOrd="0" presId="urn:microsoft.com/office/officeart/2005/8/layout/orgChart1"/>
    <dgm:cxn modelId="{B5260BB1-EDB1-4A87-813A-BC044600E05F}" type="presParOf" srcId="{C7695832-3EE1-49E0-8E27-4444D0AFB923}" destId="{C4990CE2-ED61-4FD5-B7E2-281ABC8493B1}" srcOrd="1" destOrd="0" presId="urn:microsoft.com/office/officeart/2005/8/layout/orgChart1"/>
    <dgm:cxn modelId="{DB44B44C-CF33-4FC0-B019-3E61D761EF7E}" type="presParOf" srcId="{C4990CE2-ED61-4FD5-B7E2-281ABC8493B1}" destId="{F2A5F20D-5BD0-4909-8FEC-6161E7F1DD6A}" srcOrd="0" destOrd="0" presId="urn:microsoft.com/office/officeart/2005/8/layout/orgChart1"/>
    <dgm:cxn modelId="{564AA92D-6709-4C93-A031-D229243CE0D9}" type="presParOf" srcId="{C4990CE2-ED61-4FD5-B7E2-281ABC8493B1}" destId="{90A8EC85-62EE-4105-BC73-9CBFB5EA4F4E}" srcOrd="1" destOrd="0" presId="urn:microsoft.com/office/officeart/2005/8/layout/orgChart1"/>
    <dgm:cxn modelId="{78BA8F77-2683-4596-8A49-57D6F13EFE91}" type="presParOf" srcId="{90A8EC85-62EE-4105-BC73-9CBFB5EA4F4E}" destId="{863005C0-4CDF-4422-B45D-28DC096B02E4}" srcOrd="0" destOrd="0" presId="urn:microsoft.com/office/officeart/2005/8/layout/orgChart1"/>
    <dgm:cxn modelId="{B2A6AF35-54AD-44A4-A0D8-1791E8DC9F3A}" type="presParOf" srcId="{863005C0-4CDF-4422-B45D-28DC096B02E4}" destId="{7691E169-08F8-4E85-A57F-A91C2E8EDF2B}" srcOrd="0" destOrd="0" presId="urn:microsoft.com/office/officeart/2005/8/layout/orgChart1"/>
    <dgm:cxn modelId="{8EF22C8B-4C86-4F65-B48E-2D6BBF2816B3}" type="presParOf" srcId="{863005C0-4CDF-4422-B45D-28DC096B02E4}" destId="{F994192E-12B4-4AF7-ACE4-61BF419CFC6B}" srcOrd="1" destOrd="0" presId="urn:microsoft.com/office/officeart/2005/8/layout/orgChart1"/>
    <dgm:cxn modelId="{5DF78E57-957A-4720-93EB-3A2D95C24636}" type="presParOf" srcId="{90A8EC85-62EE-4105-BC73-9CBFB5EA4F4E}" destId="{66888C75-2D0B-4E0B-B7F2-4B9C2FF806C4}" srcOrd="1" destOrd="0" presId="urn:microsoft.com/office/officeart/2005/8/layout/orgChart1"/>
    <dgm:cxn modelId="{D8DB20CF-B69B-41CC-A6F7-8CBB16E5F35E}" type="presParOf" srcId="{90A8EC85-62EE-4105-BC73-9CBFB5EA4F4E}" destId="{FCE14504-C550-4965-A345-8457E2DCC28C}" srcOrd="2" destOrd="0" presId="urn:microsoft.com/office/officeart/2005/8/layout/orgChart1"/>
    <dgm:cxn modelId="{8C4CE0E4-868A-4F7A-8711-69FDDEFF29FA}" type="presParOf" srcId="{C4990CE2-ED61-4FD5-B7E2-281ABC8493B1}" destId="{610114BC-1402-462E-8200-B0FC066CBF87}" srcOrd="2" destOrd="0" presId="urn:microsoft.com/office/officeart/2005/8/layout/orgChart1"/>
    <dgm:cxn modelId="{175D6AF1-E96A-42AB-B4F2-CE0A61C8AE46}" type="presParOf" srcId="{C4990CE2-ED61-4FD5-B7E2-281ABC8493B1}" destId="{E7CF5556-B549-4936-861C-CC93B69AB786}" srcOrd="3" destOrd="0" presId="urn:microsoft.com/office/officeart/2005/8/layout/orgChart1"/>
    <dgm:cxn modelId="{7075104D-6EFE-41C2-94A2-11011AF365C7}" type="presParOf" srcId="{E7CF5556-B549-4936-861C-CC93B69AB786}" destId="{EA0B436F-E23F-4D01-B3AD-A3B651BAB54C}" srcOrd="0" destOrd="0" presId="urn:microsoft.com/office/officeart/2005/8/layout/orgChart1"/>
    <dgm:cxn modelId="{A350B622-DEFD-4B59-AB58-3FB0E36D1385}" type="presParOf" srcId="{EA0B436F-E23F-4D01-B3AD-A3B651BAB54C}" destId="{DC1FB56D-CFEF-40D9-B852-478089A0AE32}" srcOrd="0" destOrd="0" presId="urn:microsoft.com/office/officeart/2005/8/layout/orgChart1"/>
    <dgm:cxn modelId="{650F6C0E-3D2D-44B9-A615-1BB76645737A}" type="presParOf" srcId="{EA0B436F-E23F-4D01-B3AD-A3B651BAB54C}" destId="{7EFE4838-7524-4199-8FBA-FACCFB8BB45B}" srcOrd="1" destOrd="0" presId="urn:microsoft.com/office/officeart/2005/8/layout/orgChart1"/>
    <dgm:cxn modelId="{CE9C3A23-AEFE-4825-AA08-EEB3B847F5FA}" type="presParOf" srcId="{E7CF5556-B549-4936-861C-CC93B69AB786}" destId="{C11A7EC5-4C46-49F2-A355-18A09524AC3E}" srcOrd="1" destOrd="0" presId="urn:microsoft.com/office/officeart/2005/8/layout/orgChart1"/>
    <dgm:cxn modelId="{3CF04A23-20E0-49FF-AF90-5A9B6F06DEFF}" type="presParOf" srcId="{E7CF5556-B549-4936-861C-CC93B69AB786}" destId="{221FE6BF-26B2-4A30-858C-DAA776621CA5}" srcOrd="2" destOrd="0" presId="urn:microsoft.com/office/officeart/2005/8/layout/orgChart1"/>
    <dgm:cxn modelId="{49ABDA53-B09A-482D-BBE9-04FDCE9DB1B1}" type="presParOf" srcId="{C4990CE2-ED61-4FD5-B7E2-281ABC8493B1}" destId="{A052901D-D5A3-4576-B8BB-2BF28083CED7}" srcOrd="4" destOrd="0" presId="urn:microsoft.com/office/officeart/2005/8/layout/orgChart1"/>
    <dgm:cxn modelId="{56804F2F-49D6-43B1-AF05-E5089A4236BF}" type="presParOf" srcId="{C4990CE2-ED61-4FD5-B7E2-281ABC8493B1}" destId="{27C0C388-FC35-4757-887E-CFEBBE1A6AFD}" srcOrd="5" destOrd="0" presId="urn:microsoft.com/office/officeart/2005/8/layout/orgChart1"/>
    <dgm:cxn modelId="{7039424A-B3E9-49C9-AB3F-0E9127773DF5}" type="presParOf" srcId="{27C0C388-FC35-4757-887E-CFEBBE1A6AFD}" destId="{78ED92F4-C56B-4C56-AB12-F4C8C724E471}" srcOrd="0" destOrd="0" presId="urn:microsoft.com/office/officeart/2005/8/layout/orgChart1"/>
    <dgm:cxn modelId="{F71417B0-1376-4E28-8B06-4A8FAEF09C31}" type="presParOf" srcId="{78ED92F4-C56B-4C56-AB12-F4C8C724E471}" destId="{43B2ACA2-8929-41DF-8E46-5DF5A6B5D106}" srcOrd="0" destOrd="0" presId="urn:microsoft.com/office/officeart/2005/8/layout/orgChart1"/>
    <dgm:cxn modelId="{D6D0E9D0-86D2-401E-95E8-932DD84313DE}" type="presParOf" srcId="{78ED92F4-C56B-4C56-AB12-F4C8C724E471}" destId="{84435775-B311-4666-991B-0B27BE298097}" srcOrd="1" destOrd="0" presId="urn:microsoft.com/office/officeart/2005/8/layout/orgChart1"/>
    <dgm:cxn modelId="{376DCCCE-94B0-4C05-9DD9-8EC6A32DC914}" type="presParOf" srcId="{27C0C388-FC35-4757-887E-CFEBBE1A6AFD}" destId="{F1920A78-2520-4BA6-B679-84C2A35AD88B}" srcOrd="1" destOrd="0" presId="urn:microsoft.com/office/officeart/2005/8/layout/orgChart1"/>
    <dgm:cxn modelId="{9235717B-C94B-4984-B3A9-48004BB9DF9A}" type="presParOf" srcId="{F1920A78-2520-4BA6-B679-84C2A35AD88B}" destId="{ABA4A06A-3234-4417-A49D-353F45316724}" srcOrd="0" destOrd="0" presId="urn:microsoft.com/office/officeart/2005/8/layout/orgChart1"/>
    <dgm:cxn modelId="{676A5EFA-C689-41B8-88CF-822EF2B63DD6}" type="presParOf" srcId="{F1920A78-2520-4BA6-B679-84C2A35AD88B}" destId="{D44A0B18-CBE4-4081-8856-9A3B3856C75E}" srcOrd="1" destOrd="0" presId="urn:microsoft.com/office/officeart/2005/8/layout/orgChart1"/>
    <dgm:cxn modelId="{B0F0C71C-3DAB-4E23-BDC7-C75394809CF3}" type="presParOf" srcId="{D44A0B18-CBE4-4081-8856-9A3B3856C75E}" destId="{2F500D31-EC63-4DBA-A402-E0F20BA59069}" srcOrd="0" destOrd="0" presId="urn:microsoft.com/office/officeart/2005/8/layout/orgChart1"/>
    <dgm:cxn modelId="{AEFE0AFE-A38E-4C59-8494-352FF3A609F7}" type="presParOf" srcId="{2F500D31-EC63-4DBA-A402-E0F20BA59069}" destId="{1B8F765D-A76F-487C-AE1B-9D64463542D2}" srcOrd="0" destOrd="0" presId="urn:microsoft.com/office/officeart/2005/8/layout/orgChart1"/>
    <dgm:cxn modelId="{5E0630DE-0CB4-4314-A79A-85B84F70CE13}" type="presParOf" srcId="{2F500D31-EC63-4DBA-A402-E0F20BA59069}" destId="{EEC1C45B-D627-4799-B633-19BDD790C01E}" srcOrd="1" destOrd="0" presId="urn:microsoft.com/office/officeart/2005/8/layout/orgChart1"/>
    <dgm:cxn modelId="{3B88B8D5-9818-4467-84E8-F1BF9BD91204}" type="presParOf" srcId="{D44A0B18-CBE4-4081-8856-9A3B3856C75E}" destId="{659588F5-67DE-4388-8A2C-094961350D58}" srcOrd="1" destOrd="0" presId="urn:microsoft.com/office/officeart/2005/8/layout/orgChart1"/>
    <dgm:cxn modelId="{C7EB67C4-12AA-4E14-BBF7-AB1CBFC0F142}" type="presParOf" srcId="{D44A0B18-CBE4-4081-8856-9A3B3856C75E}" destId="{58A967F6-DB70-4556-8096-BE8F2122ABB8}" srcOrd="2" destOrd="0" presId="urn:microsoft.com/office/officeart/2005/8/layout/orgChart1"/>
    <dgm:cxn modelId="{C605C9C4-5CA8-4DDC-BA71-18482EB9B6E0}" type="presParOf" srcId="{27C0C388-FC35-4757-887E-CFEBBE1A6AFD}" destId="{2974E8CD-C965-451A-A805-07B75E68B594}" srcOrd="2" destOrd="0" presId="urn:microsoft.com/office/officeart/2005/8/layout/orgChart1"/>
    <dgm:cxn modelId="{AB51B127-92D9-4B8F-AB9F-FDDA91650AAF}" type="presParOf" srcId="{C7695832-3EE1-49E0-8E27-4444D0AFB923}" destId="{5AD16068-F25E-4B3F-B03C-6D11273F00F1}" srcOrd="2" destOrd="0" presId="urn:microsoft.com/office/officeart/2005/8/layout/orgChart1"/>
    <dgm:cxn modelId="{BDF20880-F748-46F4-A1DE-17B1D48FF13D}" type="presParOf" srcId="{6975675B-2B94-46FF-96C8-33D1078C764D}" destId="{BF3EAB27-56F9-4A6E-B675-40E9621D58BC}" srcOrd="2" destOrd="0" presId="urn:microsoft.com/office/officeart/2005/8/layout/orgChart1"/>
    <dgm:cxn modelId="{0536B9CA-2F6C-4D23-915E-58DEF011C2E8}" type="presParOf" srcId="{6975675B-2B94-46FF-96C8-33D1078C764D}" destId="{03048493-675C-43C2-BB4E-254C461CA5BC}" srcOrd="3" destOrd="0" presId="urn:microsoft.com/office/officeart/2005/8/layout/orgChart1"/>
    <dgm:cxn modelId="{E6C7AF96-E988-4B43-9668-03E684896A1E}" type="presParOf" srcId="{03048493-675C-43C2-BB4E-254C461CA5BC}" destId="{BEFAB242-A1B3-428A-9BAA-24F87C6B529D}" srcOrd="0" destOrd="0" presId="urn:microsoft.com/office/officeart/2005/8/layout/orgChart1"/>
    <dgm:cxn modelId="{49F24D6E-B7AA-4D81-AF3A-C34554F4BAE2}" type="presParOf" srcId="{BEFAB242-A1B3-428A-9BAA-24F87C6B529D}" destId="{86D16D82-A883-47FB-9284-EB8B103E94DD}" srcOrd="0" destOrd="0" presId="urn:microsoft.com/office/officeart/2005/8/layout/orgChart1"/>
    <dgm:cxn modelId="{C306622F-B572-4575-A7EC-670FA59069FA}" type="presParOf" srcId="{BEFAB242-A1B3-428A-9BAA-24F87C6B529D}" destId="{1CABFA01-343D-4778-A83C-57F3441C367C}" srcOrd="1" destOrd="0" presId="urn:microsoft.com/office/officeart/2005/8/layout/orgChart1"/>
    <dgm:cxn modelId="{C4E5428B-F444-4591-ACCB-9F16B2792580}" type="presParOf" srcId="{03048493-675C-43C2-BB4E-254C461CA5BC}" destId="{EC371A7F-9EEA-4EB2-B9D7-14CC8D0BE95F}" srcOrd="1" destOrd="0" presId="urn:microsoft.com/office/officeart/2005/8/layout/orgChart1"/>
    <dgm:cxn modelId="{2BCE70DE-A3C8-4341-9947-06DB8FFB79F9}" type="presParOf" srcId="{EC371A7F-9EEA-4EB2-B9D7-14CC8D0BE95F}" destId="{25E2E284-F7D5-4EA6-A979-0871CD87CD4D}" srcOrd="0" destOrd="0" presId="urn:microsoft.com/office/officeart/2005/8/layout/orgChart1"/>
    <dgm:cxn modelId="{08A56ADF-7283-4275-AA97-33D3D19B4EDD}" type="presParOf" srcId="{EC371A7F-9EEA-4EB2-B9D7-14CC8D0BE95F}" destId="{F7113D4E-E7A9-457E-AADB-EF062870DD75}" srcOrd="1" destOrd="0" presId="urn:microsoft.com/office/officeart/2005/8/layout/orgChart1"/>
    <dgm:cxn modelId="{AE9C7065-377A-4637-9378-E22B21022306}" type="presParOf" srcId="{F7113D4E-E7A9-457E-AADB-EF062870DD75}" destId="{F7255D0A-DF5A-4BEE-B544-C787034167B8}" srcOrd="0" destOrd="0" presId="urn:microsoft.com/office/officeart/2005/8/layout/orgChart1"/>
    <dgm:cxn modelId="{07206641-347A-48FE-B1D4-D69B7CB5988F}" type="presParOf" srcId="{F7255D0A-DF5A-4BEE-B544-C787034167B8}" destId="{AB78347E-DA23-4328-91F2-6DF0AE135808}" srcOrd="0" destOrd="0" presId="urn:microsoft.com/office/officeart/2005/8/layout/orgChart1"/>
    <dgm:cxn modelId="{C810DBAC-45D0-4430-AEA4-A0454D08EA2F}" type="presParOf" srcId="{F7255D0A-DF5A-4BEE-B544-C787034167B8}" destId="{10C93387-8AE5-4010-BE63-15917041BDAC}" srcOrd="1" destOrd="0" presId="urn:microsoft.com/office/officeart/2005/8/layout/orgChart1"/>
    <dgm:cxn modelId="{B3F4248D-F718-4E30-91F5-D015134E3048}" type="presParOf" srcId="{F7113D4E-E7A9-457E-AADB-EF062870DD75}" destId="{BF2F6012-3AD3-4CC2-AFDE-17E93B3C519D}" srcOrd="1" destOrd="0" presId="urn:microsoft.com/office/officeart/2005/8/layout/orgChart1"/>
    <dgm:cxn modelId="{82C024FD-F4DE-4BB5-A3AF-ED39449E7751}" type="presParOf" srcId="{BF2F6012-3AD3-4CC2-AFDE-17E93B3C519D}" destId="{71EDE730-E10B-442A-87B9-2CD9BEFE9B5A}" srcOrd="0" destOrd="0" presId="urn:microsoft.com/office/officeart/2005/8/layout/orgChart1"/>
    <dgm:cxn modelId="{991A100A-414C-4612-A77A-11713AF315DE}" type="presParOf" srcId="{BF2F6012-3AD3-4CC2-AFDE-17E93B3C519D}" destId="{25187F3A-C24A-4894-BAD7-433D4B9E6C1E}" srcOrd="1" destOrd="0" presId="urn:microsoft.com/office/officeart/2005/8/layout/orgChart1"/>
    <dgm:cxn modelId="{6767346E-6DD4-4CB2-93B4-A9B59C744C32}" type="presParOf" srcId="{25187F3A-C24A-4894-BAD7-433D4B9E6C1E}" destId="{8A3ED86F-3FEE-4353-9B86-6321AB0912D0}" srcOrd="0" destOrd="0" presId="urn:microsoft.com/office/officeart/2005/8/layout/orgChart1"/>
    <dgm:cxn modelId="{C8CDE8A2-32A2-4442-9C3C-13B1B3B27F76}" type="presParOf" srcId="{8A3ED86F-3FEE-4353-9B86-6321AB0912D0}" destId="{38B82000-764A-44B2-9D1B-3570F4E1E74D}" srcOrd="0" destOrd="0" presId="urn:microsoft.com/office/officeart/2005/8/layout/orgChart1"/>
    <dgm:cxn modelId="{F298B556-2E7A-48FB-A9F8-53A9B1157B2F}" type="presParOf" srcId="{8A3ED86F-3FEE-4353-9B86-6321AB0912D0}" destId="{FA2DA044-075B-4BD0-9C2B-D2257F93E769}" srcOrd="1" destOrd="0" presId="urn:microsoft.com/office/officeart/2005/8/layout/orgChart1"/>
    <dgm:cxn modelId="{82C34417-BA33-49CB-9082-A46F6E9E84E7}" type="presParOf" srcId="{25187F3A-C24A-4894-BAD7-433D4B9E6C1E}" destId="{0E034EE5-2231-454B-A139-2C3E4BC6AAC6}" srcOrd="1" destOrd="0" presId="urn:microsoft.com/office/officeart/2005/8/layout/orgChart1"/>
    <dgm:cxn modelId="{E368A5F1-38FC-4223-A2C0-45E7305E60EA}" type="presParOf" srcId="{25187F3A-C24A-4894-BAD7-433D4B9E6C1E}" destId="{34B9B82F-2E25-4B03-BFFD-63ED08177BAA}" srcOrd="2" destOrd="0" presId="urn:microsoft.com/office/officeart/2005/8/layout/orgChart1"/>
    <dgm:cxn modelId="{20E61B05-5B45-447B-A8C1-626E6E0FF2EB}" type="presParOf" srcId="{BF2F6012-3AD3-4CC2-AFDE-17E93B3C519D}" destId="{D741BBBD-E24C-4F32-92B4-02BE0A239D86}" srcOrd="2" destOrd="0" presId="urn:microsoft.com/office/officeart/2005/8/layout/orgChart1"/>
    <dgm:cxn modelId="{2794603B-A8DE-4863-9EA9-FD874044BE6E}" type="presParOf" srcId="{BF2F6012-3AD3-4CC2-AFDE-17E93B3C519D}" destId="{AED931B7-81B5-4773-A6DE-382F12308D24}" srcOrd="3" destOrd="0" presId="urn:microsoft.com/office/officeart/2005/8/layout/orgChart1"/>
    <dgm:cxn modelId="{9E475750-0659-4F82-A35E-16970EFA17AA}" type="presParOf" srcId="{AED931B7-81B5-4773-A6DE-382F12308D24}" destId="{70C0427B-0E2A-4402-8595-49455044A3F2}" srcOrd="0" destOrd="0" presId="urn:microsoft.com/office/officeart/2005/8/layout/orgChart1"/>
    <dgm:cxn modelId="{959D9EAF-8270-4A2A-8742-FA124733EBD7}" type="presParOf" srcId="{70C0427B-0E2A-4402-8595-49455044A3F2}" destId="{B925B85A-4A33-4FD4-A384-41D8CBD8DDBE}" srcOrd="0" destOrd="0" presId="urn:microsoft.com/office/officeart/2005/8/layout/orgChart1"/>
    <dgm:cxn modelId="{4509D93D-B82D-4B56-BA85-6B3CC3017480}" type="presParOf" srcId="{70C0427B-0E2A-4402-8595-49455044A3F2}" destId="{C123A048-A3EE-4113-A169-4F362F003D31}" srcOrd="1" destOrd="0" presId="urn:microsoft.com/office/officeart/2005/8/layout/orgChart1"/>
    <dgm:cxn modelId="{554A0EE7-4710-46D5-A5F4-123761897EB9}" type="presParOf" srcId="{AED931B7-81B5-4773-A6DE-382F12308D24}" destId="{4A510588-E4AF-4B59-AD88-17C96ACF4AFA}" srcOrd="1" destOrd="0" presId="urn:microsoft.com/office/officeart/2005/8/layout/orgChart1"/>
    <dgm:cxn modelId="{719F9E78-3859-4338-BE19-D7EB19D51783}" type="presParOf" srcId="{AED931B7-81B5-4773-A6DE-382F12308D24}" destId="{07174809-1A24-442A-B97B-0E6B72087472}" srcOrd="2" destOrd="0" presId="urn:microsoft.com/office/officeart/2005/8/layout/orgChart1"/>
    <dgm:cxn modelId="{10462D0B-D276-4DC7-82CB-B6E5F8A36E39}" type="presParOf" srcId="{BF2F6012-3AD3-4CC2-AFDE-17E93B3C519D}" destId="{0F574B29-6621-42D3-BB75-6CEFACFA438F}" srcOrd="4" destOrd="0" presId="urn:microsoft.com/office/officeart/2005/8/layout/orgChart1"/>
    <dgm:cxn modelId="{C7D011D9-52EB-433D-9AC0-607DF55B6A3B}" type="presParOf" srcId="{BF2F6012-3AD3-4CC2-AFDE-17E93B3C519D}" destId="{EC6237EB-36DE-4FF5-B911-31ECA0B43FF9}" srcOrd="5" destOrd="0" presId="urn:microsoft.com/office/officeart/2005/8/layout/orgChart1"/>
    <dgm:cxn modelId="{31C5FEB9-E98B-4BB3-B388-4BB93BFAB7BC}" type="presParOf" srcId="{EC6237EB-36DE-4FF5-B911-31ECA0B43FF9}" destId="{1D6FAFA3-BA25-445C-829C-100159E3C96A}" srcOrd="0" destOrd="0" presId="urn:microsoft.com/office/officeart/2005/8/layout/orgChart1"/>
    <dgm:cxn modelId="{0FB9884D-B2F3-4029-8975-24C7847ABDE7}" type="presParOf" srcId="{1D6FAFA3-BA25-445C-829C-100159E3C96A}" destId="{D7C16F31-0A50-4D35-BBA0-A994D61B83BB}" srcOrd="0" destOrd="0" presId="urn:microsoft.com/office/officeart/2005/8/layout/orgChart1"/>
    <dgm:cxn modelId="{16E525EA-625A-49B0-A794-1AC3035C8E2A}" type="presParOf" srcId="{1D6FAFA3-BA25-445C-829C-100159E3C96A}" destId="{4AE92055-6600-46D2-8E71-A8F807966866}" srcOrd="1" destOrd="0" presId="urn:microsoft.com/office/officeart/2005/8/layout/orgChart1"/>
    <dgm:cxn modelId="{97654162-EF03-4214-BD05-FAC5C9C20DC7}" type="presParOf" srcId="{EC6237EB-36DE-4FF5-B911-31ECA0B43FF9}" destId="{F6E31543-1FDF-4117-AE06-D81E40B0EB2C}" srcOrd="1" destOrd="0" presId="urn:microsoft.com/office/officeart/2005/8/layout/orgChart1"/>
    <dgm:cxn modelId="{3CD03A97-A1B1-44C4-8AC1-08672E027E7E}" type="presParOf" srcId="{EC6237EB-36DE-4FF5-B911-31ECA0B43FF9}" destId="{E7FE4F73-737A-4717-B9EB-4C9B89F87DB3}" srcOrd="2" destOrd="0" presId="urn:microsoft.com/office/officeart/2005/8/layout/orgChart1"/>
    <dgm:cxn modelId="{22799AD5-18C3-479C-8180-91AF17ABD24A}" type="presParOf" srcId="{F7113D4E-E7A9-457E-AADB-EF062870DD75}" destId="{EBE0101C-ADE8-4659-AB03-10CB4AB9E55A}" srcOrd="2" destOrd="0" presId="urn:microsoft.com/office/officeart/2005/8/layout/orgChart1"/>
    <dgm:cxn modelId="{FD1141BF-A46B-4A11-A480-97B432E14271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TMPEXAPROF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B5CFFAA1-BD5E-437E-9E8F-BF5DF2068EC3}">
      <dgm:prSet phldrT="[Text]"/>
      <dgm:spPr/>
      <dgm:t>
        <a:bodyPr/>
        <a:lstStyle/>
        <a:p>
          <a:r>
            <a:rPr lang="en-US" dirty="0" smtClean="0"/>
            <a:t>Faculty Primary: Faculty Services</a:t>
          </a:r>
          <a:endParaRPr lang="en-US" dirty="0"/>
        </a:p>
      </dgm:t>
    </dgm:pt>
    <dgm:pt modelId="{7EE3A2FF-D691-4602-872A-A746BBD7239F}" type="parTrans" cxnId="{66164EC3-C46B-4AF8-8FD0-B2EA19F35A12}">
      <dgm:prSet/>
      <dgm:spPr/>
      <dgm:t>
        <a:bodyPr/>
        <a:lstStyle/>
        <a:p>
          <a:endParaRPr lang="en-US"/>
        </a:p>
      </dgm:t>
    </dgm:pt>
    <dgm:pt modelId="{2FFD1BE9-C5B0-4C50-B714-D8A219AA0706}" type="sibTrans" cxnId="{66164EC3-C46B-4AF8-8FD0-B2EA19F35A12}">
      <dgm:prSet/>
      <dgm:spPr/>
      <dgm:t>
        <a:bodyPr/>
        <a:lstStyle/>
        <a:p>
          <a:endParaRPr lang="en-US"/>
        </a:p>
      </dgm:t>
    </dgm:pt>
    <dgm:pt modelId="{20BEBAD4-EBA3-422B-9455-628ED63D5F51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AE86E474-F2BC-4D64-A3D2-2CC6CE92F76D}" type="parTrans" cxnId="{301B7699-7993-432D-9868-273E5C0934EC}">
      <dgm:prSet/>
      <dgm:spPr/>
      <dgm:t>
        <a:bodyPr/>
        <a:lstStyle/>
        <a:p>
          <a:endParaRPr lang="en-US"/>
        </a:p>
      </dgm:t>
    </dgm:pt>
    <dgm:pt modelId="{04DFBF56-EF94-4CAC-BCA0-99798242B548}" type="sibTrans" cxnId="{301B7699-7993-432D-9868-273E5C0934EC}">
      <dgm:prSet/>
      <dgm:spPr/>
      <dgm:t>
        <a:bodyPr/>
        <a:lstStyle/>
        <a:p>
          <a:endParaRPr lang="en-US"/>
        </a:p>
      </dgm:t>
    </dgm:pt>
    <dgm:pt modelId="{125575F3-47B9-4CB1-AF82-7D3891B86288}">
      <dgm:prSet phldrT="[Text]"/>
      <dgm:spPr/>
      <dgm:t>
        <a:bodyPr/>
        <a:lstStyle/>
        <a:p>
          <a:r>
            <a:rPr lang="en-US" dirty="0" smtClean="0"/>
            <a:t>Home department</a:t>
          </a:r>
        </a:p>
      </dgm:t>
    </dgm:pt>
    <dgm:pt modelId="{4AFAEDFF-7B8B-4976-AF76-B90A717D0330}" type="parTrans" cxnId="{0EB589D2-8F12-4879-A388-160436E5B9F2}">
      <dgm:prSet/>
      <dgm:spPr/>
      <dgm:t>
        <a:bodyPr/>
        <a:lstStyle/>
        <a:p>
          <a:endParaRPr lang="en-US"/>
        </a:p>
      </dgm:t>
    </dgm:pt>
    <dgm:pt modelId="{6A229876-F7BB-4DD5-A86A-DD4E3E883052}" type="sibTrans" cxnId="{0EB589D2-8F12-4879-A388-160436E5B9F2}">
      <dgm:prSet/>
      <dgm:spPr/>
      <dgm:t>
        <a:bodyPr/>
        <a:lstStyle/>
        <a:p>
          <a:endParaRPr lang="en-US"/>
        </a:p>
      </dgm:t>
    </dgm:pt>
    <dgm:pt modelId="{E1561F05-00DD-4EC6-B304-893EDA62AFA4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</a:p>
      </dgm:t>
    </dgm:pt>
    <dgm:pt modelId="{1849FE22-275B-454F-B40D-8E6FAF2E2E71}" type="parTrans" cxnId="{798997C1-62F1-4537-A9D4-5C068CCB4317}">
      <dgm:prSet/>
      <dgm:spPr/>
      <dgm:t>
        <a:bodyPr/>
        <a:lstStyle/>
        <a:p>
          <a:endParaRPr lang="en-US"/>
        </a:p>
      </dgm:t>
    </dgm:pt>
    <dgm:pt modelId="{DC1F66C0-96E8-4F0F-8306-4D3C990CA615}" type="sibTrans" cxnId="{798997C1-62F1-4537-A9D4-5C068CCB4317}">
      <dgm:prSet/>
      <dgm:spPr/>
      <dgm:t>
        <a:bodyPr/>
        <a:lstStyle/>
        <a:p>
          <a:endParaRPr lang="en-US"/>
        </a:p>
      </dgm:t>
    </dgm:pt>
    <dgm:pt modelId="{7C4C9992-0DEB-4764-A5F4-29A1FFDCF5EF}">
      <dgm:prSet phldrT="[Text]"/>
      <dgm:spPr/>
      <dgm:t>
        <a:bodyPr/>
        <a:lstStyle/>
        <a:p>
          <a:r>
            <a:rPr lang="en-US" dirty="0" smtClean="0"/>
            <a:t>If primary is part-time, temp or less than 0.75 FTE</a:t>
          </a:r>
          <a:endParaRPr lang="en-US" dirty="0"/>
        </a:p>
      </dgm:t>
    </dgm:pt>
    <dgm:pt modelId="{A48EEC32-3EAA-4BDB-9B41-87FEE00617E1}" type="sibTrans" cxnId="{799CFD91-D1B3-4679-B6AB-9E8DE1AE74A7}">
      <dgm:prSet/>
      <dgm:spPr/>
      <dgm:t>
        <a:bodyPr/>
        <a:lstStyle/>
        <a:p>
          <a:endParaRPr lang="en-US"/>
        </a:p>
      </dgm:t>
    </dgm:pt>
    <dgm:pt modelId="{6525EFB2-4182-4B19-A0F0-AB0710B27A26}" type="parTrans" cxnId="{799CFD91-D1B3-4679-B6AB-9E8DE1AE74A7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If primary is full-time (0.75+ FTE)</a:t>
          </a:r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B937E507-7CDE-4E75-9FED-20A1A9B2FA56}">
      <dgm:prSet phldrT="[Text]"/>
      <dgm:spPr/>
      <dgm:t>
        <a:bodyPr/>
        <a:lstStyle/>
        <a:p>
          <a:r>
            <a:rPr lang="en-US" dirty="0" smtClean="0"/>
            <a:t>Faculty Primary: Faculty Service</a:t>
          </a:r>
        </a:p>
      </dgm:t>
    </dgm:pt>
    <dgm:pt modelId="{70B18D93-4797-433F-A268-3049CF2F9B00}" type="parTrans" cxnId="{F1D268B5-EF89-4222-BD63-ED12D1AC610B}">
      <dgm:prSet/>
      <dgm:spPr/>
      <dgm:t>
        <a:bodyPr/>
        <a:lstStyle/>
        <a:p>
          <a:endParaRPr lang="en-US"/>
        </a:p>
      </dgm:t>
    </dgm:pt>
    <dgm:pt modelId="{2507C6BC-3FA6-4A9E-919B-F8B87BD0886E}" type="sibTrans" cxnId="{F1D268B5-EF89-4222-BD63-ED12D1AC610B}">
      <dgm:prSet/>
      <dgm:spPr/>
      <dgm:t>
        <a:bodyPr/>
        <a:lstStyle/>
        <a:p>
          <a:endParaRPr lang="en-US"/>
        </a:p>
      </dgm:t>
    </dgm:pt>
    <dgm:pt modelId="{770EF09C-FD1F-4609-BE40-D4230AAC82C5}">
      <dgm:prSet phldrT="[Text]"/>
      <dgm:spPr/>
      <dgm:t>
        <a:bodyPr/>
        <a:lstStyle/>
        <a:p>
          <a:r>
            <a:rPr lang="en-US" dirty="0" smtClean="0"/>
            <a:t>Temp Primary: HRS or Class &amp; Comp</a:t>
          </a:r>
        </a:p>
      </dgm:t>
    </dgm:pt>
    <dgm:pt modelId="{6DCE9D6A-2D94-4B12-B1CA-5B95A055BC1B}" type="parTrans" cxnId="{63E876FD-8A7B-49C4-9DE6-5901DCAEE360}">
      <dgm:prSet/>
      <dgm:spPr/>
      <dgm:t>
        <a:bodyPr/>
        <a:lstStyle/>
        <a:p>
          <a:endParaRPr lang="en-US"/>
        </a:p>
      </dgm:t>
    </dgm:pt>
    <dgm:pt modelId="{C7676F9A-03CA-4A04-B167-006AEEBBFF39}" type="sibTrans" cxnId="{63E876FD-8A7B-49C4-9DE6-5901DCAEE360}">
      <dgm:prSet/>
      <dgm:spPr/>
      <dgm:t>
        <a:bodyPr/>
        <a:lstStyle/>
        <a:p>
          <a:endParaRPr lang="en-US"/>
        </a:p>
      </dgm:t>
    </dgm:pt>
    <dgm:pt modelId="{BBFC0A16-A384-43B3-A927-6BF747264105}">
      <dgm:prSet phldrT="[Text]"/>
      <dgm:spPr/>
      <dgm:t>
        <a:bodyPr/>
        <a:lstStyle/>
        <a:p>
          <a:r>
            <a:rPr lang="en-US" dirty="0" smtClean="0"/>
            <a:t>Processed by payroll</a:t>
          </a:r>
        </a:p>
      </dgm:t>
    </dgm:pt>
    <dgm:pt modelId="{5C1D4B14-CCAA-4752-A74A-A9DBA8794740}" type="parTrans" cxnId="{7C213AD0-52FE-4420-A89F-6EFE7FF6D11F}">
      <dgm:prSet/>
      <dgm:spPr/>
      <dgm:t>
        <a:bodyPr/>
        <a:lstStyle/>
        <a:p>
          <a:endParaRPr lang="en-US"/>
        </a:p>
      </dgm:t>
    </dgm:pt>
    <dgm:pt modelId="{812E3E48-7CB2-4437-A4F3-C4D61645748E}" type="sibTrans" cxnId="{7C213AD0-52FE-4420-A89F-6EFE7FF6D11F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 custLinFactNeighborX="-317" custLinFactNeighborY="-42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8470DC22-03CD-4EA4-8972-1D1C2319E3E3}" type="pres">
      <dgm:prSet presAssocID="{6525EFB2-4182-4B19-A0F0-AB0710B27A26}" presName="Name37" presStyleLbl="parChTrans1D4" presStyleIdx="0" presStyleCnt="10"/>
      <dgm:spPr/>
      <dgm:t>
        <a:bodyPr/>
        <a:lstStyle/>
        <a:p>
          <a:endParaRPr lang="en-US"/>
        </a:p>
      </dgm:t>
    </dgm:pt>
    <dgm:pt modelId="{C7695832-3EE1-49E0-8E27-4444D0AFB923}" type="pres">
      <dgm:prSet presAssocID="{7C4C9992-0DEB-4764-A5F4-29A1FFDCF5EF}" presName="hierRoot2" presStyleCnt="0">
        <dgm:presLayoutVars>
          <dgm:hierBranch val="init"/>
        </dgm:presLayoutVars>
      </dgm:prSet>
      <dgm:spPr/>
    </dgm:pt>
    <dgm:pt modelId="{33FBB9E4-ED8B-47AA-ADD3-425F1D90ABE9}" type="pres">
      <dgm:prSet presAssocID="{7C4C9992-0DEB-4764-A5F4-29A1FFDCF5EF}" presName="rootComposite" presStyleCnt="0"/>
      <dgm:spPr/>
    </dgm:pt>
    <dgm:pt modelId="{E299B57C-6C47-4EC8-BE36-5551ADDF908F}" type="pres">
      <dgm:prSet presAssocID="{7C4C9992-0DEB-4764-A5F4-29A1FFDCF5EF}" presName="rootText" presStyleLbl="node4" presStyleIdx="0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6EFCA7-EEEB-45E5-8160-25AF9353D09C}" type="pres">
      <dgm:prSet presAssocID="{7C4C9992-0DEB-4764-A5F4-29A1FFDCF5EF}" presName="rootConnector" presStyleLbl="node4" presStyleIdx="0" presStyleCnt="10"/>
      <dgm:spPr/>
      <dgm:t>
        <a:bodyPr/>
        <a:lstStyle/>
        <a:p>
          <a:endParaRPr lang="en-US"/>
        </a:p>
      </dgm:t>
    </dgm:pt>
    <dgm:pt modelId="{C4990CE2-ED61-4FD5-B7E2-281ABC8493B1}" type="pres">
      <dgm:prSet presAssocID="{7C4C9992-0DEB-4764-A5F4-29A1FFDCF5EF}" presName="hierChild4" presStyleCnt="0"/>
      <dgm:spPr/>
    </dgm:pt>
    <dgm:pt modelId="{F2A5F20D-5BD0-4909-8FEC-6161E7F1DD6A}" type="pres">
      <dgm:prSet presAssocID="{1849FE22-275B-454F-B40D-8E6FAF2E2E71}" presName="Name37" presStyleLbl="parChTrans1D4" presStyleIdx="1" presStyleCnt="10"/>
      <dgm:spPr/>
      <dgm:t>
        <a:bodyPr/>
        <a:lstStyle/>
        <a:p>
          <a:endParaRPr lang="en-US"/>
        </a:p>
      </dgm:t>
    </dgm:pt>
    <dgm:pt modelId="{90A8EC85-62EE-4105-BC73-9CBFB5EA4F4E}" type="pres">
      <dgm:prSet presAssocID="{E1561F05-00DD-4EC6-B304-893EDA62AFA4}" presName="hierRoot2" presStyleCnt="0">
        <dgm:presLayoutVars>
          <dgm:hierBranch val="init"/>
        </dgm:presLayoutVars>
      </dgm:prSet>
      <dgm:spPr/>
    </dgm:pt>
    <dgm:pt modelId="{863005C0-4CDF-4422-B45D-28DC096B02E4}" type="pres">
      <dgm:prSet presAssocID="{E1561F05-00DD-4EC6-B304-893EDA62AFA4}" presName="rootComposite" presStyleCnt="0"/>
      <dgm:spPr/>
    </dgm:pt>
    <dgm:pt modelId="{7691E169-08F8-4E85-A57F-A91C2E8EDF2B}" type="pres">
      <dgm:prSet presAssocID="{E1561F05-00DD-4EC6-B304-893EDA62AFA4}" presName="rootText" presStyleLbl="node4" presStyleIdx="1" presStyleCnt="10" custLinFactX="-43295" custLinFactY="8445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94192E-12B4-4AF7-ACE4-61BF419CFC6B}" type="pres">
      <dgm:prSet presAssocID="{E1561F05-00DD-4EC6-B304-893EDA62AFA4}" presName="rootConnector" presStyleLbl="node4" presStyleIdx="1" presStyleCnt="10"/>
      <dgm:spPr/>
      <dgm:t>
        <a:bodyPr/>
        <a:lstStyle/>
        <a:p>
          <a:endParaRPr lang="en-US"/>
        </a:p>
      </dgm:t>
    </dgm:pt>
    <dgm:pt modelId="{66888C75-2D0B-4E0B-B7F2-4B9C2FF806C4}" type="pres">
      <dgm:prSet presAssocID="{E1561F05-00DD-4EC6-B304-893EDA62AFA4}" presName="hierChild4" presStyleCnt="0"/>
      <dgm:spPr/>
    </dgm:pt>
    <dgm:pt modelId="{FCE14504-C550-4965-A345-8457E2DCC28C}" type="pres">
      <dgm:prSet presAssocID="{E1561F05-00DD-4EC6-B304-893EDA62AFA4}" presName="hierChild5" presStyleCnt="0"/>
      <dgm:spPr/>
    </dgm:pt>
    <dgm:pt modelId="{610114BC-1402-462E-8200-B0FC066CBF87}" type="pres">
      <dgm:prSet presAssocID="{70B18D93-4797-433F-A268-3049CF2F9B00}" presName="Name37" presStyleLbl="parChTrans1D4" presStyleIdx="2" presStyleCnt="10"/>
      <dgm:spPr/>
      <dgm:t>
        <a:bodyPr/>
        <a:lstStyle/>
        <a:p>
          <a:endParaRPr lang="en-US"/>
        </a:p>
      </dgm:t>
    </dgm:pt>
    <dgm:pt modelId="{E7CF5556-B549-4936-861C-CC93B69AB786}" type="pres">
      <dgm:prSet presAssocID="{B937E507-7CDE-4E75-9FED-20A1A9B2FA56}" presName="hierRoot2" presStyleCnt="0">
        <dgm:presLayoutVars>
          <dgm:hierBranch val="init"/>
        </dgm:presLayoutVars>
      </dgm:prSet>
      <dgm:spPr/>
    </dgm:pt>
    <dgm:pt modelId="{EA0B436F-E23F-4D01-B3AD-A3B651BAB54C}" type="pres">
      <dgm:prSet presAssocID="{B937E507-7CDE-4E75-9FED-20A1A9B2FA56}" presName="rootComposite" presStyleCnt="0"/>
      <dgm:spPr/>
    </dgm:pt>
    <dgm:pt modelId="{DC1FB56D-CFEF-40D9-B852-478089A0AE32}" type="pres">
      <dgm:prSet presAssocID="{B937E507-7CDE-4E75-9FED-20A1A9B2FA56}" presName="rootText" presStyleLbl="node4" presStyleIdx="2" presStyleCnt="10" custLinFactX="-52461" custLinFactY="8445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FE4838-7524-4199-8FBA-FACCFB8BB45B}" type="pres">
      <dgm:prSet presAssocID="{B937E507-7CDE-4E75-9FED-20A1A9B2FA56}" presName="rootConnector" presStyleLbl="node4" presStyleIdx="2" presStyleCnt="10"/>
      <dgm:spPr/>
      <dgm:t>
        <a:bodyPr/>
        <a:lstStyle/>
        <a:p>
          <a:endParaRPr lang="en-US"/>
        </a:p>
      </dgm:t>
    </dgm:pt>
    <dgm:pt modelId="{C11A7EC5-4C46-49F2-A355-18A09524AC3E}" type="pres">
      <dgm:prSet presAssocID="{B937E507-7CDE-4E75-9FED-20A1A9B2FA56}" presName="hierChild4" presStyleCnt="0"/>
      <dgm:spPr/>
    </dgm:pt>
    <dgm:pt modelId="{221FE6BF-26B2-4A30-858C-DAA776621CA5}" type="pres">
      <dgm:prSet presAssocID="{B937E507-7CDE-4E75-9FED-20A1A9B2FA56}" presName="hierChild5" presStyleCnt="0"/>
      <dgm:spPr/>
    </dgm:pt>
    <dgm:pt modelId="{A052901D-D5A3-4576-B8BB-2BF28083CED7}" type="pres">
      <dgm:prSet presAssocID="{6DCE9D6A-2D94-4B12-B1CA-5B95A055BC1B}" presName="Name37" presStyleLbl="parChTrans1D4" presStyleIdx="3" presStyleCnt="10"/>
      <dgm:spPr/>
      <dgm:t>
        <a:bodyPr/>
        <a:lstStyle/>
        <a:p>
          <a:endParaRPr lang="en-US"/>
        </a:p>
      </dgm:t>
    </dgm:pt>
    <dgm:pt modelId="{27C0C388-FC35-4757-887E-CFEBBE1A6AFD}" type="pres">
      <dgm:prSet presAssocID="{770EF09C-FD1F-4609-BE40-D4230AAC82C5}" presName="hierRoot2" presStyleCnt="0">
        <dgm:presLayoutVars>
          <dgm:hierBranch val="init"/>
        </dgm:presLayoutVars>
      </dgm:prSet>
      <dgm:spPr/>
    </dgm:pt>
    <dgm:pt modelId="{78ED92F4-C56B-4C56-AB12-F4C8C724E471}" type="pres">
      <dgm:prSet presAssocID="{770EF09C-FD1F-4609-BE40-D4230AAC82C5}" presName="rootComposite" presStyleCnt="0"/>
      <dgm:spPr/>
    </dgm:pt>
    <dgm:pt modelId="{43B2ACA2-8929-41DF-8E46-5DF5A6B5D106}" type="pres">
      <dgm:prSet presAssocID="{770EF09C-FD1F-4609-BE40-D4230AAC82C5}" presName="rootText" presStyleLbl="node4" presStyleIdx="3" presStyleCnt="10" custLinFactX="-60278" custLinFactY="84449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435775-B311-4666-991B-0B27BE298097}" type="pres">
      <dgm:prSet presAssocID="{770EF09C-FD1F-4609-BE40-D4230AAC82C5}" presName="rootConnector" presStyleLbl="node4" presStyleIdx="3" presStyleCnt="10"/>
      <dgm:spPr/>
      <dgm:t>
        <a:bodyPr/>
        <a:lstStyle/>
        <a:p>
          <a:endParaRPr lang="en-US"/>
        </a:p>
      </dgm:t>
    </dgm:pt>
    <dgm:pt modelId="{F1920A78-2520-4BA6-B679-84C2A35AD88B}" type="pres">
      <dgm:prSet presAssocID="{770EF09C-FD1F-4609-BE40-D4230AAC82C5}" presName="hierChild4" presStyleCnt="0"/>
      <dgm:spPr/>
    </dgm:pt>
    <dgm:pt modelId="{ABA4A06A-3234-4417-A49D-353F45316724}" type="pres">
      <dgm:prSet presAssocID="{5C1D4B14-CCAA-4752-A74A-A9DBA8794740}" presName="Name37" presStyleLbl="parChTrans1D4" presStyleIdx="4" presStyleCnt="10"/>
      <dgm:spPr/>
      <dgm:t>
        <a:bodyPr/>
        <a:lstStyle/>
        <a:p>
          <a:endParaRPr lang="en-US"/>
        </a:p>
      </dgm:t>
    </dgm:pt>
    <dgm:pt modelId="{D44A0B18-CBE4-4081-8856-9A3B3856C75E}" type="pres">
      <dgm:prSet presAssocID="{BBFC0A16-A384-43B3-A927-6BF747264105}" presName="hierRoot2" presStyleCnt="0">
        <dgm:presLayoutVars>
          <dgm:hierBranch val="init"/>
        </dgm:presLayoutVars>
      </dgm:prSet>
      <dgm:spPr/>
    </dgm:pt>
    <dgm:pt modelId="{2F500D31-EC63-4DBA-A402-E0F20BA59069}" type="pres">
      <dgm:prSet presAssocID="{BBFC0A16-A384-43B3-A927-6BF747264105}" presName="rootComposite" presStyleCnt="0"/>
      <dgm:spPr/>
    </dgm:pt>
    <dgm:pt modelId="{1B8F765D-A76F-487C-AE1B-9D64463542D2}" type="pres">
      <dgm:prSet presAssocID="{BBFC0A16-A384-43B3-A927-6BF747264105}" presName="rootText" presStyleLbl="node4" presStyleIdx="4" presStyleCnt="10" custLinFactX="-60142" custLinFactY="100000" custLinFactNeighborX="-100000" custLinFactNeighborY="1236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C1C45B-D627-4799-B633-19BDD790C01E}" type="pres">
      <dgm:prSet presAssocID="{BBFC0A16-A384-43B3-A927-6BF747264105}" presName="rootConnector" presStyleLbl="node4" presStyleIdx="4" presStyleCnt="10"/>
      <dgm:spPr/>
      <dgm:t>
        <a:bodyPr/>
        <a:lstStyle/>
        <a:p>
          <a:endParaRPr lang="en-US"/>
        </a:p>
      </dgm:t>
    </dgm:pt>
    <dgm:pt modelId="{659588F5-67DE-4388-8A2C-094961350D58}" type="pres">
      <dgm:prSet presAssocID="{BBFC0A16-A384-43B3-A927-6BF747264105}" presName="hierChild4" presStyleCnt="0"/>
      <dgm:spPr/>
    </dgm:pt>
    <dgm:pt modelId="{58A967F6-DB70-4556-8096-BE8F2122ABB8}" type="pres">
      <dgm:prSet presAssocID="{BBFC0A16-A384-43B3-A927-6BF747264105}" presName="hierChild5" presStyleCnt="0"/>
      <dgm:spPr/>
    </dgm:pt>
    <dgm:pt modelId="{2974E8CD-C965-451A-A805-07B75E68B594}" type="pres">
      <dgm:prSet presAssocID="{770EF09C-FD1F-4609-BE40-D4230AAC82C5}" presName="hierChild5" presStyleCnt="0"/>
      <dgm:spPr/>
    </dgm:pt>
    <dgm:pt modelId="{5AD16068-F25E-4B3F-B03C-6D11273F00F1}" type="pres">
      <dgm:prSet presAssocID="{7C4C9992-0DEB-4764-A5F4-29A1FFDCF5EF}" presName="hierChild5" presStyleCnt="0"/>
      <dgm:spPr/>
    </dgm:pt>
    <dgm:pt modelId="{BF3EAB27-56F9-4A6E-B675-40E9621D58BC}" type="pres">
      <dgm:prSet presAssocID="{418DA5FF-3E44-4F00-834A-9350E303D9B4}" presName="Name37" presStyleLbl="parChTrans1D4" presStyleIdx="5" presStyleCnt="10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5" presStyleCnt="10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25E2E284-F7D5-4EA6-A979-0871CD87CD4D}" type="pres">
      <dgm:prSet presAssocID="{4AFAEDFF-7B8B-4976-AF76-B90A717D0330}" presName="Name37" presStyleLbl="parChTrans1D4" presStyleIdx="6" presStyleCnt="10"/>
      <dgm:spPr/>
      <dgm:t>
        <a:bodyPr/>
        <a:lstStyle/>
        <a:p>
          <a:endParaRPr lang="en-US"/>
        </a:p>
      </dgm:t>
    </dgm:pt>
    <dgm:pt modelId="{F7113D4E-E7A9-457E-AADB-EF062870DD75}" type="pres">
      <dgm:prSet presAssocID="{125575F3-47B9-4CB1-AF82-7D3891B86288}" presName="hierRoot2" presStyleCnt="0">
        <dgm:presLayoutVars>
          <dgm:hierBranch val="init"/>
        </dgm:presLayoutVars>
      </dgm:prSet>
      <dgm:spPr/>
    </dgm:pt>
    <dgm:pt modelId="{F7255D0A-DF5A-4BEE-B544-C787034167B8}" type="pres">
      <dgm:prSet presAssocID="{125575F3-47B9-4CB1-AF82-7D3891B86288}" presName="rootComposite" presStyleCnt="0"/>
      <dgm:spPr/>
    </dgm:pt>
    <dgm:pt modelId="{AB78347E-DA23-4328-91F2-6DF0AE135808}" type="pres">
      <dgm:prSet presAssocID="{125575F3-47B9-4CB1-AF82-7D3891B86288}" presName="rootText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C93387-8AE5-4010-BE63-15917041BDAC}" type="pres">
      <dgm:prSet presAssocID="{125575F3-47B9-4CB1-AF82-7D3891B86288}" presName="rootConnector" presStyleLbl="node4" presStyleIdx="6" presStyleCnt="10"/>
      <dgm:spPr/>
      <dgm:t>
        <a:bodyPr/>
        <a:lstStyle/>
        <a:p>
          <a:endParaRPr lang="en-US"/>
        </a:p>
      </dgm:t>
    </dgm:pt>
    <dgm:pt modelId="{BF2F6012-3AD3-4CC2-AFDE-17E93B3C519D}" type="pres">
      <dgm:prSet presAssocID="{125575F3-47B9-4CB1-AF82-7D3891B86288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7" presStyleCnt="10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7" presStyleCnt="10" custLinFactX="-38213" custLinFactNeighborX="-100000" custLinFactNeighborY="425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7" presStyleCnt="10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D741BBBD-E24C-4F32-92B4-02BE0A239D86}" type="pres">
      <dgm:prSet presAssocID="{7EE3A2FF-D691-4602-872A-A746BBD7239F}" presName="Name37" presStyleLbl="parChTrans1D4" presStyleIdx="8" presStyleCnt="10"/>
      <dgm:spPr/>
      <dgm:t>
        <a:bodyPr/>
        <a:lstStyle/>
        <a:p>
          <a:endParaRPr lang="en-US"/>
        </a:p>
      </dgm:t>
    </dgm:pt>
    <dgm:pt modelId="{AED931B7-81B5-4773-A6DE-382F12308D24}" type="pres">
      <dgm:prSet presAssocID="{B5CFFAA1-BD5E-437E-9E8F-BF5DF2068EC3}" presName="hierRoot2" presStyleCnt="0">
        <dgm:presLayoutVars>
          <dgm:hierBranch val="init"/>
        </dgm:presLayoutVars>
      </dgm:prSet>
      <dgm:spPr/>
    </dgm:pt>
    <dgm:pt modelId="{70C0427B-0E2A-4402-8595-49455044A3F2}" type="pres">
      <dgm:prSet presAssocID="{B5CFFAA1-BD5E-437E-9E8F-BF5DF2068EC3}" presName="rootComposite" presStyleCnt="0"/>
      <dgm:spPr/>
    </dgm:pt>
    <dgm:pt modelId="{B925B85A-4A33-4FD4-A384-41D8CBD8DDBE}" type="pres">
      <dgm:prSet presAssocID="{B5CFFAA1-BD5E-437E-9E8F-BF5DF2068EC3}" presName="rootText" presStyleLbl="node4" presStyleIdx="8" presStyleCnt="10" custLinFactNeighborX="14554" custLinFactNeighborY="-994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23A048-A3EE-4113-A169-4F362F003D31}" type="pres">
      <dgm:prSet presAssocID="{B5CFFAA1-BD5E-437E-9E8F-BF5DF2068EC3}" presName="rootConnector" presStyleLbl="node4" presStyleIdx="8" presStyleCnt="10"/>
      <dgm:spPr/>
      <dgm:t>
        <a:bodyPr/>
        <a:lstStyle/>
        <a:p>
          <a:endParaRPr lang="en-US"/>
        </a:p>
      </dgm:t>
    </dgm:pt>
    <dgm:pt modelId="{4A510588-E4AF-4B59-AD88-17C96ACF4AFA}" type="pres">
      <dgm:prSet presAssocID="{B5CFFAA1-BD5E-437E-9E8F-BF5DF2068EC3}" presName="hierChild4" presStyleCnt="0"/>
      <dgm:spPr/>
    </dgm:pt>
    <dgm:pt modelId="{07174809-1A24-442A-B97B-0E6B72087472}" type="pres">
      <dgm:prSet presAssocID="{B5CFFAA1-BD5E-437E-9E8F-BF5DF2068EC3}" presName="hierChild5" presStyleCnt="0"/>
      <dgm:spPr/>
    </dgm:pt>
    <dgm:pt modelId="{0F574B29-6621-42D3-BB75-6CEFACFA438F}" type="pres">
      <dgm:prSet presAssocID="{AE86E474-F2BC-4D64-A3D2-2CC6CE92F76D}" presName="Name37" presStyleLbl="parChTrans1D4" presStyleIdx="9" presStyleCnt="10"/>
      <dgm:spPr/>
      <dgm:t>
        <a:bodyPr/>
        <a:lstStyle/>
        <a:p>
          <a:endParaRPr lang="en-US"/>
        </a:p>
      </dgm:t>
    </dgm:pt>
    <dgm:pt modelId="{EC6237EB-36DE-4FF5-B911-31ECA0B43FF9}" type="pres">
      <dgm:prSet presAssocID="{20BEBAD4-EBA3-422B-9455-628ED63D5F51}" presName="hierRoot2" presStyleCnt="0">
        <dgm:presLayoutVars>
          <dgm:hierBranch val="init"/>
        </dgm:presLayoutVars>
      </dgm:prSet>
      <dgm:spPr/>
    </dgm:pt>
    <dgm:pt modelId="{1D6FAFA3-BA25-445C-829C-100159E3C96A}" type="pres">
      <dgm:prSet presAssocID="{20BEBAD4-EBA3-422B-9455-628ED63D5F51}" presName="rootComposite" presStyleCnt="0"/>
      <dgm:spPr/>
    </dgm:pt>
    <dgm:pt modelId="{D7C16F31-0A50-4D35-BBA0-A994D61B83BB}" type="pres">
      <dgm:prSet presAssocID="{20BEBAD4-EBA3-422B-9455-628ED63D5F51}" presName="rootText" presStyleLbl="node4" presStyleIdx="9" presStyleCnt="10" custLinFactNeighborX="36962" custLinFactNeighborY="-457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E92055-6600-46D2-8E71-A8F807966866}" type="pres">
      <dgm:prSet presAssocID="{20BEBAD4-EBA3-422B-9455-628ED63D5F51}" presName="rootConnector" presStyleLbl="node4" presStyleIdx="9" presStyleCnt="10"/>
      <dgm:spPr/>
      <dgm:t>
        <a:bodyPr/>
        <a:lstStyle/>
        <a:p>
          <a:endParaRPr lang="en-US"/>
        </a:p>
      </dgm:t>
    </dgm:pt>
    <dgm:pt modelId="{F6E31543-1FDF-4117-AE06-D81E40B0EB2C}" type="pres">
      <dgm:prSet presAssocID="{20BEBAD4-EBA3-422B-9455-628ED63D5F51}" presName="hierChild4" presStyleCnt="0"/>
      <dgm:spPr/>
    </dgm:pt>
    <dgm:pt modelId="{E7FE4F73-737A-4717-B9EB-4C9B89F87DB3}" type="pres">
      <dgm:prSet presAssocID="{20BEBAD4-EBA3-422B-9455-628ED63D5F51}" presName="hierChild5" presStyleCnt="0"/>
      <dgm:spPr/>
    </dgm:pt>
    <dgm:pt modelId="{EBE0101C-ADE8-4659-AB03-10CB4AB9E55A}" type="pres">
      <dgm:prSet presAssocID="{125575F3-47B9-4CB1-AF82-7D3891B86288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C51DC8AD-1B4B-43C8-A8EE-975F0DFD20BB}" srcId="{125575F3-47B9-4CB1-AF82-7D3891B86288}" destId="{D9675CCF-2686-4685-9D9B-FAB534A3865E}" srcOrd="0" destOrd="0" parTransId="{21E43A86-EB03-44D8-82A7-FEE4900858A7}" sibTransId="{8FFE6A54-7073-4B50-8087-3E686A1DF323}"/>
    <dgm:cxn modelId="{AF7EAAC5-26A2-45A2-AAD3-F8C785138891}" type="presOf" srcId="{7C4C9992-0DEB-4764-A5F4-29A1FFDCF5EF}" destId="{E299B57C-6C47-4EC8-BE36-5551ADDF908F}" srcOrd="0" destOrd="0" presId="urn:microsoft.com/office/officeart/2005/8/layout/orgChart1"/>
    <dgm:cxn modelId="{F82B521B-6BAB-4A8D-99AE-E27BEC2E2005}" type="presOf" srcId="{B5CFFAA1-BD5E-437E-9E8F-BF5DF2068EC3}" destId="{B925B85A-4A33-4FD4-A384-41D8CBD8DDBE}" srcOrd="0" destOrd="0" presId="urn:microsoft.com/office/officeart/2005/8/layout/orgChart1"/>
    <dgm:cxn modelId="{DF116446-A9F2-42C0-A806-9305C8B7FB2F}" type="presOf" srcId="{6525EFB2-4182-4B19-A0F0-AB0710B27A26}" destId="{8470DC22-03CD-4EA4-8972-1D1C2319E3E3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BF6FA49E-D073-4317-BDF2-55CC0ADF8B91}" type="presOf" srcId="{125575F3-47B9-4CB1-AF82-7D3891B86288}" destId="{AB78347E-DA23-4328-91F2-6DF0AE135808}" srcOrd="0" destOrd="0" presId="urn:microsoft.com/office/officeart/2005/8/layout/orgChart1"/>
    <dgm:cxn modelId="{2554A949-76EB-472B-90DF-F6440C988DD6}" type="presOf" srcId="{B937E507-7CDE-4E75-9FED-20A1A9B2FA56}" destId="{DC1FB56D-CFEF-40D9-B852-478089A0AE32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48C15286-6448-4866-8E0A-DFFD90766F12}" type="presOf" srcId="{418DA5FF-3E44-4F00-834A-9350E303D9B4}" destId="{BF3EAB27-56F9-4A6E-B675-40E9621D58BC}" srcOrd="0" destOrd="0" presId="urn:microsoft.com/office/officeart/2005/8/layout/orgChart1"/>
    <dgm:cxn modelId="{A5660D05-A2CB-4F63-B45F-F4C848F42B18}" type="presOf" srcId="{7C4C9992-0DEB-4764-A5F4-29A1FFDCF5EF}" destId="{256EFCA7-EEEB-45E5-8160-25AF9353D09C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F1AC33DE-F8F7-47F0-A72E-3F721AA154AF}" type="presOf" srcId="{1849FE22-275B-454F-B40D-8E6FAF2E2E71}" destId="{F2A5F20D-5BD0-4909-8FEC-6161E7F1DD6A}" srcOrd="0" destOrd="0" presId="urn:microsoft.com/office/officeart/2005/8/layout/orgChart1"/>
    <dgm:cxn modelId="{0EB589D2-8F12-4879-A388-160436E5B9F2}" srcId="{C54E747C-CE66-43EB-88A3-72B461E9F6A9}" destId="{125575F3-47B9-4CB1-AF82-7D3891B86288}" srcOrd="0" destOrd="0" parTransId="{4AFAEDFF-7B8B-4976-AF76-B90A717D0330}" sibTransId="{6A229876-F7BB-4DD5-A86A-DD4E3E883052}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8DEE7B47-D116-4B5C-8447-2597F63A8919}" type="presOf" srcId="{21E43A86-EB03-44D8-82A7-FEE4900858A7}" destId="{71EDE730-E10B-442A-87B9-2CD9BEFE9B5A}" srcOrd="0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301B7699-7993-432D-9868-273E5C0934EC}" srcId="{125575F3-47B9-4CB1-AF82-7D3891B86288}" destId="{20BEBAD4-EBA3-422B-9455-628ED63D5F51}" srcOrd="2" destOrd="0" parTransId="{AE86E474-F2BC-4D64-A3D2-2CC6CE92F76D}" sibTransId="{04DFBF56-EF94-4CAC-BCA0-99798242B548}"/>
    <dgm:cxn modelId="{24B95933-CB53-48A6-91D9-ADF1128C933D}" type="presOf" srcId="{E1561F05-00DD-4EC6-B304-893EDA62AFA4}" destId="{7691E169-08F8-4E85-A57F-A91C2E8EDF2B}" srcOrd="0" destOrd="0" presId="urn:microsoft.com/office/officeart/2005/8/layout/orgChart1"/>
    <dgm:cxn modelId="{B81D56CD-1906-42B3-89EB-2507AE6B78A7}" type="presOf" srcId="{B937E507-7CDE-4E75-9FED-20A1A9B2FA56}" destId="{7EFE4838-7524-4199-8FBA-FACCFB8BB45B}" srcOrd="1" destOrd="0" presId="urn:microsoft.com/office/officeart/2005/8/layout/orgChart1"/>
    <dgm:cxn modelId="{C68CF7CA-E600-4272-A310-B599C90CC4A6}" type="presOf" srcId="{AE86E474-F2BC-4D64-A3D2-2CC6CE92F76D}" destId="{0F574B29-6621-42D3-BB75-6CEFACFA438F}" srcOrd="0" destOrd="0" presId="urn:microsoft.com/office/officeart/2005/8/layout/orgChart1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799CFD91-D1B3-4679-B6AB-9E8DE1AE74A7}" srcId="{2430ABA7-3E6E-4195-B363-66A36A81ACFF}" destId="{7C4C9992-0DEB-4764-A5F4-29A1FFDCF5EF}" srcOrd="0" destOrd="0" parTransId="{6525EFB2-4182-4B19-A0F0-AB0710B27A26}" sibTransId="{A48EEC32-3EAA-4BDB-9B41-87FEE00617E1}"/>
    <dgm:cxn modelId="{D08792B6-BAE6-44B5-BA2C-16BA20C1AF2F}" type="presOf" srcId="{BBFC0A16-A384-43B3-A927-6BF747264105}" destId="{1B8F765D-A76F-487C-AE1B-9D64463542D2}" srcOrd="0" destOrd="0" presId="urn:microsoft.com/office/officeart/2005/8/layout/orgChart1"/>
    <dgm:cxn modelId="{66164EC3-C46B-4AF8-8FD0-B2EA19F35A12}" srcId="{125575F3-47B9-4CB1-AF82-7D3891B86288}" destId="{B5CFFAA1-BD5E-437E-9E8F-BF5DF2068EC3}" srcOrd="1" destOrd="0" parTransId="{7EE3A2FF-D691-4602-872A-A746BBD7239F}" sibTransId="{2FFD1BE9-C5B0-4C50-B714-D8A219AA0706}"/>
    <dgm:cxn modelId="{6F483A4A-2978-4B20-AC75-89737E0767C8}" type="presOf" srcId="{4AFAEDFF-7B8B-4976-AF76-B90A717D0330}" destId="{25E2E284-F7D5-4EA6-A979-0871CD87CD4D}" srcOrd="0" destOrd="0" presId="urn:microsoft.com/office/officeart/2005/8/layout/orgChart1"/>
    <dgm:cxn modelId="{31B927AD-DD6E-4A9E-9A27-49D653F08909}" type="presOf" srcId="{E1561F05-00DD-4EC6-B304-893EDA62AFA4}" destId="{F994192E-12B4-4AF7-ACE4-61BF419CFC6B}" srcOrd="1" destOrd="0" presId="urn:microsoft.com/office/officeart/2005/8/layout/orgChart1"/>
    <dgm:cxn modelId="{BDE1043F-D5F2-4A22-AC81-78C18E15FC1D}" type="presOf" srcId="{C54E747C-CE66-43EB-88A3-72B461E9F6A9}" destId="{1CABFA01-343D-4778-A83C-57F3441C367C}" srcOrd="1" destOrd="0" presId="urn:microsoft.com/office/officeart/2005/8/layout/orgChart1"/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F1D268B5-EF89-4222-BD63-ED12D1AC610B}" srcId="{7C4C9992-0DEB-4764-A5F4-29A1FFDCF5EF}" destId="{B937E507-7CDE-4E75-9FED-20A1A9B2FA56}" srcOrd="1" destOrd="0" parTransId="{70B18D93-4797-433F-A268-3049CF2F9B00}" sibTransId="{2507C6BC-3FA6-4A9E-919B-F8B87BD0886E}"/>
    <dgm:cxn modelId="{EA616CF8-A847-4249-8E42-740DB432D4C9}" type="presOf" srcId="{D9675CCF-2686-4685-9D9B-FAB534A3865E}" destId="{38B82000-764A-44B2-9D1B-3570F4E1E74D}" srcOrd="0" destOrd="0" presId="urn:microsoft.com/office/officeart/2005/8/layout/orgChart1"/>
    <dgm:cxn modelId="{4322952A-6EC4-4CFB-9490-561552CBB09B}" type="presOf" srcId="{C54E747C-CE66-43EB-88A3-72B461E9F6A9}" destId="{86D16D82-A883-47FB-9284-EB8B103E94DD}" srcOrd="0" destOrd="0" presId="urn:microsoft.com/office/officeart/2005/8/layout/orgChart1"/>
    <dgm:cxn modelId="{BE48D02C-446D-4FED-BADE-CA4355A85890}" type="presOf" srcId="{20BEBAD4-EBA3-422B-9455-628ED63D5F51}" destId="{4AE92055-6600-46D2-8E71-A8F807966866}" srcOrd="1" destOrd="0" presId="urn:microsoft.com/office/officeart/2005/8/layout/orgChart1"/>
    <dgm:cxn modelId="{21F084D9-3765-46B2-98BE-65581E1C2615}" type="presOf" srcId="{770EF09C-FD1F-4609-BE40-D4230AAC82C5}" destId="{84435775-B311-4666-991B-0B27BE298097}" srcOrd="1" destOrd="0" presId="urn:microsoft.com/office/officeart/2005/8/layout/orgChart1"/>
    <dgm:cxn modelId="{7C213AD0-52FE-4420-A89F-6EFE7FF6D11F}" srcId="{770EF09C-FD1F-4609-BE40-D4230AAC82C5}" destId="{BBFC0A16-A384-43B3-A927-6BF747264105}" srcOrd="0" destOrd="0" parTransId="{5C1D4B14-CCAA-4752-A74A-A9DBA8794740}" sibTransId="{812E3E48-7CB2-4437-A4F3-C4D61645748E}"/>
    <dgm:cxn modelId="{F3F4D487-D965-48A5-AC76-C8B5D1AE7102}" type="presOf" srcId="{BBFC0A16-A384-43B3-A927-6BF747264105}" destId="{EEC1C45B-D627-4799-B633-19BDD790C01E}" srcOrd="1" destOrd="0" presId="urn:microsoft.com/office/officeart/2005/8/layout/orgChart1"/>
    <dgm:cxn modelId="{34710977-7B3D-45D6-9280-3805BF8FC668}" type="presOf" srcId="{70B18D93-4797-433F-A268-3049CF2F9B00}" destId="{610114BC-1402-462E-8200-B0FC066CBF87}" srcOrd="0" destOrd="0" presId="urn:microsoft.com/office/officeart/2005/8/layout/orgChart1"/>
    <dgm:cxn modelId="{3106B353-E783-41A1-B66A-C6F11139B714}" type="presOf" srcId="{7EE3A2FF-D691-4602-872A-A746BBD7239F}" destId="{D741BBBD-E24C-4F32-92B4-02BE0A239D86}" srcOrd="0" destOrd="0" presId="urn:microsoft.com/office/officeart/2005/8/layout/orgChart1"/>
    <dgm:cxn modelId="{63E876FD-8A7B-49C4-9DE6-5901DCAEE360}" srcId="{7C4C9992-0DEB-4764-A5F4-29A1FFDCF5EF}" destId="{770EF09C-FD1F-4609-BE40-D4230AAC82C5}" srcOrd="2" destOrd="0" parTransId="{6DCE9D6A-2D94-4B12-B1CA-5B95A055BC1B}" sibTransId="{C7676F9A-03CA-4A04-B167-006AEEBBFF39}"/>
    <dgm:cxn modelId="{8C115D7C-F5DB-4D80-B5D9-171C02D90CA3}" type="presOf" srcId="{6DCE9D6A-2D94-4B12-B1CA-5B95A055BC1B}" destId="{A052901D-D5A3-4576-B8BB-2BF28083CED7}" srcOrd="0" destOrd="0" presId="urn:microsoft.com/office/officeart/2005/8/layout/orgChart1"/>
    <dgm:cxn modelId="{798997C1-62F1-4537-A9D4-5C068CCB4317}" srcId="{7C4C9992-0DEB-4764-A5F4-29A1FFDCF5EF}" destId="{E1561F05-00DD-4EC6-B304-893EDA62AFA4}" srcOrd="0" destOrd="0" parTransId="{1849FE22-275B-454F-B40D-8E6FAF2E2E71}" sibTransId="{DC1F66C0-96E8-4F0F-8306-4D3C990CA615}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2EA77AFD-FC6A-44DB-8EC3-D4CE2101C921}" type="presOf" srcId="{5C1D4B14-CCAA-4752-A74A-A9DBA8794740}" destId="{ABA4A06A-3234-4417-A49D-353F45316724}" srcOrd="0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66E3F8E5-9FAF-441F-B5D4-DC660D1ED4EB}" type="presOf" srcId="{125575F3-47B9-4CB1-AF82-7D3891B86288}" destId="{10C93387-8AE5-4010-BE63-15917041BDAC}" srcOrd="1" destOrd="0" presId="urn:microsoft.com/office/officeart/2005/8/layout/orgChart1"/>
    <dgm:cxn modelId="{8CC6CE1B-FA33-478E-B62D-0E337D906506}" type="presOf" srcId="{20BEBAD4-EBA3-422B-9455-628ED63D5F51}" destId="{D7C16F31-0A50-4D35-BBA0-A994D61B83BB}" srcOrd="0" destOrd="0" presId="urn:microsoft.com/office/officeart/2005/8/layout/orgChart1"/>
    <dgm:cxn modelId="{AF24602A-7E35-4734-9A1E-B52BD5AA6F06}" type="presOf" srcId="{B5CFFAA1-BD5E-437E-9E8F-BF5DF2068EC3}" destId="{C123A048-A3EE-4113-A169-4F362F003D31}" srcOrd="1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D2A084E2-7414-4B79-9DBB-C8E00037727E}" type="presOf" srcId="{D9675CCF-2686-4685-9D9B-FAB534A3865E}" destId="{FA2DA044-075B-4BD0-9C2B-D2257F93E769}" srcOrd="1" destOrd="0" presId="urn:microsoft.com/office/officeart/2005/8/layout/orgChart1"/>
    <dgm:cxn modelId="{FA24B295-F715-4436-97F4-5CE0A352183A}" srcId="{2430ABA7-3E6E-4195-B363-66A36A81ACFF}" destId="{C54E747C-CE66-43EB-88A3-72B461E9F6A9}" srcOrd="1" destOrd="0" parTransId="{418DA5FF-3E44-4F00-834A-9350E303D9B4}" sibTransId="{3D331997-0784-4005-ABD5-E2DB2946355B}"/>
    <dgm:cxn modelId="{FFE3110B-F8DE-4891-8A18-F168CD386C4E}" type="presOf" srcId="{770EF09C-FD1F-4609-BE40-D4230AAC82C5}" destId="{43B2ACA2-8929-41DF-8E46-5DF5A6B5D106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DC0A5473-D970-4532-B135-9429B738A9F6}" type="presParOf" srcId="{6975675B-2B94-46FF-96C8-33D1078C764D}" destId="{8470DC22-03CD-4EA4-8972-1D1C2319E3E3}" srcOrd="0" destOrd="0" presId="urn:microsoft.com/office/officeart/2005/8/layout/orgChart1"/>
    <dgm:cxn modelId="{407EAD4A-A615-46A0-88CB-054C598A56E6}" type="presParOf" srcId="{6975675B-2B94-46FF-96C8-33D1078C764D}" destId="{C7695832-3EE1-49E0-8E27-4444D0AFB923}" srcOrd="1" destOrd="0" presId="urn:microsoft.com/office/officeart/2005/8/layout/orgChart1"/>
    <dgm:cxn modelId="{F9A4AA0A-B50E-4B1A-9B1E-1D66AE67DDAF}" type="presParOf" srcId="{C7695832-3EE1-49E0-8E27-4444D0AFB923}" destId="{33FBB9E4-ED8B-47AA-ADD3-425F1D90ABE9}" srcOrd="0" destOrd="0" presId="urn:microsoft.com/office/officeart/2005/8/layout/orgChart1"/>
    <dgm:cxn modelId="{E5E18397-6547-4FEB-B8CD-9088E5538E51}" type="presParOf" srcId="{33FBB9E4-ED8B-47AA-ADD3-425F1D90ABE9}" destId="{E299B57C-6C47-4EC8-BE36-5551ADDF908F}" srcOrd="0" destOrd="0" presId="urn:microsoft.com/office/officeart/2005/8/layout/orgChart1"/>
    <dgm:cxn modelId="{388FBF87-9375-497D-81DF-3716644EAB67}" type="presParOf" srcId="{33FBB9E4-ED8B-47AA-ADD3-425F1D90ABE9}" destId="{256EFCA7-EEEB-45E5-8160-25AF9353D09C}" srcOrd="1" destOrd="0" presId="urn:microsoft.com/office/officeart/2005/8/layout/orgChart1"/>
    <dgm:cxn modelId="{B5260BB1-EDB1-4A87-813A-BC044600E05F}" type="presParOf" srcId="{C7695832-3EE1-49E0-8E27-4444D0AFB923}" destId="{C4990CE2-ED61-4FD5-B7E2-281ABC8493B1}" srcOrd="1" destOrd="0" presId="urn:microsoft.com/office/officeart/2005/8/layout/orgChart1"/>
    <dgm:cxn modelId="{DB44B44C-CF33-4FC0-B019-3E61D761EF7E}" type="presParOf" srcId="{C4990CE2-ED61-4FD5-B7E2-281ABC8493B1}" destId="{F2A5F20D-5BD0-4909-8FEC-6161E7F1DD6A}" srcOrd="0" destOrd="0" presId="urn:microsoft.com/office/officeart/2005/8/layout/orgChart1"/>
    <dgm:cxn modelId="{564AA92D-6709-4C93-A031-D229243CE0D9}" type="presParOf" srcId="{C4990CE2-ED61-4FD5-B7E2-281ABC8493B1}" destId="{90A8EC85-62EE-4105-BC73-9CBFB5EA4F4E}" srcOrd="1" destOrd="0" presId="urn:microsoft.com/office/officeart/2005/8/layout/orgChart1"/>
    <dgm:cxn modelId="{78BA8F77-2683-4596-8A49-57D6F13EFE91}" type="presParOf" srcId="{90A8EC85-62EE-4105-BC73-9CBFB5EA4F4E}" destId="{863005C0-4CDF-4422-B45D-28DC096B02E4}" srcOrd="0" destOrd="0" presId="urn:microsoft.com/office/officeart/2005/8/layout/orgChart1"/>
    <dgm:cxn modelId="{B2A6AF35-54AD-44A4-A0D8-1791E8DC9F3A}" type="presParOf" srcId="{863005C0-4CDF-4422-B45D-28DC096B02E4}" destId="{7691E169-08F8-4E85-A57F-A91C2E8EDF2B}" srcOrd="0" destOrd="0" presId="urn:microsoft.com/office/officeart/2005/8/layout/orgChart1"/>
    <dgm:cxn modelId="{8EF22C8B-4C86-4F65-B48E-2D6BBF2816B3}" type="presParOf" srcId="{863005C0-4CDF-4422-B45D-28DC096B02E4}" destId="{F994192E-12B4-4AF7-ACE4-61BF419CFC6B}" srcOrd="1" destOrd="0" presId="urn:microsoft.com/office/officeart/2005/8/layout/orgChart1"/>
    <dgm:cxn modelId="{5DF78E57-957A-4720-93EB-3A2D95C24636}" type="presParOf" srcId="{90A8EC85-62EE-4105-BC73-9CBFB5EA4F4E}" destId="{66888C75-2D0B-4E0B-B7F2-4B9C2FF806C4}" srcOrd="1" destOrd="0" presId="urn:microsoft.com/office/officeart/2005/8/layout/orgChart1"/>
    <dgm:cxn modelId="{D8DB20CF-B69B-41CC-A6F7-8CBB16E5F35E}" type="presParOf" srcId="{90A8EC85-62EE-4105-BC73-9CBFB5EA4F4E}" destId="{FCE14504-C550-4965-A345-8457E2DCC28C}" srcOrd="2" destOrd="0" presId="urn:microsoft.com/office/officeart/2005/8/layout/orgChart1"/>
    <dgm:cxn modelId="{8C4CE0E4-868A-4F7A-8711-69FDDEFF29FA}" type="presParOf" srcId="{C4990CE2-ED61-4FD5-B7E2-281ABC8493B1}" destId="{610114BC-1402-462E-8200-B0FC066CBF87}" srcOrd="2" destOrd="0" presId="urn:microsoft.com/office/officeart/2005/8/layout/orgChart1"/>
    <dgm:cxn modelId="{175D6AF1-E96A-42AB-B4F2-CE0A61C8AE46}" type="presParOf" srcId="{C4990CE2-ED61-4FD5-B7E2-281ABC8493B1}" destId="{E7CF5556-B549-4936-861C-CC93B69AB786}" srcOrd="3" destOrd="0" presId="urn:microsoft.com/office/officeart/2005/8/layout/orgChart1"/>
    <dgm:cxn modelId="{7075104D-6EFE-41C2-94A2-11011AF365C7}" type="presParOf" srcId="{E7CF5556-B549-4936-861C-CC93B69AB786}" destId="{EA0B436F-E23F-4D01-B3AD-A3B651BAB54C}" srcOrd="0" destOrd="0" presId="urn:microsoft.com/office/officeart/2005/8/layout/orgChart1"/>
    <dgm:cxn modelId="{A350B622-DEFD-4B59-AB58-3FB0E36D1385}" type="presParOf" srcId="{EA0B436F-E23F-4D01-B3AD-A3B651BAB54C}" destId="{DC1FB56D-CFEF-40D9-B852-478089A0AE32}" srcOrd="0" destOrd="0" presId="urn:microsoft.com/office/officeart/2005/8/layout/orgChart1"/>
    <dgm:cxn modelId="{650F6C0E-3D2D-44B9-A615-1BB76645737A}" type="presParOf" srcId="{EA0B436F-E23F-4D01-B3AD-A3B651BAB54C}" destId="{7EFE4838-7524-4199-8FBA-FACCFB8BB45B}" srcOrd="1" destOrd="0" presId="urn:microsoft.com/office/officeart/2005/8/layout/orgChart1"/>
    <dgm:cxn modelId="{CE9C3A23-AEFE-4825-AA08-EEB3B847F5FA}" type="presParOf" srcId="{E7CF5556-B549-4936-861C-CC93B69AB786}" destId="{C11A7EC5-4C46-49F2-A355-18A09524AC3E}" srcOrd="1" destOrd="0" presId="urn:microsoft.com/office/officeart/2005/8/layout/orgChart1"/>
    <dgm:cxn modelId="{3CF04A23-20E0-49FF-AF90-5A9B6F06DEFF}" type="presParOf" srcId="{E7CF5556-B549-4936-861C-CC93B69AB786}" destId="{221FE6BF-26B2-4A30-858C-DAA776621CA5}" srcOrd="2" destOrd="0" presId="urn:microsoft.com/office/officeart/2005/8/layout/orgChart1"/>
    <dgm:cxn modelId="{49ABDA53-B09A-482D-BBE9-04FDCE9DB1B1}" type="presParOf" srcId="{C4990CE2-ED61-4FD5-B7E2-281ABC8493B1}" destId="{A052901D-D5A3-4576-B8BB-2BF28083CED7}" srcOrd="4" destOrd="0" presId="urn:microsoft.com/office/officeart/2005/8/layout/orgChart1"/>
    <dgm:cxn modelId="{56804F2F-49D6-43B1-AF05-E5089A4236BF}" type="presParOf" srcId="{C4990CE2-ED61-4FD5-B7E2-281ABC8493B1}" destId="{27C0C388-FC35-4757-887E-CFEBBE1A6AFD}" srcOrd="5" destOrd="0" presId="urn:microsoft.com/office/officeart/2005/8/layout/orgChart1"/>
    <dgm:cxn modelId="{7039424A-B3E9-49C9-AB3F-0E9127773DF5}" type="presParOf" srcId="{27C0C388-FC35-4757-887E-CFEBBE1A6AFD}" destId="{78ED92F4-C56B-4C56-AB12-F4C8C724E471}" srcOrd="0" destOrd="0" presId="urn:microsoft.com/office/officeart/2005/8/layout/orgChart1"/>
    <dgm:cxn modelId="{F71417B0-1376-4E28-8B06-4A8FAEF09C31}" type="presParOf" srcId="{78ED92F4-C56B-4C56-AB12-F4C8C724E471}" destId="{43B2ACA2-8929-41DF-8E46-5DF5A6B5D106}" srcOrd="0" destOrd="0" presId="urn:microsoft.com/office/officeart/2005/8/layout/orgChart1"/>
    <dgm:cxn modelId="{D6D0E9D0-86D2-401E-95E8-932DD84313DE}" type="presParOf" srcId="{78ED92F4-C56B-4C56-AB12-F4C8C724E471}" destId="{84435775-B311-4666-991B-0B27BE298097}" srcOrd="1" destOrd="0" presId="urn:microsoft.com/office/officeart/2005/8/layout/orgChart1"/>
    <dgm:cxn modelId="{376DCCCE-94B0-4C05-9DD9-8EC6A32DC914}" type="presParOf" srcId="{27C0C388-FC35-4757-887E-CFEBBE1A6AFD}" destId="{F1920A78-2520-4BA6-B679-84C2A35AD88B}" srcOrd="1" destOrd="0" presId="urn:microsoft.com/office/officeart/2005/8/layout/orgChart1"/>
    <dgm:cxn modelId="{9235717B-C94B-4984-B3A9-48004BB9DF9A}" type="presParOf" srcId="{F1920A78-2520-4BA6-B679-84C2A35AD88B}" destId="{ABA4A06A-3234-4417-A49D-353F45316724}" srcOrd="0" destOrd="0" presId="urn:microsoft.com/office/officeart/2005/8/layout/orgChart1"/>
    <dgm:cxn modelId="{676A5EFA-C689-41B8-88CF-822EF2B63DD6}" type="presParOf" srcId="{F1920A78-2520-4BA6-B679-84C2A35AD88B}" destId="{D44A0B18-CBE4-4081-8856-9A3B3856C75E}" srcOrd="1" destOrd="0" presId="urn:microsoft.com/office/officeart/2005/8/layout/orgChart1"/>
    <dgm:cxn modelId="{B0F0C71C-3DAB-4E23-BDC7-C75394809CF3}" type="presParOf" srcId="{D44A0B18-CBE4-4081-8856-9A3B3856C75E}" destId="{2F500D31-EC63-4DBA-A402-E0F20BA59069}" srcOrd="0" destOrd="0" presId="urn:microsoft.com/office/officeart/2005/8/layout/orgChart1"/>
    <dgm:cxn modelId="{AEFE0AFE-A38E-4C59-8494-352FF3A609F7}" type="presParOf" srcId="{2F500D31-EC63-4DBA-A402-E0F20BA59069}" destId="{1B8F765D-A76F-487C-AE1B-9D64463542D2}" srcOrd="0" destOrd="0" presId="urn:microsoft.com/office/officeart/2005/8/layout/orgChart1"/>
    <dgm:cxn modelId="{5E0630DE-0CB4-4314-A79A-85B84F70CE13}" type="presParOf" srcId="{2F500D31-EC63-4DBA-A402-E0F20BA59069}" destId="{EEC1C45B-D627-4799-B633-19BDD790C01E}" srcOrd="1" destOrd="0" presId="urn:microsoft.com/office/officeart/2005/8/layout/orgChart1"/>
    <dgm:cxn modelId="{3B88B8D5-9818-4467-84E8-F1BF9BD91204}" type="presParOf" srcId="{D44A0B18-CBE4-4081-8856-9A3B3856C75E}" destId="{659588F5-67DE-4388-8A2C-094961350D58}" srcOrd="1" destOrd="0" presId="urn:microsoft.com/office/officeart/2005/8/layout/orgChart1"/>
    <dgm:cxn modelId="{C7EB67C4-12AA-4E14-BBF7-AB1CBFC0F142}" type="presParOf" srcId="{D44A0B18-CBE4-4081-8856-9A3B3856C75E}" destId="{58A967F6-DB70-4556-8096-BE8F2122ABB8}" srcOrd="2" destOrd="0" presId="urn:microsoft.com/office/officeart/2005/8/layout/orgChart1"/>
    <dgm:cxn modelId="{C605C9C4-5CA8-4DDC-BA71-18482EB9B6E0}" type="presParOf" srcId="{27C0C388-FC35-4757-887E-CFEBBE1A6AFD}" destId="{2974E8CD-C965-451A-A805-07B75E68B594}" srcOrd="2" destOrd="0" presId="urn:microsoft.com/office/officeart/2005/8/layout/orgChart1"/>
    <dgm:cxn modelId="{AB51B127-92D9-4B8F-AB9F-FDDA91650AAF}" type="presParOf" srcId="{C7695832-3EE1-49E0-8E27-4444D0AFB923}" destId="{5AD16068-F25E-4B3F-B03C-6D11273F00F1}" srcOrd="2" destOrd="0" presId="urn:microsoft.com/office/officeart/2005/8/layout/orgChart1"/>
    <dgm:cxn modelId="{BDF20880-F748-46F4-A1DE-17B1D48FF13D}" type="presParOf" srcId="{6975675B-2B94-46FF-96C8-33D1078C764D}" destId="{BF3EAB27-56F9-4A6E-B675-40E9621D58BC}" srcOrd="2" destOrd="0" presId="urn:microsoft.com/office/officeart/2005/8/layout/orgChart1"/>
    <dgm:cxn modelId="{0536B9CA-2F6C-4D23-915E-58DEF011C2E8}" type="presParOf" srcId="{6975675B-2B94-46FF-96C8-33D1078C764D}" destId="{03048493-675C-43C2-BB4E-254C461CA5BC}" srcOrd="3" destOrd="0" presId="urn:microsoft.com/office/officeart/2005/8/layout/orgChart1"/>
    <dgm:cxn modelId="{E6C7AF96-E988-4B43-9668-03E684896A1E}" type="presParOf" srcId="{03048493-675C-43C2-BB4E-254C461CA5BC}" destId="{BEFAB242-A1B3-428A-9BAA-24F87C6B529D}" srcOrd="0" destOrd="0" presId="urn:microsoft.com/office/officeart/2005/8/layout/orgChart1"/>
    <dgm:cxn modelId="{49F24D6E-B7AA-4D81-AF3A-C34554F4BAE2}" type="presParOf" srcId="{BEFAB242-A1B3-428A-9BAA-24F87C6B529D}" destId="{86D16D82-A883-47FB-9284-EB8B103E94DD}" srcOrd="0" destOrd="0" presId="urn:microsoft.com/office/officeart/2005/8/layout/orgChart1"/>
    <dgm:cxn modelId="{C306622F-B572-4575-A7EC-670FA59069FA}" type="presParOf" srcId="{BEFAB242-A1B3-428A-9BAA-24F87C6B529D}" destId="{1CABFA01-343D-4778-A83C-57F3441C367C}" srcOrd="1" destOrd="0" presId="urn:microsoft.com/office/officeart/2005/8/layout/orgChart1"/>
    <dgm:cxn modelId="{C4E5428B-F444-4591-ACCB-9F16B2792580}" type="presParOf" srcId="{03048493-675C-43C2-BB4E-254C461CA5BC}" destId="{EC371A7F-9EEA-4EB2-B9D7-14CC8D0BE95F}" srcOrd="1" destOrd="0" presId="urn:microsoft.com/office/officeart/2005/8/layout/orgChart1"/>
    <dgm:cxn modelId="{2BCE70DE-A3C8-4341-9947-06DB8FFB79F9}" type="presParOf" srcId="{EC371A7F-9EEA-4EB2-B9D7-14CC8D0BE95F}" destId="{25E2E284-F7D5-4EA6-A979-0871CD87CD4D}" srcOrd="0" destOrd="0" presId="urn:microsoft.com/office/officeart/2005/8/layout/orgChart1"/>
    <dgm:cxn modelId="{08A56ADF-7283-4275-AA97-33D3D19B4EDD}" type="presParOf" srcId="{EC371A7F-9EEA-4EB2-B9D7-14CC8D0BE95F}" destId="{F7113D4E-E7A9-457E-AADB-EF062870DD75}" srcOrd="1" destOrd="0" presId="urn:microsoft.com/office/officeart/2005/8/layout/orgChart1"/>
    <dgm:cxn modelId="{AE9C7065-377A-4637-9378-E22B21022306}" type="presParOf" srcId="{F7113D4E-E7A9-457E-AADB-EF062870DD75}" destId="{F7255D0A-DF5A-4BEE-B544-C787034167B8}" srcOrd="0" destOrd="0" presId="urn:microsoft.com/office/officeart/2005/8/layout/orgChart1"/>
    <dgm:cxn modelId="{07206641-347A-48FE-B1D4-D69B7CB5988F}" type="presParOf" srcId="{F7255D0A-DF5A-4BEE-B544-C787034167B8}" destId="{AB78347E-DA23-4328-91F2-6DF0AE135808}" srcOrd="0" destOrd="0" presId="urn:microsoft.com/office/officeart/2005/8/layout/orgChart1"/>
    <dgm:cxn modelId="{C810DBAC-45D0-4430-AEA4-A0454D08EA2F}" type="presParOf" srcId="{F7255D0A-DF5A-4BEE-B544-C787034167B8}" destId="{10C93387-8AE5-4010-BE63-15917041BDAC}" srcOrd="1" destOrd="0" presId="urn:microsoft.com/office/officeart/2005/8/layout/orgChart1"/>
    <dgm:cxn modelId="{B3F4248D-F718-4E30-91F5-D015134E3048}" type="presParOf" srcId="{F7113D4E-E7A9-457E-AADB-EF062870DD75}" destId="{BF2F6012-3AD3-4CC2-AFDE-17E93B3C519D}" srcOrd="1" destOrd="0" presId="urn:microsoft.com/office/officeart/2005/8/layout/orgChart1"/>
    <dgm:cxn modelId="{82C024FD-F4DE-4BB5-A3AF-ED39449E7751}" type="presParOf" srcId="{BF2F6012-3AD3-4CC2-AFDE-17E93B3C519D}" destId="{71EDE730-E10B-442A-87B9-2CD9BEFE9B5A}" srcOrd="0" destOrd="0" presId="urn:microsoft.com/office/officeart/2005/8/layout/orgChart1"/>
    <dgm:cxn modelId="{991A100A-414C-4612-A77A-11713AF315DE}" type="presParOf" srcId="{BF2F6012-3AD3-4CC2-AFDE-17E93B3C519D}" destId="{25187F3A-C24A-4894-BAD7-433D4B9E6C1E}" srcOrd="1" destOrd="0" presId="urn:microsoft.com/office/officeart/2005/8/layout/orgChart1"/>
    <dgm:cxn modelId="{6767346E-6DD4-4CB2-93B4-A9B59C744C32}" type="presParOf" srcId="{25187F3A-C24A-4894-BAD7-433D4B9E6C1E}" destId="{8A3ED86F-3FEE-4353-9B86-6321AB0912D0}" srcOrd="0" destOrd="0" presId="urn:microsoft.com/office/officeart/2005/8/layout/orgChart1"/>
    <dgm:cxn modelId="{C8CDE8A2-32A2-4442-9C3C-13B1B3B27F76}" type="presParOf" srcId="{8A3ED86F-3FEE-4353-9B86-6321AB0912D0}" destId="{38B82000-764A-44B2-9D1B-3570F4E1E74D}" srcOrd="0" destOrd="0" presId="urn:microsoft.com/office/officeart/2005/8/layout/orgChart1"/>
    <dgm:cxn modelId="{F298B556-2E7A-48FB-A9F8-53A9B1157B2F}" type="presParOf" srcId="{8A3ED86F-3FEE-4353-9B86-6321AB0912D0}" destId="{FA2DA044-075B-4BD0-9C2B-D2257F93E769}" srcOrd="1" destOrd="0" presId="urn:microsoft.com/office/officeart/2005/8/layout/orgChart1"/>
    <dgm:cxn modelId="{82C34417-BA33-49CB-9082-A46F6E9E84E7}" type="presParOf" srcId="{25187F3A-C24A-4894-BAD7-433D4B9E6C1E}" destId="{0E034EE5-2231-454B-A139-2C3E4BC6AAC6}" srcOrd="1" destOrd="0" presId="urn:microsoft.com/office/officeart/2005/8/layout/orgChart1"/>
    <dgm:cxn modelId="{E368A5F1-38FC-4223-A2C0-45E7305E60EA}" type="presParOf" srcId="{25187F3A-C24A-4894-BAD7-433D4B9E6C1E}" destId="{34B9B82F-2E25-4B03-BFFD-63ED08177BAA}" srcOrd="2" destOrd="0" presId="urn:microsoft.com/office/officeart/2005/8/layout/orgChart1"/>
    <dgm:cxn modelId="{20E61B05-5B45-447B-A8C1-626E6E0FF2EB}" type="presParOf" srcId="{BF2F6012-3AD3-4CC2-AFDE-17E93B3C519D}" destId="{D741BBBD-E24C-4F32-92B4-02BE0A239D86}" srcOrd="2" destOrd="0" presId="urn:microsoft.com/office/officeart/2005/8/layout/orgChart1"/>
    <dgm:cxn modelId="{2794603B-A8DE-4863-9EA9-FD874044BE6E}" type="presParOf" srcId="{BF2F6012-3AD3-4CC2-AFDE-17E93B3C519D}" destId="{AED931B7-81B5-4773-A6DE-382F12308D24}" srcOrd="3" destOrd="0" presId="urn:microsoft.com/office/officeart/2005/8/layout/orgChart1"/>
    <dgm:cxn modelId="{9E475750-0659-4F82-A35E-16970EFA17AA}" type="presParOf" srcId="{AED931B7-81B5-4773-A6DE-382F12308D24}" destId="{70C0427B-0E2A-4402-8595-49455044A3F2}" srcOrd="0" destOrd="0" presId="urn:microsoft.com/office/officeart/2005/8/layout/orgChart1"/>
    <dgm:cxn modelId="{959D9EAF-8270-4A2A-8742-FA124733EBD7}" type="presParOf" srcId="{70C0427B-0E2A-4402-8595-49455044A3F2}" destId="{B925B85A-4A33-4FD4-A384-41D8CBD8DDBE}" srcOrd="0" destOrd="0" presId="urn:microsoft.com/office/officeart/2005/8/layout/orgChart1"/>
    <dgm:cxn modelId="{4509D93D-B82D-4B56-BA85-6B3CC3017480}" type="presParOf" srcId="{70C0427B-0E2A-4402-8595-49455044A3F2}" destId="{C123A048-A3EE-4113-A169-4F362F003D31}" srcOrd="1" destOrd="0" presId="urn:microsoft.com/office/officeart/2005/8/layout/orgChart1"/>
    <dgm:cxn modelId="{554A0EE7-4710-46D5-A5F4-123761897EB9}" type="presParOf" srcId="{AED931B7-81B5-4773-A6DE-382F12308D24}" destId="{4A510588-E4AF-4B59-AD88-17C96ACF4AFA}" srcOrd="1" destOrd="0" presId="urn:microsoft.com/office/officeart/2005/8/layout/orgChart1"/>
    <dgm:cxn modelId="{719F9E78-3859-4338-BE19-D7EB19D51783}" type="presParOf" srcId="{AED931B7-81B5-4773-A6DE-382F12308D24}" destId="{07174809-1A24-442A-B97B-0E6B72087472}" srcOrd="2" destOrd="0" presId="urn:microsoft.com/office/officeart/2005/8/layout/orgChart1"/>
    <dgm:cxn modelId="{10462D0B-D276-4DC7-82CB-B6E5F8A36E39}" type="presParOf" srcId="{BF2F6012-3AD3-4CC2-AFDE-17E93B3C519D}" destId="{0F574B29-6621-42D3-BB75-6CEFACFA438F}" srcOrd="4" destOrd="0" presId="urn:microsoft.com/office/officeart/2005/8/layout/orgChart1"/>
    <dgm:cxn modelId="{C7D011D9-52EB-433D-9AC0-607DF55B6A3B}" type="presParOf" srcId="{BF2F6012-3AD3-4CC2-AFDE-17E93B3C519D}" destId="{EC6237EB-36DE-4FF5-B911-31ECA0B43FF9}" srcOrd="5" destOrd="0" presId="urn:microsoft.com/office/officeart/2005/8/layout/orgChart1"/>
    <dgm:cxn modelId="{31C5FEB9-E98B-4BB3-B388-4BB93BFAB7BC}" type="presParOf" srcId="{EC6237EB-36DE-4FF5-B911-31ECA0B43FF9}" destId="{1D6FAFA3-BA25-445C-829C-100159E3C96A}" srcOrd="0" destOrd="0" presId="urn:microsoft.com/office/officeart/2005/8/layout/orgChart1"/>
    <dgm:cxn modelId="{0FB9884D-B2F3-4029-8975-24C7847ABDE7}" type="presParOf" srcId="{1D6FAFA3-BA25-445C-829C-100159E3C96A}" destId="{D7C16F31-0A50-4D35-BBA0-A994D61B83BB}" srcOrd="0" destOrd="0" presId="urn:microsoft.com/office/officeart/2005/8/layout/orgChart1"/>
    <dgm:cxn modelId="{16E525EA-625A-49B0-A794-1AC3035C8E2A}" type="presParOf" srcId="{1D6FAFA3-BA25-445C-829C-100159E3C96A}" destId="{4AE92055-6600-46D2-8E71-A8F807966866}" srcOrd="1" destOrd="0" presId="urn:microsoft.com/office/officeart/2005/8/layout/orgChart1"/>
    <dgm:cxn modelId="{97654162-EF03-4214-BD05-FAC5C9C20DC7}" type="presParOf" srcId="{EC6237EB-36DE-4FF5-B911-31ECA0B43FF9}" destId="{F6E31543-1FDF-4117-AE06-D81E40B0EB2C}" srcOrd="1" destOrd="0" presId="urn:microsoft.com/office/officeart/2005/8/layout/orgChart1"/>
    <dgm:cxn modelId="{3CD03A97-A1B1-44C4-8AC1-08672E027E7E}" type="presParOf" srcId="{EC6237EB-36DE-4FF5-B911-31ECA0B43FF9}" destId="{E7FE4F73-737A-4717-B9EB-4C9B89F87DB3}" srcOrd="2" destOrd="0" presId="urn:microsoft.com/office/officeart/2005/8/layout/orgChart1"/>
    <dgm:cxn modelId="{22799AD5-18C3-479C-8180-91AF17ABD24A}" type="presParOf" srcId="{F7113D4E-E7A9-457E-AADB-EF062870DD75}" destId="{EBE0101C-ADE8-4659-AB03-10CB4AB9E55A}" srcOrd="2" destOrd="0" presId="urn:microsoft.com/office/officeart/2005/8/layout/orgChart1"/>
    <dgm:cxn modelId="{FD1141BF-A46B-4A11-A480-97B432E14271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TMPEXADMIN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B5CFFAA1-BD5E-437E-9E8F-BF5DF2068EC3}">
      <dgm:prSet phldrT="[Text]"/>
      <dgm:spPr/>
      <dgm:t>
        <a:bodyPr/>
        <a:lstStyle/>
        <a:p>
          <a:r>
            <a:rPr lang="en-US" dirty="0" smtClean="0"/>
            <a:t>Faculty Primary: Faculty Services</a:t>
          </a:r>
          <a:endParaRPr lang="en-US" dirty="0"/>
        </a:p>
      </dgm:t>
    </dgm:pt>
    <dgm:pt modelId="{7EE3A2FF-D691-4602-872A-A746BBD7239F}" type="parTrans" cxnId="{66164EC3-C46B-4AF8-8FD0-B2EA19F35A12}">
      <dgm:prSet/>
      <dgm:spPr/>
      <dgm:t>
        <a:bodyPr/>
        <a:lstStyle/>
        <a:p>
          <a:endParaRPr lang="en-US"/>
        </a:p>
      </dgm:t>
    </dgm:pt>
    <dgm:pt modelId="{2FFD1BE9-C5B0-4C50-B714-D8A219AA0706}" type="sibTrans" cxnId="{66164EC3-C46B-4AF8-8FD0-B2EA19F35A12}">
      <dgm:prSet/>
      <dgm:spPr/>
      <dgm:t>
        <a:bodyPr/>
        <a:lstStyle/>
        <a:p>
          <a:endParaRPr lang="en-US"/>
        </a:p>
      </dgm:t>
    </dgm:pt>
    <dgm:pt modelId="{20BEBAD4-EBA3-422B-9455-628ED63D5F51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AE86E474-F2BC-4D64-A3D2-2CC6CE92F76D}" type="parTrans" cxnId="{301B7699-7993-432D-9868-273E5C0934EC}">
      <dgm:prSet/>
      <dgm:spPr/>
      <dgm:t>
        <a:bodyPr/>
        <a:lstStyle/>
        <a:p>
          <a:endParaRPr lang="en-US"/>
        </a:p>
      </dgm:t>
    </dgm:pt>
    <dgm:pt modelId="{04DFBF56-EF94-4CAC-BCA0-99798242B548}" type="sibTrans" cxnId="{301B7699-7993-432D-9868-273E5C0934EC}">
      <dgm:prSet/>
      <dgm:spPr/>
      <dgm:t>
        <a:bodyPr/>
        <a:lstStyle/>
        <a:p>
          <a:endParaRPr lang="en-US"/>
        </a:p>
      </dgm:t>
    </dgm:pt>
    <dgm:pt modelId="{125575F3-47B9-4CB1-AF82-7D3891B86288}">
      <dgm:prSet phldrT="[Text]"/>
      <dgm:spPr/>
      <dgm:t>
        <a:bodyPr/>
        <a:lstStyle/>
        <a:p>
          <a:r>
            <a:rPr lang="en-US" dirty="0" smtClean="0"/>
            <a:t>Home department</a:t>
          </a:r>
        </a:p>
      </dgm:t>
    </dgm:pt>
    <dgm:pt modelId="{4AFAEDFF-7B8B-4976-AF76-B90A717D0330}" type="parTrans" cxnId="{0EB589D2-8F12-4879-A388-160436E5B9F2}">
      <dgm:prSet/>
      <dgm:spPr/>
      <dgm:t>
        <a:bodyPr/>
        <a:lstStyle/>
        <a:p>
          <a:endParaRPr lang="en-US"/>
        </a:p>
      </dgm:t>
    </dgm:pt>
    <dgm:pt modelId="{6A229876-F7BB-4DD5-A86A-DD4E3E883052}" type="sibTrans" cxnId="{0EB589D2-8F12-4879-A388-160436E5B9F2}">
      <dgm:prSet/>
      <dgm:spPr/>
      <dgm:t>
        <a:bodyPr/>
        <a:lstStyle/>
        <a:p>
          <a:endParaRPr lang="en-US"/>
        </a:p>
      </dgm:t>
    </dgm:pt>
    <dgm:pt modelId="{E1561F05-00DD-4EC6-B304-893EDA62AFA4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</a:p>
      </dgm:t>
    </dgm:pt>
    <dgm:pt modelId="{1849FE22-275B-454F-B40D-8E6FAF2E2E71}" type="parTrans" cxnId="{798997C1-62F1-4537-A9D4-5C068CCB4317}">
      <dgm:prSet/>
      <dgm:spPr/>
      <dgm:t>
        <a:bodyPr/>
        <a:lstStyle/>
        <a:p>
          <a:endParaRPr lang="en-US"/>
        </a:p>
      </dgm:t>
    </dgm:pt>
    <dgm:pt modelId="{DC1F66C0-96E8-4F0F-8306-4D3C990CA615}" type="sibTrans" cxnId="{798997C1-62F1-4537-A9D4-5C068CCB4317}">
      <dgm:prSet/>
      <dgm:spPr/>
      <dgm:t>
        <a:bodyPr/>
        <a:lstStyle/>
        <a:p>
          <a:endParaRPr lang="en-US"/>
        </a:p>
      </dgm:t>
    </dgm:pt>
    <dgm:pt modelId="{7C4C9992-0DEB-4764-A5F4-29A1FFDCF5EF}">
      <dgm:prSet phldrT="[Text]"/>
      <dgm:spPr/>
      <dgm:t>
        <a:bodyPr/>
        <a:lstStyle/>
        <a:p>
          <a:r>
            <a:rPr lang="en-US" dirty="0" smtClean="0"/>
            <a:t>If primary is part-time, temp or less than 0.75 FTE</a:t>
          </a:r>
          <a:endParaRPr lang="en-US" dirty="0"/>
        </a:p>
      </dgm:t>
    </dgm:pt>
    <dgm:pt modelId="{A48EEC32-3EAA-4BDB-9B41-87FEE00617E1}" type="sibTrans" cxnId="{799CFD91-D1B3-4679-B6AB-9E8DE1AE74A7}">
      <dgm:prSet/>
      <dgm:spPr/>
      <dgm:t>
        <a:bodyPr/>
        <a:lstStyle/>
        <a:p>
          <a:endParaRPr lang="en-US"/>
        </a:p>
      </dgm:t>
    </dgm:pt>
    <dgm:pt modelId="{6525EFB2-4182-4B19-A0F0-AB0710B27A26}" type="parTrans" cxnId="{799CFD91-D1B3-4679-B6AB-9E8DE1AE74A7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If primary is full-time (0.75+ FTE)</a:t>
          </a:r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B937E507-7CDE-4E75-9FED-20A1A9B2FA56}">
      <dgm:prSet phldrT="[Text]"/>
      <dgm:spPr/>
      <dgm:t>
        <a:bodyPr/>
        <a:lstStyle/>
        <a:p>
          <a:r>
            <a:rPr lang="en-US" dirty="0" smtClean="0"/>
            <a:t>Faculty Primary: Faculty Service</a:t>
          </a:r>
        </a:p>
      </dgm:t>
    </dgm:pt>
    <dgm:pt modelId="{70B18D93-4797-433F-A268-3049CF2F9B00}" type="parTrans" cxnId="{F1D268B5-EF89-4222-BD63-ED12D1AC610B}">
      <dgm:prSet/>
      <dgm:spPr/>
      <dgm:t>
        <a:bodyPr/>
        <a:lstStyle/>
        <a:p>
          <a:endParaRPr lang="en-US"/>
        </a:p>
      </dgm:t>
    </dgm:pt>
    <dgm:pt modelId="{2507C6BC-3FA6-4A9E-919B-F8B87BD0886E}" type="sibTrans" cxnId="{F1D268B5-EF89-4222-BD63-ED12D1AC610B}">
      <dgm:prSet/>
      <dgm:spPr/>
      <dgm:t>
        <a:bodyPr/>
        <a:lstStyle/>
        <a:p>
          <a:endParaRPr lang="en-US"/>
        </a:p>
      </dgm:t>
    </dgm:pt>
    <dgm:pt modelId="{770EF09C-FD1F-4609-BE40-D4230AAC82C5}">
      <dgm:prSet phldrT="[Text]"/>
      <dgm:spPr/>
      <dgm:t>
        <a:bodyPr/>
        <a:lstStyle/>
        <a:p>
          <a:r>
            <a:rPr lang="en-US" dirty="0" smtClean="0"/>
            <a:t>Temp Primary: HRS or Class &amp; Comp</a:t>
          </a:r>
        </a:p>
      </dgm:t>
    </dgm:pt>
    <dgm:pt modelId="{6DCE9D6A-2D94-4B12-B1CA-5B95A055BC1B}" type="parTrans" cxnId="{63E876FD-8A7B-49C4-9DE6-5901DCAEE360}">
      <dgm:prSet/>
      <dgm:spPr/>
      <dgm:t>
        <a:bodyPr/>
        <a:lstStyle/>
        <a:p>
          <a:endParaRPr lang="en-US"/>
        </a:p>
      </dgm:t>
    </dgm:pt>
    <dgm:pt modelId="{C7676F9A-03CA-4A04-B167-006AEEBBFF39}" type="sibTrans" cxnId="{63E876FD-8A7B-49C4-9DE6-5901DCAEE360}">
      <dgm:prSet/>
      <dgm:spPr/>
      <dgm:t>
        <a:bodyPr/>
        <a:lstStyle/>
        <a:p>
          <a:endParaRPr lang="en-US"/>
        </a:p>
      </dgm:t>
    </dgm:pt>
    <dgm:pt modelId="{BBFC0A16-A384-43B3-A927-6BF747264105}">
      <dgm:prSet phldrT="[Text]"/>
      <dgm:spPr/>
      <dgm:t>
        <a:bodyPr/>
        <a:lstStyle/>
        <a:p>
          <a:r>
            <a:rPr lang="en-US" dirty="0" smtClean="0"/>
            <a:t>Processed by payroll</a:t>
          </a:r>
        </a:p>
      </dgm:t>
    </dgm:pt>
    <dgm:pt modelId="{5C1D4B14-CCAA-4752-A74A-A9DBA8794740}" type="parTrans" cxnId="{7C213AD0-52FE-4420-A89F-6EFE7FF6D11F}">
      <dgm:prSet/>
      <dgm:spPr/>
      <dgm:t>
        <a:bodyPr/>
        <a:lstStyle/>
        <a:p>
          <a:endParaRPr lang="en-US"/>
        </a:p>
      </dgm:t>
    </dgm:pt>
    <dgm:pt modelId="{812E3E48-7CB2-4437-A4F3-C4D61645748E}" type="sibTrans" cxnId="{7C213AD0-52FE-4420-A89F-6EFE7FF6D11F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 custLinFactNeighborX="-317" custLinFactNeighborY="-42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8470DC22-03CD-4EA4-8972-1D1C2319E3E3}" type="pres">
      <dgm:prSet presAssocID="{6525EFB2-4182-4B19-A0F0-AB0710B27A26}" presName="Name37" presStyleLbl="parChTrans1D4" presStyleIdx="0" presStyleCnt="10"/>
      <dgm:spPr/>
      <dgm:t>
        <a:bodyPr/>
        <a:lstStyle/>
        <a:p>
          <a:endParaRPr lang="en-US"/>
        </a:p>
      </dgm:t>
    </dgm:pt>
    <dgm:pt modelId="{C7695832-3EE1-49E0-8E27-4444D0AFB923}" type="pres">
      <dgm:prSet presAssocID="{7C4C9992-0DEB-4764-A5F4-29A1FFDCF5EF}" presName="hierRoot2" presStyleCnt="0">
        <dgm:presLayoutVars>
          <dgm:hierBranch val="init"/>
        </dgm:presLayoutVars>
      </dgm:prSet>
      <dgm:spPr/>
    </dgm:pt>
    <dgm:pt modelId="{33FBB9E4-ED8B-47AA-ADD3-425F1D90ABE9}" type="pres">
      <dgm:prSet presAssocID="{7C4C9992-0DEB-4764-A5F4-29A1FFDCF5EF}" presName="rootComposite" presStyleCnt="0"/>
      <dgm:spPr/>
    </dgm:pt>
    <dgm:pt modelId="{E299B57C-6C47-4EC8-BE36-5551ADDF908F}" type="pres">
      <dgm:prSet presAssocID="{7C4C9992-0DEB-4764-A5F4-29A1FFDCF5EF}" presName="rootText" presStyleLbl="node4" presStyleIdx="0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6EFCA7-EEEB-45E5-8160-25AF9353D09C}" type="pres">
      <dgm:prSet presAssocID="{7C4C9992-0DEB-4764-A5F4-29A1FFDCF5EF}" presName="rootConnector" presStyleLbl="node4" presStyleIdx="0" presStyleCnt="10"/>
      <dgm:spPr/>
      <dgm:t>
        <a:bodyPr/>
        <a:lstStyle/>
        <a:p>
          <a:endParaRPr lang="en-US"/>
        </a:p>
      </dgm:t>
    </dgm:pt>
    <dgm:pt modelId="{C4990CE2-ED61-4FD5-B7E2-281ABC8493B1}" type="pres">
      <dgm:prSet presAssocID="{7C4C9992-0DEB-4764-A5F4-29A1FFDCF5EF}" presName="hierChild4" presStyleCnt="0"/>
      <dgm:spPr/>
    </dgm:pt>
    <dgm:pt modelId="{F2A5F20D-5BD0-4909-8FEC-6161E7F1DD6A}" type="pres">
      <dgm:prSet presAssocID="{1849FE22-275B-454F-B40D-8E6FAF2E2E71}" presName="Name37" presStyleLbl="parChTrans1D4" presStyleIdx="1" presStyleCnt="10"/>
      <dgm:spPr/>
      <dgm:t>
        <a:bodyPr/>
        <a:lstStyle/>
        <a:p>
          <a:endParaRPr lang="en-US"/>
        </a:p>
      </dgm:t>
    </dgm:pt>
    <dgm:pt modelId="{90A8EC85-62EE-4105-BC73-9CBFB5EA4F4E}" type="pres">
      <dgm:prSet presAssocID="{E1561F05-00DD-4EC6-B304-893EDA62AFA4}" presName="hierRoot2" presStyleCnt="0">
        <dgm:presLayoutVars>
          <dgm:hierBranch val="init"/>
        </dgm:presLayoutVars>
      </dgm:prSet>
      <dgm:spPr/>
    </dgm:pt>
    <dgm:pt modelId="{863005C0-4CDF-4422-B45D-28DC096B02E4}" type="pres">
      <dgm:prSet presAssocID="{E1561F05-00DD-4EC6-B304-893EDA62AFA4}" presName="rootComposite" presStyleCnt="0"/>
      <dgm:spPr/>
    </dgm:pt>
    <dgm:pt modelId="{7691E169-08F8-4E85-A57F-A91C2E8EDF2B}" type="pres">
      <dgm:prSet presAssocID="{E1561F05-00DD-4EC6-B304-893EDA62AFA4}" presName="rootText" presStyleLbl="node4" presStyleIdx="1" presStyleCnt="10" custLinFactX="-43295" custLinFactY="8445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94192E-12B4-4AF7-ACE4-61BF419CFC6B}" type="pres">
      <dgm:prSet presAssocID="{E1561F05-00DD-4EC6-B304-893EDA62AFA4}" presName="rootConnector" presStyleLbl="node4" presStyleIdx="1" presStyleCnt="10"/>
      <dgm:spPr/>
      <dgm:t>
        <a:bodyPr/>
        <a:lstStyle/>
        <a:p>
          <a:endParaRPr lang="en-US"/>
        </a:p>
      </dgm:t>
    </dgm:pt>
    <dgm:pt modelId="{66888C75-2D0B-4E0B-B7F2-4B9C2FF806C4}" type="pres">
      <dgm:prSet presAssocID="{E1561F05-00DD-4EC6-B304-893EDA62AFA4}" presName="hierChild4" presStyleCnt="0"/>
      <dgm:spPr/>
    </dgm:pt>
    <dgm:pt modelId="{FCE14504-C550-4965-A345-8457E2DCC28C}" type="pres">
      <dgm:prSet presAssocID="{E1561F05-00DD-4EC6-B304-893EDA62AFA4}" presName="hierChild5" presStyleCnt="0"/>
      <dgm:spPr/>
    </dgm:pt>
    <dgm:pt modelId="{610114BC-1402-462E-8200-B0FC066CBF87}" type="pres">
      <dgm:prSet presAssocID="{70B18D93-4797-433F-A268-3049CF2F9B00}" presName="Name37" presStyleLbl="parChTrans1D4" presStyleIdx="2" presStyleCnt="10"/>
      <dgm:spPr/>
      <dgm:t>
        <a:bodyPr/>
        <a:lstStyle/>
        <a:p>
          <a:endParaRPr lang="en-US"/>
        </a:p>
      </dgm:t>
    </dgm:pt>
    <dgm:pt modelId="{E7CF5556-B549-4936-861C-CC93B69AB786}" type="pres">
      <dgm:prSet presAssocID="{B937E507-7CDE-4E75-9FED-20A1A9B2FA56}" presName="hierRoot2" presStyleCnt="0">
        <dgm:presLayoutVars>
          <dgm:hierBranch val="init"/>
        </dgm:presLayoutVars>
      </dgm:prSet>
      <dgm:spPr/>
    </dgm:pt>
    <dgm:pt modelId="{EA0B436F-E23F-4D01-B3AD-A3B651BAB54C}" type="pres">
      <dgm:prSet presAssocID="{B937E507-7CDE-4E75-9FED-20A1A9B2FA56}" presName="rootComposite" presStyleCnt="0"/>
      <dgm:spPr/>
    </dgm:pt>
    <dgm:pt modelId="{DC1FB56D-CFEF-40D9-B852-478089A0AE32}" type="pres">
      <dgm:prSet presAssocID="{B937E507-7CDE-4E75-9FED-20A1A9B2FA56}" presName="rootText" presStyleLbl="node4" presStyleIdx="2" presStyleCnt="10" custLinFactX="-52461" custLinFactY="8445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FE4838-7524-4199-8FBA-FACCFB8BB45B}" type="pres">
      <dgm:prSet presAssocID="{B937E507-7CDE-4E75-9FED-20A1A9B2FA56}" presName="rootConnector" presStyleLbl="node4" presStyleIdx="2" presStyleCnt="10"/>
      <dgm:spPr/>
      <dgm:t>
        <a:bodyPr/>
        <a:lstStyle/>
        <a:p>
          <a:endParaRPr lang="en-US"/>
        </a:p>
      </dgm:t>
    </dgm:pt>
    <dgm:pt modelId="{C11A7EC5-4C46-49F2-A355-18A09524AC3E}" type="pres">
      <dgm:prSet presAssocID="{B937E507-7CDE-4E75-9FED-20A1A9B2FA56}" presName="hierChild4" presStyleCnt="0"/>
      <dgm:spPr/>
    </dgm:pt>
    <dgm:pt modelId="{221FE6BF-26B2-4A30-858C-DAA776621CA5}" type="pres">
      <dgm:prSet presAssocID="{B937E507-7CDE-4E75-9FED-20A1A9B2FA56}" presName="hierChild5" presStyleCnt="0"/>
      <dgm:spPr/>
    </dgm:pt>
    <dgm:pt modelId="{A052901D-D5A3-4576-B8BB-2BF28083CED7}" type="pres">
      <dgm:prSet presAssocID="{6DCE9D6A-2D94-4B12-B1CA-5B95A055BC1B}" presName="Name37" presStyleLbl="parChTrans1D4" presStyleIdx="3" presStyleCnt="10"/>
      <dgm:spPr/>
      <dgm:t>
        <a:bodyPr/>
        <a:lstStyle/>
        <a:p>
          <a:endParaRPr lang="en-US"/>
        </a:p>
      </dgm:t>
    </dgm:pt>
    <dgm:pt modelId="{27C0C388-FC35-4757-887E-CFEBBE1A6AFD}" type="pres">
      <dgm:prSet presAssocID="{770EF09C-FD1F-4609-BE40-D4230AAC82C5}" presName="hierRoot2" presStyleCnt="0">
        <dgm:presLayoutVars>
          <dgm:hierBranch val="init"/>
        </dgm:presLayoutVars>
      </dgm:prSet>
      <dgm:spPr/>
    </dgm:pt>
    <dgm:pt modelId="{78ED92F4-C56B-4C56-AB12-F4C8C724E471}" type="pres">
      <dgm:prSet presAssocID="{770EF09C-FD1F-4609-BE40-D4230AAC82C5}" presName="rootComposite" presStyleCnt="0"/>
      <dgm:spPr/>
    </dgm:pt>
    <dgm:pt modelId="{43B2ACA2-8929-41DF-8E46-5DF5A6B5D106}" type="pres">
      <dgm:prSet presAssocID="{770EF09C-FD1F-4609-BE40-D4230AAC82C5}" presName="rootText" presStyleLbl="node4" presStyleIdx="3" presStyleCnt="10" custLinFactX="-60278" custLinFactY="84449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435775-B311-4666-991B-0B27BE298097}" type="pres">
      <dgm:prSet presAssocID="{770EF09C-FD1F-4609-BE40-D4230AAC82C5}" presName="rootConnector" presStyleLbl="node4" presStyleIdx="3" presStyleCnt="10"/>
      <dgm:spPr/>
      <dgm:t>
        <a:bodyPr/>
        <a:lstStyle/>
        <a:p>
          <a:endParaRPr lang="en-US"/>
        </a:p>
      </dgm:t>
    </dgm:pt>
    <dgm:pt modelId="{F1920A78-2520-4BA6-B679-84C2A35AD88B}" type="pres">
      <dgm:prSet presAssocID="{770EF09C-FD1F-4609-BE40-D4230AAC82C5}" presName="hierChild4" presStyleCnt="0"/>
      <dgm:spPr/>
    </dgm:pt>
    <dgm:pt modelId="{ABA4A06A-3234-4417-A49D-353F45316724}" type="pres">
      <dgm:prSet presAssocID="{5C1D4B14-CCAA-4752-A74A-A9DBA8794740}" presName="Name37" presStyleLbl="parChTrans1D4" presStyleIdx="4" presStyleCnt="10"/>
      <dgm:spPr/>
      <dgm:t>
        <a:bodyPr/>
        <a:lstStyle/>
        <a:p>
          <a:endParaRPr lang="en-US"/>
        </a:p>
      </dgm:t>
    </dgm:pt>
    <dgm:pt modelId="{D44A0B18-CBE4-4081-8856-9A3B3856C75E}" type="pres">
      <dgm:prSet presAssocID="{BBFC0A16-A384-43B3-A927-6BF747264105}" presName="hierRoot2" presStyleCnt="0">
        <dgm:presLayoutVars>
          <dgm:hierBranch val="init"/>
        </dgm:presLayoutVars>
      </dgm:prSet>
      <dgm:spPr/>
    </dgm:pt>
    <dgm:pt modelId="{2F500D31-EC63-4DBA-A402-E0F20BA59069}" type="pres">
      <dgm:prSet presAssocID="{BBFC0A16-A384-43B3-A927-6BF747264105}" presName="rootComposite" presStyleCnt="0"/>
      <dgm:spPr/>
    </dgm:pt>
    <dgm:pt modelId="{1B8F765D-A76F-487C-AE1B-9D64463542D2}" type="pres">
      <dgm:prSet presAssocID="{BBFC0A16-A384-43B3-A927-6BF747264105}" presName="rootText" presStyleLbl="node4" presStyleIdx="4" presStyleCnt="10" custLinFactX="-60142" custLinFactY="100000" custLinFactNeighborX="-100000" custLinFactNeighborY="1236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C1C45B-D627-4799-B633-19BDD790C01E}" type="pres">
      <dgm:prSet presAssocID="{BBFC0A16-A384-43B3-A927-6BF747264105}" presName="rootConnector" presStyleLbl="node4" presStyleIdx="4" presStyleCnt="10"/>
      <dgm:spPr/>
      <dgm:t>
        <a:bodyPr/>
        <a:lstStyle/>
        <a:p>
          <a:endParaRPr lang="en-US"/>
        </a:p>
      </dgm:t>
    </dgm:pt>
    <dgm:pt modelId="{659588F5-67DE-4388-8A2C-094961350D58}" type="pres">
      <dgm:prSet presAssocID="{BBFC0A16-A384-43B3-A927-6BF747264105}" presName="hierChild4" presStyleCnt="0"/>
      <dgm:spPr/>
    </dgm:pt>
    <dgm:pt modelId="{58A967F6-DB70-4556-8096-BE8F2122ABB8}" type="pres">
      <dgm:prSet presAssocID="{BBFC0A16-A384-43B3-A927-6BF747264105}" presName="hierChild5" presStyleCnt="0"/>
      <dgm:spPr/>
    </dgm:pt>
    <dgm:pt modelId="{2974E8CD-C965-451A-A805-07B75E68B594}" type="pres">
      <dgm:prSet presAssocID="{770EF09C-FD1F-4609-BE40-D4230AAC82C5}" presName="hierChild5" presStyleCnt="0"/>
      <dgm:spPr/>
    </dgm:pt>
    <dgm:pt modelId="{5AD16068-F25E-4B3F-B03C-6D11273F00F1}" type="pres">
      <dgm:prSet presAssocID="{7C4C9992-0DEB-4764-A5F4-29A1FFDCF5EF}" presName="hierChild5" presStyleCnt="0"/>
      <dgm:spPr/>
    </dgm:pt>
    <dgm:pt modelId="{BF3EAB27-56F9-4A6E-B675-40E9621D58BC}" type="pres">
      <dgm:prSet presAssocID="{418DA5FF-3E44-4F00-834A-9350E303D9B4}" presName="Name37" presStyleLbl="parChTrans1D4" presStyleIdx="5" presStyleCnt="10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5" presStyleCnt="10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25E2E284-F7D5-4EA6-A979-0871CD87CD4D}" type="pres">
      <dgm:prSet presAssocID="{4AFAEDFF-7B8B-4976-AF76-B90A717D0330}" presName="Name37" presStyleLbl="parChTrans1D4" presStyleIdx="6" presStyleCnt="10"/>
      <dgm:spPr/>
      <dgm:t>
        <a:bodyPr/>
        <a:lstStyle/>
        <a:p>
          <a:endParaRPr lang="en-US"/>
        </a:p>
      </dgm:t>
    </dgm:pt>
    <dgm:pt modelId="{F7113D4E-E7A9-457E-AADB-EF062870DD75}" type="pres">
      <dgm:prSet presAssocID="{125575F3-47B9-4CB1-AF82-7D3891B86288}" presName="hierRoot2" presStyleCnt="0">
        <dgm:presLayoutVars>
          <dgm:hierBranch val="init"/>
        </dgm:presLayoutVars>
      </dgm:prSet>
      <dgm:spPr/>
    </dgm:pt>
    <dgm:pt modelId="{F7255D0A-DF5A-4BEE-B544-C787034167B8}" type="pres">
      <dgm:prSet presAssocID="{125575F3-47B9-4CB1-AF82-7D3891B86288}" presName="rootComposite" presStyleCnt="0"/>
      <dgm:spPr/>
    </dgm:pt>
    <dgm:pt modelId="{AB78347E-DA23-4328-91F2-6DF0AE135808}" type="pres">
      <dgm:prSet presAssocID="{125575F3-47B9-4CB1-AF82-7D3891B86288}" presName="rootText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C93387-8AE5-4010-BE63-15917041BDAC}" type="pres">
      <dgm:prSet presAssocID="{125575F3-47B9-4CB1-AF82-7D3891B86288}" presName="rootConnector" presStyleLbl="node4" presStyleIdx="6" presStyleCnt="10"/>
      <dgm:spPr/>
      <dgm:t>
        <a:bodyPr/>
        <a:lstStyle/>
        <a:p>
          <a:endParaRPr lang="en-US"/>
        </a:p>
      </dgm:t>
    </dgm:pt>
    <dgm:pt modelId="{BF2F6012-3AD3-4CC2-AFDE-17E93B3C519D}" type="pres">
      <dgm:prSet presAssocID="{125575F3-47B9-4CB1-AF82-7D3891B86288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7" presStyleCnt="10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7" presStyleCnt="10" custLinFactX="-38213" custLinFactNeighborX="-100000" custLinFactNeighborY="425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7" presStyleCnt="10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D741BBBD-E24C-4F32-92B4-02BE0A239D86}" type="pres">
      <dgm:prSet presAssocID="{7EE3A2FF-D691-4602-872A-A746BBD7239F}" presName="Name37" presStyleLbl="parChTrans1D4" presStyleIdx="8" presStyleCnt="10"/>
      <dgm:spPr/>
      <dgm:t>
        <a:bodyPr/>
        <a:lstStyle/>
        <a:p>
          <a:endParaRPr lang="en-US"/>
        </a:p>
      </dgm:t>
    </dgm:pt>
    <dgm:pt modelId="{AED931B7-81B5-4773-A6DE-382F12308D24}" type="pres">
      <dgm:prSet presAssocID="{B5CFFAA1-BD5E-437E-9E8F-BF5DF2068EC3}" presName="hierRoot2" presStyleCnt="0">
        <dgm:presLayoutVars>
          <dgm:hierBranch val="init"/>
        </dgm:presLayoutVars>
      </dgm:prSet>
      <dgm:spPr/>
    </dgm:pt>
    <dgm:pt modelId="{70C0427B-0E2A-4402-8595-49455044A3F2}" type="pres">
      <dgm:prSet presAssocID="{B5CFFAA1-BD5E-437E-9E8F-BF5DF2068EC3}" presName="rootComposite" presStyleCnt="0"/>
      <dgm:spPr/>
    </dgm:pt>
    <dgm:pt modelId="{B925B85A-4A33-4FD4-A384-41D8CBD8DDBE}" type="pres">
      <dgm:prSet presAssocID="{B5CFFAA1-BD5E-437E-9E8F-BF5DF2068EC3}" presName="rootText" presStyleLbl="node4" presStyleIdx="8" presStyleCnt="10" custLinFactNeighborX="14554" custLinFactNeighborY="-994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23A048-A3EE-4113-A169-4F362F003D31}" type="pres">
      <dgm:prSet presAssocID="{B5CFFAA1-BD5E-437E-9E8F-BF5DF2068EC3}" presName="rootConnector" presStyleLbl="node4" presStyleIdx="8" presStyleCnt="10"/>
      <dgm:spPr/>
      <dgm:t>
        <a:bodyPr/>
        <a:lstStyle/>
        <a:p>
          <a:endParaRPr lang="en-US"/>
        </a:p>
      </dgm:t>
    </dgm:pt>
    <dgm:pt modelId="{4A510588-E4AF-4B59-AD88-17C96ACF4AFA}" type="pres">
      <dgm:prSet presAssocID="{B5CFFAA1-BD5E-437E-9E8F-BF5DF2068EC3}" presName="hierChild4" presStyleCnt="0"/>
      <dgm:spPr/>
    </dgm:pt>
    <dgm:pt modelId="{07174809-1A24-442A-B97B-0E6B72087472}" type="pres">
      <dgm:prSet presAssocID="{B5CFFAA1-BD5E-437E-9E8F-BF5DF2068EC3}" presName="hierChild5" presStyleCnt="0"/>
      <dgm:spPr/>
    </dgm:pt>
    <dgm:pt modelId="{0F574B29-6621-42D3-BB75-6CEFACFA438F}" type="pres">
      <dgm:prSet presAssocID="{AE86E474-F2BC-4D64-A3D2-2CC6CE92F76D}" presName="Name37" presStyleLbl="parChTrans1D4" presStyleIdx="9" presStyleCnt="10"/>
      <dgm:spPr/>
      <dgm:t>
        <a:bodyPr/>
        <a:lstStyle/>
        <a:p>
          <a:endParaRPr lang="en-US"/>
        </a:p>
      </dgm:t>
    </dgm:pt>
    <dgm:pt modelId="{EC6237EB-36DE-4FF5-B911-31ECA0B43FF9}" type="pres">
      <dgm:prSet presAssocID="{20BEBAD4-EBA3-422B-9455-628ED63D5F51}" presName="hierRoot2" presStyleCnt="0">
        <dgm:presLayoutVars>
          <dgm:hierBranch val="init"/>
        </dgm:presLayoutVars>
      </dgm:prSet>
      <dgm:spPr/>
    </dgm:pt>
    <dgm:pt modelId="{1D6FAFA3-BA25-445C-829C-100159E3C96A}" type="pres">
      <dgm:prSet presAssocID="{20BEBAD4-EBA3-422B-9455-628ED63D5F51}" presName="rootComposite" presStyleCnt="0"/>
      <dgm:spPr/>
    </dgm:pt>
    <dgm:pt modelId="{D7C16F31-0A50-4D35-BBA0-A994D61B83BB}" type="pres">
      <dgm:prSet presAssocID="{20BEBAD4-EBA3-422B-9455-628ED63D5F51}" presName="rootText" presStyleLbl="node4" presStyleIdx="9" presStyleCnt="10" custLinFactNeighborX="36962" custLinFactNeighborY="-457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E92055-6600-46D2-8E71-A8F807966866}" type="pres">
      <dgm:prSet presAssocID="{20BEBAD4-EBA3-422B-9455-628ED63D5F51}" presName="rootConnector" presStyleLbl="node4" presStyleIdx="9" presStyleCnt="10"/>
      <dgm:spPr/>
      <dgm:t>
        <a:bodyPr/>
        <a:lstStyle/>
        <a:p>
          <a:endParaRPr lang="en-US"/>
        </a:p>
      </dgm:t>
    </dgm:pt>
    <dgm:pt modelId="{F6E31543-1FDF-4117-AE06-D81E40B0EB2C}" type="pres">
      <dgm:prSet presAssocID="{20BEBAD4-EBA3-422B-9455-628ED63D5F51}" presName="hierChild4" presStyleCnt="0"/>
      <dgm:spPr/>
    </dgm:pt>
    <dgm:pt modelId="{E7FE4F73-737A-4717-B9EB-4C9B89F87DB3}" type="pres">
      <dgm:prSet presAssocID="{20BEBAD4-EBA3-422B-9455-628ED63D5F51}" presName="hierChild5" presStyleCnt="0"/>
      <dgm:spPr/>
    </dgm:pt>
    <dgm:pt modelId="{EBE0101C-ADE8-4659-AB03-10CB4AB9E55A}" type="pres">
      <dgm:prSet presAssocID="{125575F3-47B9-4CB1-AF82-7D3891B86288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C51DC8AD-1B4B-43C8-A8EE-975F0DFD20BB}" srcId="{125575F3-47B9-4CB1-AF82-7D3891B86288}" destId="{D9675CCF-2686-4685-9D9B-FAB534A3865E}" srcOrd="0" destOrd="0" parTransId="{21E43A86-EB03-44D8-82A7-FEE4900858A7}" sibTransId="{8FFE6A54-7073-4B50-8087-3E686A1DF323}"/>
    <dgm:cxn modelId="{AF7EAAC5-26A2-45A2-AAD3-F8C785138891}" type="presOf" srcId="{7C4C9992-0DEB-4764-A5F4-29A1FFDCF5EF}" destId="{E299B57C-6C47-4EC8-BE36-5551ADDF908F}" srcOrd="0" destOrd="0" presId="urn:microsoft.com/office/officeart/2005/8/layout/orgChart1"/>
    <dgm:cxn modelId="{F82B521B-6BAB-4A8D-99AE-E27BEC2E2005}" type="presOf" srcId="{B5CFFAA1-BD5E-437E-9E8F-BF5DF2068EC3}" destId="{B925B85A-4A33-4FD4-A384-41D8CBD8DDBE}" srcOrd="0" destOrd="0" presId="urn:microsoft.com/office/officeart/2005/8/layout/orgChart1"/>
    <dgm:cxn modelId="{DF116446-A9F2-42C0-A806-9305C8B7FB2F}" type="presOf" srcId="{6525EFB2-4182-4B19-A0F0-AB0710B27A26}" destId="{8470DC22-03CD-4EA4-8972-1D1C2319E3E3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BF6FA49E-D073-4317-BDF2-55CC0ADF8B91}" type="presOf" srcId="{125575F3-47B9-4CB1-AF82-7D3891B86288}" destId="{AB78347E-DA23-4328-91F2-6DF0AE135808}" srcOrd="0" destOrd="0" presId="urn:microsoft.com/office/officeart/2005/8/layout/orgChart1"/>
    <dgm:cxn modelId="{2554A949-76EB-472B-90DF-F6440C988DD6}" type="presOf" srcId="{B937E507-7CDE-4E75-9FED-20A1A9B2FA56}" destId="{DC1FB56D-CFEF-40D9-B852-478089A0AE32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48C15286-6448-4866-8E0A-DFFD90766F12}" type="presOf" srcId="{418DA5FF-3E44-4F00-834A-9350E303D9B4}" destId="{BF3EAB27-56F9-4A6E-B675-40E9621D58BC}" srcOrd="0" destOrd="0" presId="urn:microsoft.com/office/officeart/2005/8/layout/orgChart1"/>
    <dgm:cxn modelId="{A5660D05-A2CB-4F63-B45F-F4C848F42B18}" type="presOf" srcId="{7C4C9992-0DEB-4764-A5F4-29A1FFDCF5EF}" destId="{256EFCA7-EEEB-45E5-8160-25AF9353D09C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F1AC33DE-F8F7-47F0-A72E-3F721AA154AF}" type="presOf" srcId="{1849FE22-275B-454F-B40D-8E6FAF2E2E71}" destId="{F2A5F20D-5BD0-4909-8FEC-6161E7F1DD6A}" srcOrd="0" destOrd="0" presId="urn:microsoft.com/office/officeart/2005/8/layout/orgChart1"/>
    <dgm:cxn modelId="{0EB589D2-8F12-4879-A388-160436E5B9F2}" srcId="{C54E747C-CE66-43EB-88A3-72B461E9F6A9}" destId="{125575F3-47B9-4CB1-AF82-7D3891B86288}" srcOrd="0" destOrd="0" parTransId="{4AFAEDFF-7B8B-4976-AF76-B90A717D0330}" sibTransId="{6A229876-F7BB-4DD5-A86A-DD4E3E883052}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8DEE7B47-D116-4B5C-8447-2597F63A8919}" type="presOf" srcId="{21E43A86-EB03-44D8-82A7-FEE4900858A7}" destId="{71EDE730-E10B-442A-87B9-2CD9BEFE9B5A}" srcOrd="0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301B7699-7993-432D-9868-273E5C0934EC}" srcId="{125575F3-47B9-4CB1-AF82-7D3891B86288}" destId="{20BEBAD4-EBA3-422B-9455-628ED63D5F51}" srcOrd="2" destOrd="0" parTransId="{AE86E474-F2BC-4D64-A3D2-2CC6CE92F76D}" sibTransId="{04DFBF56-EF94-4CAC-BCA0-99798242B548}"/>
    <dgm:cxn modelId="{24B95933-CB53-48A6-91D9-ADF1128C933D}" type="presOf" srcId="{E1561F05-00DD-4EC6-B304-893EDA62AFA4}" destId="{7691E169-08F8-4E85-A57F-A91C2E8EDF2B}" srcOrd="0" destOrd="0" presId="urn:microsoft.com/office/officeart/2005/8/layout/orgChart1"/>
    <dgm:cxn modelId="{B81D56CD-1906-42B3-89EB-2507AE6B78A7}" type="presOf" srcId="{B937E507-7CDE-4E75-9FED-20A1A9B2FA56}" destId="{7EFE4838-7524-4199-8FBA-FACCFB8BB45B}" srcOrd="1" destOrd="0" presId="urn:microsoft.com/office/officeart/2005/8/layout/orgChart1"/>
    <dgm:cxn modelId="{C68CF7CA-E600-4272-A310-B599C90CC4A6}" type="presOf" srcId="{AE86E474-F2BC-4D64-A3D2-2CC6CE92F76D}" destId="{0F574B29-6621-42D3-BB75-6CEFACFA438F}" srcOrd="0" destOrd="0" presId="urn:microsoft.com/office/officeart/2005/8/layout/orgChart1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799CFD91-D1B3-4679-B6AB-9E8DE1AE74A7}" srcId="{2430ABA7-3E6E-4195-B363-66A36A81ACFF}" destId="{7C4C9992-0DEB-4764-A5F4-29A1FFDCF5EF}" srcOrd="0" destOrd="0" parTransId="{6525EFB2-4182-4B19-A0F0-AB0710B27A26}" sibTransId="{A48EEC32-3EAA-4BDB-9B41-87FEE00617E1}"/>
    <dgm:cxn modelId="{D08792B6-BAE6-44B5-BA2C-16BA20C1AF2F}" type="presOf" srcId="{BBFC0A16-A384-43B3-A927-6BF747264105}" destId="{1B8F765D-A76F-487C-AE1B-9D64463542D2}" srcOrd="0" destOrd="0" presId="urn:microsoft.com/office/officeart/2005/8/layout/orgChart1"/>
    <dgm:cxn modelId="{66164EC3-C46B-4AF8-8FD0-B2EA19F35A12}" srcId="{125575F3-47B9-4CB1-AF82-7D3891B86288}" destId="{B5CFFAA1-BD5E-437E-9E8F-BF5DF2068EC3}" srcOrd="1" destOrd="0" parTransId="{7EE3A2FF-D691-4602-872A-A746BBD7239F}" sibTransId="{2FFD1BE9-C5B0-4C50-B714-D8A219AA0706}"/>
    <dgm:cxn modelId="{6F483A4A-2978-4B20-AC75-89737E0767C8}" type="presOf" srcId="{4AFAEDFF-7B8B-4976-AF76-B90A717D0330}" destId="{25E2E284-F7D5-4EA6-A979-0871CD87CD4D}" srcOrd="0" destOrd="0" presId="urn:microsoft.com/office/officeart/2005/8/layout/orgChart1"/>
    <dgm:cxn modelId="{31B927AD-DD6E-4A9E-9A27-49D653F08909}" type="presOf" srcId="{E1561F05-00DD-4EC6-B304-893EDA62AFA4}" destId="{F994192E-12B4-4AF7-ACE4-61BF419CFC6B}" srcOrd="1" destOrd="0" presId="urn:microsoft.com/office/officeart/2005/8/layout/orgChart1"/>
    <dgm:cxn modelId="{BDE1043F-D5F2-4A22-AC81-78C18E15FC1D}" type="presOf" srcId="{C54E747C-CE66-43EB-88A3-72B461E9F6A9}" destId="{1CABFA01-343D-4778-A83C-57F3441C367C}" srcOrd="1" destOrd="0" presId="urn:microsoft.com/office/officeart/2005/8/layout/orgChart1"/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F1D268B5-EF89-4222-BD63-ED12D1AC610B}" srcId="{7C4C9992-0DEB-4764-A5F4-29A1FFDCF5EF}" destId="{B937E507-7CDE-4E75-9FED-20A1A9B2FA56}" srcOrd="1" destOrd="0" parTransId="{70B18D93-4797-433F-A268-3049CF2F9B00}" sibTransId="{2507C6BC-3FA6-4A9E-919B-F8B87BD0886E}"/>
    <dgm:cxn modelId="{EA616CF8-A847-4249-8E42-740DB432D4C9}" type="presOf" srcId="{D9675CCF-2686-4685-9D9B-FAB534A3865E}" destId="{38B82000-764A-44B2-9D1B-3570F4E1E74D}" srcOrd="0" destOrd="0" presId="urn:microsoft.com/office/officeart/2005/8/layout/orgChart1"/>
    <dgm:cxn modelId="{4322952A-6EC4-4CFB-9490-561552CBB09B}" type="presOf" srcId="{C54E747C-CE66-43EB-88A3-72B461E9F6A9}" destId="{86D16D82-A883-47FB-9284-EB8B103E94DD}" srcOrd="0" destOrd="0" presId="urn:microsoft.com/office/officeart/2005/8/layout/orgChart1"/>
    <dgm:cxn modelId="{BE48D02C-446D-4FED-BADE-CA4355A85890}" type="presOf" srcId="{20BEBAD4-EBA3-422B-9455-628ED63D5F51}" destId="{4AE92055-6600-46D2-8E71-A8F807966866}" srcOrd="1" destOrd="0" presId="urn:microsoft.com/office/officeart/2005/8/layout/orgChart1"/>
    <dgm:cxn modelId="{21F084D9-3765-46B2-98BE-65581E1C2615}" type="presOf" srcId="{770EF09C-FD1F-4609-BE40-D4230AAC82C5}" destId="{84435775-B311-4666-991B-0B27BE298097}" srcOrd="1" destOrd="0" presId="urn:microsoft.com/office/officeart/2005/8/layout/orgChart1"/>
    <dgm:cxn modelId="{7C213AD0-52FE-4420-A89F-6EFE7FF6D11F}" srcId="{770EF09C-FD1F-4609-BE40-D4230AAC82C5}" destId="{BBFC0A16-A384-43B3-A927-6BF747264105}" srcOrd="0" destOrd="0" parTransId="{5C1D4B14-CCAA-4752-A74A-A9DBA8794740}" sibTransId="{812E3E48-7CB2-4437-A4F3-C4D61645748E}"/>
    <dgm:cxn modelId="{F3F4D487-D965-48A5-AC76-C8B5D1AE7102}" type="presOf" srcId="{BBFC0A16-A384-43B3-A927-6BF747264105}" destId="{EEC1C45B-D627-4799-B633-19BDD790C01E}" srcOrd="1" destOrd="0" presId="urn:microsoft.com/office/officeart/2005/8/layout/orgChart1"/>
    <dgm:cxn modelId="{34710977-7B3D-45D6-9280-3805BF8FC668}" type="presOf" srcId="{70B18D93-4797-433F-A268-3049CF2F9B00}" destId="{610114BC-1402-462E-8200-B0FC066CBF87}" srcOrd="0" destOrd="0" presId="urn:microsoft.com/office/officeart/2005/8/layout/orgChart1"/>
    <dgm:cxn modelId="{3106B353-E783-41A1-B66A-C6F11139B714}" type="presOf" srcId="{7EE3A2FF-D691-4602-872A-A746BBD7239F}" destId="{D741BBBD-E24C-4F32-92B4-02BE0A239D86}" srcOrd="0" destOrd="0" presId="urn:microsoft.com/office/officeart/2005/8/layout/orgChart1"/>
    <dgm:cxn modelId="{63E876FD-8A7B-49C4-9DE6-5901DCAEE360}" srcId="{7C4C9992-0DEB-4764-A5F4-29A1FFDCF5EF}" destId="{770EF09C-FD1F-4609-BE40-D4230AAC82C5}" srcOrd="2" destOrd="0" parTransId="{6DCE9D6A-2D94-4B12-B1CA-5B95A055BC1B}" sibTransId="{C7676F9A-03CA-4A04-B167-006AEEBBFF39}"/>
    <dgm:cxn modelId="{8C115D7C-F5DB-4D80-B5D9-171C02D90CA3}" type="presOf" srcId="{6DCE9D6A-2D94-4B12-B1CA-5B95A055BC1B}" destId="{A052901D-D5A3-4576-B8BB-2BF28083CED7}" srcOrd="0" destOrd="0" presId="urn:microsoft.com/office/officeart/2005/8/layout/orgChart1"/>
    <dgm:cxn modelId="{798997C1-62F1-4537-A9D4-5C068CCB4317}" srcId="{7C4C9992-0DEB-4764-A5F4-29A1FFDCF5EF}" destId="{E1561F05-00DD-4EC6-B304-893EDA62AFA4}" srcOrd="0" destOrd="0" parTransId="{1849FE22-275B-454F-B40D-8E6FAF2E2E71}" sibTransId="{DC1F66C0-96E8-4F0F-8306-4D3C990CA615}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2EA77AFD-FC6A-44DB-8EC3-D4CE2101C921}" type="presOf" srcId="{5C1D4B14-CCAA-4752-A74A-A9DBA8794740}" destId="{ABA4A06A-3234-4417-A49D-353F45316724}" srcOrd="0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66E3F8E5-9FAF-441F-B5D4-DC660D1ED4EB}" type="presOf" srcId="{125575F3-47B9-4CB1-AF82-7D3891B86288}" destId="{10C93387-8AE5-4010-BE63-15917041BDAC}" srcOrd="1" destOrd="0" presId="urn:microsoft.com/office/officeart/2005/8/layout/orgChart1"/>
    <dgm:cxn modelId="{8CC6CE1B-FA33-478E-B62D-0E337D906506}" type="presOf" srcId="{20BEBAD4-EBA3-422B-9455-628ED63D5F51}" destId="{D7C16F31-0A50-4D35-BBA0-A994D61B83BB}" srcOrd="0" destOrd="0" presId="urn:microsoft.com/office/officeart/2005/8/layout/orgChart1"/>
    <dgm:cxn modelId="{AF24602A-7E35-4734-9A1E-B52BD5AA6F06}" type="presOf" srcId="{B5CFFAA1-BD5E-437E-9E8F-BF5DF2068EC3}" destId="{C123A048-A3EE-4113-A169-4F362F003D31}" srcOrd="1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D2A084E2-7414-4B79-9DBB-C8E00037727E}" type="presOf" srcId="{D9675CCF-2686-4685-9D9B-FAB534A3865E}" destId="{FA2DA044-075B-4BD0-9C2B-D2257F93E769}" srcOrd="1" destOrd="0" presId="urn:microsoft.com/office/officeart/2005/8/layout/orgChart1"/>
    <dgm:cxn modelId="{FA24B295-F715-4436-97F4-5CE0A352183A}" srcId="{2430ABA7-3E6E-4195-B363-66A36A81ACFF}" destId="{C54E747C-CE66-43EB-88A3-72B461E9F6A9}" srcOrd="1" destOrd="0" parTransId="{418DA5FF-3E44-4F00-834A-9350E303D9B4}" sibTransId="{3D331997-0784-4005-ABD5-E2DB2946355B}"/>
    <dgm:cxn modelId="{FFE3110B-F8DE-4891-8A18-F168CD386C4E}" type="presOf" srcId="{770EF09C-FD1F-4609-BE40-D4230AAC82C5}" destId="{43B2ACA2-8929-41DF-8E46-5DF5A6B5D106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DC0A5473-D970-4532-B135-9429B738A9F6}" type="presParOf" srcId="{6975675B-2B94-46FF-96C8-33D1078C764D}" destId="{8470DC22-03CD-4EA4-8972-1D1C2319E3E3}" srcOrd="0" destOrd="0" presId="urn:microsoft.com/office/officeart/2005/8/layout/orgChart1"/>
    <dgm:cxn modelId="{407EAD4A-A615-46A0-88CB-054C598A56E6}" type="presParOf" srcId="{6975675B-2B94-46FF-96C8-33D1078C764D}" destId="{C7695832-3EE1-49E0-8E27-4444D0AFB923}" srcOrd="1" destOrd="0" presId="urn:microsoft.com/office/officeart/2005/8/layout/orgChart1"/>
    <dgm:cxn modelId="{F9A4AA0A-B50E-4B1A-9B1E-1D66AE67DDAF}" type="presParOf" srcId="{C7695832-3EE1-49E0-8E27-4444D0AFB923}" destId="{33FBB9E4-ED8B-47AA-ADD3-425F1D90ABE9}" srcOrd="0" destOrd="0" presId="urn:microsoft.com/office/officeart/2005/8/layout/orgChart1"/>
    <dgm:cxn modelId="{E5E18397-6547-4FEB-B8CD-9088E5538E51}" type="presParOf" srcId="{33FBB9E4-ED8B-47AA-ADD3-425F1D90ABE9}" destId="{E299B57C-6C47-4EC8-BE36-5551ADDF908F}" srcOrd="0" destOrd="0" presId="urn:microsoft.com/office/officeart/2005/8/layout/orgChart1"/>
    <dgm:cxn modelId="{388FBF87-9375-497D-81DF-3716644EAB67}" type="presParOf" srcId="{33FBB9E4-ED8B-47AA-ADD3-425F1D90ABE9}" destId="{256EFCA7-EEEB-45E5-8160-25AF9353D09C}" srcOrd="1" destOrd="0" presId="urn:microsoft.com/office/officeart/2005/8/layout/orgChart1"/>
    <dgm:cxn modelId="{B5260BB1-EDB1-4A87-813A-BC044600E05F}" type="presParOf" srcId="{C7695832-3EE1-49E0-8E27-4444D0AFB923}" destId="{C4990CE2-ED61-4FD5-B7E2-281ABC8493B1}" srcOrd="1" destOrd="0" presId="urn:microsoft.com/office/officeart/2005/8/layout/orgChart1"/>
    <dgm:cxn modelId="{DB44B44C-CF33-4FC0-B019-3E61D761EF7E}" type="presParOf" srcId="{C4990CE2-ED61-4FD5-B7E2-281ABC8493B1}" destId="{F2A5F20D-5BD0-4909-8FEC-6161E7F1DD6A}" srcOrd="0" destOrd="0" presId="urn:microsoft.com/office/officeart/2005/8/layout/orgChart1"/>
    <dgm:cxn modelId="{564AA92D-6709-4C93-A031-D229243CE0D9}" type="presParOf" srcId="{C4990CE2-ED61-4FD5-B7E2-281ABC8493B1}" destId="{90A8EC85-62EE-4105-BC73-9CBFB5EA4F4E}" srcOrd="1" destOrd="0" presId="urn:microsoft.com/office/officeart/2005/8/layout/orgChart1"/>
    <dgm:cxn modelId="{78BA8F77-2683-4596-8A49-57D6F13EFE91}" type="presParOf" srcId="{90A8EC85-62EE-4105-BC73-9CBFB5EA4F4E}" destId="{863005C0-4CDF-4422-B45D-28DC096B02E4}" srcOrd="0" destOrd="0" presId="urn:microsoft.com/office/officeart/2005/8/layout/orgChart1"/>
    <dgm:cxn modelId="{B2A6AF35-54AD-44A4-A0D8-1791E8DC9F3A}" type="presParOf" srcId="{863005C0-4CDF-4422-B45D-28DC096B02E4}" destId="{7691E169-08F8-4E85-A57F-A91C2E8EDF2B}" srcOrd="0" destOrd="0" presId="urn:microsoft.com/office/officeart/2005/8/layout/orgChart1"/>
    <dgm:cxn modelId="{8EF22C8B-4C86-4F65-B48E-2D6BBF2816B3}" type="presParOf" srcId="{863005C0-4CDF-4422-B45D-28DC096B02E4}" destId="{F994192E-12B4-4AF7-ACE4-61BF419CFC6B}" srcOrd="1" destOrd="0" presId="urn:microsoft.com/office/officeart/2005/8/layout/orgChart1"/>
    <dgm:cxn modelId="{5DF78E57-957A-4720-93EB-3A2D95C24636}" type="presParOf" srcId="{90A8EC85-62EE-4105-BC73-9CBFB5EA4F4E}" destId="{66888C75-2D0B-4E0B-B7F2-4B9C2FF806C4}" srcOrd="1" destOrd="0" presId="urn:microsoft.com/office/officeart/2005/8/layout/orgChart1"/>
    <dgm:cxn modelId="{D8DB20CF-B69B-41CC-A6F7-8CBB16E5F35E}" type="presParOf" srcId="{90A8EC85-62EE-4105-BC73-9CBFB5EA4F4E}" destId="{FCE14504-C550-4965-A345-8457E2DCC28C}" srcOrd="2" destOrd="0" presId="urn:microsoft.com/office/officeart/2005/8/layout/orgChart1"/>
    <dgm:cxn modelId="{8C4CE0E4-868A-4F7A-8711-69FDDEFF29FA}" type="presParOf" srcId="{C4990CE2-ED61-4FD5-B7E2-281ABC8493B1}" destId="{610114BC-1402-462E-8200-B0FC066CBF87}" srcOrd="2" destOrd="0" presId="urn:microsoft.com/office/officeart/2005/8/layout/orgChart1"/>
    <dgm:cxn modelId="{175D6AF1-E96A-42AB-B4F2-CE0A61C8AE46}" type="presParOf" srcId="{C4990CE2-ED61-4FD5-B7E2-281ABC8493B1}" destId="{E7CF5556-B549-4936-861C-CC93B69AB786}" srcOrd="3" destOrd="0" presId="urn:microsoft.com/office/officeart/2005/8/layout/orgChart1"/>
    <dgm:cxn modelId="{7075104D-6EFE-41C2-94A2-11011AF365C7}" type="presParOf" srcId="{E7CF5556-B549-4936-861C-CC93B69AB786}" destId="{EA0B436F-E23F-4D01-B3AD-A3B651BAB54C}" srcOrd="0" destOrd="0" presId="urn:microsoft.com/office/officeart/2005/8/layout/orgChart1"/>
    <dgm:cxn modelId="{A350B622-DEFD-4B59-AB58-3FB0E36D1385}" type="presParOf" srcId="{EA0B436F-E23F-4D01-B3AD-A3B651BAB54C}" destId="{DC1FB56D-CFEF-40D9-B852-478089A0AE32}" srcOrd="0" destOrd="0" presId="urn:microsoft.com/office/officeart/2005/8/layout/orgChart1"/>
    <dgm:cxn modelId="{650F6C0E-3D2D-44B9-A615-1BB76645737A}" type="presParOf" srcId="{EA0B436F-E23F-4D01-B3AD-A3B651BAB54C}" destId="{7EFE4838-7524-4199-8FBA-FACCFB8BB45B}" srcOrd="1" destOrd="0" presId="urn:microsoft.com/office/officeart/2005/8/layout/orgChart1"/>
    <dgm:cxn modelId="{CE9C3A23-AEFE-4825-AA08-EEB3B847F5FA}" type="presParOf" srcId="{E7CF5556-B549-4936-861C-CC93B69AB786}" destId="{C11A7EC5-4C46-49F2-A355-18A09524AC3E}" srcOrd="1" destOrd="0" presId="urn:microsoft.com/office/officeart/2005/8/layout/orgChart1"/>
    <dgm:cxn modelId="{3CF04A23-20E0-49FF-AF90-5A9B6F06DEFF}" type="presParOf" srcId="{E7CF5556-B549-4936-861C-CC93B69AB786}" destId="{221FE6BF-26B2-4A30-858C-DAA776621CA5}" srcOrd="2" destOrd="0" presId="urn:microsoft.com/office/officeart/2005/8/layout/orgChart1"/>
    <dgm:cxn modelId="{49ABDA53-B09A-482D-BBE9-04FDCE9DB1B1}" type="presParOf" srcId="{C4990CE2-ED61-4FD5-B7E2-281ABC8493B1}" destId="{A052901D-D5A3-4576-B8BB-2BF28083CED7}" srcOrd="4" destOrd="0" presId="urn:microsoft.com/office/officeart/2005/8/layout/orgChart1"/>
    <dgm:cxn modelId="{56804F2F-49D6-43B1-AF05-E5089A4236BF}" type="presParOf" srcId="{C4990CE2-ED61-4FD5-B7E2-281ABC8493B1}" destId="{27C0C388-FC35-4757-887E-CFEBBE1A6AFD}" srcOrd="5" destOrd="0" presId="urn:microsoft.com/office/officeart/2005/8/layout/orgChart1"/>
    <dgm:cxn modelId="{7039424A-B3E9-49C9-AB3F-0E9127773DF5}" type="presParOf" srcId="{27C0C388-FC35-4757-887E-CFEBBE1A6AFD}" destId="{78ED92F4-C56B-4C56-AB12-F4C8C724E471}" srcOrd="0" destOrd="0" presId="urn:microsoft.com/office/officeart/2005/8/layout/orgChart1"/>
    <dgm:cxn modelId="{F71417B0-1376-4E28-8B06-4A8FAEF09C31}" type="presParOf" srcId="{78ED92F4-C56B-4C56-AB12-F4C8C724E471}" destId="{43B2ACA2-8929-41DF-8E46-5DF5A6B5D106}" srcOrd="0" destOrd="0" presId="urn:microsoft.com/office/officeart/2005/8/layout/orgChart1"/>
    <dgm:cxn modelId="{D6D0E9D0-86D2-401E-95E8-932DD84313DE}" type="presParOf" srcId="{78ED92F4-C56B-4C56-AB12-F4C8C724E471}" destId="{84435775-B311-4666-991B-0B27BE298097}" srcOrd="1" destOrd="0" presId="urn:microsoft.com/office/officeart/2005/8/layout/orgChart1"/>
    <dgm:cxn modelId="{376DCCCE-94B0-4C05-9DD9-8EC6A32DC914}" type="presParOf" srcId="{27C0C388-FC35-4757-887E-CFEBBE1A6AFD}" destId="{F1920A78-2520-4BA6-B679-84C2A35AD88B}" srcOrd="1" destOrd="0" presId="urn:microsoft.com/office/officeart/2005/8/layout/orgChart1"/>
    <dgm:cxn modelId="{9235717B-C94B-4984-B3A9-48004BB9DF9A}" type="presParOf" srcId="{F1920A78-2520-4BA6-B679-84C2A35AD88B}" destId="{ABA4A06A-3234-4417-A49D-353F45316724}" srcOrd="0" destOrd="0" presId="urn:microsoft.com/office/officeart/2005/8/layout/orgChart1"/>
    <dgm:cxn modelId="{676A5EFA-C689-41B8-88CF-822EF2B63DD6}" type="presParOf" srcId="{F1920A78-2520-4BA6-B679-84C2A35AD88B}" destId="{D44A0B18-CBE4-4081-8856-9A3B3856C75E}" srcOrd="1" destOrd="0" presId="urn:microsoft.com/office/officeart/2005/8/layout/orgChart1"/>
    <dgm:cxn modelId="{B0F0C71C-3DAB-4E23-BDC7-C75394809CF3}" type="presParOf" srcId="{D44A0B18-CBE4-4081-8856-9A3B3856C75E}" destId="{2F500D31-EC63-4DBA-A402-E0F20BA59069}" srcOrd="0" destOrd="0" presId="urn:microsoft.com/office/officeart/2005/8/layout/orgChart1"/>
    <dgm:cxn modelId="{AEFE0AFE-A38E-4C59-8494-352FF3A609F7}" type="presParOf" srcId="{2F500D31-EC63-4DBA-A402-E0F20BA59069}" destId="{1B8F765D-A76F-487C-AE1B-9D64463542D2}" srcOrd="0" destOrd="0" presId="urn:microsoft.com/office/officeart/2005/8/layout/orgChart1"/>
    <dgm:cxn modelId="{5E0630DE-0CB4-4314-A79A-85B84F70CE13}" type="presParOf" srcId="{2F500D31-EC63-4DBA-A402-E0F20BA59069}" destId="{EEC1C45B-D627-4799-B633-19BDD790C01E}" srcOrd="1" destOrd="0" presId="urn:microsoft.com/office/officeart/2005/8/layout/orgChart1"/>
    <dgm:cxn modelId="{3B88B8D5-9818-4467-84E8-F1BF9BD91204}" type="presParOf" srcId="{D44A0B18-CBE4-4081-8856-9A3B3856C75E}" destId="{659588F5-67DE-4388-8A2C-094961350D58}" srcOrd="1" destOrd="0" presId="urn:microsoft.com/office/officeart/2005/8/layout/orgChart1"/>
    <dgm:cxn modelId="{C7EB67C4-12AA-4E14-BBF7-AB1CBFC0F142}" type="presParOf" srcId="{D44A0B18-CBE4-4081-8856-9A3B3856C75E}" destId="{58A967F6-DB70-4556-8096-BE8F2122ABB8}" srcOrd="2" destOrd="0" presId="urn:microsoft.com/office/officeart/2005/8/layout/orgChart1"/>
    <dgm:cxn modelId="{C605C9C4-5CA8-4DDC-BA71-18482EB9B6E0}" type="presParOf" srcId="{27C0C388-FC35-4757-887E-CFEBBE1A6AFD}" destId="{2974E8CD-C965-451A-A805-07B75E68B594}" srcOrd="2" destOrd="0" presId="urn:microsoft.com/office/officeart/2005/8/layout/orgChart1"/>
    <dgm:cxn modelId="{AB51B127-92D9-4B8F-AB9F-FDDA91650AAF}" type="presParOf" srcId="{C7695832-3EE1-49E0-8E27-4444D0AFB923}" destId="{5AD16068-F25E-4B3F-B03C-6D11273F00F1}" srcOrd="2" destOrd="0" presId="urn:microsoft.com/office/officeart/2005/8/layout/orgChart1"/>
    <dgm:cxn modelId="{BDF20880-F748-46F4-A1DE-17B1D48FF13D}" type="presParOf" srcId="{6975675B-2B94-46FF-96C8-33D1078C764D}" destId="{BF3EAB27-56F9-4A6E-B675-40E9621D58BC}" srcOrd="2" destOrd="0" presId="urn:microsoft.com/office/officeart/2005/8/layout/orgChart1"/>
    <dgm:cxn modelId="{0536B9CA-2F6C-4D23-915E-58DEF011C2E8}" type="presParOf" srcId="{6975675B-2B94-46FF-96C8-33D1078C764D}" destId="{03048493-675C-43C2-BB4E-254C461CA5BC}" srcOrd="3" destOrd="0" presId="urn:microsoft.com/office/officeart/2005/8/layout/orgChart1"/>
    <dgm:cxn modelId="{E6C7AF96-E988-4B43-9668-03E684896A1E}" type="presParOf" srcId="{03048493-675C-43C2-BB4E-254C461CA5BC}" destId="{BEFAB242-A1B3-428A-9BAA-24F87C6B529D}" srcOrd="0" destOrd="0" presId="urn:microsoft.com/office/officeart/2005/8/layout/orgChart1"/>
    <dgm:cxn modelId="{49F24D6E-B7AA-4D81-AF3A-C34554F4BAE2}" type="presParOf" srcId="{BEFAB242-A1B3-428A-9BAA-24F87C6B529D}" destId="{86D16D82-A883-47FB-9284-EB8B103E94DD}" srcOrd="0" destOrd="0" presId="urn:microsoft.com/office/officeart/2005/8/layout/orgChart1"/>
    <dgm:cxn modelId="{C306622F-B572-4575-A7EC-670FA59069FA}" type="presParOf" srcId="{BEFAB242-A1B3-428A-9BAA-24F87C6B529D}" destId="{1CABFA01-343D-4778-A83C-57F3441C367C}" srcOrd="1" destOrd="0" presId="urn:microsoft.com/office/officeart/2005/8/layout/orgChart1"/>
    <dgm:cxn modelId="{C4E5428B-F444-4591-ACCB-9F16B2792580}" type="presParOf" srcId="{03048493-675C-43C2-BB4E-254C461CA5BC}" destId="{EC371A7F-9EEA-4EB2-B9D7-14CC8D0BE95F}" srcOrd="1" destOrd="0" presId="urn:microsoft.com/office/officeart/2005/8/layout/orgChart1"/>
    <dgm:cxn modelId="{2BCE70DE-A3C8-4341-9947-06DB8FFB79F9}" type="presParOf" srcId="{EC371A7F-9EEA-4EB2-B9D7-14CC8D0BE95F}" destId="{25E2E284-F7D5-4EA6-A979-0871CD87CD4D}" srcOrd="0" destOrd="0" presId="urn:microsoft.com/office/officeart/2005/8/layout/orgChart1"/>
    <dgm:cxn modelId="{08A56ADF-7283-4275-AA97-33D3D19B4EDD}" type="presParOf" srcId="{EC371A7F-9EEA-4EB2-B9D7-14CC8D0BE95F}" destId="{F7113D4E-E7A9-457E-AADB-EF062870DD75}" srcOrd="1" destOrd="0" presId="urn:microsoft.com/office/officeart/2005/8/layout/orgChart1"/>
    <dgm:cxn modelId="{AE9C7065-377A-4637-9378-E22B21022306}" type="presParOf" srcId="{F7113D4E-E7A9-457E-AADB-EF062870DD75}" destId="{F7255D0A-DF5A-4BEE-B544-C787034167B8}" srcOrd="0" destOrd="0" presId="urn:microsoft.com/office/officeart/2005/8/layout/orgChart1"/>
    <dgm:cxn modelId="{07206641-347A-48FE-B1D4-D69B7CB5988F}" type="presParOf" srcId="{F7255D0A-DF5A-4BEE-B544-C787034167B8}" destId="{AB78347E-DA23-4328-91F2-6DF0AE135808}" srcOrd="0" destOrd="0" presId="urn:microsoft.com/office/officeart/2005/8/layout/orgChart1"/>
    <dgm:cxn modelId="{C810DBAC-45D0-4430-AEA4-A0454D08EA2F}" type="presParOf" srcId="{F7255D0A-DF5A-4BEE-B544-C787034167B8}" destId="{10C93387-8AE5-4010-BE63-15917041BDAC}" srcOrd="1" destOrd="0" presId="urn:microsoft.com/office/officeart/2005/8/layout/orgChart1"/>
    <dgm:cxn modelId="{B3F4248D-F718-4E30-91F5-D015134E3048}" type="presParOf" srcId="{F7113D4E-E7A9-457E-AADB-EF062870DD75}" destId="{BF2F6012-3AD3-4CC2-AFDE-17E93B3C519D}" srcOrd="1" destOrd="0" presId="urn:microsoft.com/office/officeart/2005/8/layout/orgChart1"/>
    <dgm:cxn modelId="{82C024FD-F4DE-4BB5-A3AF-ED39449E7751}" type="presParOf" srcId="{BF2F6012-3AD3-4CC2-AFDE-17E93B3C519D}" destId="{71EDE730-E10B-442A-87B9-2CD9BEFE9B5A}" srcOrd="0" destOrd="0" presId="urn:microsoft.com/office/officeart/2005/8/layout/orgChart1"/>
    <dgm:cxn modelId="{991A100A-414C-4612-A77A-11713AF315DE}" type="presParOf" srcId="{BF2F6012-3AD3-4CC2-AFDE-17E93B3C519D}" destId="{25187F3A-C24A-4894-BAD7-433D4B9E6C1E}" srcOrd="1" destOrd="0" presId="urn:microsoft.com/office/officeart/2005/8/layout/orgChart1"/>
    <dgm:cxn modelId="{6767346E-6DD4-4CB2-93B4-A9B59C744C32}" type="presParOf" srcId="{25187F3A-C24A-4894-BAD7-433D4B9E6C1E}" destId="{8A3ED86F-3FEE-4353-9B86-6321AB0912D0}" srcOrd="0" destOrd="0" presId="urn:microsoft.com/office/officeart/2005/8/layout/orgChart1"/>
    <dgm:cxn modelId="{C8CDE8A2-32A2-4442-9C3C-13B1B3B27F76}" type="presParOf" srcId="{8A3ED86F-3FEE-4353-9B86-6321AB0912D0}" destId="{38B82000-764A-44B2-9D1B-3570F4E1E74D}" srcOrd="0" destOrd="0" presId="urn:microsoft.com/office/officeart/2005/8/layout/orgChart1"/>
    <dgm:cxn modelId="{F298B556-2E7A-48FB-A9F8-53A9B1157B2F}" type="presParOf" srcId="{8A3ED86F-3FEE-4353-9B86-6321AB0912D0}" destId="{FA2DA044-075B-4BD0-9C2B-D2257F93E769}" srcOrd="1" destOrd="0" presId="urn:microsoft.com/office/officeart/2005/8/layout/orgChart1"/>
    <dgm:cxn modelId="{82C34417-BA33-49CB-9082-A46F6E9E84E7}" type="presParOf" srcId="{25187F3A-C24A-4894-BAD7-433D4B9E6C1E}" destId="{0E034EE5-2231-454B-A139-2C3E4BC6AAC6}" srcOrd="1" destOrd="0" presId="urn:microsoft.com/office/officeart/2005/8/layout/orgChart1"/>
    <dgm:cxn modelId="{E368A5F1-38FC-4223-A2C0-45E7305E60EA}" type="presParOf" srcId="{25187F3A-C24A-4894-BAD7-433D4B9E6C1E}" destId="{34B9B82F-2E25-4B03-BFFD-63ED08177BAA}" srcOrd="2" destOrd="0" presId="urn:microsoft.com/office/officeart/2005/8/layout/orgChart1"/>
    <dgm:cxn modelId="{20E61B05-5B45-447B-A8C1-626E6E0FF2EB}" type="presParOf" srcId="{BF2F6012-3AD3-4CC2-AFDE-17E93B3C519D}" destId="{D741BBBD-E24C-4F32-92B4-02BE0A239D86}" srcOrd="2" destOrd="0" presId="urn:microsoft.com/office/officeart/2005/8/layout/orgChart1"/>
    <dgm:cxn modelId="{2794603B-A8DE-4863-9EA9-FD874044BE6E}" type="presParOf" srcId="{BF2F6012-3AD3-4CC2-AFDE-17E93B3C519D}" destId="{AED931B7-81B5-4773-A6DE-382F12308D24}" srcOrd="3" destOrd="0" presId="urn:microsoft.com/office/officeart/2005/8/layout/orgChart1"/>
    <dgm:cxn modelId="{9E475750-0659-4F82-A35E-16970EFA17AA}" type="presParOf" srcId="{AED931B7-81B5-4773-A6DE-382F12308D24}" destId="{70C0427B-0E2A-4402-8595-49455044A3F2}" srcOrd="0" destOrd="0" presId="urn:microsoft.com/office/officeart/2005/8/layout/orgChart1"/>
    <dgm:cxn modelId="{959D9EAF-8270-4A2A-8742-FA124733EBD7}" type="presParOf" srcId="{70C0427B-0E2A-4402-8595-49455044A3F2}" destId="{B925B85A-4A33-4FD4-A384-41D8CBD8DDBE}" srcOrd="0" destOrd="0" presId="urn:microsoft.com/office/officeart/2005/8/layout/orgChart1"/>
    <dgm:cxn modelId="{4509D93D-B82D-4B56-BA85-6B3CC3017480}" type="presParOf" srcId="{70C0427B-0E2A-4402-8595-49455044A3F2}" destId="{C123A048-A3EE-4113-A169-4F362F003D31}" srcOrd="1" destOrd="0" presId="urn:microsoft.com/office/officeart/2005/8/layout/orgChart1"/>
    <dgm:cxn modelId="{554A0EE7-4710-46D5-A5F4-123761897EB9}" type="presParOf" srcId="{AED931B7-81B5-4773-A6DE-382F12308D24}" destId="{4A510588-E4AF-4B59-AD88-17C96ACF4AFA}" srcOrd="1" destOrd="0" presId="urn:microsoft.com/office/officeart/2005/8/layout/orgChart1"/>
    <dgm:cxn modelId="{719F9E78-3859-4338-BE19-D7EB19D51783}" type="presParOf" srcId="{AED931B7-81B5-4773-A6DE-382F12308D24}" destId="{07174809-1A24-442A-B97B-0E6B72087472}" srcOrd="2" destOrd="0" presId="urn:microsoft.com/office/officeart/2005/8/layout/orgChart1"/>
    <dgm:cxn modelId="{10462D0B-D276-4DC7-82CB-B6E5F8A36E39}" type="presParOf" srcId="{BF2F6012-3AD3-4CC2-AFDE-17E93B3C519D}" destId="{0F574B29-6621-42D3-BB75-6CEFACFA438F}" srcOrd="4" destOrd="0" presId="urn:microsoft.com/office/officeart/2005/8/layout/orgChart1"/>
    <dgm:cxn modelId="{C7D011D9-52EB-433D-9AC0-607DF55B6A3B}" type="presParOf" srcId="{BF2F6012-3AD3-4CC2-AFDE-17E93B3C519D}" destId="{EC6237EB-36DE-4FF5-B911-31ECA0B43FF9}" srcOrd="5" destOrd="0" presId="urn:microsoft.com/office/officeart/2005/8/layout/orgChart1"/>
    <dgm:cxn modelId="{31C5FEB9-E98B-4BB3-B388-4BB93BFAB7BC}" type="presParOf" srcId="{EC6237EB-36DE-4FF5-B911-31ECA0B43FF9}" destId="{1D6FAFA3-BA25-445C-829C-100159E3C96A}" srcOrd="0" destOrd="0" presId="urn:microsoft.com/office/officeart/2005/8/layout/orgChart1"/>
    <dgm:cxn modelId="{0FB9884D-B2F3-4029-8975-24C7847ABDE7}" type="presParOf" srcId="{1D6FAFA3-BA25-445C-829C-100159E3C96A}" destId="{D7C16F31-0A50-4D35-BBA0-A994D61B83BB}" srcOrd="0" destOrd="0" presId="urn:microsoft.com/office/officeart/2005/8/layout/orgChart1"/>
    <dgm:cxn modelId="{16E525EA-625A-49B0-A794-1AC3035C8E2A}" type="presParOf" srcId="{1D6FAFA3-BA25-445C-829C-100159E3C96A}" destId="{4AE92055-6600-46D2-8E71-A8F807966866}" srcOrd="1" destOrd="0" presId="urn:microsoft.com/office/officeart/2005/8/layout/orgChart1"/>
    <dgm:cxn modelId="{97654162-EF03-4214-BD05-FAC5C9C20DC7}" type="presParOf" srcId="{EC6237EB-36DE-4FF5-B911-31ECA0B43FF9}" destId="{F6E31543-1FDF-4117-AE06-D81E40B0EB2C}" srcOrd="1" destOrd="0" presId="urn:microsoft.com/office/officeart/2005/8/layout/orgChart1"/>
    <dgm:cxn modelId="{3CD03A97-A1B1-44C4-8AC1-08672E027E7E}" type="presParOf" srcId="{EC6237EB-36DE-4FF5-B911-31ECA0B43FF9}" destId="{E7FE4F73-737A-4717-B9EB-4C9B89F87DB3}" srcOrd="2" destOrd="0" presId="urn:microsoft.com/office/officeart/2005/8/layout/orgChart1"/>
    <dgm:cxn modelId="{22799AD5-18C3-479C-8180-91AF17ABD24A}" type="presParOf" srcId="{F7113D4E-E7A9-457E-AADB-EF062870DD75}" destId="{EBE0101C-ADE8-4659-AB03-10CB4AB9E55A}" srcOrd="2" destOrd="0" presId="urn:microsoft.com/office/officeart/2005/8/layout/orgChart1"/>
    <dgm:cxn modelId="{FD1141BF-A46B-4A11-A480-97B432E14271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TMPEXADMIN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B5CFFAA1-BD5E-437E-9E8F-BF5DF2068EC3}">
      <dgm:prSet phldrT="[Text]"/>
      <dgm:spPr/>
      <dgm:t>
        <a:bodyPr/>
        <a:lstStyle/>
        <a:p>
          <a:r>
            <a:rPr lang="en-US" dirty="0" smtClean="0"/>
            <a:t>Faculty Primary: Faculty Services</a:t>
          </a:r>
          <a:endParaRPr lang="en-US" dirty="0"/>
        </a:p>
      </dgm:t>
    </dgm:pt>
    <dgm:pt modelId="{7EE3A2FF-D691-4602-872A-A746BBD7239F}" type="parTrans" cxnId="{66164EC3-C46B-4AF8-8FD0-B2EA19F35A12}">
      <dgm:prSet/>
      <dgm:spPr/>
      <dgm:t>
        <a:bodyPr/>
        <a:lstStyle/>
        <a:p>
          <a:endParaRPr lang="en-US"/>
        </a:p>
      </dgm:t>
    </dgm:pt>
    <dgm:pt modelId="{2FFD1BE9-C5B0-4C50-B714-D8A219AA0706}" type="sibTrans" cxnId="{66164EC3-C46B-4AF8-8FD0-B2EA19F35A12}">
      <dgm:prSet/>
      <dgm:spPr/>
      <dgm:t>
        <a:bodyPr/>
        <a:lstStyle/>
        <a:p>
          <a:endParaRPr lang="en-US"/>
        </a:p>
      </dgm:t>
    </dgm:pt>
    <dgm:pt modelId="{20BEBAD4-EBA3-422B-9455-628ED63D5F51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AE86E474-F2BC-4D64-A3D2-2CC6CE92F76D}" type="parTrans" cxnId="{301B7699-7993-432D-9868-273E5C0934EC}">
      <dgm:prSet/>
      <dgm:spPr/>
      <dgm:t>
        <a:bodyPr/>
        <a:lstStyle/>
        <a:p>
          <a:endParaRPr lang="en-US"/>
        </a:p>
      </dgm:t>
    </dgm:pt>
    <dgm:pt modelId="{04DFBF56-EF94-4CAC-BCA0-99798242B548}" type="sibTrans" cxnId="{301B7699-7993-432D-9868-273E5C0934EC}">
      <dgm:prSet/>
      <dgm:spPr/>
      <dgm:t>
        <a:bodyPr/>
        <a:lstStyle/>
        <a:p>
          <a:endParaRPr lang="en-US"/>
        </a:p>
      </dgm:t>
    </dgm:pt>
    <dgm:pt modelId="{125575F3-47B9-4CB1-AF82-7D3891B86288}">
      <dgm:prSet phldrT="[Text]"/>
      <dgm:spPr/>
      <dgm:t>
        <a:bodyPr/>
        <a:lstStyle/>
        <a:p>
          <a:r>
            <a:rPr lang="en-US" dirty="0" smtClean="0"/>
            <a:t>Home department</a:t>
          </a:r>
        </a:p>
      </dgm:t>
    </dgm:pt>
    <dgm:pt modelId="{4AFAEDFF-7B8B-4976-AF76-B90A717D0330}" type="parTrans" cxnId="{0EB589D2-8F12-4879-A388-160436E5B9F2}">
      <dgm:prSet/>
      <dgm:spPr/>
      <dgm:t>
        <a:bodyPr/>
        <a:lstStyle/>
        <a:p>
          <a:endParaRPr lang="en-US"/>
        </a:p>
      </dgm:t>
    </dgm:pt>
    <dgm:pt modelId="{6A229876-F7BB-4DD5-A86A-DD4E3E883052}" type="sibTrans" cxnId="{0EB589D2-8F12-4879-A388-160436E5B9F2}">
      <dgm:prSet/>
      <dgm:spPr/>
      <dgm:t>
        <a:bodyPr/>
        <a:lstStyle/>
        <a:p>
          <a:endParaRPr lang="en-US"/>
        </a:p>
      </dgm:t>
    </dgm:pt>
    <dgm:pt modelId="{E1561F05-00DD-4EC6-B304-893EDA62AFA4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</a:p>
      </dgm:t>
    </dgm:pt>
    <dgm:pt modelId="{1849FE22-275B-454F-B40D-8E6FAF2E2E71}" type="parTrans" cxnId="{798997C1-62F1-4537-A9D4-5C068CCB4317}">
      <dgm:prSet/>
      <dgm:spPr/>
      <dgm:t>
        <a:bodyPr/>
        <a:lstStyle/>
        <a:p>
          <a:endParaRPr lang="en-US"/>
        </a:p>
      </dgm:t>
    </dgm:pt>
    <dgm:pt modelId="{DC1F66C0-96E8-4F0F-8306-4D3C990CA615}" type="sibTrans" cxnId="{798997C1-62F1-4537-A9D4-5C068CCB4317}">
      <dgm:prSet/>
      <dgm:spPr/>
      <dgm:t>
        <a:bodyPr/>
        <a:lstStyle/>
        <a:p>
          <a:endParaRPr lang="en-US"/>
        </a:p>
      </dgm:t>
    </dgm:pt>
    <dgm:pt modelId="{7C4C9992-0DEB-4764-A5F4-29A1FFDCF5EF}">
      <dgm:prSet phldrT="[Text]"/>
      <dgm:spPr/>
      <dgm:t>
        <a:bodyPr/>
        <a:lstStyle/>
        <a:p>
          <a:r>
            <a:rPr lang="en-US" dirty="0" smtClean="0"/>
            <a:t>If primary is part-time, temp or less than 0.75 FTE</a:t>
          </a:r>
          <a:endParaRPr lang="en-US" dirty="0"/>
        </a:p>
      </dgm:t>
    </dgm:pt>
    <dgm:pt modelId="{A48EEC32-3EAA-4BDB-9B41-87FEE00617E1}" type="sibTrans" cxnId="{799CFD91-D1B3-4679-B6AB-9E8DE1AE74A7}">
      <dgm:prSet/>
      <dgm:spPr/>
      <dgm:t>
        <a:bodyPr/>
        <a:lstStyle/>
        <a:p>
          <a:endParaRPr lang="en-US"/>
        </a:p>
      </dgm:t>
    </dgm:pt>
    <dgm:pt modelId="{6525EFB2-4182-4B19-A0F0-AB0710B27A26}" type="parTrans" cxnId="{799CFD91-D1B3-4679-B6AB-9E8DE1AE74A7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If primary is full-time (0.75+ FTE)</a:t>
          </a:r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B937E507-7CDE-4E75-9FED-20A1A9B2FA56}">
      <dgm:prSet phldrT="[Text]"/>
      <dgm:spPr/>
      <dgm:t>
        <a:bodyPr/>
        <a:lstStyle/>
        <a:p>
          <a:r>
            <a:rPr lang="en-US" dirty="0" smtClean="0"/>
            <a:t>Faculty Primary: Faculty Service</a:t>
          </a:r>
        </a:p>
      </dgm:t>
    </dgm:pt>
    <dgm:pt modelId="{70B18D93-4797-433F-A268-3049CF2F9B00}" type="parTrans" cxnId="{F1D268B5-EF89-4222-BD63-ED12D1AC610B}">
      <dgm:prSet/>
      <dgm:spPr/>
      <dgm:t>
        <a:bodyPr/>
        <a:lstStyle/>
        <a:p>
          <a:endParaRPr lang="en-US"/>
        </a:p>
      </dgm:t>
    </dgm:pt>
    <dgm:pt modelId="{2507C6BC-3FA6-4A9E-919B-F8B87BD0886E}" type="sibTrans" cxnId="{F1D268B5-EF89-4222-BD63-ED12D1AC610B}">
      <dgm:prSet/>
      <dgm:spPr/>
      <dgm:t>
        <a:bodyPr/>
        <a:lstStyle/>
        <a:p>
          <a:endParaRPr lang="en-US"/>
        </a:p>
      </dgm:t>
    </dgm:pt>
    <dgm:pt modelId="{770EF09C-FD1F-4609-BE40-D4230AAC82C5}">
      <dgm:prSet phldrT="[Text]"/>
      <dgm:spPr/>
      <dgm:t>
        <a:bodyPr/>
        <a:lstStyle/>
        <a:p>
          <a:r>
            <a:rPr lang="en-US" dirty="0" smtClean="0"/>
            <a:t>Temp Primary: HRS or Class &amp; Comp</a:t>
          </a:r>
        </a:p>
      </dgm:t>
    </dgm:pt>
    <dgm:pt modelId="{6DCE9D6A-2D94-4B12-B1CA-5B95A055BC1B}" type="parTrans" cxnId="{63E876FD-8A7B-49C4-9DE6-5901DCAEE360}">
      <dgm:prSet/>
      <dgm:spPr/>
      <dgm:t>
        <a:bodyPr/>
        <a:lstStyle/>
        <a:p>
          <a:endParaRPr lang="en-US"/>
        </a:p>
      </dgm:t>
    </dgm:pt>
    <dgm:pt modelId="{C7676F9A-03CA-4A04-B167-006AEEBBFF39}" type="sibTrans" cxnId="{63E876FD-8A7B-49C4-9DE6-5901DCAEE360}">
      <dgm:prSet/>
      <dgm:spPr/>
      <dgm:t>
        <a:bodyPr/>
        <a:lstStyle/>
        <a:p>
          <a:endParaRPr lang="en-US"/>
        </a:p>
      </dgm:t>
    </dgm:pt>
    <dgm:pt modelId="{BBFC0A16-A384-43B3-A927-6BF747264105}">
      <dgm:prSet phldrT="[Text]"/>
      <dgm:spPr/>
      <dgm:t>
        <a:bodyPr/>
        <a:lstStyle/>
        <a:p>
          <a:r>
            <a:rPr lang="en-US" dirty="0" smtClean="0"/>
            <a:t>Processed by payroll</a:t>
          </a:r>
        </a:p>
      </dgm:t>
    </dgm:pt>
    <dgm:pt modelId="{5C1D4B14-CCAA-4752-A74A-A9DBA8794740}" type="parTrans" cxnId="{7C213AD0-52FE-4420-A89F-6EFE7FF6D11F}">
      <dgm:prSet/>
      <dgm:spPr/>
      <dgm:t>
        <a:bodyPr/>
        <a:lstStyle/>
        <a:p>
          <a:endParaRPr lang="en-US"/>
        </a:p>
      </dgm:t>
    </dgm:pt>
    <dgm:pt modelId="{812E3E48-7CB2-4437-A4F3-C4D61645748E}" type="sibTrans" cxnId="{7C213AD0-52FE-4420-A89F-6EFE7FF6D11F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 custLinFactNeighborX="-317" custLinFactNeighborY="-42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8470DC22-03CD-4EA4-8972-1D1C2319E3E3}" type="pres">
      <dgm:prSet presAssocID="{6525EFB2-4182-4B19-A0F0-AB0710B27A26}" presName="Name37" presStyleLbl="parChTrans1D4" presStyleIdx="0" presStyleCnt="10"/>
      <dgm:spPr/>
      <dgm:t>
        <a:bodyPr/>
        <a:lstStyle/>
        <a:p>
          <a:endParaRPr lang="en-US"/>
        </a:p>
      </dgm:t>
    </dgm:pt>
    <dgm:pt modelId="{C7695832-3EE1-49E0-8E27-4444D0AFB923}" type="pres">
      <dgm:prSet presAssocID="{7C4C9992-0DEB-4764-A5F4-29A1FFDCF5EF}" presName="hierRoot2" presStyleCnt="0">
        <dgm:presLayoutVars>
          <dgm:hierBranch val="init"/>
        </dgm:presLayoutVars>
      </dgm:prSet>
      <dgm:spPr/>
    </dgm:pt>
    <dgm:pt modelId="{33FBB9E4-ED8B-47AA-ADD3-425F1D90ABE9}" type="pres">
      <dgm:prSet presAssocID="{7C4C9992-0DEB-4764-A5F4-29A1FFDCF5EF}" presName="rootComposite" presStyleCnt="0"/>
      <dgm:spPr/>
    </dgm:pt>
    <dgm:pt modelId="{E299B57C-6C47-4EC8-BE36-5551ADDF908F}" type="pres">
      <dgm:prSet presAssocID="{7C4C9992-0DEB-4764-A5F4-29A1FFDCF5EF}" presName="rootText" presStyleLbl="node4" presStyleIdx="0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6EFCA7-EEEB-45E5-8160-25AF9353D09C}" type="pres">
      <dgm:prSet presAssocID="{7C4C9992-0DEB-4764-A5F4-29A1FFDCF5EF}" presName="rootConnector" presStyleLbl="node4" presStyleIdx="0" presStyleCnt="10"/>
      <dgm:spPr/>
      <dgm:t>
        <a:bodyPr/>
        <a:lstStyle/>
        <a:p>
          <a:endParaRPr lang="en-US"/>
        </a:p>
      </dgm:t>
    </dgm:pt>
    <dgm:pt modelId="{C4990CE2-ED61-4FD5-B7E2-281ABC8493B1}" type="pres">
      <dgm:prSet presAssocID="{7C4C9992-0DEB-4764-A5F4-29A1FFDCF5EF}" presName="hierChild4" presStyleCnt="0"/>
      <dgm:spPr/>
    </dgm:pt>
    <dgm:pt modelId="{F2A5F20D-5BD0-4909-8FEC-6161E7F1DD6A}" type="pres">
      <dgm:prSet presAssocID="{1849FE22-275B-454F-B40D-8E6FAF2E2E71}" presName="Name37" presStyleLbl="parChTrans1D4" presStyleIdx="1" presStyleCnt="10"/>
      <dgm:spPr/>
      <dgm:t>
        <a:bodyPr/>
        <a:lstStyle/>
        <a:p>
          <a:endParaRPr lang="en-US"/>
        </a:p>
      </dgm:t>
    </dgm:pt>
    <dgm:pt modelId="{90A8EC85-62EE-4105-BC73-9CBFB5EA4F4E}" type="pres">
      <dgm:prSet presAssocID="{E1561F05-00DD-4EC6-B304-893EDA62AFA4}" presName="hierRoot2" presStyleCnt="0">
        <dgm:presLayoutVars>
          <dgm:hierBranch val="init"/>
        </dgm:presLayoutVars>
      </dgm:prSet>
      <dgm:spPr/>
    </dgm:pt>
    <dgm:pt modelId="{863005C0-4CDF-4422-B45D-28DC096B02E4}" type="pres">
      <dgm:prSet presAssocID="{E1561F05-00DD-4EC6-B304-893EDA62AFA4}" presName="rootComposite" presStyleCnt="0"/>
      <dgm:spPr/>
    </dgm:pt>
    <dgm:pt modelId="{7691E169-08F8-4E85-A57F-A91C2E8EDF2B}" type="pres">
      <dgm:prSet presAssocID="{E1561F05-00DD-4EC6-B304-893EDA62AFA4}" presName="rootText" presStyleLbl="node4" presStyleIdx="1" presStyleCnt="10" custLinFactX="-43295" custLinFactY="8445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94192E-12B4-4AF7-ACE4-61BF419CFC6B}" type="pres">
      <dgm:prSet presAssocID="{E1561F05-00DD-4EC6-B304-893EDA62AFA4}" presName="rootConnector" presStyleLbl="node4" presStyleIdx="1" presStyleCnt="10"/>
      <dgm:spPr/>
      <dgm:t>
        <a:bodyPr/>
        <a:lstStyle/>
        <a:p>
          <a:endParaRPr lang="en-US"/>
        </a:p>
      </dgm:t>
    </dgm:pt>
    <dgm:pt modelId="{66888C75-2D0B-4E0B-B7F2-4B9C2FF806C4}" type="pres">
      <dgm:prSet presAssocID="{E1561F05-00DD-4EC6-B304-893EDA62AFA4}" presName="hierChild4" presStyleCnt="0"/>
      <dgm:spPr/>
    </dgm:pt>
    <dgm:pt modelId="{FCE14504-C550-4965-A345-8457E2DCC28C}" type="pres">
      <dgm:prSet presAssocID="{E1561F05-00DD-4EC6-B304-893EDA62AFA4}" presName="hierChild5" presStyleCnt="0"/>
      <dgm:spPr/>
    </dgm:pt>
    <dgm:pt modelId="{610114BC-1402-462E-8200-B0FC066CBF87}" type="pres">
      <dgm:prSet presAssocID="{70B18D93-4797-433F-A268-3049CF2F9B00}" presName="Name37" presStyleLbl="parChTrans1D4" presStyleIdx="2" presStyleCnt="10"/>
      <dgm:spPr/>
      <dgm:t>
        <a:bodyPr/>
        <a:lstStyle/>
        <a:p>
          <a:endParaRPr lang="en-US"/>
        </a:p>
      </dgm:t>
    </dgm:pt>
    <dgm:pt modelId="{E7CF5556-B549-4936-861C-CC93B69AB786}" type="pres">
      <dgm:prSet presAssocID="{B937E507-7CDE-4E75-9FED-20A1A9B2FA56}" presName="hierRoot2" presStyleCnt="0">
        <dgm:presLayoutVars>
          <dgm:hierBranch val="init"/>
        </dgm:presLayoutVars>
      </dgm:prSet>
      <dgm:spPr/>
    </dgm:pt>
    <dgm:pt modelId="{EA0B436F-E23F-4D01-B3AD-A3B651BAB54C}" type="pres">
      <dgm:prSet presAssocID="{B937E507-7CDE-4E75-9FED-20A1A9B2FA56}" presName="rootComposite" presStyleCnt="0"/>
      <dgm:spPr/>
    </dgm:pt>
    <dgm:pt modelId="{DC1FB56D-CFEF-40D9-B852-478089A0AE32}" type="pres">
      <dgm:prSet presAssocID="{B937E507-7CDE-4E75-9FED-20A1A9B2FA56}" presName="rootText" presStyleLbl="node4" presStyleIdx="2" presStyleCnt="10" custLinFactX="-52461" custLinFactY="8445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FE4838-7524-4199-8FBA-FACCFB8BB45B}" type="pres">
      <dgm:prSet presAssocID="{B937E507-7CDE-4E75-9FED-20A1A9B2FA56}" presName="rootConnector" presStyleLbl="node4" presStyleIdx="2" presStyleCnt="10"/>
      <dgm:spPr/>
      <dgm:t>
        <a:bodyPr/>
        <a:lstStyle/>
        <a:p>
          <a:endParaRPr lang="en-US"/>
        </a:p>
      </dgm:t>
    </dgm:pt>
    <dgm:pt modelId="{C11A7EC5-4C46-49F2-A355-18A09524AC3E}" type="pres">
      <dgm:prSet presAssocID="{B937E507-7CDE-4E75-9FED-20A1A9B2FA56}" presName="hierChild4" presStyleCnt="0"/>
      <dgm:spPr/>
    </dgm:pt>
    <dgm:pt modelId="{221FE6BF-26B2-4A30-858C-DAA776621CA5}" type="pres">
      <dgm:prSet presAssocID="{B937E507-7CDE-4E75-9FED-20A1A9B2FA56}" presName="hierChild5" presStyleCnt="0"/>
      <dgm:spPr/>
    </dgm:pt>
    <dgm:pt modelId="{A052901D-D5A3-4576-B8BB-2BF28083CED7}" type="pres">
      <dgm:prSet presAssocID="{6DCE9D6A-2D94-4B12-B1CA-5B95A055BC1B}" presName="Name37" presStyleLbl="parChTrans1D4" presStyleIdx="3" presStyleCnt="10"/>
      <dgm:spPr/>
      <dgm:t>
        <a:bodyPr/>
        <a:lstStyle/>
        <a:p>
          <a:endParaRPr lang="en-US"/>
        </a:p>
      </dgm:t>
    </dgm:pt>
    <dgm:pt modelId="{27C0C388-FC35-4757-887E-CFEBBE1A6AFD}" type="pres">
      <dgm:prSet presAssocID="{770EF09C-FD1F-4609-BE40-D4230AAC82C5}" presName="hierRoot2" presStyleCnt="0">
        <dgm:presLayoutVars>
          <dgm:hierBranch val="init"/>
        </dgm:presLayoutVars>
      </dgm:prSet>
      <dgm:spPr/>
    </dgm:pt>
    <dgm:pt modelId="{78ED92F4-C56B-4C56-AB12-F4C8C724E471}" type="pres">
      <dgm:prSet presAssocID="{770EF09C-FD1F-4609-BE40-D4230AAC82C5}" presName="rootComposite" presStyleCnt="0"/>
      <dgm:spPr/>
    </dgm:pt>
    <dgm:pt modelId="{43B2ACA2-8929-41DF-8E46-5DF5A6B5D106}" type="pres">
      <dgm:prSet presAssocID="{770EF09C-FD1F-4609-BE40-D4230AAC82C5}" presName="rootText" presStyleLbl="node4" presStyleIdx="3" presStyleCnt="10" custLinFactX="-60278" custLinFactY="84449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435775-B311-4666-991B-0B27BE298097}" type="pres">
      <dgm:prSet presAssocID="{770EF09C-FD1F-4609-BE40-D4230AAC82C5}" presName="rootConnector" presStyleLbl="node4" presStyleIdx="3" presStyleCnt="10"/>
      <dgm:spPr/>
      <dgm:t>
        <a:bodyPr/>
        <a:lstStyle/>
        <a:p>
          <a:endParaRPr lang="en-US"/>
        </a:p>
      </dgm:t>
    </dgm:pt>
    <dgm:pt modelId="{F1920A78-2520-4BA6-B679-84C2A35AD88B}" type="pres">
      <dgm:prSet presAssocID="{770EF09C-FD1F-4609-BE40-D4230AAC82C5}" presName="hierChild4" presStyleCnt="0"/>
      <dgm:spPr/>
    </dgm:pt>
    <dgm:pt modelId="{ABA4A06A-3234-4417-A49D-353F45316724}" type="pres">
      <dgm:prSet presAssocID="{5C1D4B14-CCAA-4752-A74A-A9DBA8794740}" presName="Name37" presStyleLbl="parChTrans1D4" presStyleIdx="4" presStyleCnt="10"/>
      <dgm:spPr/>
      <dgm:t>
        <a:bodyPr/>
        <a:lstStyle/>
        <a:p>
          <a:endParaRPr lang="en-US"/>
        </a:p>
      </dgm:t>
    </dgm:pt>
    <dgm:pt modelId="{D44A0B18-CBE4-4081-8856-9A3B3856C75E}" type="pres">
      <dgm:prSet presAssocID="{BBFC0A16-A384-43B3-A927-6BF747264105}" presName="hierRoot2" presStyleCnt="0">
        <dgm:presLayoutVars>
          <dgm:hierBranch val="init"/>
        </dgm:presLayoutVars>
      </dgm:prSet>
      <dgm:spPr/>
    </dgm:pt>
    <dgm:pt modelId="{2F500D31-EC63-4DBA-A402-E0F20BA59069}" type="pres">
      <dgm:prSet presAssocID="{BBFC0A16-A384-43B3-A927-6BF747264105}" presName="rootComposite" presStyleCnt="0"/>
      <dgm:spPr/>
    </dgm:pt>
    <dgm:pt modelId="{1B8F765D-A76F-487C-AE1B-9D64463542D2}" type="pres">
      <dgm:prSet presAssocID="{BBFC0A16-A384-43B3-A927-6BF747264105}" presName="rootText" presStyleLbl="node4" presStyleIdx="4" presStyleCnt="10" custLinFactX="-60142" custLinFactY="100000" custLinFactNeighborX="-100000" custLinFactNeighborY="1236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C1C45B-D627-4799-B633-19BDD790C01E}" type="pres">
      <dgm:prSet presAssocID="{BBFC0A16-A384-43B3-A927-6BF747264105}" presName="rootConnector" presStyleLbl="node4" presStyleIdx="4" presStyleCnt="10"/>
      <dgm:spPr/>
      <dgm:t>
        <a:bodyPr/>
        <a:lstStyle/>
        <a:p>
          <a:endParaRPr lang="en-US"/>
        </a:p>
      </dgm:t>
    </dgm:pt>
    <dgm:pt modelId="{659588F5-67DE-4388-8A2C-094961350D58}" type="pres">
      <dgm:prSet presAssocID="{BBFC0A16-A384-43B3-A927-6BF747264105}" presName="hierChild4" presStyleCnt="0"/>
      <dgm:spPr/>
    </dgm:pt>
    <dgm:pt modelId="{58A967F6-DB70-4556-8096-BE8F2122ABB8}" type="pres">
      <dgm:prSet presAssocID="{BBFC0A16-A384-43B3-A927-6BF747264105}" presName="hierChild5" presStyleCnt="0"/>
      <dgm:spPr/>
    </dgm:pt>
    <dgm:pt modelId="{2974E8CD-C965-451A-A805-07B75E68B594}" type="pres">
      <dgm:prSet presAssocID="{770EF09C-FD1F-4609-BE40-D4230AAC82C5}" presName="hierChild5" presStyleCnt="0"/>
      <dgm:spPr/>
    </dgm:pt>
    <dgm:pt modelId="{5AD16068-F25E-4B3F-B03C-6D11273F00F1}" type="pres">
      <dgm:prSet presAssocID="{7C4C9992-0DEB-4764-A5F4-29A1FFDCF5EF}" presName="hierChild5" presStyleCnt="0"/>
      <dgm:spPr/>
    </dgm:pt>
    <dgm:pt modelId="{BF3EAB27-56F9-4A6E-B675-40E9621D58BC}" type="pres">
      <dgm:prSet presAssocID="{418DA5FF-3E44-4F00-834A-9350E303D9B4}" presName="Name37" presStyleLbl="parChTrans1D4" presStyleIdx="5" presStyleCnt="10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5" presStyleCnt="10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25E2E284-F7D5-4EA6-A979-0871CD87CD4D}" type="pres">
      <dgm:prSet presAssocID="{4AFAEDFF-7B8B-4976-AF76-B90A717D0330}" presName="Name37" presStyleLbl="parChTrans1D4" presStyleIdx="6" presStyleCnt="10"/>
      <dgm:spPr/>
      <dgm:t>
        <a:bodyPr/>
        <a:lstStyle/>
        <a:p>
          <a:endParaRPr lang="en-US"/>
        </a:p>
      </dgm:t>
    </dgm:pt>
    <dgm:pt modelId="{F7113D4E-E7A9-457E-AADB-EF062870DD75}" type="pres">
      <dgm:prSet presAssocID="{125575F3-47B9-4CB1-AF82-7D3891B86288}" presName="hierRoot2" presStyleCnt="0">
        <dgm:presLayoutVars>
          <dgm:hierBranch val="init"/>
        </dgm:presLayoutVars>
      </dgm:prSet>
      <dgm:spPr/>
    </dgm:pt>
    <dgm:pt modelId="{F7255D0A-DF5A-4BEE-B544-C787034167B8}" type="pres">
      <dgm:prSet presAssocID="{125575F3-47B9-4CB1-AF82-7D3891B86288}" presName="rootComposite" presStyleCnt="0"/>
      <dgm:spPr/>
    </dgm:pt>
    <dgm:pt modelId="{AB78347E-DA23-4328-91F2-6DF0AE135808}" type="pres">
      <dgm:prSet presAssocID="{125575F3-47B9-4CB1-AF82-7D3891B86288}" presName="rootText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C93387-8AE5-4010-BE63-15917041BDAC}" type="pres">
      <dgm:prSet presAssocID="{125575F3-47B9-4CB1-AF82-7D3891B86288}" presName="rootConnector" presStyleLbl="node4" presStyleIdx="6" presStyleCnt="10"/>
      <dgm:spPr/>
      <dgm:t>
        <a:bodyPr/>
        <a:lstStyle/>
        <a:p>
          <a:endParaRPr lang="en-US"/>
        </a:p>
      </dgm:t>
    </dgm:pt>
    <dgm:pt modelId="{BF2F6012-3AD3-4CC2-AFDE-17E93B3C519D}" type="pres">
      <dgm:prSet presAssocID="{125575F3-47B9-4CB1-AF82-7D3891B86288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7" presStyleCnt="10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7" presStyleCnt="10" custLinFactX="-38213" custLinFactNeighborX="-100000" custLinFactNeighborY="425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7" presStyleCnt="10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D741BBBD-E24C-4F32-92B4-02BE0A239D86}" type="pres">
      <dgm:prSet presAssocID="{7EE3A2FF-D691-4602-872A-A746BBD7239F}" presName="Name37" presStyleLbl="parChTrans1D4" presStyleIdx="8" presStyleCnt="10"/>
      <dgm:spPr/>
      <dgm:t>
        <a:bodyPr/>
        <a:lstStyle/>
        <a:p>
          <a:endParaRPr lang="en-US"/>
        </a:p>
      </dgm:t>
    </dgm:pt>
    <dgm:pt modelId="{AED931B7-81B5-4773-A6DE-382F12308D24}" type="pres">
      <dgm:prSet presAssocID="{B5CFFAA1-BD5E-437E-9E8F-BF5DF2068EC3}" presName="hierRoot2" presStyleCnt="0">
        <dgm:presLayoutVars>
          <dgm:hierBranch val="init"/>
        </dgm:presLayoutVars>
      </dgm:prSet>
      <dgm:spPr/>
    </dgm:pt>
    <dgm:pt modelId="{70C0427B-0E2A-4402-8595-49455044A3F2}" type="pres">
      <dgm:prSet presAssocID="{B5CFFAA1-BD5E-437E-9E8F-BF5DF2068EC3}" presName="rootComposite" presStyleCnt="0"/>
      <dgm:spPr/>
    </dgm:pt>
    <dgm:pt modelId="{B925B85A-4A33-4FD4-A384-41D8CBD8DDBE}" type="pres">
      <dgm:prSet presAssocID="{B5CFFAA1-BD5E-437E-9E8F-BF5DF2068EC3}" presName="rootText" presStyleLbl="node4" presStyleIdx="8" presStyleCnt="10" custLinFactNeighborX="14554" custLinFactNeighborY="-994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23A048-A3EE-4113-A169-4F362F003D31}" type="pres">
      <dgm:prSet presAssocID="{B5CFFAA1-BD5E-437E-9E8F-BF5DF2068EC3}" presName="rootConnector" presStyleLbl="node4" presStyleIdx="8" presStyleCnt="10"/>
      <dgm:spPr/>
      <dgm:t>
        <a:bodyPr/>
        <a:lstStyle/>
        <a:p>
          <a:endParaRPr lang="en-US"/>
        </a:p>
      </dgm:t>
    </dgm:pt>
    <dgm:pt modelId="{4A510588-E4AF-4B59-AD88-17C96ACF4AFA}" type="pres">
      <dgm:prSet presAssocID="{B5CFFAA1-BD5E-437E-9E8F-BF5DF2068EC3}" presName="hierChild4" presStyleCnt="0"/>
      <dgm:spPr/>
    </dgm:pt>
    <dgm:pt modelId="{07174809-1A24-442A-B97B-0E6B72087472}" type="pres">
      <dgm:prSet presAssocID="{B5CFFAA1-BD5E-437E-9E8F-BF5DF2068EC3}" presName="hierChild5" presStyleCnt="0"/>
      <dgm:spPr/>
    </dgm:pt>
    <dgm:pt modelId="{0F574B29-6621-42D3-BB75-6CEFACFA438F}" type="pres">
      <dgm:prSet presAssocID="{AE86E474-F2BC-4D64-A3D2-2CC6CE92F76D}" presName="Name37" presStyleLbl="parChTrans1D4" presStyleIdx="9" presStyleCnt="10"/>
      <dgm:spPr/>
      <dgm:t>
        <a:bodyPr/>
        <a:lstStyle/>
        <a:p>
          <a:endParaRPr lang="en-US"/>
        </a:p>
      </dgm:t>
    </dgm:pt>
    <dgm:pt modelId="{EC6237EB-36DE-4FF5-B911-31ECA0B43FF9}" type="pres">
      <dgm:prSet presAssocID="{20BEBAD4-EBA3-422B-9455-628ED63D5F51}" presName="hierRoot2" presStyleCnt="0">
        <dgm:presLayoutVars>
          <dgm:hierBranch val="init"/>
        </dgm:presLayoutVars>
      </dgm:prSet>
      <dgm:spPr/>
    </dgm:pt>
    <dgm:pt modelId="{1D6FAFA3-BA25-445C-829C-100159E3C96A}" type="pres">
      <dgm:prSet presAssocID="{20BEBAD4-EBA3-422B-9455-628ED63D5F51}" presName="rootComposite" presStyleCnt="0"/>
      <dgm:spPr/>
    </dgm:pt>
    <dgm:pt modelId="{D7C16F31-0A50-4D35-BBA0-A994D61B83BB}" type="pres">
      <dgm:prSet presAssocID="{20BEBAD4-EBA3-422B-9455-628ED63D5F51}" presName="rootText" presStyleLbl="node4" presStyleIdx="9" presStyleCnt="10" custLinFactNeighborX="36962" custLinFactNeighborY="-457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E92055-6600-46D2-8E71-A8F807966866}" type="pres">
      <dgm:prSet presAssocID="{20BEBAD4-EBA3-422B-9455-628ED63D5F51}" presName="rootConnector" presStyleLbl="node4" presStyleIdx="9" presStyleCnt="10"/>
      <dgm:spPr/>
      <dgm:t>
        <a:bodyPr/>
        <a:lstStyle/>
        <a:p>
          <a:endParaRPr lang="en-US"/>
        </a:p>
      </dgm:t>
    </dgm:pt>
    <dgm:pt modelId="{F6E31543-1FDF-4117-AE06-D81E40B0EB2C}" type="pres">
      <dgm:prSet presAssocID="{20BEBAD4-EBA3-422B-9455-628ED63D5F51}" presName="hierChild4" presStyleCnt="0"/>
      <dgm:spPr/>
    </dgm:pt>
    <dgm:pt modelId="{E7FE4F73-737A-4717-B9EB-4C9B89F87DB3}" type="pres">
      <dgm:prSet presAssocID="{20BEBAD4-EBA3-422B-9455-628ED63D5F51}" presName="hierChild5" presStyleCnt="0"/>
      <dgm:spPr/>
    </dgm:pt>
    <dgm:pt modelId="{EBE0101C-ADE8-4659-AB03-10CB4AB9E55A}" type="pres">
      <dgm:prSet presAssocID="{125575F3-47B9-4CB1-AF82-7D3891B86288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C51DC8AD-1B4B-43C8-A8EE-975F0DFD20BB}" srcId="{125575F3-47B9-4CB1-AF82-7D3891B86288}" destId="{D9675CCF-2686-4685-9D9B-FAB534A3865E}" srcOrd="0" destOrd="0" parTransId="{21E43A86-EB03-44D8-82A7-FEE4900858A7}" sibTransId="{8FFE6A54-7073-4B50-8087-3E686A1DF323}"/>
    <dgm:cxn modelId="{AF7EAAC5-26A2-45A2-AAD3-F8C785138891}" type="presOf" srcId="{7C4C9992-0DEB-4764-A5F4-29A1FFDCF5EF}" destId="{E299B57C-6C47-4EC8-BE36-5551ADDF908F}" srcOrd="0" destOrd="0" presId="urn:microsoft.com/office/officeart/2005/8/layout/orgChart1"/>
    <dgm:cxn modelId="{F82B521B-6BAB-4A8D-99AE-E27BEC2E2005}" type="presOf" srcId="{B5CFFAA1-BD5E-437E-9E8F-BF5DF2068EC3}" destId="{B925B85A-4A33-4FD4-A384-41D8CBD8DDBE}" srcOrd="0" destOrd="0" presId="urn:microsoft.com/office/officeart/2005/8/layout/orgChart1"/>
    <dgm:cxn modelId="{DF116446-A9F2-42C0-A806-9305C8B7FB2F}" type="presOf" srcId="{6525EFB2-4182-4B19-A0F0-AB0710B27A26}" destId="{8470DC22-03CD-4EA4-8972-1D1C2319E3E3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BF6FA49E-D073-4317-BDF2-55CC0ADF8B91}" type="presOf" srcId="{125575F3-47B9-4CB1-AF82-7D3891B86288}" destId="{AB78347E-DA23-4328-91F2-6DF0AE135808}" srcOrd="0" destOrd="0" presId="urn:microsoft.com/office/officeart/2005/8/layout/orgChart1"/>
    <dgm:cxn modelId="{2554A949-76EB-472B-90DF-F6440C988DD6}" type="presOf" srcId="{B937E507-7CDE-4E75-9FED-20A1A9B2FA56}" destId="{DC1FB56D-CFEF-40D9-B852-478089A0AE32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48C15286-6448-4866-8E0A-DFFD90766F12}" type="presOf" srcId="{418DA5FF-3E44-4F00-834A-9350E303D9B4}" destId="{BF3EAB27-56F9-4A6E-B675-40E9621D58BC}" srcOrd="0" destOrd="0" presId="urn:microsoft.com/office/officeart/2005/8/layout/orgChart1"/>
    <dgm:cxn modelId="{A5660D05-A2CB-4F63-B45F-F4C848F42B18}" type="presOf" srcId="{7C4C9992-0DEB-4764-A5F4-29A1FFDCF5EF}" destId="{256EFCA7-EEEB-45E5-8160-25AF9353D09C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F1AC33DE-F8F7-47F0-A72E-3F721AA154AF}" type="presOf" srcId="{1849FE22-275B-454F-B40D-8E6FAF2E2E71}" destId="{F2A5F20D-5BD0-4909-8FEC-6161E7F1DD6A}" srcOrd="0" destOrd="0" presId="urn:microsoft.com/office/officeart/2005/8/layout/orgChart1"/>
    <dgm:cxn modelId="{0EB589D2-8F12-4879-A388-160436E5B9F2}" srcId="{C54E747C-CE66-43EB-88A3-72B461E9F6A9}" destId="{125575F3-47B9-4CB1-AF82-7D3891B86288}" srcOrd="0" destOrd="0" parTransId="{4AFAEDFF-7B8B-4976-AF76-B90A717D0330}" sibTransId="{6A229876-F7BB-4DD5-A86A-DD4E3E883052}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8DEE7B47-D116-4B5C-8447-2597F63A8919}" type="presOf" srcId="{21E43A86-EB03-44D8-82A7-FEE4900858A7}" destId="{71EDE730-E10B-442A-87B9-2CD9BEFE9B5A}" srcOrd="0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301B7699-7993-432D-9868-273E5C0934EC}" srcId="{125575F3-47B9-4CB1-AF82-7D3891B86288}" destId="{20BEBAD4-EBA3-422B-9455-628ED63D5F51}" srcOrd="2" destOrd="0" parTransId="{AE86E474-F2BC-4D64-A3D2-2CC6CE92F76D}" sibTransId="{04DFBF56-EF94-4CAC-BCA0-99798242B548}"/>
    <dgm:cxn modelId="{24B95933-CB53-48A6-91D9-ADF1128C933D}" type="presOf" srcId="{E1561F05-00DD-4EC6-B304-893EDA62AFA4}" destId="{7691E169-08F8-4E85-A57F-A91C2E8EDF2B}" srcOrd="0" destOrd="0" presId="urn:microsoft.com/office/officeart/2005/8/layout/orgChart1"/>
    <dgm:cxn modelId="{B81D56CD-1906-42B3-89EB-2507AE6B78A7}" type="presOf" srcId="{B937E507-7CDE-4E75-9FED-20A1A9B2FA56}" destId="{7EFE4838-7524-4199-8FBA-FACCFB8BB45B}" srcOrd="1" destOrd="0" presId="urn:microsoft.com/office/officeart/2005/8/layout/orgChart1"/>
    <dgm:cxn modelId="{C68CF7CA-E600-4272-A310-B599C90CC4A6}" type="presOf" srcId="{AE86E474-F2BC-4D64-A3D2-2CC6CE92F76D}" destId="{0F574B29-6621-42D3-BB75-6CEFACFA438F}" srcOrd="0" destOrd="0" presId="urn:microsoft.com/office/officeart/2005/8/layout/orgChart1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799CFD91-D1B3-4679-B6AB-9E8DE1AE74A7}" srcId="{2430ABA7-3E6E-4195-B363-66A36A81ACFF}" destId="{7C4C9992-0DEB-4764-A5F4-29A1FFDCF5EF}" srcOrd="0" destOrd="0" parTransId="{6525EFB2-4182-4B19-A0F0-AB0710B27A26}" sibTransId="{A48EEC32-3EAA-4BDB-9B41-87FEE00617E1}"/>
    <dgm:cxn modelId="{D08792B6-BAE6-44B5-BA2C-16BA20C1AF2F}" type="presOf" srcId="{BBFC0A16-A384-43B3-A927-6BF747264105}" destId="{1B8F765D-A76F-487C-AE1B-9D64463542D2}" srcOrd="0" destOrd="0" presId="urn:microsoft.com/office/officeart/2005/8/layout/orgChart1"/>
    <dgm:cxn modelId="{66164EC3-C46B-4AF8-8FD0-B2EA19F35A12}" srcId="{125575F3-47B9-4CB1-AF82-7D3891B86288}" destId="{B5CFFAA1-BD5E-437E-9E8F-BF5DF2068EC3}" srcOrd="1" destOrd="0" parTransId="{7EE3A2FF-D691-4602-872A-A746BBD7239F}" sibTransId="{2FFD1BE9-C5B0-4C50-B714-D8A219AA0706}"/>
    <dgm:cxn modelId="{6F483A4A-2978-4B20-AC75-89737E0767C8}" type="presOf" srcId="{4AFAEDFF-7B8B-4976-AF76-B90A717D0330}" destId="{25E2E284-F7D5-4EA6-A979-0871CD87CD4D}" srcOrd="0" destOrd="0" presId="urn:microsoft.com/office/officeart/2005/8/layout/orgChart1"/>
    <dgm:cxn modelId="{31B927AD-DD6E-4A9E-9A27-49D653F08909}" type="presOf" srcId="{E1561F05-00DD-4EC6-B304-893EDA62AFA4}" destId="{F994192E-12B4-4AF7-ACE4-61BF419CFC6B}" srcOrd="1" destOrd="0" presId="urn:microsoft.com/office/officeart/2005/8/layout/orgChart1"/>
    <dgm:cxn modelId="{BDE1043F-D5F2-4A22-AC81-78C18E15FC1D}" type="presOf" srcId="{C54E747C-CE66-43EB-88A3-72B461E9F6A9}" destId="{1CABFA01-343D-4778-A83C-57F3441C367C}" srcOrd="1" destOrd="0" presId="urn:microsoft.com/office/officeart/2005/8/layout/orgChart1"/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F1D268B5-EF89-4222-BD63-ED12D1AC610B}" srcId="{7C4C9992-0DEB-4764-A5F4-29A1FFDCF5EF}" destId="{B937E507-7CDE-4E75-9FED-20A1A9B2FA56}" srcOrd="1" destOrd="0" parTransId="{70B18D93-4797-433F-A268-3049CF2F9B00}" sibTransId="{2507C6BC-3FA6-4A9E-919B-F8B87BD0886E}"/>
    <dgm:cxn modelId="{EA616CF8-A847-4249-8E42-740DB432D4C9}" type="presOf" srcId="{D9675CCF-2686-4685-9D9B-FAB534A3865E}" destId="{38B82000-764A-44B2-9D1B-3570F4E1E74D}" srcOrd="0" destOrd="0" presId="urn:microsoft.com/office/officeart/2005/8/layout/orgChart1"/>
    <dgm:cxn modelId="{4322952A-6EC4-4CFB-9490-561552CBB09B}" type="presOf" srcId="{C54E747C-CE66-43EB-88A3-72B461E9F6A9}" destId="{86D16D82-A883-47FB-9284-EB8B103E94DD}" srcOrd="0" destOrd="0" presId="urn:microsoft.com/office/officeart/2005/8/layout/orgChart1"/>
    <dgm:cxn modelId="{BE48D02C-446D-4FED-BADE-CA4355A85890}" type="presOf" srcId="{20BEBAD4-EBA3-422B-9455-628ED63D5F51}" destId="{4AE92055-6600-46D2-8E71-A8F807966866}" srcOrd="1" destOrd="0" presId="urn:microsoft.com/office/officeart/2005/8/layout/orgChart1"/>
    <dgm:cxn modelId="{21F084D9-3765-46B2-98BE-65581E1C2615}" type="presOf" srcId="{770EF09C-FD1F-4609-BE40-D4230AAC82C5}" destId="{84435775-B311-4666-991B-0B27BE298097}" srcOrd="1" destOrd="0" presId="urn:microsoft.com/office/officeart/2005/8/layout/orgChart1"/>
    <dgm:cxn modelId="{7C213AD0-52FE-4420-A89F-6EFE7FF6D11F}" srcId="{770EF09C-FD1F-4609-BE40-D4230AAC82C5}" destId="{BBFC0A16-A384-43B3-A927-6BF747264105}" srcOrd="0" destOrd="0" parTransId="{5C1D4B14-CCAA-4752-A74A-A9DBA8794740}" sibTransId="{812E3E48-7CB2-4437-A4F3-C4D61645748E}"/>
    <dgm:cxn modelId="{F3F4D487-D965-48A5-AC76-C8B5D1AE7102}" type="presOf" srcId="{BBFC0A16-A384-43B3-A927-6BF747264105}" destId="{EEC1C45B-D627-4799-B633-19BDD790C01E}" srcOrd="1" destOrd="0" presId="urn:microsoft.com/office/officeart/2005/8/layout/orgChart1"/>
    <dgm:cxn modelId="{34710977-7B3D-45D6-9280-3805BF8FC668}" type="presOf" srcId="{70B18D93-4797-433F-A268-3049CF2F9B00}" destId="{610114BC-1402-462E-8200-B0FC066CBF87}" srcOrd="0" destOrd="0" presId="urn:microsoft.com/office/officeart/2005/8/layout/orgChart1"/>
    <dgm:cxn modelId="{3106B353-E783-41A1-B66A-C6F11139B714}" type="presOf" srcId="{7EE3A2FF-D691-4602-872A-A746BBD7239F}" destId="{D741BBBD-E24C-4F32-92B4-02BE0A239D86}" srcOrd="0" destOrd="0" presId="urn:microsoft.com/office/officeart/2005/8/layout/orgChart1"/>
    <dgm:cxn modelId="{63E876FD-8A7B-49C4-9DE6-5901DCAEE360}" srcId="{7C4C9992-0DEB-4764-A5F4-29A1FFDCF5EF}" destId="{770EF09C-FD1F-4609-BE40-D4230AAC82C5}" srcOrd="2" destOrd="0" parTransId="{6DCE9D6A-2D94-4B12-B1CA-5B95A055BC1B}" sibTransId="{C7676F9A-03CA-4A04-B167-006AEEBBFF39}"/>
    <dgm:cxn modelId="{8C115D7C-F5DB-4D80-B5D9-171C02D90CA3}" type="presOf" srcId="{6DCE9D6A-2D94-4B12-B1CA-5B95A055BC1B}" destId="{A052901D-D5A3-4576-B8BB-2BF28083CED7}" srcOrd="0" destOrd="0" presId="urn:microsoft.com/office/officeart/2005/8/layout/orgChart1"/>
    <dgm:cxn modelId="{798997C1-62F1-4537-A9D4-5C068CCB4317}" srcId="{7C4C9992-0DEB-4764-A5F4-29A1FFDCF5EF}" destId="{E1561F05-00DD-4EC6-B304-893EDA62AFA4}" srcOrd="0" destOrd="0" parTransId="{1849FE22-275B-454F-B40D-8E6FAF2E2E71}" sibTransId="{DC1F66C0-96E8-4F0F-8306-4D3C990CA615}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2EA77AFD-FC6A-44DB-8EC3-D4CE2101C921}" type="presOf" srcId="{5C1D4B14-CCAA-4752-A74A-A9DBA8794740}" destId="{ABA4A06A-3234-4417-A49D-353F45316724}" srcOrd="0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66E3F8E5-9FAF-441F-B5D4-DC660D1ED4EB}" type="presOf" srcId="{125575F3-47B9-4CB1-AF82-7D3891B86288}" destId="{10C93387-8AE5-4010-BE63-15917041BDAC}" srcOrd="1" destOrd="0" presId="urn:microsoft.com/office/officeart/2005/8/layout/orgChart1"/>
    <dgm:cxn modelId="{8CC6CE1B-FA33-478E-B62D-0E337D906506}" type="presOf" srcId="{20BEBAD4-EBA3-422B-9455-628ED63D5F51}" destId="{D7C16F31-0A50-4D35-BBA0-A994D61B83BB}" srcOrd="0" destOrd="0" presId="urn:microsoft.com/office/officeart/2005/8/layout/orgChart1"/>
    <dgm:cxn modelId="{AF24602A-7E35-4734-9A1E-B52BD5AA6F06}" type="presOf" srcId="{B5CFFAA1-BD5E-437E-9E8F-BF5DF2068EC3}" destId="{C123A048-A3EE-4113-A169-4F362F003D31}" srcOrd="1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D2A084E2-7414-4B79-9DBB-C8E00037727E}" type="presOf" srcId="{D9675CCF-2686-4685-9D9B-FAB534A3865E}" destId="{FA2DA044-075B-4BD0-9C2B-D2257F93E769}" srcOrd="1" destOrd="0" presId="urn:microsoft.com/office/officeart/2005/8/layout/orgChart1"/>
    <dgm:cxn modelId="{FA24B295-F715-4436-97F4-5CE0A352183A}" srcId="{2430ABA7-3E6E-4195-B363-66A36A81ACFF}" destId="{C54E747C-CE66-43EB-88A3-72B461E9F6A9}" srcOrd="1" destOrd="0" parTransId="{418DA5FF-3E44-4F00-834A-9350E303D9B4}" sibTransId="{3D331997-0784-4005-ABD5-E2DB2946355B}"/>
    <dgm:cxn modelId="{FFE3110B-F8DE-4891-8A18-F168CD386C4E}" type="presOf" srcId="{770EF09C-FD1F-4609-BE40-D4230AAC82C5}" destId="{43B2ACA2-8929-41DF-8E46-5DF5A6B5D106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DC0A5473-D970-4532-B135-9429B738A9F6}" type="presParOf" srcId="{6975675B-2B94-46FF-96C8-33D1078C764D}" destId="{8470DC22-03CD-4EA4-8972-1D1C2319E3E3}" srcOrd="0" destOrd="0" presId="urn:microsoft.com/office/officeart/2005/8/layout/orgChart1"/>
    <dgm:cxn modelId="{407EAD4A-A615-46A0-88CB-054C598A56E6}" type="presParOf" srcId="{6975675B-2B94-46FF-96C8-33D1078C764D}" destId="{C7695832-3EE1-49E0-8E27-4444D0AFB923}" srcOrd="1" destOrd="0" presId="urn:microsoft.com/office/officeart/2005/8/layout/orgChart1"/>
    <dgm:cxn modelId="{F9A4AA0A-B50E-4B1A-9B1E-1D66AE67DDAF}" type="presParOf" srcId="{C7695832-3EE1-49E0-8E27-4444D0AFB923}" destId="{33FBB9E4-ED8B-47AA-ADD3-425F1D90ABE9}" srcOrd="0" destOrd="0" presId="urn:microsoft.com/office/officeart/2005/8/layout/orgChart1"/>
    <dgm:cxn modelId="{E5E18397-6547-4FEB-B8CD-9088E5538E51}" type="presParOf" srcId="{33FBB9E4-ED8B-47AA-ADD3-425F1D90ABE9}" destId="{E299B57C-6C47-4EC8-BE36-5551ADDF908F}" srcOrd="0" destOrd="0" presId="urn:microsoft.com/office/officeart/2005/8/layout/orgChart1"/>
    <dgm:cxn modelId="{388FBF87-9375-497D-81DF-3716644EAB67}" type="presParOf" srcId="{33FBB9E4-ED8B-47AA-ADD3-425F1D90ABE9}" destId="{256EFCA7-EEEB-45E5-8160-25AF9353D09C}" srcOrd="1" destOrd="0" presId="urn:microsoft.com/office/officeart/2005/8/layout/orgChart1"/>
    <dgm:cxn modelId="{B5260BB1-EDB1-4A87-813A-BC044600E05F}" type="presParOf" srcId="{C7695832-3EE1-49E0-8E27-4444D0AFB923}" destId="{C4990CE2-ED61-4FD5-B7E2-281ABC8493B1}" srcOrd="1" destOrd="0" presId="urn:microsoft.com/office/officeart/2005/8/layout/orgChart1"/>
    <dgm:cxn modelId="{DB44B44C-CF33-4FC0-B019-3E61D761EF7E}" type="presParOf" srcId="{C4990CE2-ED61-4FD5-B7E2-281ABC8493B1}" destId="{F2A5F20D-5BD0-4909-8FEC-6161E7F1DD6A}" srcOrd="0" destOrd="0" presId="urn:microsoft.com/office/officeart/2005/8/layout/orgChart1"/>
    <dgm:cxn modelId="{564AA92D-6709-4C93-A031-D229243CE0D9}" type="presParOf" srcId="{C4990CE2-ED61-4FD5-B7E2-281ABC8493B1}" destId="{90A8EC85-62EE-4105-BC73-9CBFB5EA4F4E}" srcOrd="1" destOrd="0" presId="urn:microsoft.com/office/officeart/2005/8/layout/orgChart1"/>
    <dgm:cxn modelId="{78BA8F77-2683-4596-8A49-57D6F13EFE91}" type="presParOf" srcId="{90A8EC85-62EE-4105-BC73-9CBFB5EA4F4E}" destId="{863005C0-4CDF-4422-B45D-28DC096B02E4}" srcOrd="0" destOrd="0" presId="urn:microsoft.com/office/officeart/2005/8/layout/orgChart1"/>
    <dgm:cxn modelId="{B2A6AF35-54AD-44A4-A0D8-1791E8DC9F3A}" type="presParOf" srcId="{863005C0-4CDF-4422-B45D-28DC096B02E4}" destId="{7691E169-08F8-4E85-A57F-A91C2E8EDF2B}" srcOrd="0" destOrd="0" presId="urn:microsoft.com/office/officeart/2005/8/layout/orgChart1"/>
    <dgm:cxn modelId="{8EF22C8B-4C86-4F65-B48E-2D6BBF2816B3}" type="presParOf" srcId="{863005C0-4CDF-4422-B45D-28DC096B02E4}" destId="{F994192E-12B4-4AF7-ACE4-61BF419CFC6B}" srcOrd="1" destOrd="0" presId="urn:microsoft.com/office/officeart/2005/8/layout/orgChart1"/>
    <dgm:cxn modelId="{5DF78E57-957A-4720-93EB-3A2D95C24636}" type="presParOf" srcId="{90A8EC85-62EE-4105-BC73-9CBFB5EA4F4E}" destId="{66888C75-2D0B-4E0B-B7F2-4B9C2FF806C4}" srcOrd="1" destOrd="0" presId="urn:microsoft.com/office/officeart/2005/8/layout/orgChart1"/>
    <dgm:cxn modelId="{D8DB20CF-B69B-41CC-A6F7-8CBB16E5F35E}" type="presParOf" srcId="{90A8EC85-62EE-4105-BC73-9CBFB5EA4F4E}" destId="{FCE14504-C550-4965-A345-8457E2DCC28C}" srcOrd="2" destOrd="0" presId="urn:microsoft.com/office/officeart/2005/8/layout/orgChart1"/>
    <dgm:cxn modelId="{8C4CE0E4-868A-4F7A-8711-69FDDEFF29FA}" type="presParOf" srcId="{C4990CE2-ED61-4FD5-B7E2-281ABC8493B1}" destId="{610114BC-1402-462E-8200-B0FC066CBF87}" srcOrd="2" destOrd="0" presId="urn:microsoft.com/office/officeart/2005/8/layout/orgChart1"/>
    <dgm:cxn modelId="{175D6AF1-E96A-42AB-B4F2-CE0A61C8AE46}" type="presParOf" srcId="{C4990CE2-ED61-4FD5-B7E2-281ABC8493B1}" destId="{E7CF5556-B549-4936-861C-CC93B69AB786}" srcOrd="3" destOrd="0" presId="urn:microsoft.com/office/officeart/2005/8/layout/orgChart1"/>
    <dgm:cxn modelId="{7075104D-6EFE-41C2-94A2-11011AF365C7}" type="presParOf" srcId="{E7CF5556-B549-4936-861C-CC93B69AB786}" destId="{EA0B436F-E23F-4D01-B3AD-A3B651BAB54C}" srcOrd="0" destOrd="0" presId="urn:microsoft.com/office/officeart/2005/8/layout/orgChart1"/>
    <dgm:cxn modelId="{A350B622-DEFD-4B59-AB58-3FB0E36D1385}" type="presParOf" srcId="{EA0B436F-E23F-4D01-B3AD-A3B651BAB54C}" destId="{DC1FB56D-CFEF-40D9-B852-478089A0AE32}" srcOrd="0" destOrd="0" presId="urn:microsoft.com/office/officeart/2005/8/layout/orgChart1"/>
    <dgm:cxn modelId="{650F6C0E-3D2D-44B9-A615-1BB76645737A}" type="presParOf" srcId="{EA0B436F-E23F-4D01-B3AD-A3B651BAB54C}" destId="{7EFE4838-7524-4199-8FBA-FACCFB8BB45B}" srcOrd="1" destOrd="0" presId="urn:microsoft.com/office/officeart/2005/8/layout/orgChart1"/>
    <dgm:cxn modelId="{CE9C3A23-AEFE-4825-AA08-EEB3B847F5FA}" type="presParOf" srcId="{E7CF5556-B549-4936-861C-CC93B69AB786}" destId="{C11A7EC5-4C46-49F2-A355-18A09524AC3E}" srcOrd="1" destOrd="0" presId="urn:microsoft.com/office/officeart/2005/8/layout/orgChart1"/>
    <dgm:cxn modelId="{3CF04A23-20E0-49FF-AF90-5A9B6F06DEFF}" type="presParOf" srcId="{E7CF5556-B549-4936-861C-CC93B69AB786}" destId="{221FE6BF-26B2-4A30-858C-DAA776621CA5}" srcOrd="2" destOrd="0" presId="urn:microsoft.com/office/officeart/2005/8/layout/orgChart1"/>
    <dgm:cxn modelId="{49ABDA53-B09A-482D-BBE9-04FDCE9DB1B1}" type="presParOf" srcId="{C4990CE2-ED61-4FD5-B7E2-281ABC8493B1}" destId="{A052901D-D5A3-4576-B8BB-2BF28083CED7}" srcOrd="4" destOrd="0" presId="urn:microsoft.com/office/officeart/2005/8/layout/orgChart1"/>
    <dgm:cxn modelId="{56804F2F-49D6-43B1-AF05-E5089A4236BF}" type="presParOf" srcId="{C4990CE2-ED61-4FD5-B7E2-281ABC8493B1}" destId="{27C0C388-FC35-4757-887E-CFEBBE1A6AFD}" srcOrd="5" destOrd="0" presId="urn:microsoft.com/office/officeart/2005/8/layout/orgChart1"/>
    <dgm:cxn modelId="{7039424A-B3E9-49C9-AB3F-0E9127773DF5}" type="presParOf" srcId="{27C0C388-FC35-4757-887E-CFEBBE1A6AFD}" destId="{78ED92F4-C56B-4C56-AB12-F4C8C724E471}" srcOrd="0" destOrd="0" presId="urn:microsoft.com/office/officeart/2005/8/layout/orgChart1"/>
    <dgm:cxn modelId="{F71417B0-1376-4E28-8B06-4A8FAEF09C31}" type="presParOf" srcId="{78ED92F4-C56B-4C56-AB12-F4C8C724E471}" destId="{43B2ACA2-8929-41DF-8E46-5DF5A6B5D106}" srcOrd="0" destOrd="0" presId="urn:microsoft.com/office/officeart/2005/8/layout/orgChart1"/>
    <dgm:cxn modelId="{D6D0E9D0-86D2-401E-95E8-932DD84313DE}" type="presParOf" srcId="{78ED92F4-C56B-4C56-AB12-F4C8C724E471}" destId="{84435775-B311-4666-991B-0B27BE298097}" srcOrd="1" destOrd="0" presId="urn:microsoft.com/office/officeart/2005/8/layout/orgChart1"/>
    <dgm:cxn modelId="{376DCCCE-94B0-4C05-9DD9-8EC6A32DC914}" type="presParOf" srcId="{27C0C388-FC35-4757-887E-CFEBBE1A6AFD}" destId="{F1920A78-2520-4BA6-B679-84C2A35AD88B}" srcOrd="1" destOrd="0" presId="urn:microsoft.com/office/officeart/2005/8/layout/orgChart1"/>
    <dgm:cxn modelId="{9235717B-C94B-4984-B3A9-48004BB9DF9A}" type="presParOf" srcId="{F1920A78-2520-4BA6-B679-84C2A35AD88B}" destId="{ABA4A06A-3234-4417-A49D-353F45316724}" srcOrd="0" destOrd="0" presId="urn:microsoft.com/office/officeart/2005/8/layout/orgChart1"/>
    <dgm:cxn modelId="{676A5EFA-C689-41B8-88CF-822EF2B63DD6}" type="presParOf" srcId="{F1920A78-2520-4BA6-B679-84C2A35AD88B}" destId="{D44A0B18-CBE4-4081-8856-9A3B3856C75E}" srcOrd="1" destOrd="0" presId="urn:microsoft.com/office/officeart/2005/8/layout/orgChart1"/>
    <dgm:cxn modelId="{B0F0C71C-3DAB-4E23-BDC7-C75394809CF3}" type="presParOf" srcId="{D44A0B18-CBE4-4081-8856-9A3B3856C75E}" destId="{2F500D31-EC63-4DBA-A402-E0F20BA59069}" srcOrd="0" destOrd="0" presId="urn:microsoft.com/office/officeart/2005/8/layout/orgChart1"/>
    <dgm:cxn modelId="{AEFE0AFE-A38E-4C59-8494-352FF3A609F7}" type="presParOf" srcId="{2F500D31-EC63-4DBA-A402-E0F20BA59069}" destId="{1B8F765D-A76F-487C-AE1B-9D64463542D2}" srcOrd="0" destOrd="0" presId="urn:microsoft.com/office/officeart/2005/8/layout/orgChart1"/>
    <dgm:cxn modelId="{5E0630DE-0CB4-4314-A79A-85B84F70CE13}" type="presParOf" srcId="{2F500D31-EC63-4DBA-A402-E0F20BA59069}" destId="{EEC1C45B-D627-4799-B633-19BDD790C01E}" srcOrd="1" destOrd="0" presId="urn:microsoft.com/office/officeart/2005/8/layout/orgChart1"/>
    <dgm:cxn modelId="{3B88B8D5-9818-4467-84E8-F1BF9BD91204}" type="presParOf" srcId="{D44A0B18-CBE4-4081-8856-9A3B3856C75E}" destId="{659588F5-67DE-4388-8A2C-094961350D58}" srcOrd="1" destOrd="0" presId="urn:microsoft.com/office/officeart/2005/8/layout/orgChart1"/>
    <dgm:cxn modelId="{C7EB67C4-12AA-4E14-BBF7-AB1CBFC0F142}" type="presParOf" srcId="{D44A0B18-CBE4-4081-8856-9A3B3856C75E}" destId="{58A967F6-DB70-4556-8096-BE8F2122ABB8}" srcOrd="2" destOrd="0" presId="urn:microsoft.com/office/officeart/2005/8/layout/orgChart1"/>
    <dgm:cxn modelId="{C605C9C4-5CA8-4DDC-BA71-18482EB9B6E0}" type="presParOf" srcId="{27C0C388-FC35-4757-887E-CFEBBE1A6AFD}" destId="{2974E8CD-C965-451A-A805-07B75E68B594}" srcOrd="2" destOrd="0" presId="urn:microsoft.com/office/officeart/2005/8/layout/orgChart1"/>
    <dgm:cxn modelId="{AB51B127-92D9-4B8F-AB9F-FDDA91650AAF}" type="presParOf" srcId="{C7695832-3EE1-49E0-8E27-4444D0AFB923}" destId="{5AD16068-F25E-4B3F-B03C-6D11273F00F1}" srcOrd="2" destOrd="0" presId="urn:microsoft.com/office/officeart/2005/8/layout/orgChart1"/>
    <dgm:cxn modelId="{BDF20880-F748-46F4-A1DE-17B1D48FF13D}" type="presParOf" srcId="{6975675B-2B94-46FF-96C8-33D1078C764D}" destId="{BF3EAB27-56F9-4A6E-B675-40E9621D58BC}" srcOrd="2" destOrd="0" presId="urn:microsoft.com/office/officeart/2005/8/layout/orgChart1"/>
    <dgm:cxn modelId="{0536B9CA-2F6C-4D23-915E-58DEF011C2E8}" type="presParOf" srcId="{6975675B-2B94-46FF-96C8-33D1078C764D}" destId="{03048493-675C-43C2-BB4E-254C461CA5BC}" srcOrd="3" destOrd="0" presId="urn:microsoft.com/office/officeart/2005/8/layout/orgChart1"/>
    <dgm:cxn modelId="{E6C7AF96-E988-4B43-9668-03E684896A1E}" type="presParOf" srcId="{03048493-675C-43C2-BB4E-254C461CA5BC}" destId="{BEFAB242-A1B3-428A-9BAA-24F87C6B529D}" srcOrd="0" destOrd="0" presId="urn:microsoft.com/office/officeart/2005/8/layout/orgChart1"/>
    <dgm:cxn modelId="{49F24D6E-B7AA-4D81-AF3A-C34554F4BAE2}" type="presParOf" srcId="{BEFAB242-A1B3-428A-9BAA-24F87C6B529D}" destId="{86D16D82-A883-47FB-9284-EB8B103E94DD}" srcOrd="0" destOrd="0" presId="urn:microsoft.com/office/officeart/2005/8/layout/orgChart1"/>
    <dgm:cxn modelId="{C306622F-B572-4575-A7EC-670FA59069FA}" type="presParOf" srcId="{BEFAB242-A1B3-428A-9BAA-24F87C6B529D}" destId="{1CABFA01-343D-4778-A83C-57F3441C367C}" srcOrd="1" destOrd="0" presId="urn:microsoft.com/office/officeart/2005/8/layout/orgChart1"/>
    <dgm:cxn modelId="{C4E5428B-F444-4591-ACCB-9F16B2792580}" type="presParOf" srcId="{03048493-675C-43C2-BB4E-254C461CA5BC}" destId="{EC371A7F-9EEA-4EB2-B9D7-14CC8D0BE95F}" srcOrd="1" destOrd="0" presId="urn:microsoft.com/office/officeart/2005/8/layout/orgChart1"/>
    <dgm:cxn modelId="{2BCE70DE-A3C8-4341-9947-06DB8FFB79F9}" type="presParOf" srcId="{EC371A7F-9EEA-4EB2-B9D7-14CC8D0BE95F}" destId="{25E2E284-F7D5-4EA6-A979-0871CD87CD4D}" srcOrd="0" destOrd="0" presId="urn:microsoft.com/office/officeart/2005/8/layout/orgChart1"/>
    <dgm:cxn modelId="{08A56ADF-7283-4275-AA97-33D3D19B4EDD}" type="presParOf" srcId="{EC371A7F-9EEA-4EB2-B9D7-14CC8D0BE95F}" destId="{F7113D4E-E7A9-457E-AADB-EF062870DD75}" srcOrd="1" destOrd="0" presId="urn:microsoft.com/office/officeart/2005/8/layout/orgChart1"/>
    <dgm:cxn modelId="{AE9C7065-377A-4637-9378-E22B21022306}" type="presParOf" srcId="{F7113D4E-E7A9-457E-AADB-EF062870DD75}" destId="{F7255D0A-DF5A-4BEE-B544-C787034167B8}" srcOrd="0" destOrd="0" presId="urn:microsoft.com/office/officeart/2005/8/layout/orgChart1"/>
    <dgm:cxn modelId="{07206641-347A-48FE-B1D4-D69B7CB5988F}" type="presParOf" srcId="{F7255D0A-DF5A-4BEE-B544-C787034167B8}" destId="{AB78347E-DA23-4328-91F2-6DF0AE135808}" srcOrd="0" destOrd="0" presId="urn:microsoft.com/office/officeart/2005/8/layout/orgChart1"/>
    <dgm:cxn modelId="{C810DBAC-45D0-4430-AEA4-A0454D08EA2F}" type="presParOf" srcId="{F7255D0A-DF5A-4BEE-B544-C787034167B8}" destId="{10C93387-8AE5-4010-BE63-15917041BDAC}" srcOrd="1" destOrd="0" presId="urn:microsoft.com/office/officeart/2005/8/layout/orgChart1"/>
    <dgm:cxn modelId="{B3F4248D-F718-4E30-91F5-D015134E3048}" type="presParOf" srcId="{F7113D4E-E7A9-457E-AADB-EF062870DD75}" destId="{BF2F6012-3AD3-4CC2-AFDE-17E93B3C519D}" srcOrd="1" destOrd="0" presId="urn:microsoft.com/office/officeart/2005/8/layout/orgChart1"/>
    <dgm:cxn modelId="{82C024FD-F4DE-4BB5-A3AF-ED39449E7751}" type="presParOf" srcId="{BF2F6012-3AD3-4CC2-AFDE-17E93B3C519D}" destId="{71EDE730-E10B-442A-87B9-2CD9BEFE9B5A}" srcOrd="0" destOrd="0" presId="urn:microsoft.com/office/officeart/2005/8/layout/orgChart1"/>
    <dgm:cxn modelId="{991A100A-414C-4612-A77A-11713AF315DE}" type="presParOf" srcId="{BF2F6012-3AD3-4CC2-AFDE-17E93B3C519D}" destId="{25187F3A-C24A-4894-BAD7-433D4B9E6C1E}" srcOrd="1" destOrd="0" presId="urn:microsoft.com/office/officeart/2005/8/layout/orgChart1"/>
    <dgm:cxn modelId="{6767346E-6DD4-4CB2-93B4-A9B59C744C32}" type="presParOf" srcId="{25187F3A-C24A-4894-BAD7-433D4B9E6C1E}" destId="{8A3ED86F-3FEE-4353-9B86-6321AB0912D0}" srcOrd="0" destOrd="0" presId="urn:microsoft.com/office/officeart/2005/8/layout/orgChart1"/>
    <dgm:cxn modelId="{C8CDE8A2-32A2-4442-9C3C-13B1B3B27F76}" type="presParOf" srcId="{8A3ED86F-3FEE-4353-9B86-6321AB0912D0}" destId="{38B82000-764A-44B2-9D1B-3570F4E1E74D}" srcOrd="0" destOrd="0" presId="urn:microsoft.com/office/officeart/2005/8/layout/orgChart1"/>
    <dgm:cxn modelId="{F298B556-2E7A-48FB-A9F8-53A9B1157B2F}" type="presParOf" srcId="{8A3ED86F-3FEE-4353-9B86-6321AB0912D0}" destId="{FA2DA044-075B-4BD0-9C2B-D2257F93E769}" srcOrd="1" destOrd="0" presId="urn:microsoft.com/office/officeart/2005/8/layout/orgChart1"/>
    <dgm:cxn modelId="{82C34417-BA33-49CB-9082-A46F6E9E84E7}" type="presParOf" srcId="{25187F3A-C24A-4894-BAD7-433D4B9E6C1E}" destId="{0E034EE5-2231-454B-A139-2C3E4BC6AAC6}" srcOrd="1" destOrd="0" presId="urn:microsoft.com/office/officeart/2005/8/layout/orgChart1"/>
    <dgm:cxn modelId="{E368A5F1-38FC-4223-A2C0-45E7305E60EA}" type="presParOf" srcId="{25187F3A-C24A-4894-BAD7-433D4B9E6C1E}" destId="{34B9B82F-2E25-4B03-BFFD-63ED08177BAA}" srcOrd="2" destOrd="0" presId="urn:microsoft.com/office/officeart/2005/8/layout/orgChart1"/>
    <dgm:cxn modelId="{20E61B05-5B45-447B-A8C1-626E6E0FF2EB}" type="presParOf" srcId="{BF2F6012-3AD3-4CC2-AFDE-17E93B3C519D}" destId="{D741BBBD-E24C-4F32-92B4-02BE0A239D86}" srcOrd="2" destOrd="0" presId="urn:microsoft.com/office/officeart/2005/8/layout/orgChart1"/>
    <dgm:cxn modelId="{2794603B-A8DE-4863-9EA9-FD874044BE6E}" type="presParOf" srcId="{BF2F6012-3AD3-4CC2-AFDE-17E93B3C519D}" destId="{AED931B7-81B5-4773-A6DE-382F12308D24}" srcOrd="3" destOrd="0" presId="urn:microsoft.com/office/officeart/2005/8/layout/orgChart1"/>
    <dgm:cxn modelId="{9E475750-0659-4F82-A35E-16970EFA17AA}" type="presParOf" srcId="{AED931B7-81B5-4773-A6DE-382F12308D24}" destId="{70C0427B-0E2A-4402-8595-49455044A3F2}" srcOrd="0" destOrd="0" presId="urn:microsoft.com/office/officeart/2005/8/layout/orgChart1"/>
    <dgm:cxn modelId="{959D9EAF-8270-4A2A-8742-FA124733EBD7}" type="presParOf" srcId="{70C0427B-0E2A-4402-8595-49455044A3F2}" destId="{B925B85A-4A33-4FD4-A384-41D8CBD8DDBE}" srcOrd="0" destOrd="0" presId="urn:microsoft.com/office/officeart/2005/8/layout/orgChart1"/>
    <dgm:cxn modelId="{4509D93D-B82D-4B56-BA85-6B3CC3017480}" type="presParOf" srcId="{70C0427B-0E2A-4402-8595-49455044A3F2}" destId="{C123A048-A3EE-4113-A169-4F362F003D31}" srcOrd="1" destOrd="0" presId="urn:microsoft.com/office/officeart/2005/8/layout/orgChart1"/>
    <dgm:cxn modelId="{554A0EE7-4710-46D5-A5F4-123761897EB9}" type="presParOf" srcId="{AED931B7-81B5-4773-A6DE-382F12308D24}" destId="{4A510588-E4AF-4B59-AD88-17C96ACF4AFA}" srcOrd="1" destOrd="0" presId="urn:microsoft.com/office/officeart/2005/8/layout/orgChart1"/>
    <dgm:cxn modelId="{719F9E78-3859-4338-BE19-D7EB19D51783}" type="presParOf" srcId="{AED931B7-81B5-4773-A6DE-382F12308D24}" destId="{07174809-1A24-442A-B97B-0E6B72087472}" srcOrd="2" destOrd="0" presId="urn:microsoft.com/office/officeart/2005/8/layout/orgChart1"/>
    <dgm:cxn modelId="{10462D0B-D276-4DC7-82CB-B6E5F8A36E39}" type="presParOf" srcId="{BF2F6012-3AD3-4CC2-AFDE-17E93B3C519D}" destId="{0F574B29-6621-42D3-BB75-6CEFACFA438F}" srcOrd="4" destOrd="0" presId="urn:microsoft.com/office/officeart/2005/8/layout/orgChart1"/>
    <dgm:cxn modelId="{C7D011D9-52EB-433D-9AC0-607DF55B6A3B}" type="presParOf" srcId="{BF2F6012-3AD3-4CC2-AFDE-17E93B3C519D}" destId="{EC6237EB-36DE-4FF5-B911-31ECA0B43FF9}" srcOrd="5" destOrd="0" presId="urn:microsoft.com/office/officeart/2005/8/layout/orgChart1"/>
    <dgm:cxn modelId="{31C5FEB9-E98B-4BB3-B388-4BB93BFAB7BC}" type="presParOf" srcId="{EC6237EB-36DE-4FF5-B911-31ECA0B43FF9}" destId="{1D6FAFA3-BA25-445C-829C-100159E3C96A}" srcOrd="0" destOrd="0" presId="urn:microsoft.com/office/officeart/2005/8/layout/orgChart1"/>
    <dgm:cxn modelId="{0FB9884D-B2F3-4029-8975-24C7847ABDE7}" type="presParOf" srcId="{1D6FAFA3-BA25-445C-829C-100159E3C96A}" destId="{D7C16F31-0A50-4D35-BBA0-A994D61B83BB}" srcOrd="0" destOrd="0" presId="urn:microsoft.com/office/officeart/2005/8/layout/orgChart1"/>
    <dgm:cxn modelId="{16E525EA-625A-49B0-A794-1AC3035C8E2A}" type="presParOf" srcId="{1D6FAFA3-BA25-445C-829C-100159E3C96A}" destId="{4AE92055-6600-46D2-8E71-A8F807966866}" srcOrd="1" destOrd="0" presId="urn:microsoft.com/office/officeart/2005/8/layout/orgChart1"/>
    <dgm:cxn modelId="{97654162-EF03-4214-BD05-FAC5C9C20DC7}" type="presParOf" srcId="{EC6237EB-36DE-4FF5-B911-31ECA0B43FF9}" destId="{F6E31543-1FDF-4117-AE06-D81E40B0EB2C}" srcOrd="1" destOrd="0" presId="urn:microsoft.com/office/officeart/2005/8/layout/orgChart1"/>
    <dgm:cxn modelId="{3CD03A97-A1B1-44C4-8AC1-08672E027E7E}" type="presParOf" srcId="{EC6237EB-36DE-4FF5-B911-31ECA0B43FF9}" destId="{E7FE4F73-737A-4717-B9EB-4C9B89F87DB3}" srcOrd="2" destOrd="0" presId="urn:microsoft.com/office/officeart/2005/8/layout/orgChart1"/>
    <dgm:cxn modelId="{22799AD5-18C3-479C-8180-91AF17ABD24A}" type="presParOf" srcId="{F7113D4E-E7A9-457E-AADB-EF062870DD75}" destId="{EBE0101C-ADE8-4659-AB03-10CB4AB9E55A}" srcOrd="2" destOrd="0" presId="urn:microsoft.com/office/officeart/2005/8/layout/orgChart1"/>
    <dgm:cxn modelId="{FD1141BF-A46B-4A11-A480-97B432E14271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TMPNONEXPT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HR Services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20BEBAD4-EBA3-422B-9455-628ED63D5F51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AE86E474-F2BC-4D64-A3D2-2CC6CE92F76D}" type="parTrans" cxnId="{301B7699-7993-432D-9868-273E5C0934EC}">
      <dgm:prSet/>
      <dgm:spPr/>
      <dgm:t>
        <a:bodyPr/>
        <a:lstStyle/>
        <a:p>
          <a:endParaRPr lang="en-US"/>
        </a:p>
      </dgm:t>
    </dgm:pt>
    <dgm:pt modelId="{04DFBF56-EF94-4CAC-BCA0-99798242B548}" type="sibTrans" cxnId="{301B7699-7993-432D-9868-273E5C0934EC}">
      <dgm:prSet/>
      <dgm:spPr/>
      <dgm:t>
        <a:bodyPr/>
        <a:lstStyle/>
        <a:p>
          <a:endParaRPr lang="en-US"/>
        </a:p>
      </dgm:t>
    </dgm:pt>
    <dgm:pt modelId="{125575F3-47B9-4CB1-AF82-7D3891B86288}">
      <dgm:prSet phldrT="[Text]"/>
      <dgm:spPr/>
      <dgm:t>
        <a:bodyPr/>
        <a:lstStyle/>
        <a:p>
          <a:r>
            <a:rPr lang="en-US" dirty="0" smtClean="0"/>
            <a:t>Home department</a:t>
          </a:r>
        </a:p>
      </dgm:t>
    </dgm:pt>
    <dgm:pt modelId="{4AFAEDFF-7B8B-4976-AF76-B90A717D0330}" type="parTrans" cxnId="{0EB589D2-8F12-4879-A388-160436E5B9F2}">
      <dgm:prSet/>
      <dgm:spPr/>
      <dgm:t>
        <a:bodyPr/>
        <a:lstStyle/>
        <a:p>
          <a:endParaRPr lang="en-US"/>
        </a:p>
      </dgm:t>
    </dgm:pt>
    <dgm:pt modelId="{6A229876-F7BB-4DD5-A86A-DD4E3E883052}" type="sibTrans" cxnId="{0EB589D2-8F12-4879-A388-160436E5B9F2}">
      <dgm:prSet/>
      <dgm:spPr/>
      <dgm:t>
        <a:bodyPr/>
        <a:lstStyle/>
        <a:p>
          <a:endParaRPr lang="en-US"/>
        </a:p>
      </dgm:t>
    </dgm:pt>
    <dgm:pt modelId="{E1561F05-00DD-4EC6-B304-893EDA62AFA4}">
      <dgm:prSet phldrT="[Text]"/>
      <dgm:spPr/>
      <dgm:t>
        <a:bodyPr/>
        <a:lstStyle/>
        <a:p>
          <a:r>
            <a:rPr lang="en-US" dirty="0" smtClean="0"/>
            <a:t>HR Services</a:t>
          </a:r>
        </a:p>
      </dgm:t>
    </dgm:pt>
    <dgm:pt modelId="{1849FE22-275B-454F-B40D-8E6FAF2E2E71}" type="parTrans" cxnId="{798997C1-62F1-4537-A9D4-5C068CCB4317}">
      <dgm:prSet/>
      <dgm:spPr/>
      <dgm:t>
        <a:bodyPr/>
        <a:lstStyle/>
        <a:p>
          <a:endParaRPr lang="en-US"/>
        </a:p>
      </dgm:t>
    </dgm:pt>
    <dgm:pt modelId="{DC1F66C0-96E8-4F0F-8306-4D3C990CA615}" type="sibTrans" cxnId="{798997C1-62F1-4537-A9D4-5C068CCB4317}">
      <dgm:prSet/>
      <dgm:spPr/>
      <dgm:t>
        <a:bodyPr/>
        <a:lstStyle/>
        <a:p>
          <a:endParaRPr lang="en-US"/>
        </a:p>
      </dgm:t>
    </dgm:pt>
    <dgm:pt modelId="{7C4C9992-0DEB-4764-A5F4-29A1FFDCF5EF}">
      <dgm:prSet phldrT="[Text]"/>
      <dgm:spPr/>
      <dgm:t>
        <a:bodyPr/>
        <a:lstStyle/>
        <a:p>
          <a:r>
            <a:rPr lang="en-US" dirty="0" smtClean="0"/>
            <a:t>If primary is part-time, temp or less than 0.75 FTE</a:t>
          </a:r>
          <a:endParaRPr lang="en-US" dirty="0"/>
        </a:p>
      </dgm:t>
    </dgm:pt>
    <dgm:pt modelId="{A48EEC32-3EAA-4BDB-9B41-87FEE00617E1}" type="sibTrans" cxnId="{799CFD91-D1B3-4679-B6AB-9E8DE1AE74A7}">
      <dgm:prSet/>
      <dgm:spPr/>
      <dgm:t>
        <a:bodyPr/>
        <a:lstStyle/>
        <a:p>
          <a:endParaRPr lang="en-US"/>
        </a:p>
      </dgm:t>
    </dgm:pt>
    <dgm:pt modelId="{6525EFB2-4182-4B19-A0F0-AB0710B27A26}" type="parTrans" cxnId="{799CFD91-D1B3-4679-B6AB-9E8DE1AE74A7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If primary is full-time (0.75+ FTE)</a:t>
          </a:r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BBFC0A16-A384-43B3-A927-6BF747264105}">
      <dgm:prSet phldrT="[Text]"/>
      <dgm:spPr/>
      <dgm:t>
        <a:bodyPr/>
        <a:lstStyle/>
        <a:p>
          <a:r>
            <a:rPr lang="en-US" dirty="0" smtClean="0"/>
            <a:t>Processed by payroll</a:t>
          </a:r>
        </a:p>
      </dgm:t>
    </dgm:pt>
    <dgm:pt modelId="{5C1D4B14-CCAA-4752-A74A-A9DBA8794740}" type="parTrans" cxnId="{7C213AD0-52FE-4420-A89F-6EFE7FF6D11F}">
      <dgm:prSet/>
      <dgm:spPr/>
      <dgm:t>
        <a:bodyPr/>
        <a:lstStyle/>
        <a:p>
          <a:endParaRPr lang="en-US"/>
        </a:p>
      </dgm:t>
    </dgm:pt>
    <dgm:pt modelId="{812E3E48-7CB2-4437-A4F3-C4D61645748E}" type="sibTrans" cxnId="{7C213AD0-52FE-4420-A89F-6EFE7FF6D11F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 custLinFactNeighborX="-317" custLinFactNeighborY="-42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8470DC22-03CD-4EA4-8972-1D1C2319E3E3}" type="pres">
      <dgm:prSet presAssocID="{6525EFB2-4182-4B19-A0F0-AB0710B27A26}" presName="Name37" presStyleLbl="parChTrans1D4" presStyleIdx="0" presStyleCnt="7"/>
      <dgm:spPr/>
      <dgm:t>
        <a:bodyPr/>
        <a:lstStyle/>
        <a:p>
          <a:endParaRPr lang="en-US"/>
        </a:p>
      </dgm:t>
    </dgm:pt>
    <dgm:pt modelId="{C7695832-3EE1-49E0-8E27-4444D0AFB923}" type="pres">
      <dgm:prSet presAssocID="{7C4C9992-0DEB-4764-A5F4-29A1FFDCF5EF}" presName="hierRoot2" presStyleCnt="0">
        <dgm:presLayoutVars>
          <dgm:hierBranch val="init"/>
        </dgm:presLayoutVars>
      </dgm:prSet>
      <dgm:spPr/>
    </dgm:pt>
    <dgm:pt modelId="{33FBB9E4-ED8B-47AA-ADD3-425F1D90ABE9}" type="pres">
      <dgm:prSet presAssocID="{7C4C9992-0DEB-4764-A5F4-29A1FFDCF5EF}" presName="rootComposite" presStyleCnt="0"/>
      <dgm:spPr/>
    </dgm:pt>
    <dgm:pt modelId="{E299B57C-6C47-4EC8-BE36-5551ADDF908F}" type="pres">
      <dgm:prSet presAssocID="{7C4C9992-0DEB-4764-A5F4-29A1FFDCF5EF}" presName="rootText" presStyleLbl="node4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6EFCA7-EEEB-45E5-8160-25AF9353D09C}" type="pres">
      <dgm:prSet presAssocID="{7C4C9992-0DEB-4764-A5F4-29A1FFDCF5EF}" presName="rootConnector" presStyleLbl="node4" presStyleIdx="0" presStyleCnt="7"/>
      <dgm:spPr/>
      <dgm:t>
        <a:bodyPr/>
        <a:lstStyle/>
        <a:p>
          <a:endParaRPr lang="en-US"/>
        </a:p>
      </dgm:t>
    </dgm:pt>
    <dgm:pt modelId="{C4990CE2-ED61-4FD5-B7E2-281ABC8493B1}" type="pres">
      <dgm:prSet presAssocID="{7C4C9992-0DEB-4764-A5F4-29A1FFDCF5EF}" presName="hierChild4" presStyleCnt="0"/>
      <dgm:spPr/>
    </dgm:pt>
    <dgm:pt modelId="{F2A5F20D-5BD0-4909-8FEC-6161E7F1DD6A}" type="pres">
      <dgm:prSet presAssocID="{1849FE22-275B-454F-B40D-8E6FAF2E2E71}" presName="Name37" presStyleLbl="parChTrans1D4" presStyleIdx="1" presStyleCnt="7"/>
      <dgm:spPr/>
      <dgm:t>
        <a:bodyPr/>
        <a:lstStyle/>
        <a:p>
          <a:endParaRPr lang="en-US"/>
        </a:p>
      </dgm:t>
    </dgm:pt>
    <dgm:pt modelId="{90A8EC85-62EE-4105-BC73-9CBFB5EA4F4E}" type="pres">
      <dgm:prSet presAssocID="{E1561F05-00DD-4EC6-B304-893EDA62AFA4}" presName="hierRoot2" presStyleCnt="0">
        <dgm:presLayoutVars>
          <dgm:hierBranch val="init"/>
        </dgm:presLayoutVars>
      </dgm:prSet>
      <dgm:spPr/>
    </dgm:pt>
    <dgm:pt modelId="{863005C0-4CDF-4422-B45D-28DC096B02E4}" type="pres">
      <dgm:prSet presAssocID="{E1561F05-00DD-4EC6-B304-893EDA62AFA4}" presName="rootComposite" presStyleCnt="0"/>
      <dgm:spPr/>
    </dgm:pt>
    <dgm:pt modelId="{7691E169-08F8-4E85-A57F-A91C2E8EDF2B}" type="pres">
      <dgm:prSet presAssocID="{E1561F05-00DD-4EC6-B304-893EDA62AFA4}" presName="rootText" presStyleLbl="node4" presStyleIdx="1" presStyleCnt="7" custLinFactX="-38296" custLinFactNeighborX="-100000" custLinFactNeighborY="868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94192E-12B4-4AF7-ACE4-61BF419CFC6B}" type="pres">
      <dgm:prSet presAssocID="{E1561F05-00DD-4EC6-B304-893EDA62AFA4}" presName="rootConnector" presStyleLbl="node4" presStyleIdx="1" presStyleCnt="7"/>
      <dgm:spPr/>
      <dgm:t>
        <a:bodyPr/>
        <a:lstStyle/>
        <a:p>
          <a:endParaRPr lang="en-US"/>
        </a:p>
      </dgm:t>
    </dgm:pt>
    <dgm:pt modelId="{66888C75-2D0B-4E0B-B7F2-4B9C2FF806C4}" type="pres">
      <dgm:prSet presAssocID="{E1561F05-00DD-4EC6-B304-893EDA62AFA4}" presName="hierChild4" presStyleCnt="0"/>
      <dgm:spPr/>
    </dgm:pt>
    <dgm:pt modelId="{ABA4A06A-3234-4417-A49D-353F45316724}" type="pres">
      <dgm:prSet presAssocID="{5C1D4B14-CCAA-4752-A74A-A9DBA8794740}" presName="Name37" presStyleLbl="parChTrans1D4" presStyleIdx="2" presStyleCnt="7"/>
      <dgm:spPr/>
      <dgm:t>
        <a:bodyPr/>
        <a:lstStyle/>
        <a:p>
          <a:endParaRPr lang="en-US"/>
        </a:p>
      </dgm:t>
    </dgm:pt>
    <dgm:pt modelId="{D44A0B18-CBE4-4081-8856-9A3B3856C75E}" type="pres">
      <dgm:prSet presAssocID="{BBFC0A16-A384-43B3-A927-6BF747264105}" presName="hierRoot2" presStyleCnt="0">
        <dgm:presLayoutVars>
          <dgm:hierBranch val="init"/>
        </dgm:presLayoutVars>
      </dgm:prSet>
      <dgm:spPr/>
    </dgm:pt>
    <dgm:pt modelId="{2F500D31-EC63-4DBA-A402-E0F20BA59069}" type="pres">
      <dgm:prSet presAssocID="{BBFC0A16-A384-43B3-A927-6BF747264105}" presName="rootComposite" presStyleCnt="0"/>
      <dgm:spPr/>
    </dgm:pt>
    <dgm:pt modelId="{1B8F765D-A76F-487C-AE1B-9D64463542D2}" type="pres">
      <dgm:prSet presAssocID="{BBFC0A16-A384-43B3-A927-6BF747264105}" presName="rootText" presStyleLbl="node4" presStyleIdx="2" presStyleCnt="7" custLinFactX="-54668" custLinFactY="37155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C1C45B-D627-4799-B633-19BDD790C01E}" type="pres">
      <dgm:prSet presAssocID="{BBFC0A16-A384-43B3-A927-6BF747264105}" presName="rootConnector" presStyleLbl="node4" presStyleIdx="2" presStyleCnt="7"/>
      <dgm:spPr/>
      <dgm:t>
        <a:bodyPr/>
        <a:lstStyle/>
        <a:p>
          <a:endParaRPr lang="en-US"/>
        </a:p>
      </dgm:t>
    </dgm:pt>
    <dgm:pt modelId="{659588F5-67DE-4388-8A2C-094961350D58}" type="pres">
      <dgm:prSet presAssocID="{BBFC0A16-A384-43B3-A927-6BF747264105}" presName="hierChild4" presStyleCnt="0"/>
      <dgm:spPr/>
    </dgm:pt>
    <dgm:pt modelId="{58A967F6-DB70-4556-8096-BE8F2122ABB8}" type="pres">
      <dgm:prSet presAssocID="{BBFC0A16-A384-43B3-A927-6BF747264105}" presName="hierChild5" presStyleCnt="0"/>
      <dgm:spPr/>
    </dgm:pt>
    <dgm:pt modelId="{FCE14504-C550-4965-A345-8457E2DCC28C}" type="pres">
      <dgm:prSet presAssocID="{E1561F05-00DD-4EC6-B304-893EDA62AFA4}" presName="hierChild5" presStyleCnt="0"/>
      <dgm:spPr/>
    </dgm:pt>
    <dgm:pt modelId="{5AD16068-F25E-4B3F-B03C-6D11273F00F1}" type="pres">
      <dgm:prSet presAssocID="{7C4C9992-0DEB-4764-A5F4-29A1FFDCF5EF}" presName="hierChild5" presStyleCnt="0"/>
      <dgm:spPr/>
    </dgm:pt>
    <dgm:pt modelId="{BF3EAB27-56F9-4A6E-B675-40E9621D58BC}" type="pres">
      <dgm:prSet presAssocID="{418DA5FF-3E44-4F00-834A-9350E303D9B4}" presName="Name37" presStyleLbl="parChTrans1D4" presStyleIdx="3" presStyleCnt="7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3" presStyleCnt="7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25E2E284-F7D5-4EA6-A979-0871CD87CD4D}" type="pres">
      <dgm:prSet presAssocID="{4AFAEDFF-7B8B-4976-AF76-B90A717D0330}" presName="Name37" presStyleLbl="parChTrans1D4" presStyleIdx="4" presStyleCnt="7"/>
      <dgm:spPr/>
      <dgm:t>
        <a:bodyPr/>
        <a:lstStyle/>
        <a:p>
          <a:endParaRPr lang="en-US"/>
        </a:p>
      </dgm:t>
    </dgm:pt>
    <dgm:pt modelId="{F7113D4E-E7A9-457E-AADB-EF062870DD75}" type="pres">
      <dgm:prSet presAssocID="{125575F3-47B9-4CB1-AF82-7D3891B86288}" presName="hierRoot2" presStyleCnt="0">
        <dgm:presLayoutVars>
          <dgm:hierBranch val="init"/>
        </dgm:presLayoutVars>
      </dgm:prSet>
      <dgm:spPr/>
    </dgm:pt>
    <dgm:pt modelId="{F7255D0A-DF5A-4BEE-B544-C787034167B8}" type="pres">
      <dgm:prSet presAssocID="{125575F3-47B9-4CB1-AF82-7D3891B86288}" presName="rootComposite" presStyleCnt="0"/>
      <dgm:spPr/>
    </dgm:pt>
    <dgm:pt modelId="{AB78347E-DA23-4328-91F2-6DF0AE135808}" type="pres">
      <dgm:prSet presAssocID="{125575F3-47B9-4CB1-AF82-7D3891B86288}" presName="rootText" presStyleLbl="node4" presStyleIdx="4" presStyleCnt="7" custLinFactX="17647" custLinFactNeighborX="100000" custLinFactNeighborY="-155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C93387-8AE5-4010-BE63-15917041BDAC}" type="pres">
      <dgm:prSet presAssocID="{125575F3-47B9-4CB1-AF82-7D3891B86288}" presName="rootConnector" presStyleLbl="node4" presStyleIdx="4" presStyleCnt="7"/>
      <dgm:spPr/>
      <dgm:t>
        <a:bodyPr/>
        <a:lstStyle/>
        <a:p>
          <a:endParaRPr lang="en-US"/>
        </a:p>
      </dgm:t>
    </dgm:pt>
    <dgm:pt modelId="{BF2F6012-3AD3-4CC2-AFDE-17E93B3C519D}" type="pres">
      <dgm:prSet presAssocID="{125575F3-47B9-4CB1-AF82-7D3891B86288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5" presStyleCnt="7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5" presStyleCnt="7" custLinFactNeighborX="-32671" custLinFactNeighborY="-193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5" presStyleCnt="7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0F574B29-6621-42D3-BB75-6CEFACFA438F}" type="pres">
      <dgm:prSet presAssocID="{AE86E474-F2BC-4D64-A3D2-2CC6CE92F76D}" presName="Name37" presStyleLbl="parChTrans1D4" presStyleIdx="6" presStyleCnt="7"/>
      <dgm:spPr/>
      <dgm:t>
        <a:bodyPr/>
        <a:lstStyle/>
        <a:p>
          <a:endParaRPr lang="en-US"/>
        </a:p>
      </dgm:t>
    </dgm:pt>
    <dgm:pt modelId="{EC6237EB-36DE-4FF5-B911-31ECA0B43FF9}" type="pres">
      <dgm:prSet presAssocID="{20BEBAD4-EBA3-422B-9455-628ED63D5F51}" presName="hierRoot2" presStyleCnt="0">
        <dgm:presLayoutVars>
          <dgm:hierBranch val="init"/>
        </dgm:presLayoutVars>
      </dgm:prSet>
      <dgm:spPr/>
    </dgm:pt>
    <dgm:pt modelId="{1D6FAFA3-BA25-445C-829C-100159E3C96A}" type="pres">
      <dgm:prSet presAssocID="{20BEBAD4-EBA3-422B-9455-628ED63D5F51}" presName="rootComposite" presStyleCnt="0"/>
      <dgm:spPr/>
    </dgm:pt>
    <dgm:pt modelId="{D7C16F31-0A50-4D35-BBA0-A994D61B83BB}" type="pres">
      <dgm:prSet presAssocID="{20BEBAD4-EBA3-422B-9455-628ED63D5F51}" presName="rootText" presStyleLbl="node4" presStyleIdx="6" presStyleCnt="7" custLinFactNeighborX="34190" custLinFactNeighborY="322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E92055-6600-46D2-8E71-A8F807966866}" type="pres">
      <dgm:prSet presAssocID="{20BEBAD4-EBA3-422B-9455-628ED63D5F51}" presName="rootConnector" presStyleLbl="node4" presStyleIdx="6" presStyleCnt="7"/>
      <dgm:spPr/>
      <dgm:t>
        <a:bodyPr/>
        <a:lstStyle/>
        <a:p>
          <a:endParaRPr lang="en-US"/>
        </a:p>
      </dgm:t>
    </dgm:pt>
    <dgm:pt modelId="{F6E31543-1FDF-4117-AE06-D81E40B0EB2C}" type="pres">
      <dgm:prSet presAssocID="{20BEBAD4-EBA3-422B-9455-628ED63D5F51}" presName="hierChild4" presStyleCnt="0"/>
      <dgm:spPr/>
    </dgm:pt>
    <dgm:pt modelId="{E7FE4F73-737A-4717-B9EB-4C9B89F87DB3}" type="pres">
      <dgm:prSet presAssocID="{20BEBAD4-EBA3-422B-9455-628ED63D5F51}" presName="hierChild5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EBE0101C-ADE8-4659-AB03-10CB4AB9E55A}" type="pres">
      <dgm:prSet presAssocID="{125575F3-47B9-4CB1-AF82-7D3891B86288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BDE1043F-D5F2-4A22-AC81-78C18E15FC1D}" type="presOf" srcId="{C54E747C-CE66-43EB-88A3-72B461E9F6A9}" destId="{1CABFA01-343D-4778-A83C-57F3441C367C}" srcOrd="1" destOrd="0" presId="urn:microsoft.com/office/officeart/2005/8/layout/orgChart1"/>
    <dgm:cxn modelId="{EFC4FABB-75FE-4F56-ABE3-B8BB43FB7181}" type="presOf" srcId="{BBFC0A16-A384-43B3-A927-6BF747264105}" destId="{EEC1C45B-D627-4799-B633-19BDD790C01E}" srcOrd="1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6F483A4A-2978-4B20-AC75-89737E0767C8}" type="presOf" srcId="{4AFAEDFF-7B8B-4976-AF76-B90A717D0330}" destId="{25E2E284-F7D5-4EA6-A979-0871CD87CD4D}" srcOrd="0" destOrd="0" presId="urn:microsoft.com/office/officeart/2005/8/layout/orgChart1"/>
    <dgm:cxn modelId="{301B7699-7993-432D-9868-273E5C0934EC}" srcId="{D9675CCF-2686-4685-9D9B-FAB534A3865E}" destId="{20BEBAD4-EBA3-422B-9455-628ED63D5F51}" srcOrd="0" destOrd="0" parTransId="{AE86E474-F2BC-4D64-A3D2-2CC6CE92F76D}" sibTransId="{04DFBF56-EF94-4CAC-BCA0-99798242B548}"/>
    <dgm:cxn modelId="{BF6FA49E-D073-4317-BDF2-55CC0ADF8B91}" type="presOf" srcId="{125575F3-47B9-4CB1-AF82-7D3891B86288}" destId="{AB78347E-DA23-4328-91F2-6DF0AE135808}" srcOrd="0" destOrd="0" presId="urn:microsoft.com/office/officeart/2005/8/layout/orgChart1"/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B027DD22-E6F9-4090-8E16-D2C50F5426E8}" type="presOf" srcId="{20BEBAD4-EBA3-422B-9455-628ED63D5F51}" destId="{D7C16F31-0A50-4D35-BBA0-A994D61B83BB}" srcOrd="0" destOrd="0" presId="urn:microsoft.com/office/officeart/2005/8/layout/orgChart1"/>
    <dgm:cxn modelId="{799CFD91-D1B3-4679-B6AB-9E8DE1AE74A7}" srcId="{2430ABA7-3E6E-4195-B363-66A36A81ACFF}" destId="{7C4C9992-0DEB-4764-A5F4-29A1FFDCF5EF}" srcOrd="0" destOrd="0" parTransId="{6525EFB2-4182-4B19-A0F0-AB0710B27A26}" sibTransId="{A48EEC32-3EAA-4BDB-9B41-87FEE00617E1}"/>
    <dgm:cxn modelId="{8DEE7B47-D116-4B5C-8447-2597F63A8919}" type="presOf" srcId="{21E43A86-EB03-44D8-82A7-FEE4900858A7}" destId="{71EDE730-E10B-442A-87B9-2CD9BEFE9B5A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96DCF08C-435E-4330-9381-7DB7FA340C4E}" type="presOf" srcId="{BBFC0A16-A384-43B3-A927-6BF747264105}" destId="{1B8F765D-A76F-487C-AE1B-9D64463542D2}" srcOrd="0" destOrd="0" presId="urn:microsoft.com/office/officeart/2005/8/layout/orgChart1"/>
    <dgm:cxn modelId="{DF116446-A9F2-42C0-A806-9305C8B7FB2F}" type="presOf" srcId="{6525EFB2-4182-4B19-A0F0-AB0710B27A26}" destId="{8470DC22-03CD-4EA4-8972-1D1C2319E3E3}" srcOrd="0" destOrd="0" presId="urn:microsoft.com/office/officeart/2005/8/layout/orgChart1"/>
    <dgm:cxn modelId="{798997C1-62F1-4537-A9D4-5C068CCB4317}" srcId="{7C4C9992-0DEB-4764-A5F4-29A1FFDCF5EF}" destId="{E1561F05-00DD-4EC6-B304-893EDA62AFA4}" srcOrd="0" destOrd="0" parTransId="{1849FE22-275B-454F-B40D-8E6FAF2E2E71}" sibTransId="{DC1F66C0-96E8-4F0F-8306-4D3C990CA615}"/>
    <dgm:cxn modelId="{F1AC33DE-F8F7-47F0-A72E-3F721AA154AF}" type="presOf" srcId="{1849FE22-275B-454F-B40D-8E6FAF2E2E71}" destId="{F2A5F20D-5BD0-4909-8FEC-6161E7F1DD6A}" srcOrd="0" destOrd="0" presId="urn:microsoft.com/office/officeart/2005/8/layout/orgChart1"/>
    <dgm:cxn modelId="{D2A084E2-7414-4B79-9DBB-C8E00037727E}" type="presOf" srcId="{D9675CCF-2686-4685-9D9B-FAB534A3865E}" destId="{FA2DA044-075B-4BD0-9C2B-D2257F93E769}" srcOrd="1" destOrd="0" presId="urn:microsoft.com/office/officeart/2005/8/layout/orgChart1"/>
    <dgm:cxn modelId="{EA616CF8-A847-4249-8E42-740DB432D4C9}" type="presOf" srcId="{D9675CCF-2686-4685-9D9B-FAB534A3865E}" destId="{38B82000-764A-44B2-9D1B-3570F4E1E74D}" srcOrd="0" destOrd="0" presId="urn:microsoft.com/office/officeart/2005/8/layout/orgChart1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0A2578FC-49BD-42F5-B9AE-3386A8D7AD4A}" type="presOf" srcId="{20BEBAD4-EBA3-422B-9455-628ED63D5F51}" destId="{4AE92055-6600-46D2-8E71-A8F807966866}" srcOrd="1" destOrd="0" presId="urn:microsoft.com/office/officeart/2005/8/layout/orgChart1"/>
    <dgm:cxn modelId="{4322952A-6EC4-4CFB-9490-561552CBB09B}" type="presOf" srcId="{C54E747C-CE66-43EB-88A3-72B461E9F6A9}" destId="{86D16D82-A883-47FB-9284-EB8B103E94DD}" srcOrd="0" destOrd="0" presId="urn:microsoft.com/office/officeart/2005/8/layout/orgChart1"/>
    <dgm:cxn modelId="{0EB589D2-8F12-4879-A388-160436E5B9F2}" srcId="{C54E747C-CE66-43EB-88A3-72B461E9F6A9}" destId="{125575F3-47B9-4CB1-AF82-7D3891B86288}" srcOrd="0" destOrd="0" parTransId="{4AFAEDFF-7B8B-4976-AF76-B90A717D0330}" sibTransId="{6A229876-F7BB-4DD5-A86A-DD4E3E883052}"/>
    <dgm:cxn modelId="{CBDD551C-D620-4340-A96C-BC38E8296974}" type="presOf" srcId="{AE86E474-F2BC-4D64-A3D2-2CC6CE92F76D}" destId="{0F574B29-6621-42D3-BB75-6CEFACFA438F}" srcOrd="0" destOrd="0" presId="urn:microsoft.com/office/officeart/2005/8/layout/orgChart1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AF7EAAC5-26A2-45A2-AAD3-F8C785138891}" type="presOf" srcId="{7C4C9992-0DEB-4764-A5F4-29A1FFDCF5EF}" destId="{E299B57C-6C47-4EC8-BE36-5551ADDF908F}" srcOrd="0" destOrd="0" presId="urn:microsoft.com/office/officeart/2005/8/layout/orgChart1"/>
    <dgm:cxn modelId="{C51DC8AD-1B4B-43C8-A8EE-975F0DFD20BB}" srcId="{125575F3-47B9-4CB1-AF82-7D3891B86288}" destId="{D9675CCF-2686-4685-9D9B-FAB534A3865E}" srcOrd="0" destOrd="0" parTransId="{21E43A86-EB03-44D8-82A7-FEE4900858A7}" sibTransId="{8FFE6A54-7073-4B50-8087-3E686A1DF323}"/>
    <dgm:cxn modelId="{7C213AD0-52FE-4420-A89F-6EFE7FF6D11F}" srcId="{E1561F05-00DD-4EC6-B304-893EDA62AFA4}" destId="{BBFC0A16-A384-43B3-A927-6BF747264105}" srcOrd="0" destOrd="0" parTransId="{5C1D4B14-CCAA-4752-A74A-A9DBA8794740}" sibTransId="{812E3E48-7CB2-4437-A4F3-C4D61645748E}"/>
    <dgm:cxn modelId="{48C15286-6448-4866-8E0A-DFFD90766F12}" type="presOf" srcId="{418DA5FF-3E44-4F00-834A-9350E303D9B4}" destId="{BF3EAB27-56F9-4A6E-B675-40E9621D58BC}" srcOrd="0" destOrd="0" presId="urn:microsoft.com/office/officeart/2005/8/layout/orgChart1"/>
    <dgm:cxn modelId="{24B95933-CB53-48A6-91D9-ADF1128C933D}" type="presOf" srcId="{E1561F05-00DD-4EC6-B304-893EDA62AFA4}" destId="{7691E169-08F8-4E85-A57F-A91C2E8EDF2B}" srcOrd="0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66E3F8E5-9FAF-441F-B5D4-DC660D1ED4EB}" type="presOf" srcId="{125575F3-47B9-4CB1-AF82-7D3891B86288}" destId="{10C93387-8AE5-4010-BE63-15917041BDAC}" srcOrd="1" destOrd="0" presId="urn:microsoft.com/office/officeart/2005/8/layout/orgChart1"/>
    <dgm:cxn modelId="{31B927AD-DD6E-4A9E-9A27-49D653F08909}" type="presOf" srcId="{E1561F05-00DD-4EC6-B304-893EDA62AFA4}" destId="{F994192E-12B4-4AF7-ACE4-61BF419CFC6B}" srcOrd="1" destOrd="0" presId="urn:microsoft.com/office/officeart/2005/8/layout/orgChart1"/>
    <dgm:cxn modelId="{A5660D05-A2CB-4F63-B45F-F4C848F42B18}" type="presOf" srcId="{7C4C9992-0DEB-4764-A5F4-29A1FFDCF5EF}" destId="{256EFCA7-EEEB-45E5-8160-25AF9353D09C}" srcOrd="1" destOrd="0" presId="urn:microsoft.com/office/officeart/2005/8/layout/orgChart1"/>
    <dgm:cxn modelId="{1F8CD57D-D71F-4740-9DED-A2AF9F5D2D6A}" type="presOf" srcId="{5C1D4B14-CCAA-4752-A74A-A9DBA8794740}" destId="{ABA4A06A-3234-4417-A49D-353F45316724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FA24B295-F715-4436-97F4-5CE0A352183A}" srcId="{2430ABA7-3E6E-4195-B363-66A36A81ACFF}" destId="{C54E747C-CE66-43EB-88A3-72B461E9F6A9}" srcOrd="1" destOrd="0" parTransId="{418DA5FF-3E44-4F00-834A-9350E303D9B4}" sibTransId="{3D331997-0784-4005-ABD5-E2DB2946355B}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DC0A5473-D970-4532-B135-9429B738A9F6}" type="presParOf" srcId="{6975675B-2B94-46FF-96C8-33D1078C764D}" destId="{8470DC22-03CD-4EA4-8972-1D1C2319E3E3}" srcOrd="0" destOrd="0" presId="urn:microsoft.com/office/officeart/2005/8/layout/orgChart1"/>
    <dgm:cxn modelId="{407EAD4A-A615-46A0-88CB-054C598A56E6}" type="presParOf" srcId="{6975675B-2B94-46FF-96C8-33D1078C764D}" destId="{C7695832-3EE1-49E0-8E27-4444D0AFB923}" srcOrd="1" destOrd="0" presId="urn:microsoft.com/office/officeart/2005/8/layout/orgChart1"/>
    <dgm:cxn modelId="{F9A4AA0A-B50E-4B1A-9B1E-1D66AE67DDAF}" type="presParOf" srcId="{C7695832-3EE1-49E0-8E27-4444D0AFB923}" destId="{33FBB9E4-ED8B-47AA-ADD3-425F1D90ABE9}" srcOrd="0" destOrd="0" presId="urn:microsoft.com/office/officeart/2005/8/layout/orgChart1"/>
    <dgm:cxn modelId="{E5E18397-6547-4FEB-B8CD-9088E5538E51}" type="presParOf" srcId="{33FBB9E4-ED8B-47AA-ADD3-425F1D90ABE9}" destId="{E299B57C-6C47-4EC8-BE36-5551ADDF908F}" srcOrd="0" destOrd="0" presId="urn:microsoft.com/office/officeart/2005/8/layout/orgChart1"/>
    <dgm:cxn modelId="{388FBF87-9375-497D-81DF-3716644EAB67}" type="presParOf" srcId="{33FBB9E4-ED8B-47AA-ADD3-425F1D90ABE9}" destId="{256EFCA7-EEEB-45E5-8160-25AF9353D09C}" srcOrd="1" destOrd="0" presId="urn:microsoft.com/office/officeart/2005/8/layout/orgChart1"/>
    <dgm:cxn modelId="{B5260BB1-EDB1-4A87-813A-BC044600E05F}" type="presParOf" srcId="{C7695832-3EE1-49E0-8E27-4444D0AFB923}" destId="{C4990CE2-ED61-4FD5-B7E2-281ABC8493B1}" srcOrd="1" destOrd="0" presId="urn:microsoft.com/office/officeart/2005/8/layout/orgChart1"/>
    <dgm:cxn modelId="{DB44B44C-CF33-4FC0-B019-3E61D761EF7E}" type="presParOf" srcId="{C4990CE2-ED61-4FD5-B7E2-281ABC8493B1}" destId="{F2A5F20D-5BD0-4909-8FEC-6161E7F1DD6A}" srcOrd="0" destOrd="0" presId="urn:microsoft.com/office/officeart/2005/8/layout/orgChart1"/>
    <dgm:cxn modelId="{564AA92D-6709-4C93-A031-D229243CE0D9}" type="presParOf" srcId="{C4990CE2-ED61-4FD5-B7E2-281ABC8493B1}" destId="{90A8EC85-62EE-4105-BC73-9CBFB5EA4F4E}" srcOrd="1" destOrd="0" presId="urn:microsoft.com/office/officeart/2005/8/layout/orgChart1"/>
    <dgm:cxn modelId="{78BA8F77-2683-4596-8A49-57D6F13EFE91}" type="presParOf" srcId="{90A8EC85-62EE-4105-BC73-9CBFB5EA4F4E}" destId="{863005C0-4CDF-4422-B45D-28DC096B02E4}" srcOrd="0" destOrd="0" presId="urn:microsoft.com/office/officeart/2005/8/layout/orgChart1"/>
    <dgm:cxn modelId="{B2A6AF35-54AD-44A4-A0D8-1791E8DC9F3A}" type="presParOf" srcId="{863005C0-4CDF-4422-B45D-28DC096B02E4}" destId="{7691E169-08F8-4E85-A57F-A91C2E8EDF2B}" srcOrd="0" destOrd="0" presId="urn:microsoft.com/office/officeart/2005/8/layout/orgChart1"/>
    <dgm:cxn modelId="{8EF22C8B-4C86-4F65-B48E-2D6BBF2816B3}" type="presParOf" srcId="{863005C0-4CDF-4422-B45D-28DC096B02E4}" destId="{F994192E-12B4-4AF7-ACE4-61BF419CFC6B}" srcOrd="1" destOrd="0" presId="urn:microsoft.com/office/officeart/2005/8/layout/orgChart1"/>
    <dgm:cxn modelId="{5DF78E57-957A-4720-93EB-3A2D95C24636}" type="presParOf" srcId="{90A8EC85-62EE-4105-BC73-9CBFB5EA4F4E}" destId="{66888C75-2D0B-4E0B-B7F2-4B9C2FF806C4}" srcOrd="1" destOrd="0" presId="urn:microsoft.com/office/officeart/2005/8/layout/orgChart1"/>
    <dgm:cxn modelId="{42C68504-B063-4669-9B7D-F1AF247570F9}" type="presParOf" srcId="{66888C75-2D0B-4E0B-B7F2-4B9C2FF806C4}" destId="{ABA4A06A-3234-4417-A49D-353F45316724}" srcOrd="0" destOrd="0" presId="urn:microsoft.com/office/officeart/2005/8/layout/orgChart1"/>
    <dgm:cxn modelId="{FD21DC14-0BE0-4AAA-A02F-22F98B838EF4}" type="presParOf" srcId="{66888C75-2D0B-4E0B-B7F2-4B9C2FF806C4}" destId="{D44A0B18-CBE4-4081-8856-9A3B3856C75E}" srcOrd="1" destOrd="0" presId="urn:microsoft.com/office/officeart/2005/8/layout/orgChart1"/>
    <dgm:cxn modelId="{996BF7EE-7F83-4447-8599-56A4A9F9ECB4}" type="presParOf" srcId="{D44A0B18-CBE4-4081-8856-9A3B3856C75E}" destId="{2F500D31-EC63-4DBA-A402-E0F20BA59069}" srcOrd="0" destOrd="0" presId="urn:microsoft.com/office/officeart/2005/8/layout/orgChart1"/>
    <dgm:cxn modelId="{62480778-18CA-40D2-9EE7-1B6163ED86C8}" type="presParOf" srcId="{2F500D31-EC63-4DBA-A402-E0F20BA59069}" destId="{1B8F765D-A76F-487C-AE1B-9D64463542D2}" srcOrd="0" destOrd="0" presId="urn:microsoft.com/office/officeart/2005/8/layout/orgChart1"/>
    <dgm:cxn modelId="{2E8E940E-464B-43C0-99A2-61A993FC590C}" type="presParOf" srcId="{2F500D31-EC63-4DBA-A402-E0F20BA59069}" destId="{EEC1C45B-D627-4799-B633-19BDD790C01E}" srcOrd="1" destOrd="0" presId="urn:microsoft.com/office/officeart/2005/8/layout/orgChart1"/>
    <dgm:cxn modelId="{07697ABA-0938-480D-AA72-AD643E73FC78}" type="presParOf" srcId="{D44A0B18-CBE4-4081-8856-9A3B3856C75E}" destId="{659588F5-67DE-4388-8A2C-094961350D58}" srcOrd="1" destOrd="0" presId="urn:microsoft.com/office/officeart/2005/8/layout/orgChart1"/>
    <dgm:cxn modelId="{0DBB6DC8-FBEF-4C1A-8001-35F8A036F3D3}" type="presParOf" srcId="{D44A0B18-CBE4-4081-8856-9A3B3856C75E}" destId="{58A967F6-DB70-4556-8096-BE8F2122ABB8}" srcOrd="2" destOrd="0" presId="urn:microsoft.com/office/officeart/2005/8/layout/orgChart1"/>
    <dgm:cxn modelId="{D8DB20CF-B69B-41CC-A6F7-8CBB16E5F35E}" type="presParOf" srcId="{90A8EC85-62EE-4105-BC73-9CBFB5EA4F4E}" destId="{FCE14504-C550-4965-A345-8457E2DCC28C}" srcOrd="2" destOrd="0" presId="urn:microsoft.com/office/officeart/2005/8/layout/orgChart1"/>
    <dgm:cxn modelId="{AB51B127-92D9-4B8F-AB9F-FDDA91650AAF}" type="presParOf" srcId="{C7695832-3EE1-49E0-8E27-4444D0AFB923}" destId="{5AD16068-F25E-4B3F-B03C-6D11273F00F1}" srcOrd="2" destOrd="0" presId="urn:microsoft.com/office/officeart/2005/8/layout/orgChart1"/>
    <dgm:cxn modelId="{BDF20880-F748-46F4-A1DE-17B1D48FF13D}" type="presParOf" srcId="{6975675B-2B94-46FF-96C8-33D1078C764D}" destId="{BF3EAB27-56F9-4A6E-B675-40E9621D58BC}" srcOrd="2" destOrd="0" presId="urn:microsoft.com/office/officeart/2005/8/layout/orgChart1"/>
    <dgm:cxn modelId="{0536B9CA-2F6C-4D23-915E-58DEF011C2E8}" type="presParOf" srcId="{6975675B-2B94-46FF-96C8-33D1078C764D}" destId="{03048493-675C-43C2-BB4E-254C461CA5BC}" srcOrd="3" destOrd="0" presId="urn:microsoft.com/office/officeart/2005/8/layout/orgChart1"/>
    <dgm:cxn modelId="{E6C7AF96-E988-4B43-9668-03E684896A1E}" type="presParOf" srcId="{03048493-675C-43C2-BB4E-254C461CA5BC}" destId="{BEFAB242-A1B3-428A-9BAA-24F87C6B529D}" srcOrd="0" destOrd="0" presId="urn:microsoft.com/office/officeart/2005/8/layout/orgChart1"/>
    <dgm:cxn modelId="{49F24D6E-B7AA-4D81-AF3A-C34554F4BAE2}" type="presParOf" srcId="{BEFAB242-A1B3-428A-9BAA-24F87C6B529D}" destId="{86D16D82-A883-47FB-9284-EB8B103E94DD}" srcOrd="0" destOrd="0" presId="urn:microsoft.com/office/officeart/2005/8/layout/orgChart1"/>
    <dgm:cxn modelId="{C306622F-B572-4575-A7EC-670FA59069FA}" type="presParOf" srcId="{BEFAB242-A1B3-428A-9BAA-24F87C6B529D}" destId="{1CABFA01-343D-4778-A83C-57F3441C367C}" srcOrd="1" destOrd="0" presId="urn:microsoft.com/office/officeart/2005/8/layout/orgChart1"/>
    <dgm:cxn modelId="{C4E5428B-F444-4591-ACCB-9F16B2792580}" type="presParOf" srcId="{03048493-675C-43C2-BB4E-254C461CA5BC}" destId="{EC371A7F-9EEA-4EB2-B9D7-14CC8D0BE95F}" srcOrd="1" destOrd="0" presId="urn:microsoft.com/office/officeart/2005/8/layout/orgChart1"/>
    <dgm:cxn modelId="{2BCE70DE-A3C8-4341-9947-06DB8FFB79F9}" type="presParOf" srcId="{EC371A7F-9EEA-4EB2-B9D7-14CC8D0BE95F}" destId="{25E2E284-F7D5-4EA6-A979-0871CD87CD4D}" srcOrd="0" destOrd="0" presId="urn:microsoft.com/office/officeart/2005/8/layout/orgChart1"/>
    <dgm:cxn modelId="{08A56ADF-7283-4275-AA97-33D3D19B4EDD}" type="presParOf" srcId="{EC371A7F-9EEA-4EB2-B9D7-14CC8D0BE95F}" destId="{F7113D4E-E7A9-457E-AADB-EF062870DD75}" srcOrd="1" destOrd="0" presId="urn:microsoft.com/office/officeart/2005/8/layout/orgChart1"/>
    <dgm:cxn modelId="{AE9C7065-377A-4637-9378-E22B21022306}" type="presParOf" srcId="{F7113D4E-E7A9-457E-AADB-EF062870DD75}" destId="{F7255D0A-DF5A-4BEE-B544-C787034167B8}" srcOrd="0" destOrd="0" presId="urn:microsoft.com/office/officeart/2005/8/layout/orgChart1"/>
    <dgm:cxn modelId="{07206641-347A-48FE-B1D4-D69B7CB5988F}" type="presParOf" srcId="{F7255D0A-DF5A-4BEE-B544-C787034167B8}" destId="{AB78347E-DA23-4328-91F2-6DF0AE135808}" srcOrd="0" destOrd="0" presId="urn:microsoft.com/office/officeart/2005/8/layout/orgChart1"/>
    <dgm:cxn modelId="{C810DBAC-45D0-4430-AEA4-A0454D08EA2F}" type="presParOf" srcId="{F7255D0A-DF5A-4BEE-B544-C787034167B8}" destId="{10C93387-8AE5-4010-BE63-15917041BDAC}" srcOrd="1" destOrd="0" presId="urn:microsoft.com/office/officeart/2005/8/layout/orgChart1"/>
    <dgm:cxn modelId="{B3F4248D-F718-4E30-91F5-D015134E3048}" type="presParOf" srcId="{F7113D4E-E7A9-457E-AADB-EF062870DD75}" destId="{BF2F6012-3AD3-4CC2-AFDE-17E93B3C519D}" srcOrd="1" destOrd="0" presId="urn:microsoft.com/office/officeart/2005/8/layout/orgChart1"/>
    <dgm:cxn modelId="{82C024FD-F4DE-4BB5-A3AF-ED39449E7751}" type="presParOf" srcId="{BF2F6012-3AD3-4CC2-AFDE-17E93B3C519D}" destId="{71EDE730-E10B-442A-87B9-2CD9BEFE9B5A}" srcOrd="0" destOrd="0" presId="urn:microsoft.com/office/officeart/2005/8/layout/orgChart1"/>
    <dgm:cxn modelId="{991A100A-414C-4612-A77A-11713AF315DE}" type="presParOf" srcId="{BF2F6012-3AD3-4CC2-AFDE-17E93B3C519D}" destId="{25187F3A-C24A-4894-BAD7-433D4B9E6C1E}" srcOrd="1" destOrd="0" presId="urn:microsoft.com/office/officeart/2005/8/layout/orgChart1"/>
    <dgm:cxn modelId="{6767346E-6DD4-4CB2-93B4-A9B59C744C32}" type="presParOf" srcId="{25187F3A-C24A-4894-BAD7-433D4B9E6C1E}" destId="{8A3ED86F-3FEE-4353-9B86-6321AB0912D0}" srcOrd="0" destOrd="0" presId="urn:microsoft.com/office/officeart/2005/8/layout/orgChart1"/>
    <dgm:cxn modelId="{C8CDE8A2-32A2-4442-9C3C-13B1B3B27F76}" type="presParOf" srcId="{8A3ED86F-3FEE-4353-9B86-6321AB0912D0}" destId="{38B82000-764A-44B2-9D1B-3570F4E1E74D}" srcOrd="0" destOrd="0" presId="urn:microsoft.com/office/officeart/2005/8/layout/orgChart1"/>
    <dgm:cxn modelId="{F298B556-2E7A-48FB-A9F8-53A9B1157B2F}" type="presParOf" srcId="{8A3ED86F-3FEE-4353-9B86-6321AB0912D0}" destId="{FA2DA044-075B-4BD0-9C2B-D2257F93E769}" srcOrd="1" destOrd="0" presId="urn:microsoft.com/office/officeart/2005/8/layout/orgChart1"/>
    <dgm:cxn modelId="{82C34417-BA33-49CB-9082-A46F6E9E84E7}" type="presParOf" srcId="{25187F3A-C24A-4894-BAD7-433D4B9E6C1E}" destId="{0E034EE5-2231-454B-A139-2C3E4BC6AAC6}" srcOrd="1" destOrd="0" presId="urn:microsoft.com/office/officeart/2005/8/layout/orgChart1"/>
    <dgm:cxn modelId="{7EF4087B-B92F-431B-B37F-4B40E04E8496}" type="presParOf" srcId="{0E034EE5-2231-454B-A139-2C3E4BC6AAC6}" destId="{0F574B29-6621-42D3-BB75-6CEFACFA438F}" srcOrd="0" destOrd="0" presId="urn:microsoft.com/office/officeart/2005/8/layout/orgChart1"/>
    <dgm:cxn modelId="{02FC8732-C2A0-4E7E-A90D-E27BD290528C}" type="presParOf" srcId="{0E034EE5-2231-454B-A139-2C3E4BC6AAC6}" destId="{EC6237EB-36DE-4FF5-B911-31ECA0B43FF9}" srcOrd="1" destOrd="0" presId="urn:microsoft.com/office/officeart/2005/8/layout/orgChart1"/>
    <dgm:cxn modelId="{CDD390C8-75B6-4A0E-9D6D-81ACF494A5C2}" type="presParOf" srcId="{EC6237EB-36DE-4FF5-B911-31ECA0B43FF9}" destId="{1D6FAFA3-BA25-445C-829C-100159E3C96A}" srcOrd="0" destOrd="0" presId="urn:microsoft.com/office/officeart/2005/8/layout/orgChart1"/>
    <dgm:cxn modelId="{A301C966-0BF6-4D3D-BEC1-060C57EF6707}" type="presParOf" srcId="{1D6FAFA3-BA25-445C-829C-100159E3C96A}" destId="{D7C16F31-0A50-4D35-BBA0-A994D61B83BB}" srcOrd="0" destOrd="0" presId="urn:microsoft.com/office/officeart/2005/8/layout/orgChart1"/>
    <dgm:cxn modelId="{DE7F5D0F-BEDA-423F-986B-BE4A7D054DA4}" type="presParOf" srcId="{1D6FAFA3-BA25-445C-829C-100159E3C96A}" destId="{4AE92055-6600-46D2-8E71-A8F807966866}" srcOrd="1" destOrd="0" presId="urn:microsoft.com/office/officeart/2005/8/layout/orgChart1"/>
    <dgm:cxn modelId="{CAEE0270-8AF5-4027-9DD8-689138B178F3}" type="presParOf" srcId="{EC6237EB-36DE-4FF5-B911-31ECA0B43FF9}" destId="{F6E31543-1FDF-4117-AE06-D81E40B0EB2C}" srcOrd="1" destOrd="0" presId="urn:microsoft.com/office/officeart/2005/8/layout/orgChart1"/>
    <dgm:cxn modelId="{F66BF5CD-ABA2-4746-A365-B6F7E3AD3F8C}" type="presParOf" srcId="{EC6237EB-36DE-4FF5-B911-31ECA0B43FF9}" destId="{E7FE4F73-737A-4717-B9EB-4C9B89F87DB3}" srcOrd="2" destOrd="0" presId="urn:microsoft.com/office/officeart/2005/8/layout/orgChart1"/>
    <dgm:cxn modelId="{E368A5F1-38FC-4223-A2C0-45E7305E60EA}" type="presParOf" srcId="{25187F3A-C24A-4894-BAD7-433D4B9E6C1E}" destId="{34B9B82F-2E25-4B03-BFFD-63ED08177BAA}" srcOrd="2" destOrd="0" presId="urn:microsoft.com/office/officeart/2005/8/layout/orgChart1"/>
    <dgm:cxn modelId="{22799AD5-18C3-479C-8180-91AF17ABD24A}" type="presParOf" srcId="{F7113D4E-E7A9-457E-AADB-EF062870DD75}" destId="{EBE0101C-ADE8-4659-AB03-10CB4AB9E55A}" srcOrd="2" destOrd="0" presId="urn:microsoft.com/office/officeart/2005/8/layout/orgChart1"/>
    <dgm:cxn modelId="{FD1141BF-A46B-4A11-A480-97B432E14271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CDE_COURSE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If primary is Full-time (0.75+ FTE)</a:t>
          </a:r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7A4DD411-5566-45AC-831A-11EBF64196ED}">
      <dgm:prSet phldrT="[Text]"/>
      <dgm:spPr/>
      <dgm:t>
        <a:bodyPr/>
        <a:lstStyle/>
        <a:p>
          <a:r>
            <a:rPr lang="en-US" dirty="0" smtClean="0"/>
            <a:t>Primary is part-time, temporary or less than 0.75 FTE</a:t>
          </a:r>
        </a:p>
      </dgm:t>
    </dgm:pt>
    <dgm:pt modelId="{4228D657-7A75-4735-8BCE-05D798FCFF05}" type="parTrans" cxnId="{0BCD3963-E42B-4F54-84D3-FBDD60FBEBF2}">
      <dgm:prSet/>
      <dgm:spPr/>
      <dgm:t>
        <a:bodyPr/>
        <a:lstStyle/>
        <a:p>
          <a:endParaRPr lang="en-US"/>
        </a:p>
      </dgm:t>
    </dgm:pt>
    <dgm:pt modelId="{DE31724F-6545-4241-930E-D8E46CC81DB7}" type="sibTrans" cxnId="{0BCD3963-E42B-4F54-84D3-FBDD60FBEBF2}">
      <dgm:prSet/>
      <dgm:spPr/>
      <dgm:t>
        <a:bodyPr/>
        <a:lstStyle/>
        <a:p>
          <a:endParaRPr lang="en-US"/>
        </a:p>
      </dgm:t>
    </dgm:pt>
    <dgm:pt modelId="{7CD2C3F4-2143-4FBF-BAAF-34150B6AF61A}">
      <dgm:prSet phldrT="[Text]"/>
      <dgm:spPr/>
      <dgm:t>
        <a:bodyPr/>
        <a:lstStyle/>
        <a:p>
          <a:r>
            <a:rPr lang="en-US" dirty="0" smtClean="0"/>
            <a:t>Processed by Payroll</a:t>
          </a:r>
        </a:p>
      </dgm:t>
    </dgm:pt>
    <dgm:pt modelId="{83CED709-61DD-42C9-B784-9A58D8F9353A}" type="parTrans" cxnId="{563492CB-A66A-44A5-B377-CF186CBAAD8E}">
      <dgm:prSet/>
      <dgm:spPr/>
      <dgm:t>
        <a:bodyPr/>
        <a:lstStyle/>
        <a:p>
          <a:endParaRPr lang="en-US"/>
        </a:p>
      </dgm:t>
    </dgm:pt>
    <dgm:pt modelId="{A7B21C7E-479E-4498-8168-08E19E76633A}" type="sibTrans" cxnId="{563492CB-A66A-44A5-B377-CF186CBAAD8E}">
      <dgm:prSet/>
      <dgm:spPr/>
      <dgm:t>
        <a:bodyPr/>
        <a:lstStyle/>
        <a:p>
          <a:endParaRPr lang="en-US"/>
        </a:p>
      </dgm:t>
    </dgm:pt>
    <dgm:pt modelId="{078B44AB-4688-4D88-9A33-84EF8073E1CC}">
      <dgm:prSet phldrT="[Text]"/>
      <dgm:spPr/>
      <dgm:t>
        <a:bodyPr/>
        <a:lstStyle/>
        <a:p>
          <a:r>
            <a:rPr lang="en-US" dirty="0" smtClean="0"/>
            <a:t>Home Department</a:t>
          </a:r>
        </a:p>
      </dgm:t>
    </dgm:pt>
    <dgm:pt modelId="{86740B9F-65F4-48D2-8D35-A2B39E97943D}" type="parTrans" cxnId="{311C2DF7-4D95-4A95-9551-C798DEDA6F71}">
      <dgm:prSet/>
      <dgm:spPr/>
      <dgm:t>
        <a:bodyPr/>
        <a:lstStyle/>
        <a:p>
          <a:endParaRPr lang="en-US"/>
        </a:p>
      </dgm:t>
    </dgm:pt>
    <dgm:pt modelId="{36A1682D-7CFD-45EC-A489-1BD5C3D934E7}" type="sibTrans" cxnId="{311C2DF7-4D95-4A95-9551-C798DEDA6F71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7D7B5940-53F9-4EA1-8A7F-2F6B001D105C}" type="pres">
      <dgm:prSet presAssocID="{4228D657-7A75-4735-8BCE-05D798FCFF05}" presName="Name37" presStyleLbl="parChTrans1D4" presStyleIdx="0" presStyleCnt="5"/>
      <dgm:spPr/>
      <dgm:t>
        <a:bodyPr/>
        <a:lstStyle/>
        <a:p>
          <a:endParaRPr lang="en-US"/>
        </a:p>
      </dgm:t>
    </dgm:pt>
    <dgm:pt modelId="{F574CC97-8C2E-48AD-AFAD-5F36BA1903B3}" type="pres">
      <dgm:prSet presAssocID="{7A4DD411-5566-45AC-831A-11EBF64196ED}" presName="hierRoot2" presStyleCnt="0">
        <dgm:presLayoutVars>
          <dgm:hierBranch val="init"/>
        </dgm:presLayoutVars>
      </dgm:prSet>
      <dgm:spPr/>
    </dgm:pt>
    <dgm:pt modelId="{B2687D5B-1705-47CC-A7AF-5D2150A4FCE7}" type="pres">
      <dgm:prSet presAssocID="{7A4DD411-5566-45AC-831A-11EBF64196ED}" presName="rootComposite" presStyleCnt="0"/>
      <dgm:spPr/>
    </dgm:pt>
    <dgm:pt modelId="{2C5F1A96-0577-4946-AFCD-1B72216A6557}" type="pres">
      <dgm:prSet presAssocID="{7A4DD411-5566-45AC-831A-11EBF64196ED}" presName="rootText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3C575E-C5DC-403C-8575-C51B31A0F637}" type="pres">
      <dgm:prSet presAssocID="{7A4DD411-5566-45AC-831A-11EBF64196ED}" presName="rootConnector" presStyleLbl="node4" presStyleIdx="0" presStyleCnt="5"/>
      <dgm:spPr/>
      <dgm:t>
        <a:bodyPr/>
        <a:lstStyle/>
        <a:p>
          <a:endParaRPr lang="en-US"/>
        </a:p>
      </dgm:t>
    </dgm:pt>
    <dgm:pt modelId="{A88684D2-858A-46DE-9ECE-003998C15E36}" type="pres">
      <dgm:prSet presAssocID="{7A4DD411-5566-45AC-831A-11EBF64196ED}" presName="hierChild4" presStyleCnt="0"/>
      <dgm:spPr/>
    </dgm:pt>
    <dgm:pt modelId="{9FC2F79E-6E86-4FE8-97D6-CC2C487F4C82}" type="pres">
      <dgm:prSet presAssocID="{83CED709-61DD-42C9-B784-9A58D8F9353A}" presName="Name37" presStyleLbl="parChTrans1D4" presStyleIdx="1" presStyleCnt="5"/>
      <dgm:spPr/>
      <dgm:t>
        <a:bodyPr/>
        <a:lstStyle/>
        <a:p>
          <a:endParaRPr lang="en-US"/>
        </a:p>
      </dgm:t>
    </dgm:pt>
    <dgm:pt modelId="{492EF49E-E291-4CAE-BA0F-F1BDE3E7260B}" type="pres">
      <dgm:prSet presAssocID="{7CD2C3F4-2143-4FBF-BAAF-34150B6AF61A}" presName="hierRoot2" presStyleCnt="0">
        <dgm:presLayoutVars>
          <dgm:hierBranch val="init"/>
        </dgm:presLayoutVars>
      </dgm:prSet>
      <dgm:spPr/>
    </dgm:pt>
    <dgm:pt modelId="{23C430AC-15E3-4E5B-BAEF-B272C7667F8F}" type="pres">
      <dgm:prSet presAssocID="{7CD2C3F4-2143-4FBF-BAAF-34150B6AF61A}" presName="rootComposite" presStyleCnt="0"/>
      <dgm:spPr/>
    </dgm:pt>
    <dgm:pt modelId="{98FB31B1-35F0-4702-B3B5-52445272F964}" type="pres">
      <dgm:prSet presAssocID="{7CD2C3F4-2143-4FBF-BAAF-34150B6AF61A}" presName="rootText" presStyleLbl="node4" presStyleIdx="1" presStyleCnt="5" custLinFactX="-18726" custLinFactNeighborX="-100000" custLinFactNeighborY="21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06CD46-EDAA-45B4-A024-B78DF0697BA2}" type="pres">
      <dgm:prSet presAssocID="{7CD2C3F4-2143-4FBF-BAAF-34150B6AF61A}" presName="rootConnector" presStyleLbl="node4" presStyleIdx="1" presStyleCnt="5"/>
      <dgm:spPr/>
      <dgm:t>
        <a:bodyPr/>
        <a:lstStyle/>
        <a:p>
          <a:endParaRPr lang="en-US"/>
        </a:p>
      </dgm:t>
    </dgm:pt>
    <dgm:pt modelId="{04AD73BD-58DE-489A-9B59-36B65E6ACDCA}" type="pres">
      <dgm:prSet presAssocID="{7CD2C3F4-2143-4FBF-BAAF-34150B6AF61A}" presName="hierChild4" presStyleCnt="0"/>
      <dgm:spPr/>
    </dgm:pt>
    <dgm:pt modelId="{C8FA8C19-67C7-41B0-84C8-8925144F906D}" type="pres">
      <dgm:prSet presAssocID="{7CD2C3F4-2143-4FBF-BAAF-34150B6AF61A}" presName="hierChild5" presStyleCnt="0"/>
      <dgm:spPr/>
    </dgm:pt>
    <dgm:pt modelId="{35601B9B-01BA-4D6A-8565-BB0DA6A8AF69}" type="pres">
      <dgm:prSet presAssocID="{7A4DD411-5566-45AC-831A-11EBF64196ED}" presName="hierChild5" presStyleCnt="0"/>
      <dgm:spPr/>
    </dgm:pt>
    <dgm:pt modelId="{BF3EAB27-56F9-4A6E-B675-40E9621D58BC}" type="pres">
      <dgm:prSet presAssocID="{418DA5FF-3E44-4F00-834A-9350E303D9B4}" presName="Name37" presStyleLbl="parChTrans1D4" presStyleIdx="2" presStyleCnt="5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2" presStyleCnt="5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0BF27DB1-C755-4202-B31B-84B2D3C29FF8}" type="pres">
      <dgm:prSet presAssocID="{86740B9F-65F4-48D2-8D35-A2B39E97943D}" presName="Name37" presStyleLbl="parChTrans1D4" presStyleIdx="3" presStyleCnt="5"/>
      <dgm:spPr/>
      <dgm:t>
        <a:bodyPr/>
        <a:lstStyle/>
        <a:p>
          <a:endParaRPr lang="en-US"/>
        </a:p>
      </dgm:t>
    </dgm:pt>
    <dgm:pt modelId="{2A14B5E8-EE63-416F-B884-C1577DB8DBD1}" type="pres">
      <dgm:prSet presAssocID="{078B44AB-4688-4D88-9A33-84EF8073E1CC}" presName="hierRoot2" presStyleCnt="0">
        <dgm:presLayoutVars>
          <dgm:hierBranch val="init"/>
        </dgm:presLayoutVars>
      </dgm:prSet>
      <dgm:spPr/>
    </dgm:pt>
    <dgm:pt modelId="{D5AFD9C6-C702-4757-B709-50B222CF769E}" type="pres">
      <dgm:prSet presAssocID="{078B44AB-4688-4D88-9A33-84EF8073E1CC}" presName="rootComposite" presStyleCnt="0"/>
      <dgm:spPr/>
    </dgm:pt>
    <dgm:pt modelId="{004CAD22-97BC-4DA4-8359-7D287A73FD64}" type="pres">
      <dgm:prSet presAssocID="{078B44AB-4688-4D88-9A33-84EF8073E1CC}" presName="rootText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3DD95C-14CA-47BA-AC1C-26EBF9951AD6}" type="pres">
      <dgm:prSet presAssocID="{078B44AB-4688-4D88-9A33-84EF8073E1CC}" presName="rootConnector" presStyleLbl="node4" presStyleIdx="3" presStyleCnt="5"/>
      <dgm:spPr/>
      <dgm:t>
        <a:bodyPr/>
        <a:lstStyle/>
        <a:p>
          <a:endParaRPr lang="en-US"/>
        </a:p>
      </dgm:t>
    </dgm:pt>
    <dgm:pt modelId="{DCBBDC7A-E905-4A89-8A36-24BB705C50F5}" type="pres">
      <dgm:prSet presAssocID="{078B44AB-4688-4D88-9A33-84EF8073E1CC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4" presStyleCnt="5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4" presStyleCnt="5" custLinFactNeighborX="32573" custLinFactNeighborY="34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4" presStyleCnt="5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0603446A-D227-406C-A808-6FE1B9342FCB}" type="pres">
      <dgm:prSet presAssocID="{078B44AB-4688-4D88-9A33-84EF8073E1CC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35E46128-480A-4917-A233-255E057FF3F2}" type="presOf" srcId="{C54E747C-CE66-43EB-88A3-72B461E9F6A9}" destId="{86D16D82-A883-47FB-9284-EB8B103E94DD}" srcOrd="0" destOrd="0" presId="urn:microsoft.com/office/officeart/2005/8/layout/orgChart1"/>
    <dgm:cxn modelId="{FA5249BB-4E9F-48AA-BA2D-C60F827ABDB7}" type="presOf" srcId="{D9675CCF-2686-4685-9D9B-FAB534A3865E}" destId="{38B82000-764A-44B2-9D1B-3570F4E1E74D}" srcOrd="0" destOrd="0" presId="urn:microsoft.com/office/officeart/2005/8/layout/orgChart1"/>
    <dgm:cxn modelId="{F929BE7F-F0F9-4994-8F50-4B8AE6A77743}" type="presOf" srcId="{4228D657-7A75-4735-8BCE-05D798FCFF05}" destId="{7D7B5940-53F9-4EA1-8A7F-2F6B001D105C}" srcOrd="0" destOrd="0" presId="urn:microsoft.com/office/officeart/2005/8/layout/orgChart1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4BC077F6-67C2-496B-AE42-D22D5ED11A2F}" type="presOf" srcId="{C54E747C-CE66-43EB-88A3-72B461E9F6A9}" destId="{1CABFA01-343D-4778-A83C-57F3441C367C}" srcOrd="1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3CC84585-B714-49A7-BD5C-4D665B039515}" type="presOf" srcId="{078B44AB-4688-4D88-9A33-84EF8073E1CC}" destId="{133DD95C-14CA-47BA-AC1C-26EBF9951AD6}" srcOrd="1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C51DC8AD-1B4B-43C8-A8EE-975F0DFD20BB}" srcId="{078B44AB-4688-4D88-9A33-84EF8073E1CC}" destId="{D9675CCF-2686-4685-9D9B-FAB534A3865E}" srcOrd="0" destOrd="0" parTransId="{21E43A86-EB03-44D8-82A7-FEE4900858A7}" sibTransId="{8FFE6A54-7073-4B50-8087-3E686A1DF323}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83DBEC9F-4E18-4203-88A0-1816C2B8456E}" type="presOf" srcId="{7CD2C3F4-2143-4FBF-BAAF-34150B6AF61A}" destId="{98FB31B1-35F0-4702-B3B5-52445272F964}" srcOrd="0" destOrd="0" presId="urn:microsoft.com/office/officeart/2005/8/layout/orgChart1"/>
    <dgm:cxn modelId="{0BCD3963-E42B-4F54-84D3-FBDD60FBEBF2}" srcId="{2430ABA7-3E6E-4195-B363-66A36A81ACFF}" destId="{7A4DD411-5566-45AC-831A-11EBF64196ED}" srcOrd="0" destOrd="0" parTransId="{4228D657-7A75-4735-8BCE-05D798FCFF05}" sibTransId="{DE31724F-6545-4241-930E-D8E46CC81DB7}"/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AA4AD284-9A14-4539-897E-98742ADA14D4}" type="presOf" srcId="{D9675CCF-2686-4685-9D9B-FAB534A3865E}" destId="{FA2DA044-075B-4BD0-9C2B-D2257F93E769}" srcOrd="1" destOrd="0" presId="urn:microsoft.com/office/officeart/2005/8/layout/orgChart1"/>
    <dgm:cxn modelId="{FA24B295-F715-4436-97F4-5CE0A352183A}" srcId="{2430ABA7-3E6E-4195-B363-66A36A81ACFF}" destId="{C54E747C-CE66-43EB-88A3-72B461E9F6A9}" srcOrd="1" destOrd="0" parTransId="{418DA5FF-3E44-4F00-834A-9350E303D9B4}" sibTransId="{3D331997-0784-4005-ABD5-E2DB2946355B}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05A5F58D-55A0-4883-A453-0A830F3A7081}" type="presOf" srcId="{7A4DD411-5566-45AC-831A-11EBF64196ED}" destId="{2C5F1A96-0577-4946-AFCD-1B72216A6557}" srcOrd="0" destOrd="0" presId="urn:microsoft.com/office/officeart/2005/8/layout/orgChart1"/>
    <dgm:cxn modelId="{311C2DF7-4D95-4A95-9551-C798DEDA6F71}" srcId="{C54E747C-CE66-43EB-88A3-72B461E9F6A9}" destId="{078B44AB-4688-4D88-9A33-84EF8073E1CC}" srcOrd="0" destOrd="0" parTransId="{86740B9F-65F4-48D2-8D35-A2B39E97943D}" sibTransId="{36A1682D-7CFD-45EC-A489-1BD5C3D934E7}"/>
    <dgm:cxn modelId="{C6E7884A-0796-4C6B-83BA-93E0106A8758}" type="presOf" srcId="{21E43A86-EB03-44D8-82A7-FEE4900858A7}" destId="{71EDE730-E10B-442A-87B9-2CD9BEFE9B5A}" srcOrd="0" destOrd="0" presId="urn:microsoft.com/office/officeart/2005/8/layout/orgChart1"/>
    <dgm:cxn modelId="{13CD3B13-3152-408C-BA0D-413651AD16EA}" type="presOf" srcId="{078B44AB-4688-4D88-9A33-84EF8073E1CC}" destId="{004CAD22-97BC-4DA4-8359-7D287A73FD64}" srcOrd="0" destOrd="0" presId="urn:microsoft.com/office/officeart/2005/8/layout/orgChart1"/>
    <dgm:cxn modelId="{19564B1E-BD62-405B-BD64-410B32F60856}" type="presOf" srcId="{7CD2C3F4-2143-4FBF-BAAF-34150B6AF61A}" destId="{5A06CD46-EDAA-45B4-A024-B78DF0697BA2}" srcOrd="1" destOrd="0" presId="urn:microsoft.com/office/officeart/2005/8/layout/orgChart1"/>
    <dgm:cxn modelId="{59FAC37F-66CF-40E3-8044-293E07B23364}" type="presOf" srcId="{418DA5FF-3E44-4F00-834A-9350E303D9B4}" destId="{BF3EAB27-56F9-4A6E-B675-40E9621D58BC}" srcOrd="0" destOrd="0" presId="urn:microsoft.com/office/officeart/2005/8/layout/orgChart1"/>
    <dgm:cxn modelId="{563492CB-A66A-44A5-B377-CF186CBAAD8E}" srcId="{7A4DD411-5566-45AC-831A-11EBF64196ED}" destId="{7CD2C3F4-2143-4FBF-BAAF-34150B6AF61A}" srcOrd="0" destOrd="0" parTransId="{83CED709-61DD-42C9-B784-9A58D8F9353A}" sibTransId="{A7B21C7E-479E-4498-8168-08E19E76633A}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8E8D86FD-7A3A-46AD-ACA3-E03938A3A38A}" type="presOf" srcId="{7A4DD411-5566-45AC-831A-11EBF64196ED}" destId="{4C3C575E-C5DC-403C-8575-C51B31A0F637}" srcOrd="1" destOrd="0" presId="urn:microsoft.com/office/officeart/2005/8/layout/orgChart1"/>
    <dgm:cxn modelId="{5680D0B6-104B-4BC4-8A5F-3C7CCB3F2596}" type="presOf" srcId="{86740B9F-65F4-48D2-8D35-A2B39E97943D}" destId="{0BF27DB1-C755-4202-B31B-84B2D3C29FF8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84B77128-2A46-48F5-9B5E-FA87C4580801}" type="presOf" srcId="{83CED709-61DD-42C9-B784-9A58D8F9353A}" destId="{9FC2F79E-6E86-4FE8-97D6-CC2C487F4C82}" srcOrd="0" destOrd="0" presId="urn:microsoft.com/office/officeart/2005/8/layout/orgChart1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45C2ED8D-03B3-43A3-8F39-0557217EDE11}" type="presParOf" srcId="{6975675B-2B94-46FF-96C8-33D1078C764D}" destId="{7D7B5940-53F9-4EA1-8A7F-2F6B001D105C}" srcOrd="0" destOrd="0" presId="urn:microsoft.com/office/officeart/2005/8/layout/orgChart1"/>
    <dgm:cxn modelId="{20483723-5E16-42B3-B835-31B6757D66D0}" type="presParOf" srcId="{6975675B-2B94-46FF-96C8-33D1078C764D}" destId="{F574CC97-8C2E-48AD-AFAD-5F36BA1903B3}" srcOrd="1" destOrd="0" presId="urn:microsoft.com/office/officeart/2005/8/layout/orgChart1"/>
    <dgm:cxn modelId="{B55715F8-3A5E-4D75-A9F9-9B4ACFFA96E0}" type="presParOf" srcId="{F574CC97-8C2E-48AD-AFAD-5F36BA1903B3}" destId="{B2687D5B-1705-47CC-A7AF-5D2150A4FCE7}" srcOrd="0" destOrd="0" presId="urn:microsoft.com/office/officeart/2005/8/layout/orgChart1"/>
    <dgm:cxn modelId="{F9778AFB-F76E-4E11-9562-12BDA4279376}" type="presParOf" srcId="{B2687D5B-1705-47CC-A7AF-5D2150A4FCE7}" destId="{2C5F1A96-0577-4946-AFCD-1B72216A6557}" srcOrd="0" destOrd="0" presId="urn:microsoft.com/office/officeart/2005/8/layout/orgChart1"/>
    <dgm:cxn modelId="{5B7C4205-3143-42F8-9163-1D9AEE526C02}" type="presParOf" srcId="{B2687D5B-1705-47CC-A7AF-5D2150A4FCE7}" destId="{4C3C575E-C5DC-403C-8575-C51B31A0F637}" srcOrd="1" destOrd="0" presId="urn:microsoft.com/office/officeart/2005/8/layout/orgChart1"/>
    <dgm:cxn modelId="{8925A585-47CA-4FE8-A14E-2561FB9B6776}" type="presParOf" srcId="{F574CC97-8C2E-48AD-AFAD-5F36BA1903B3}" destId="{A88684D2-858A-46DE-9ECE-003998C15E36}" srcOrd="1" destOrd="0" presId="urn:microsoft.com/office/officeart/2005/8/layout/orgChart1"/>
    <dgm:cxn modelId="{8AADC7E1-110F-4C67-A81D-3D099A2DBE30}" type="presParOf" srcId="{A88684D2-858A-46DE-9ECE-003998C15E36}" destId="{9FC2F79E-6E86-4FE8-97D6-CC2C487F4C82}" srcOrd="0" destOrd="0" presId="urn:microsoft.com/office/officeart/2005/8/layout/orgChart1"/>
    <dgm:cxn modelId="{F3EC65D5-7B2E-4BE9-B358-A09858CB53E9}" type="presParOf" srcId="{A88684D2-858A-46DE-9ECE-003998C15E36}" destId="{492EF49E-E291-4CAE-BA0F-F1BDE3E7260B}" srcOrd="1" destOrd="0" presId="urn:microsoft.com/office/officeart/2005/8/layout/orgChart1"/>
    <dgm:cxn modelId="{50C527C0-865F-40C2-B799-B630ADB36DC9}" type="presParOf" srcId="{492EF49E-E291-4CAE-BA0F-F1BDE3E7260B}" destId="{23C430AC-15E3-4E5B-BAEF-B272C7667F8F}" srcOrd="0" destOrd="0" presId="urn:microsoft.com/office/officeart/2005/8/layout/orgChart1"/>
    <dgm:cxn modelId="{4D8A5B0F-2645-4635-91DB-3E089BD4AAC2}" type="presParOf" srcId="{23C430AC-15E3-4E5B-BAEF-B272C7667F8F}" destId="{98FB31B1-35F0-4702-B3B5-52445272F964}" srcOrd="0" destOrd="0" presId="urn:microsoft.com/office/officeart/2005/8/layout/orgChart1"/>
    <dgm:cxn modelId="{D64248E4-BC93-4377-A398-9322C2A519CA}" type="presParOf" srcId="{23C430AC-15E3-4E5B-BAEF-B272C7667F8F}" destId="{5A06CD46-EDAA-45B4-A024-B78DF0697BA2}" srcOrd="1" destOrd="0" presId="urn:microsoft.com/office/officeart/2005/8/layout/orgChart1"/>
    <dgm:cxn modelId="{B3B1826A-1334-4E02-B31B-8EC7CD49BDBD}" type="presParOf" srcId="{492EF49E-E291-4CAE-BA0F-F1BDE3E7260B}" destId="{04AD73BD-58DE-489A-9B59-36B65E6ACDCA}" srcOrd="1" destOrd="0" presId="urn:microsoft.com/office/officeart/2005/8/layout/orgChart1"/>
    <dgm:cxn modelId="{130FCE31-9540-4A10-B703-F7890238ED36}" type="presParOf" srcId="{492EF49E-E291-4CAE-BA0F-F1BDE3E7260B}" destId="{C8FA8C19-67C7-41B0-84C8-8925144F906D}" srcOrd="2" destOrd="0" presId="urn:microsoft.com/office/officeart/2005/8/layout/orgChart1"/>
    <dgm:cxn modelId="{77CDCA93-A4F0-4D80-9C93-F953BC2A4D20}" type="presParOf" srcId="{F574CC97-8C2E-48AD-AFAD-5F36BA1903B3}" destId="{35601B9B-01BA-4D6A-8565-BB0DA6A8AF69}" srcOrd="2" destOrd="0" presId="urn:microsoft.com/office/officeart/2005/8/layout/orgChart1"/>
    <dgm:cxn modelId="{E64D3D77-4E00-4C7D-93A9-BED209D03936}" type="presParOf" srcId="{6975675B-2B94-46FF-96C8-33D1078C764D}" destId="{BF3EAB27-56F9-4A6E-B675-40E9621D58BC}" srcOrd="2" destOrd="0" presId="urn:microsoft.com/office/officeart/2005/8/layout/orgChart1"/>
    <dgm:cxn modelId="{9C78C309-F568-4047-BD42-BE2FC00E701B}" type="presParOf" srcId="{6975675B-2B94-46FF-96C8-33D1078C764D}" destId="{03048493-675C-43C2-BB4E-254C461CA5BC}" srcOrd="3" destOrd="0" presId="urn:microsoft.com/office/officeart/2005/8/layout/orgChart1"/>
    <dgm:cxn modelId="{BF9E758A-41E6-4F00-9711-E1D18E271BBD}" type="presParOf" srcId="{03048493-675C-43C2-BB4E-254C461CA5BC}" destId="{BEFAB242-A1B3-428A-9BAA-24F87C6B529D}" srcOrd="0" destOrd="0" presId="urn:microsoft.com/office/officeart/2005/8/layout/orgChart1"/>
    <dgm:cxn modelId="{7D5E12CA-D465-42BA-AE71-7508EB8EF0DB}" type="presParOf" srcId="{BEFAB242-A1B3-428A-9BAA-24F87C6B529D}" destId="{86D16D82-A883-47FB-9284-EB8B103E94DD}" srcOrd="0" destOrd="0" presId="urn:microsoft.com/office/officeart/2005/8/layout/orgChart1"/>
    <dgm:cxn modelId="{F38CE2DD-AFFD-4616-829B-FF09BB2CFA55}" type="presParOf" srcId="{BEFAB242-A1B3-428A-9BAA-24F87C6B529D}" destId="{1CABFA01-343D-4778-A83C-57F3441C367C}" srcOrd="1" destOrd="0" presId="urn:microsoft.com/office/officeart/2005/8/layout/orgChart1"/>
    <dgm:cxn modelId="{469F075D-AB26-4698-A109-C579B47B70F2}" type="presParOf" srcId="{03048493-675C-43C2-BB4E-254C461CA5BC}" destId="{EC371A7F-9EEA-4EB2-B9D7-14CC8D0BE95F}" srcOrd="1" destOrd="0" presId="urn:microsoft.com/office/officeart/2005/8/layout/orgChart1"/>
    <dgm:cxn modelId="{9E40A8B8-FC42-45BA-85D4-0E2D4CD8C2DC}" type="presParOf" srcId="{EC371A7F-9EEA-4EB2-B9D7-14CC8D0BE95F}" destId="{0BF27DB1-C755-4202-B31B-84B2D3C29FF8}" srcOrd="0" destOrd="0" presId="urn:microsoft.com/office/officeart/2005/8/layout/orgChart1"/>
    <dgm:cxn modelId="{06586182-D799-43D3-BEB3-CCEBAA9452C4}" type="presParOf" srcId="{EC371A7F-9EEA-4EB2-B9D7-14CC8D0BE95F}" destId="{2A14B5E8-EE63-416F-B884-C1577DB8DBD1}" srcOrd="1" destOrd="0" presId="urn:microsoft.com/office/officeart/2005/8/layout/orgChart1"/>
    <dgm:cxn modelId="{CC2836AE-2FCC-40D7-BEC5-FE45ED3C9907}" type="presParOf" srcId="{2A14B5E8-EE63-416F-B884-C1577DB8DBD1}" destId="{D5AFD9C6-C702-4757-B709-50B222CF769E}" srcOrd="0" destOrd="0" presId="urn:microsoft.com/office/officeart/2005/8/layout/orgChart1"/>
    <dgm:cxn modelId="{48018FA4-B1EC-45EE-98CB-0656D49C2B47}" type="presParOf" srcId="{D5AFD9C6-C702-4757-B709-50B222CF769E}" destId="{004CAD22-97BC-4DA4-8359-7D287A73FD64}" srcOrd="0" destOrd="0" presId="urn:microsoft.com/office/officeart/2005/8/layout/orgChart1"/>
    <dgm:cxn modelId="{2F2D492F-0A34-4462-955C-21802F38E498}" type="presParOf" srcId="{D5AFD9C6-C702-4757-B709-50B222CF769E}" destId="{133DD95C-14CA-47BA-AC1C-26EBF9951AD6}" srcOrd="1" destOrd="0" presId="urn:microsoft.com/office/officeart/2005/8/layout/orgChart1"/>
    <dgm:cxn modelId="{F06D8E71-334A-41AD-AF63-EE3C9309B272}" type="presParOf" srcId="{2A14B5E8-EE63-416F-B884-C1577DB8DBD1}" destId="{DCBBDC7A-E905-4A89-8A36-24BB705C50F5}" srcOrd="1" destOrd="0" presId="urn:microsoft.com/office/officeart/2005/8/layout/orgChart1"/>
    <dgm:cxn modelId="{9A767CDB-CB3E-4F7D-B724-E48E7779132E}" type="presParOf" srcId="{DCBBDC7A-E905-4A89-8A36-24BB705C50F5}" destId="{71EDE730-E10B-442A-87B9-2CD9BEFE9B5A}" srcOrd="0" destOrd="0" presId="urn:microsoft.com/office/officeart/2005/8/layout/orgChart1"/>
    <dgm:cxn modelId="{C34D4DDE-0264-4CA5-8E72-09BC334E7619}" type="presParOf" srcId="{DCBBDC7A-E905-4A89-8A36-24BB705C50F5}" destId="{25187F3A-C24A-4894-BAD7-433D4B9E6C1E}" srcOrd="1" destOrd="0" presId="urn:microsoft.com/office/officeart/2005/8/layout/orgChart1"/>
    <dgm:cxn modelId="{01DCEAC9-16C3-4A6B-B505-17F73B0D00FF}" type="presParOf" srcId="{25187F3A-C24A-4894-BAD7-433D4B9E6C1E}" destId="{8A3ED86F-3FEE-4353-9B86-6321AB0912D0}" srcOrd="0" destOrd="0" presId="urn:microsoft.com/office/officeart/2005/8/layout/orgChart1"/>
    <dgm:cxn modelId="{6A153336-3FC5-40EF-9D77-F5CD55C062E9}" type="presParOf" srcId="{8A3ED86F-3FEE-4353-9B86-6321AB0912D0}" destId="{38B82000-764A-44B2-9D1B-3570F4E1E74D}" srcOrd="0" destOrd="0" presId="urn:microsoft.com/office/officeart/2005/8/layout/orgChart1"/>
    <dgm:cxn modelId="{D26386BA-883E-44AF-A604-46881B6E957C}" type="presParOf" srcId="{8A3ED86F-3FEE-4353-9B86-6321AB0912D0}" destId="{FA2DA044-075B-4BD0-9C2B-D2257F93E769}" srcOrd="1" destOrd="0" presId="urn:microsoft.com/office/officeart/2005/8/layout/orgChart1"/>
    <dgm:cxn modelId="{595C406A-A905-491D-BB26-6BCE3FD29260}" type="presParOf" srcId="{25187F3A-C24A-4894-BAD7-433D4B9E6C1E}" destId="{0E034EE5-2231-454B-A139-2C3E4BC6AAC6}" srcOrd="1" destOrd="0" presId="urn:microsoft.com/office/officeart/2005/8/layout/orgChart1"/>
    <dgm:cxn modelId="{4AAA048E-AF11-4247-ACEC-7FF35E15DAFF}" type="presParOf" srcId="{25187F3A-C24A-4894-BAD7-433D4B9E6C1E}" destId="{34B9B82F-2E25-4B03-BFFD-63ED08177BAA}" srcOrd="2" destOrd="0" presId="urn:microsoft.com/office/officeart/2005/8/layout/orgChart1"/>
    <dgm:cxn modelId="{979E4587-1994-4F2C-A41D-66F6281B302A}" type="presParOf" srcId="{2A14B5E8-EE63-416F-B884-C1577DB8DBD1}" destId="{0603446A-D227-406C-A808-6FE1B9342FCB}" srcOrd="2" destOrd="0" presId="urn:microsoft.com/office/officeart/2005/8/layout/orgChart1"/>
    <dgm:cxn modelId="{5E554A4D-861D-4BD5-9EBC-AAD2613AD25F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CDE_OTHER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B5CFFAA1-BD5E-437E-9E8F-BF5DF2068EC3}">
      <dgm:prSet phldrT="[Text]"/>
      <dgm:spPr/>
      <dgm:t>
        <a:bodyPr/>
        <a:lstStyle/>
        <a:p>
          <a:r>
            <a:rPr lang="en-US" dirty="0" smtClean="0"/>
            <a:t>Faculty Primary: Faculty Services</a:t>
          </a:r>
          <a:endParaRPr lang="en-US" dirty="0"/>
        </a:p>
      </dgm:t>
    </dgm:pt>
    <dgm:pt modelId="{7EE3A2FF-D691-4602-872A-A746BBD7239F}" type="parTrans" cxnId="{66164EC3-C46B-4AF8-8FD0-B2EA19F35A12}">
      <dgm:prSet/>
      <dgm:spPr/>
      <dgm:t>
        <a:bodyPr/>
        <a:lstStyle/>
        <a:p>
          <a:endParaRPr lang="en-US"/>
        </a:p>
      </dgm:t>
    </dgm:pt>
    <dgm:pt modelId="{2FFD1BE9-C5B0-4C50-B714-D8A219AA0706}" type="sibTrans" cxnId="{66164EC3-C46B-4AF8-8FD0-B2EA19F35A12}">
      <dgm:prSet/>
      <dgm:spPr/>
      <dgm:t>
        <a:bodyPr/>
        <a:lstStyle/>
        <a:p>
          <a:endParaRPr lang="en-US"/>
        </a:p>
      </dgm:t>
    </dgm:pt>
    <dgm:pt modelId="{20BEBAD4-EBA3-422B-9455-628ED63D5F51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AE86E474-F2BC-4D64-A3D2-2CC6CE92F76D}" type="parTrans" cxnId="{301B7699-7993-432D-9868-273E5C0934EC}">
      <dgm:prSet/>
      <dgm:spPr/>
      <dgm:t>
        <a:bodyPr/>
        <a:lstStyle/>
        <a:p>
          <a:endParaRPr lang="en-US"/>
        </a:p>
      </dgm:t>
    </dgm:pt>
    <dgm:pt modelId="{04DFBF56-EF94-4CAC-BCA0-99798242B548}" type="sibTrans" cxnId="{301B7699-7993-432D-9868-273E5C0934EC}">
      <dgm:prSet/>
      <dgm:spPr/>
      <dgm:t>
        <a:bodyPr/>
        <a:lstStyle/>
        <a:p>
          <a:endParaRPr lang="en-US"/>
        </a:p>
      </dgm:t>
    </dgm:pt>
    <dgm:pt modelId="{125575F3-47B9-4CB1-AF82-7D3891B86288}">
      <dgm:prSet phldrT="[Text]"/>
      <dgm:spPr/>
      <dgm:t>
        <a:bodyPr/>
        <a:lstStyle/>
        <a:p>
          <a:r>
            <a:rPr lang="en-US" dirty="0" smtClean="0"/>
            <a:t>Home department</a:t>
          </a:r>
        </a:p>
      </dgm:t>
    </dgm:pt>
    <dgm:pt modelId="{4AFAEDFF-7B8B-4976-AF76-B90A717D0330}" type="parTrans" cxnId="{0EB589D2-8F12-4879-A388-160436E5B9F2}">
      <dgm:prSet/>
      <dgm:spPr/>
      <dgm:t>
        <a:bodyPr/>
        <a:lstStyle/>
        <a:p>
          <a:endParaRPr lang="en-US"/>
        </a:p>
      </dgm:t>
    </dgm:pt>
    <dgm:pt modelId="{6A229876-F7BB-4DD5-A86A-DD4E3E883052}" type="sibTrans" cxnId="{0EB589D2-8F12-4879-A388-160436E5B9F2}">
      <dgm:prSet/>
      <dgm:spPr/>
      <dgm:t>
        <a:bodyPr/>
        <a:lstStyle/>
        <a:p>
          <a:endParaRPr lang="en-US"/>
        </a:p>
      </dgm:t>
    </dgm:pt>
    <dgm:pt modelId="{E1561F05-00DD-4EC6-B304-893EDA62AFA4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</a:p>
      </dgm:t>
    </dgm:pt>
    <dgm:pt modelId="{1849FE22-275B-454F-B40D-8E6FAF2E2E71}" type="parTrans" cxnId="{798997C1-62F1-4537-A9D4-5C068CCB4317}">
      <dgm:prSet/>
      <dgm:spPr/>
      <dgm:t>
        <a:bodyPr/>
        <a:lstStyle/>
        <a:p>
          <a:endParaRPr lang="en-US"/>
        </a:p>
      </dgm:t>
    </dgm:pt>
    <dgm:pt modelId="{DC1F66C0-96E8-4F0F-8306-4D3C990CA615}" type="sibTrans" cxnId="{798997C1-62F1-4537-A9D4-5C068CCB4317}">
      <dgm:prSet/>
      <dgm:spPr/>
      <dgm:t>
        <a:bodyPr/>
        <a:lstStyle/>
        <a:p>
          <a:endParaRPr lang="en-US"/>
        </a:p>
      </dgm:t>
    </dgm:pt>
    <dgm:pt modelId="{7C4C9992-0DEB-4764-A5F4-29A1FFDCF5EF}">
      <dgm:prSet phldrT="[Text]"/>
      <dgm:spPr/>
      <dgm:t>
        <a:bodyPr/>
        <a:lstStyle/>
        <a:p>
          <a:r>
            <a:rPr lang="en-US" dirty="0" smtClean="0"/>
            <a:t>If primary is part-time, temp or less than 0.75 FTE</a:t>
          </a:r>
          <a:endParaRPr lang="en-US" dirty="0"/>
        </a:p>
      </dgm:t>
    </dgm:pt>
    <dgm:pt modelId="{A48EEC32-3EAA-4BDB-9B41-87FEE00617E1}" type="sibTrans" cxnId="{799CFD91-D1B3-4679-B6AB-9E8DE1AE74A7}">
      <dgm:prSet/>
      <dgm:spPr/>
      <dgm:t>
        <a:bodyPr/>
        <a:lstStyle/>
        <a:p>
          <a:endParaRPr lang="en-US"/>
        </a:p>
      </dgm:t>
    </dgm:pt>
    <dgm:pt modelId="{6525EFB2-4182-4B19-A0F0-AB0710B27A26}" type="parTrans" cxnId="{799CFD91-D1B3-4679-B6AB-9E8DE1AE74A7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If primary is full-time (0.75+ FTE)</a:t>
          </a:r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B937E507-7CDE-4E75-9FED-20A1A9B2FA56}">
      <dgm:prSet phldrT="[Text]"/>
      <dgm:spPr/>
      <dgm:t>
        <a:bodyPr/>
        <a:lstStyle/>
        <a:p>
          <a:r>
            <a:rPr lang="en-US" dirty="0" smtClean="0"/>
            <a:t>Faculty Primary: Faculty Service</a:t>
          </a:r>
        </a:p>
      </dgm:t>
    </dgm:pt>
    <dgm:pt modelId="{70B18D93-4797-433F-A268-3049CF2F9B00}" type="parTrans" cxnId="{F1D268B5-EF89-4222-BD63-ED12D1AC610B}">
      <dgm:prSet/>
      <dgm:spPr/>
      <dgm:t>
        <a:bodyPr/>
        <a:lstStyle/>
        <a:p>
          <a:endParaRPr lang="en-US"/>
        </a:p>
      </dgm:t>
    </dgm:pt>
    <dgm:pt modelId="{2507C6BC-3FA6-4A9E-919B-F8B87BD0886E}" type="sibTrans" cxnId="{F1D268B5-EF89-4222-BD63-ED12D1AC610B}">
      <dgm:prSet/>
      <dgm:spPr/>
      <dgm:t>
        <a:bodyPr/>
        <a:lstStyle/>
        <a:p>
          <a:endParaRPr lang="en-US"/>
        </a:p>
      </dgm:t>
    </dgm:pt>
    <dgm:pt modelId="{770EF09C-FD1F-4609-BE40-D4230AAC82C5}">
      <dgm:prSet phldrT="[Text]"/>
      <dgm:spPr/>
      <dgm:t>
        <a:bodyPr/>
        <a:lstStyle/>
        <a:p>
          <a:r>
            <a:rPr lang="en-US" dirty="0" smtClean="0"/>
            <a:t>Temp </a:t>
          </a:r>
          <a:r>
            <a:rPr lang="en-US" dirty="0" smtClean="0"/>
            <a:t>Primary: HR Services</a:t>
          </a:r>
          <a:endParaRPr lang="en-US" dirty="0" smtClean="0"/>
        </a:p>
      </dgm:t>
    </dgm:pt>
    <dgm:pt modelId="{6DCE9D6A-2D94-4B12-B1CA-5B95A055BC1B}" type="parTrans" cxnId="{63E876FD-8A7B-49C4-9DE6-5901DCAEE360}">
      <dgm:prSet/>
      <dgm:spPr/>
      <dgm:t>
        <a:bodyPr/>
        <a:lstStyle/>
        <a:p>
          <a:endParaRPr lang="en-US"/>
        </a:p>
      </dgm:t>
    </dgm:pt>
    <dgm:pt modelId="{C7676F9A-03CA-4A04-B167-006AEEBBFF39}" type="sibTrans" cxnId="{63E876FD-8A7B-49C4-9DE6-5901DCAEE360}">
      <dgm:prSet/>
      <dgm:spPr/>
      <dgm:t>
        <a:bodyPr/>
        <a:lstStyle/>
        <a:p>
          <a:endParaRPr lang="en-US"/>
        </a:p>
      </dgm:t>
    </dgm:pt>
    <dgm:pt modelId="{BBFC0A16-A384-43B3-A927-6BF747264105}">
      <dgm:prSet phldrT="[Text]"/>
      <dgm:spPr/>
      <dgm:t>
        <a:bodyPr/>
        <a:lstStyle/>
        <a:p>
          <a:r>
            <a:rPr lang="en-US" dirty="0" smtClean="0"/>
            <a:t>Processed by payroll</a:t>
          </a:r>
        </a:p>
      </dgm:t>
    </dgm:pt>
    <dgm:pt modelId="{5C1D4B14-CCAA-4752-A74A-A9DBA8794740}" type="parTrans" cxnId="{7C213AD0-52FE-4420-A89F-6EFE7FF6D11F}">
      <dgm:prSet/>
      <dgm:spPr/>
      <dgm:t>
        <a:bodyPr/>
        <a:lstStyle/>
        <a:p>
          <a:endParaRPr lang="en-US"/>
        </a:p>
      </dgm:t>
    </dgm:pt>
    <dgm:pt modelId="{812E3E48-7CB2-4437-A4F3-C4D61645748E}" type="sibTrans" cxnId="{7C213AD0-52FE-4420-A89F-6EFE7FF6D11F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8470DC22-03CD-4EA4-8972-1D1C2319E3E3}" type="pres">
      <dgm:prSet presAssocID="{6525EFB2-4182-4B19-A0F0-AB0710B27A26}" presName="Name37" presStyleLbl="parChTrans1D4" presStyleIdx="0" presStyleCnt="10"/>
      <dgm:spPr/>
      <dgm:t>
        <a:bodyPr/>
        <a:lstStyle/>
        <a:p>
          <a:endParaRPr lang="en-US"/>
        </a:p>
      </dgm:t>
    </dgm:pt>
    <dgm:pt modelId="{C7695832-3EE1-49E0-8E27-4444D0AFB923}" type="pres">
      <dgm:prSet presAssocID="{7C4C9992-0DEB-4764-A5F4-29A1FFDCF5EF}" presName="hierRoot2" presStyleCnt="0">
        <dgm:presLayoutVars>
          <dgm:hierBranch val="init"/>
        </dgm:presLayoutVars>
      </dgm:prSet>
      <dgm:spPr/>
    </dgm:pt>
    <dgm:pt modelId="{33FBB9E4-ED8B-47AA-ADD3-425F1D90ABE9}" type="pres">
      <dgm:prSet presAssocID="{7C4C9992-0DEB-4764-A5F4-29A1FFDCF5EF}" presName="rootComposite" presStyleCnt="0"/>
      <dgm:spPr/>
    </dgm:pt>
    <dgm:pt modelId="{E299B57C-6C47-4EC8-BE36-5551ADDF908F}" type="pres">
      <dgm:prSet presAssocID="{7C4C9992-0DEB-4764-A5F4-29A1FFDCF5EF}" presName="rootText" presStyleLbl="node4" presStyleIdx="0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6EFCA7-EEEB-45E5-8160-25AF9353D09C}" type="pres">
      <dgm:prSet presAssocID="{7C4C9992-0DEB-4764-A5F4-29A1FFDCF5EF}" presName="rootConnector" presStyleLbl="node4" presStyleIdx="0" presStyleCnt="10"/>
      <dgm:spPr/>
      <dgm:t>
        <a:bodyPr/>
        <a:lstStyle/>
        <a:p>
          <a:endParaRPr lang="en-US"/>
        </a:p>
      </dgm:t>
    </dgm:pt>
    <dgm:pt modelId="{C4990CE2-ED61-4FD5-B7E2-281ABC8493B1}" type="pres">
      <dgm:prSet presAssocID="{7C4C9992-0DEB-4764-A5F4-29A1FFDCF5EF}" presName="hierChild4" presStyleCnt="0"/>
      <dgm:spPr/>
    </dgm:pt>
    <dgm:pt modelId="{F2A5F20D-5BD0-4909-8FEC-6161E7F1DD6A}" type="pres">
      <dgm:prSet presAssocID="{1849FE22-275B-454F-B40D-8E6FAF2E2E71}" presName="Name37" presStyleLbl="parChTrans1D4" presStyleIdx="1" presStyleCnt="10"/>
      <dgm:spPr/>
      <dgm:t>
        <a:bodyPr/>
        <a:lstStyle/>
        <a:p>
          <a:endParaRPr lang="en-US"/>
        </a:p>
      </dgm:t>
    </dgm:pt>
    <dgm:pt modelId="{90A8EC85-62EE-4105-BC73-9CBFB5EA4F4E}" type="pres">
      <dgm:prSet presAssocID="{E1561F05-00DD-4EC6-B304-893EDA62AFA4}" presName="hierRoot2" presStyleCnt="0">
        <dgm:presLayoutVars>
          <dgm:hierBranch val="init"/>
        </dgm:presLayoutVars>
      </dgm:prSet>
      <dgm:spPr/>
    </dgm:pt>
    <dgm:pt modelId="{863005C0-4CDF-4422-B45D-28DC096B02E4}" type="pres">
      <dgm:prSet presAssocID="{E1561F05-00DD-4EC6-B304-893EDA62AFA4}" presName="rootComposite" presStyleCnt="0"/>
      <dgm:spPr/>
    </dgm:pt>
    <dgm:pt modelId="{7691E169-08F8-4E85-A57F-A91C2E8EDF2B}" type="pres">
      <dgm:prSet presAssocID="{E1561F05-00DD-4EC6-B304-893EDA62AFA4}" presName="rootText" presStyleLbl="node4" presStyleIdx="1" presStyleCnt="10" custLinFactX="-43295" custLinFactY="8445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94192E-12B4-4AF7-ACE4-61BF419CFC6B}" type="pres">
      <dgm:prSet presAssocID="{E1561F05-00DD-4EC6-B304-893EDA62AFA4}" presName="rootConnector" presStyleLbl="node4" presStyleIdx="1" presStyleCnt="10"/>
      <dgm:spPr/>
      <dgm:t>
        <a:bodyPr/>
        <a:lstStyle/>
        <a:p>
          <a:endParaRPr lang="en-US"/>
        </a:p>
      </dgm:t>
    </dgm:pt>
    <dgm:pt modelId="{66888C75-2D0B-4E0B-B7F2-4B9C2FF806C4}" type="pres">
      <dgm:prSet presAssocID="{E1561F05-00DD-4EC6-B304-893EDA62AFA4}" presName="hierChild4" presStyleCnt="0"/>
      <dgm:spPr/>
    </dgm:pt>
    <dgm:pt modelId="{FCE14504-C550-4965-A345-8457E2DCC28C}" type="pres">
      <dgm:prSet presAssocID="{E1561F05-00DD-4EC6-B304-893EDA62AFA4}" presName="hierChild5" presStyleCnt="0"/>
      <dgm:spPr/>
    </dgm:pt>
    <dgm:pt modelId="{610114BC-1402-462E-8200-B0FC066CBF87}" type="pres">
      <dgm:prSet presAssocID="{70B18D93-4797-433F-A268-3049CF2F9B00}" presName="Name37" presStyleLbl="parChTrans1D4" presStyleIdx="2" presStyleCnt="10"/>
      <dgm:spPr/>
      <dgm:t>
        <a:bodyPr/>
        <a:lstStyle/>
        <a:p>
          <a:endParaRPr lang="en-US"/>
        </a:p>
      </dgm:t>
    </dgm:pt>
    <dgm:pt modelId="{E7CF5556-B549-4936-861C-CC93B69AB786}" type="pres">
      <dgm:prSet presAssocID="{B937E507-7CDE-4E75-9FED-20A1A9B2FA56}" presName="hierRoot2" presStyleCnt="0">
        <dgm:presLayoutVars>
          <dgm:hierBranch val="init"/>
        </dgm:presLayoutVars>
      </dgm:prSet>
      <dgm:spPr/>
    </dgm:pt>
    <dgm:pt modelId="{EA0B436F-E23F-4D01-B3AD-A3B651BAB54C}" type="pres">
      <dgm:prSet presAssocID="{B937E507-7CDE-4E75-9FED-20A1A9B2FA56}" presName="rootComposite" presStyleCnt="0"/>
      <dgm:spPr/>
    </dgm:pt>
    <dgm:pt modelId="{DC1FB56D-CFEF-40D9-B852-478089A0AE32}" type="pres">
      <dgm:prSet presAssocID="{B937E507-7CDE-4E75-9FED-20A1A9B2FA56}" presName="rootText" presStyleLbl="node4" presStyleIdx="2" presStyleCnt="10" custLinFactX="-52461" custLinFactY="8445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FE4838-7524-4199-8FBA-FACCFB8BB45B}" type="pres">
      <dgm:prSet presAssocID="{B937E507-7CDE-4E75-9FED-20A1A9B2FA56}" presName="rootConnector" presStyleLbl="node4" presStyleIdx="2" presStyleCnt="10"/>
      <dgm:spPr/>
      <dgm:t>
        <a:bodyPr/>
        <a:lstStyle/>
        <a:p>
          <a:endParaRPr lang="en-US"/>
        </a:p>
      </dgm:t>
    </dgm:pt>
    <dgm:pt modelId="{C11A7EC5-4C46-49F2-A355-18A09524AC3E}" type="pres">
      <dgm:prSet presAssocID="{B937E507-7CDE-4E75-9FED-20A1A9B2FA56}" presName="hierChild4" presStyleCnt="0"/>
      <dgm:spPr/>
    </dgm:pt>
    <dgm:pt modelId="{221FE6BF-26B2-4A30-858C-DAA776621CA5}" type="pres">
      <dgm:prSet presAssocID="{B937E507-7CDE-4E75-9FED-20A1A9B2FA56}" presName="hierChild5" presStyleCnt="0"/>
      <dgm:spPr/>
    </dgm:pt>
    <dgm:pt modelId="{A052901D-D5A3-4576-B8BB-2BF28083CED7}" type="pres">
      <dgm:prSet presAssocID="{6DCE9D6A-2D94-4B12-B1CA-5B95A055BC1B}" presName="Name37" presStyleLbl="parChTrans1D4" presStyleIdx="3" presStyleCnt="10"/>
      <dgm:spPr/>
      <dgm:t>
        <a:bodyPr/>
        <a:lstStyle/>
        <a:p>
          <a:endParaRPr lang="en-US"/>
        </a:p>
      </dgm:t>
    </dgm:pt>
    <dgm:pt modelId="{27C0C388-FC35-4757-887E-CFEBBE1A6AFD}" type="pres">
      <dgm:prSet presAssocID="{770EF09C-FD1F-4609-BE40-D4230AAC82C5}" presName="hierRoot2" presStyleCnt="0">
        <dgm:presLayoutVars>
          <dgm:hierBranch val="init"/>
        </dgm:presLayoutVars>
      </dgm:prSet>
      <dgm:spPr/>
    </dgm:pt>
    <dgm:pt modelId="{78ED92F4-C56B-4C56-AB12-F4C8C724E471}" type="pres">
      <dgm:prSet presAssocID="{770EF09C-FD1F-4609-BE40-D4230AAC82C5}" presName="rootComposite" presStyleCnt="0"/>
      <dgm:spPr/>
    </dgm:pt>
    <dgm:pt modelId="{43B2ACA2-8929-41DF-8E46-5DF5A6B5D106}" type="pres">
      <dgm:prSet presAssocID="{770EF09C-FD1F-4609-BE40-D4230AAC82C5}" presName="rootText" presStyleLbl="node4" presStyleIdx="3" presStyleCnt="10" custLinFactX="-60278" custLinFactY="84449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435775-B311-4666-991B-0B27BE298097}" type="pres">
      <dgm:prSet presAssocID="{770EF09C-FD1F-4609-BE40-D4230AAC82C5}" presName="rootConnector" presStyleLbl="node4" presStyleIdx="3" presStyleCnt="10"/>
      <dgm:spPr/>
      <dgm:t>
        <a:bodyPr/>
        <a:lstStyle/>
        <a:p>
          <a:endParaRPr lang="en-US"/>
        </a:p>
      </dgm:t>
    </dgm:pt>
    <dgm:pt modelId="{F1920A78-2520-4BA6-B679-84C2A35AD88B}" type="pres">
      <dgm:prSet presAssocID="{770EF09C-FD1F-4609-BE40-D4230AAC82C5}" presName="hierChild4" presStyleCnt="0"/>
      <dgm:spPr/>
    </dgm:pt>
    <dgm:pt modelId="{ABA4A06A-3234-4417-A49D-353F45316724}" type="pres">
      <dgm:prSet presAssocID="{5C1D4B14-CCAA-4752-A74A-A9DBA8794740}" presName="Name37" presStyleLbl="parChTrans1D4" presStyleIdx="4" presStyleCnt="10"/>
      <dgm:spPr/>
      <dgm:t>
        <a:bodyPr/>
        <a:lstStyle/>
        <a:p>
          <a:endParaRPr lang="en-US"/>
        </a:p>
      </dgm:t>
    </dgm:pt>
    <dgm:pt modelId="{D44A0B18-CBE4-4081-8856-9A3B3856C75E}" type="pres">
      <dgm:prSet presAssocID="{BBFC0A16-A384-43B3-A927-6BF747264105}" presName="hierRoot2" presStyleCnt="0">
        <dgm:presLayoutVars>
          <dgm:hierBranch val="init"/>
        </dgm:presLayoutVars>
      </dgm:prSet>
      <dgm:spPr/>
    </dgm:pt>
    <dgm:pt modelId="{2F500D31-EC63-4DBA-A402-E0F20BA59069}" type="pres">
      <dgm:prSet presAssocID="{BBFC0A16-A384-43B3-A927-6BF747264105}" presName="rootComposite" presStyleCnt="0"/>
      <dgm:spPr/>
    </dgm:pt>
    <dgm:pt modelId="{1B8F765D-A76F-487C-AE1B-9D64463542D2}" type="pres">
      <dgm:prSet presAssocID="{BBFC0A16-A384-43B3-A927-6BF747264105}" presName="rootText" presStyleLbl="node4" presStyleIdx="4" presStyleCnt="10" custLinFactX="-60142" custLinFactY="100000" custLinFactNeighborX="-100000" custLinFactNeighborY="1236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C1C45B-D627-4799-B633-19BDD790C01E}" type="pres">
      <dgm:prSet presAssocID="{BBFC0A16-A384-43B3-A927-6BF747264105}" presName="rootConnector" presStyleLbl="node4" presStyleIdx="4" presStyleCnt="10"/>
      <dgm:spPr/>
      <dgm:t>
        <a:bodyPr/>
        <a:lstStyle/>
        <a:p>
          <a:endParaRPr lang="en-US"/>
        </a:p>
      </dgm:t>
    </dgm:pt>
    <dgm:pt modelId="{659588F5-67DE-4388-8A2C-094961350D58}" type="pres">
      <dgm:prSet presAssocID="{BBFC0A16-A384-43B3-A927-6BF747264105}" presName="hierChild4" presStyleCnt="0"/>
      <dgm:spPr/>
    </dgm:pt>
    <dgm:pt modelId="{58A967F6-DB70-4556-8096-BE8F2122ABB8}" type="pres">
      <dgm:prSet presAssocID="{BBFC0A16-A384-43B3-A927-6BF747264105}" presName="hierChild5" presStyleCnt="0"/>
      <dgm:spPr/>
    </dgm:pt>
    <dgm:pt modelId="{2974E8CD-C965-451A-A805-07B75E68B594}" type="pres">
      <dgm:prSet presAssocID="{770EF09C-FD1F-4609-BE40-D4230AAC82C5}" presName="hierChild5" presStyleCnt="0"/>
      <dgm:spPr/>
    </dgm:pt>
    <dgm:pt modelId="{5AD16068-F25E-4B3F-B03C-6D11273F00F1}" type="pres">
      <dgm:prSet presAssocID="{7C4C9992-0DEB-4764-A5F4-29A1FFDCF5EF}" presName="hierChild5" presStyleCnt="0"/>
      <dgm:spPr/>
    </dgm:pt>
    <dgm:pt modelId="{BF3EAB27-56F9-4A6E-B675-40E9621D58BC}" type="pres">
      <dgm:prSet presAssocID="{418DA5FF-3E44-4F00-834A-9350E303D9B4}" presName="Name37" presStyleLbl="parChTrans1D4" presStyleIdx="5" presStyleCnt="10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5" presStyleCnt="10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25E2E284-F7D5-4EA6-A979-0871CD87CD4D}" type="pres">
      <dgm:prSet presAssocID="{4AFAEDFF-7B8B-4976-AF76-B90A717D0330}" presName="Name37" presStyleLbl="parChTrans1D4" presStyleIdx="6" presStyleCnt="10"/>
      <dgm:spPr/>
      <dgm:t>
        <a:bodyPr/>
        <a:lstStyle/>
        <a:p>
          <a:endParaRPr lang="en-US"/>
        </a:p>
      </dgm:t>
    </dgm:pt>
    <dgm:pt modelId="{F7113D4E-E7A9-457E-AADB-EF062870DD75}" type="pres">
      <dgm:prSet presAssocID="{125575F3-47B9-4CB1-AF82-7D3891B86288}" presName="hierRoot2" presStyleCnt="0">
        <dgm:presLayoutVars>
          <dgm:hierBranch val="init"/>
        </dgm:presLayoutVars>
      </dgm:prSet>
      <dgm:spPr/>
    </dgm:pt>
    <dgm:pt modelId="{F7255D0A-DF5A-4BEE-B544-C787034167B8}" type="pres">
      <dgm:prSet presAssocID="{125575F3-47B9-4CB1-AF82-7D3891B86288}" presName="rootComposite" presStyleCnt="0"/>
      <dgm:spPr/>
    </dgm:pt>
    <dgm:pt modelId="{AB78347E-DA23-4328-91F2-6DF0AE135808}" type="pres">
      <dgm:prSet presAssocID="{125575F3-47B9-4CB1-AF82-7D3891B86288}" presName="rootText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C93387-8AE5-4010-BE63-15917041BDAC}" type="pres">
      <dgm:prSet presAssocID="{125575F3-47B9-4CB1-AF82-7D3891B86288}" presName="rootConnector" presStyleLbl="node4" presStyleIdx="6" presStyleCnt="10"/>
      <dgm:spPr/>
      <dgm:t>
        <a:bodyPr/>
        <a:lstStyle/>
        <a:p>
          <a:endParaRPr lang="en-US"/>
        </a:p>
      </dgm:t>
    </dgm:pt>
    <dgm:pt modelId="{BF2F6012-3AD3-4CC2-AFDE-17E93B3C519D}" type="pres">
      <dgm:prSet presAssocID="{125575F3-47B9-4CB1-AF82-7D3891B86288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7" presStyleCnt="10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7" presStyleCnt="10" custLinFactX="-38213" custLinFactNeighborX="-100000" custLinFactNeighborY="425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7" presStyleCnt="10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D741BBBD-E24C-4F32-92B4-02BE0A239D86}" type="pres">
      <dgm:prSet presAssocID="{7EE3A2FF-D691-4602-872A-A746BBD7239F}" presName="Name37" presStyleLbl="parChTrans1D4" presStyleIdx="8" presStyleCnt="10"/>
      <dgm:spPr/>
      <dgm:t>
        <a:bodyPr/>
        <a:lstStyle/>
        <a:p>
          <a:endParaRPr lang="en-US"/>
        </a:p>
      </dgm:t>
    </dgm:pt>
    <dgm:pt modelId="{AED931B7-81B5-4773-A6DE-382F12308D24}" type="pres">
      <dgm:prSet presAssocID="{B5CFFAA1-BD5E-437E-9E8F-BF5DF2068EC3}" presName="hierRoot2" presStyleCnt="0">
        <dgm:presLayoutVars>
          <dgm:hierBranch val="init"/>
        </dgm:presLayoutVars>
      </dgm:prSet>
      <dgm:spPr/>
    </dgm:pt>
    <dgm:pt modelId="{70C0427B-0E2A-4402-8595-49455044A3F2}" type="pres">
      <dgm:prSet presAssocID="{B5CFFAA1-BD5E-437E-9E8F-BF5DF2068EC3}" presName="rootComposite" presStyleCnt="0"/>
      <dgm:spPr/>
    </dgm:pt>
    <dgm:pt modelId="{B925B85A-4A33-4FD4-A384-41D8CBD8DDBE}" type="pres">
      <dgm:prSet presAssocID="{B5CFFAA1-BD5E-437E-9E8F-BF5DF2068EC3}" presName="rootText" presStyleLbl="node4" presStyleIdx="8" presStyleCnt="10" custLinFactNeighborX="14554" custLinFactNeighborY="-994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23A048-A3EE-4113-A169-4F362F003D31}" type="pres">
      <dgm:prSet presAssocID="{B5CFFAA1-BD5E-437E-9E8F-BF5DF2068EC3}" presName="rootConnector" presStyleLbl="node4" presStyleIdx="8" presStyleCnt="10"/>
      <dgm:spPr/>
      <dgm:t>
        <a:bodyPr/>
        <a:lstStyle/>
        <a:p>
          <a:endParaRPr lang="en-US"/>
        </a:p>
      </dgm:t>
    </dgm:pt>
    <dgm:pt modelId="{4A510588-E4AF-4B59-AD88-17C96ACF4AFA}" type="pres">
      <dgm:prSet presAssocID="{B5CFFAA1-BD5E-437E-9E8F-BF5DF2068EC3}" presName="hierChild4" presStyleCnt="0"/>
      <dgm:spPr/>
    </dgm:pt>
    <dgm:pt modelId="{07174809-1A24-442A-B97B-0E6B72087472}" type="pres">
      <dgm:prSet presAssocID="{B5CFFAA1-BD5E-437E-9E8F-BF5DF2068EC3}" presName="hierChild5" presStyleCnt="0"/>
      <dgm:spPr/>
    </dgm:pt>
    <dgm:pt modelId="{0F574B29-6621-42D3-BB75-6CEFACFA438F}" type="pres">
      <dgm:prSet presAssocID="{AE86E474-F2BC-4D64-A3D2-2CC6CE92F76D}" presName="Name37" presStyleLbl="parChTrans1D4" presStyleIdx="9" presStyleCnt="10"/>
      <dgm:spPr/>
      <dgm:t>
        <a:bodyPr/>
        <a:lstStyle/>
        <a:p>
          <a:endParaRPr lang="en-US"/>
        </a:p>
      </dgm:t>
    </dgm:pt>
    <dgm:pt modelId="{EC6237EB-36DE-4FF5-B911-31ECA0B43FF9}" type="pres">
      <dgm:prSet presAssocID="{20BEBAD4-EBA3-422B-9455-628ED63D5F51}" presName="hierRoot2" presStyleCnt="0">
        <dgm:presLayoutVars>
          <dgm:hierBranch val="init"/>
        </dgm:presLayoutVars>
      </dgm:prSet>
      <dgm:spPr/>
    </dgm:pt>
    <dgm:pt modelId="{1D6FAFA3-BA25-445C-829C-100159E3C96A}" type="pres">
      <dgm:prSet presAssocID="{20BEBAD4-EBA3-422B-9455-628ED63D5F51}" presName="rootComposite" presStyleCnt="0"/>
      <dgm:spPr/>
    </dgm:pt>
    <dgm:pt modelId="{D7C16F31-0A50-4D35-BBA0-A994D61B83BB}" type="pres">
      <dgm:prSet presAssocID="{20BEBAD4-EBA3-422B-9455-628ED63D5F51}" presName="rootText" presStyleLbl="node4" presStyleIdx="9" presStyleCnt="10" custLinFactNeighborX="36962" custLinFactNeighborY="-457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E92055-6600-46D2-8E71-A8F807966866}" type="pres">
      <dgm:prSet presAssocID="{20BEBAD4-EBA3-422B-9455-628ED63D5F51}" presName="rootConnector" presStyleLbl="node4" presStyleIdx="9" presStyleCnt="10"/>
      <dgm:spPr/>
      <dgm:t>
        <a:bodyPr/>
        <a:lstStyle/>
        <a:p>
          <a:endParaRPr lang="en-US"/>
        </a:p>
      </dgm:t>
    </dgm:pt>
    <dgm:pt modelId="{F6E31543-1FDF-4117-AE06-D81E40B0EB2C}" type="pres">
      <dgm:prSet presAssocID="{20BEBAD4-EBA3-422B-9455-628ED63D5F51}" presName="hierChild4" presStyleCnt="0"/>
      <dgm:spPr/>
    </dgm:pt>
    <dgm:pt modelId="{E7FE4F73-737A-4717-B9EB-4C9B89F87DB3}" type="pres">
      <dgm:prSet presAssocID="{20BEBAD4-EBA3-422B-9455-628ED63D5F51}" presName="hierChild5" presStyleCnt="0"/>
      <dgm:spPr/>
    </dgm:pt>
    <dgm:pt modelId="{EBE0101C-ADE8-4659-AB03-10CB4AB9E55A}" type="pres">
      <dgm:prSet presAssocID="{125575F3-47B9-4CB1-AF82-7D3891B86288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C51DC8AD-1B4B-43C8-A8EE-975F0DFD20BB}" srcId="{125575F3-47B9-4CB1-AF82-7D3891B86288}" destId="{D9675CCF-2686-4685-9D9B-FAB534A3865E}" srcOrd="0" destOrd="0" parTransId="{21E43A86-EB03-44D8-82A7-FEE4900858A7}" sibTransId="{8FFE6A54-7073-4B50-8087-3E686A1DF323}"/>
    <dgm:cxn modelId="{AF7EAAC5-26A2-45A2-AAD3-F8C785138891}" type="presOf" srcId="{7C4C9992-0DEB-4764-A5F4-29A1FFDCF5EF}" destId="{E299B57C-6C47-4EC8-BE36-5551ADDF908F}" srcOrd="0" destOrd="0" presId="urn:microsoft.com/office/officeart/2005/8/layout/orgChart1"/>
    <dgm:cxn modelId="{F82B521B-6BAB-4A8D-99AE-E27BEC2E2005}" type="presOf" srcId="{B5CFFAA1-BD5E-437E-9E8F-BF5DF2068EC3}" destId="{B925B85A-4A33-4FD4-A384-41D8CBD8DDBE}" srcOrd="0" destOrd="0" presId="urn:microsoft.com/office/officeart/2005/8/layout/orgChart1"/>
    <dgm:cxn modelId="{DF116446-A9F2-42C0-A806-9305C8B7FB2F}" type="presOf" srcId="{6525EFB2-4182-4B19-A0F0-AB0710B27A26}" destId="{8470DC22-03CD-4EA4-8972-1D1C2319E3E3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BF6FA49E-D073-4317-BDF2-55CC0ADF8B91}" type="presOf" srcId="{125575F3-47B9-4CB1-AF82-7D3891B86288}" destId="{AB78347E-DA23-4328-91F2-6DF0AE135808}" srcOrd="0" destOrd="0" presId="urn:microsoft.com/office/officeart/2005/8/layout/orgChart1"/>
    <dgm:cxn modelId="{2554A949-76EB-472B-90DF-F6440C988DD6}" type="presOf" srcId="{B937E507-7CDE-4E75-9FED-20A1A9B2FA56}" destId="{DC1FB56D-CFEF-40D9-B852-478089A0AE32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48C15286-6448-4866-8E0A-DFFD90766F12}" type="presOf" srcId="{418DA5FF-3E44-4F00-834A-9350E303D9B4}" destId="{BF3EAB27-56F9-4A6E-B675-40E9621D58BC}" srcOrd="0" destOrd="0" presId="urn:microsoft.com/office/officeart/2005/8/layout/orgChart1"/>
    <dgm:cxn modelId="{A5660D05-A2CB-4F63-B45F-F4C848F42B18}" type="presOf" srcId="{7C4C9992-0DEB-4764-A5F4-29A1FFDCF5EF}" destId="{256EFCA7-EEEB-45E5-8160-25AF9353D09C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F1AC33DE-F8F7-47F0-A72E-3F721AA154AF}" type="presOf" srcId="{1849FE22-275B-454F-B40D-8E6FAF2E2E71}" destId="{F2A5F20D-5BD0-4909-8FEC-6161E7F1DD6A}" srcOrd="0" destOrd="0" presId="urn:microsoft.com/office/officeart/2005/8/layout/orgChart1"/>
    <dgm:cxn modelId="{0EB589D2-8F12-4879-A388-160436E5B9F2}" srcId="{C54E747C-CE66-43EB-88A3-72B461E9F6A9}" destId="{125575F3-47B9-4CB1-AF82-7D3891B86288}" srcOrd="0" destOrd="0" parTransId="{4AFAEDFF-7B8B-4976-AF76-B90A717D0330}" sibTransId="{6A229876-F7BB-4DD5-A86A-DD4E3E883052}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8DEE7B47-D116-4B5C-8447-2597F63A8919}" type="presOf" srcId="{21E43A86-EB03-44D8-82A7-FEE4900858A7}" destId="{71EDE730-E10B-442A-87B9-2CD9BEFE9B5A}" srcOrd="0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301B7699-7993-432D-9868-273E5C0934EC}" srcId="{125575F3-47B9-4CB1-AF82-7D3891B86288}" destId="{20BEBAD4-EBA3-422B-9455-628ED63D5F51}" srcOrd="2" destOrd="0" parTransId="{AE86E474-F2BC-4D64-A3D2-2CC6CE92F76D}" sibTransId="{04DFBF56-EF94-4CAC-BCA0-99798242B548}"/>
    <dgm:cxn modelId="{24B95933-CB53-48A6-91D9-ADF1128C933D}" type="presOf" srcId="{E1561F05-00DD-4EC6-B304-893EDA62AFA4}" destId="{7691E169-08F8-4E85-A57F-A91C2E8EDF2B}" srcOrd="0" destOrd="0" presId="urn:microsoft.com/office/officeart/2005/8/layout/orgChart1"/>
    <dgm:cxn modelId="{B81D56CD-1906-42B3-89EB-2507AE6B78A7}" type="presOf" srcId="{B937E507-7CDE-4E75-9FED-20A1A9B2FA56}" destId="{7EFE4838-7524-4199-8FBA-FACCFB8BB45B}" srcOrd="1" destOrd="0" presId="urn:microsoft.com/office/officeart/2005/8/layout/orgChart1"/>
    <dgm:cxn modelId="{C68CF7CA-E600-4272-A310-B599C90CC4A6}" type="presOf" srcId="{AE86E474-F2BC-4D64-A3D2-2CC6CE92F76D}" destId="{0F574B29-6621-42D3-BB75-6CEFACFA438F}" srcOrd="0" destOrd="0" presId="urn:microsoft.com/office/officeart/2005/8/layout/orgChart1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799CFD91-D1B3-4679-B6AB-9E8DE1AE74A7}" srcId="{2430ABA7-3E6E-4195-B363-66A36A81ACFF}" destId="{7C4C9992-0DEB-4764-A5F4-29A1FFDCF5EF}" srcOrd="0" destOrd="0" parTransId="{6525EFB2-4182-4B19-A0F0-AB0710B27A26}" sibTransId="{A48EEC32-3EAA-4BDB-9B41-87FEE00617E1}"/>
    <dgm:cxn modelId="{D08792B6-BAE6-44B5-BA2C-16BA20C1AF2F}" type="presOf" srcId="{BBFC0A16-A384-43B3-A927-6BF747264105}" destId="{1B8F765D-A76F-487C-AE1B-9D64463542D2}" srcOrd="0" destOrd="0" presId="urn:microsoft.com/office/officeart/2005/8/layout/orgChart1"/>
    <dgm:cxn modelId="{66164EC3-C46B-4AF8-8FD0-B2EA19F35A12}" srcId="{125575F3-47B9-4CB1-AF82-7D3891B86288}" destId="{B5CFFAA1-BD5E-437E-9E8F-BF5DF2068EC3}" srcOrd="1" destOrd="0" parTransId="{7EE3A2FF-D691-4602-872A-A746BBD7239F}" sibTransId="{2FFD1BE9-C5B0-4C50-B714-D8A219AA0706}"/>
    <dgm:cxn modelId="{6F483A4A-2978-4B20-AC75-89737E0767C8}" type="presOf" srcId="{4AFAEDFF-7B8B-4976-AF76-B90A717D0330}" destId="{25E2E284-F7D5-4EA6-A979-0871CD87CD4D}" srcOrd="0" destOrd="0" presId="urn:microsoft.com/office/officeart/2005/8/layout/orgChart1"/>
    <dgm:cxn modelId="{31B927AD-DD6E-4A9E-9A27-49D653F08909}" type="presOf" srcId="{E1561F05-00DD-4EC6-B304-893EDA62AFA4}" destId="{F994192E-12B4-4AF7-ACE4-61BF419CFC6B}" srcOrd="1" destOrd="0" presId="urn:microsoft.com/office/officeart/2005/8/layout/orgChart1"/>
    <dgm:cxn modelId="{BDE1043F-D5F2-4A22-AC81-78C18E15FC1D}" type="presOf" srcId="{C54E747C-CE66-43EB-88A3-72B461E9F6A9}" destId="{1CABFA01-343D-4778-A83C-57F3441C367C}" srcOrd="1" destOrd="0" presId="urn:microsoft.com/office/officeart/2005/8/layout/orgChart1"/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F1D268B5-EF89-4222-BD63-ED12D1AC610B}" srcId="{7C4C9992-0DEB-4764-A5F4-29A1FFDCF5EF}" destId="{B937E507-7CDE-4E75-9FED-20A1A9B2FA56}" srcOrd="1" destOrd="0" parTransId="{70B18D93-4797-433F-A268-3049CF2F9B00}" sibTransId="{2507C6BC-3FA6-4A9E-919B-F8B87BD0886E}"/>
    <dgm:cxn modelId="{EA616CF8-A847-4249-8E42-740DB432D4C9}" type="presOf" srcId="{D9675CCF-2686-4685-9D9B-FAB534A3865E}" destId="{38B82000-764A-44B2-9D1B-3570F4E1E74D}" srcOrd="0" destOrd="0" presId="urn:microsoft.com/office/officeart/2005/8/layout/orgChart1"/>
    <dgm:cxn modelId="{4322952A-6EC4-4CFB-9490-561552CBB09B}" type="presOf" srcId="{C54E747C-CE66-43EB-88A3-72B461E9F6A9}" destId="{86D16D82-A883-47FB-9284-EB8B103E94DD}" srcOrd="0" destOrd="0" presId="urn:microsoft.com/office/officeart/2005/8/layout/orgChart1"/>
    <dgm:cxn modelId="{BE48D02C-446D-4FED-BADE-CA4355A85890}" type="presOf" srcId="{20BEBAD4-EBA3-422B-9455-628ED63D5F51}" destId="{4AE92055-6600-46D2-8E71-A8F807966866}" srcOrd="1" destOrd="0" presId="urn:microsoft.com/office/officeart/2005/8/layout/orgChart1"/>
    <dgm:cxn modelId="{21F084D9-3765-46B2-98BE-65581E1C2615}" type="presOf" srcId="{770EF09C-FD1F-4609-BE40-D4230AAC82C5}" destId="{84435775-B311-4666-991B-0B27BE298097}" srcOrd="1" destOrd="0" presId="urn:microsoft.com/office/officeart/2005/8/layout/orgChart1"/>
    <dgm:cxn modelId="{7C213AD0-52FE-4420-A89F-6EFE7FF6D11F}" srcId="{770EF09C-FD1F-4609-BE40-D4230AAC82C5}" destId="{BBFC0A16-A384-43B3-A927-6BF747264105}" srcOrd="0" destOrd="0" parTransId="{5C1D4B14-CCAA-4752-A74A-A9DBA8794740}" sibTransId="{812E3E48-7CB2-4437-A4F3-C4D61645748E}"/>
    <dgm:cxn modelId="{F3F4D487-D965-48A5-AC76-C8B5D1AE7102}" type="presOf" srcId="{BBFC0A16-A384-43B3-A927-6BF747264105}" destId="{EEC1C45B-D627-4799-B633-19BDD790C01E}" srcOrd="1" destOrd="0" presId="urn:microsoft.com/office/officeart/2005/8/layout/orgChart1"/>
    <dgm:cxn modelId="{34710977-7B3D-45D6-9280-3805BF8FC668}" type="presOf" srcId="{70B18D93-4797-433F-A268-3049CF2F9B00}" destId="{610114BC-1402-462E-8200-B0FC066CBF87}" srcOrd="0" destOrd="0" presId="urn:microsoft.com/office/officeart/2005/8/layout/orgChart1"/>
    <dgm:cxn modelId="{3106B353-E783-41A1-B66A-C6F11139B714}" type="presOf" srcId="{7EE3A2FF-D691-4602-872A-A746BBD7239F}" destId="{D741BBBD-E24C-4F32-92B4-02BE0A239D86}" srcOrd="0" destOrd="0" presId="urn:microsoft.com/office/officeart/2005/8/layout/orgChart1"/>
    <dgm:cxn modelId="{63E876FD-8A7B-49C4-9DE6-5901DCAEE360}" srcId="{7C4C9992-0DEB-4764-A5F4-29A1FFDCF5EF}" destId="{770EF09C-FD1F-4609-BE40-D4230AAC82C5}" srcOrd="2" destOrd="0" parTransId="{6DCE9D6A-2D94-4B12-B1CA-5B95A055BC1B}" sibTransId="{C7676F9A-03CA-4A04-B167-006AEEBBFF39}"/>
    <dgm:cxn modelId="{8C115D7C-F5DB-4D80-B5D9-171C02D90CA3}" type="presOf" srcId="{6DCE9D6A-2D94-4B12-B1CA-5B95A055BC1B}" destId="{A052901D-D5A3-4576-B8BB-2BF28083CED7}" srcOrd="0" destOrd="0" presId="urn:microsoft.com/office/officeart/2005/8/layout/orgChart1"/>
    <dgm:cxn modelId="{798997C1-62F1-4537-A9D4-5C068CCB4317}" srcId="{7C4C9992-0DEB-4764-A5F4-29A1FFDCF5EF}" destId="{E1561F05-00DD-4EC6-B304-893EDA62AFA4}" srcOrd="0" destOrd="0" parTransId="{1849FE22-275B-454F-B40D-8E6FAF2E2E71}" sibTransId="{DC1F66C0-96E8-4F0F-8306-4D3C990CA615}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2EA77AFD-FC6A-44DB-8EC3-D4CE2101C921}" type="presOf" srcId="{5C1D4B14-CCAA-4752-A74A-A9DBA8794740}" destId="{ABA4A06A-3234-4417-A49D-353F45316724}" srcOrd="0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66E3F8E5-9FAF-441F-B5D4-DC660D1ED4EB}" type="presOf" srcId="{125575F3-47B9-4CB1-AF82-7D3891B86288}" destId="{10C93387-8AE5-4010-BE63-15917041BDAC}" srcOrd="1" destOrd="0" presId="urn:microsoft.com/office/officeart/2005/8/layout/orgChart1"/>
    <dgm:cxn modelId="{8CC6CE1B-FA33-478E-B62D-0E337D906506}" type="presOf" srcId="{20BEBAD4-EBA3-422B-9455-628ED63D5F51}" destId="{D7C16F31-0A50-4D35-BBA0-A994D61B83BB}" srcOrd="0" destOrd="0" presId="urn:microsoft.com/office/officeart/2005/8/layout/orgChart1"/>
    <dgm:cxn modelId="{AF24602A-7E35-4734-9A1E-B52BD5AA6F06}" type="presOf" srcId="{B5CFFAA1-BD5E-437E-9E8F-BF5DF2068EC3}" destId="{C123A048-A3EE-4113-A169-4F362F003D31}" srcOrd="1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D2A084E2-7414-4B79-9DBB-C8E00037727E}" type="presOf" srcId="{D9675CCF-2686-4685-9D9B-FAB534A3865E}" destId="{FA2DA044-075B-4BD0-9C2B-D2257F93E769}" srcOrd="1" destOrd="0" presId="urn:microsoft.com/office/officeart/2005/8/layout/orgChart1"/>
    <dgm:cxn modelId="{FA24B295-F715-4436-97F4-5CE0A352183A}" srcId="{2430ABA7-3E6E-4195-B363-66A36A81ACFF}" destId="{C54E747C-CE66-43EB-88A3-72B461E9F6A9}" srcOrd="1" destOrd="0" parTransId="{418DA5FF-3E44-4F00-834A-9350E303D9B4}" sibTransId="{3D331997-0784-4005-ABD5-E2DB2946355B}"/>
    <dgm:cxn modelId="{FFE3110B-F8DE-4891-8A18-F168CD386C4E}" type="presOf" srcId="{770EF09C-FD1F-4609-BE40-D4230AAC82C5}" destId="{43B2ACA2-8929-41DF-8E46-5DF5A6B5D106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DC0A5473-D970-4532-B135-9429B738A9F6}" type="presParOf" srcId="{6975675B-2B94-46FF-96C8-33D1078C764D}" destId="{8470DC22-03CD-4EA4-8972-1D1C2319E3E3}" srcOrd="0" destOrd="0" presId="urn:microsoft.com/office/officeart/2005/8/layout/orgChart1"/>
    <dgm:cxn modelId="{407EAD4A-A615-46A0-88CB-054C598A56E6}" type="presParOf" srcId="{6975675B-2B94-46FF-96C8-33D1078C764D}" destId="{C7695832-3EE1-49E0-8E27-4444D0AFB923}" srcOrd="1" destOrd="0" presId="urn:microsoft.com/office/officeart/2005/8/layout/orgChart1"/>
    <dgm:cxn modelId="{F9A4AA0A-B50E-4B1A-9B1E-1D66AE67DDAF}" type="presParOf" srcId="{C7695832-3EE1-49E0-8E27-4444D0AFB923}" destId="{33FBB9E4-ED8B-47AA-ADD3-425F1D90ABE9}" srcOrd="0" destOrd="0" presId="urn:microsoft.com/office/officeart/2005/8/layout/orgChart1"/>
    <dgm:cxn modelId="{E5E18397-6547-4FEB-B8CD-9088E5538E51}" type="presParOf" srcId="{33FBB9E4-ED8B-47AA-ADD3-425F1D90ABE9}" destId="{E299B57C-6C47-4EC8-BE36-5551ADDF908F}" srcOrd="0" destOrd="0" presId="urn:microsoft.com/office/officeart/2005/8/layout/orgChart1"/>
    <dgm:cxn modelId="{388FBF87-9375-497D-81DF-3716644EAB67}" type="presParOf" srcId="{33FBB9E4-ED8B-47AA-ADD3-425F1D90ABE9}" destId="{256EFCA7-EEEB-45E5-8160-25AF9353D09C}" srcOrd="1" destOrd="0" presId="urn:microsoft.com/office/officeart/2005/8/layout/orgChart1"/>
    <dgm:cxn modelId="{B5260BB1-EDB1-4A87-813A-BC044600E05F}" type="presParOf" srcId="{C7695832-3EE1-49E0-8E27-4444D0AFB923}" destId="{C4990CE2-ED61-4FD5-B7E2-281ABC8493B1}" srcOrd="1" destOrd="0" presId="urn:microsoft.com/office/officeart/2005/8/layout/orgChart1"/>
    <dgm:cxn modelId="{DB44B44C-CF33-4FC0-B019-3E61D761EF7E}" type="presParOf" srcId="{C4990CE2-ED61-4FD5-B7E2-281ABC8493B1}" destId="{F2A5F20D-5BD0-4909-8FEC-6161E7F1DD6A}" srcOrd="0" destOrd="0" presId="urn:microsoft.com/office/officeart/2005/8/layout/orgChart1"/>
    <dgm:cxn modelId="{564AA92D-6709-4C93-A031-D229243CE0D9}" type="presParOf" srcId="{C4990CE2-ED61-4FD5-B7E2-281ABC8493B1}" destId="{90A8EC85-62EE-4105-BC73-9CBFB5EA4F4E}" srcOrd="1" destOrd="0" presId="urn:microsoft.com/office/officeart/2005/8/layout/orgChart1"/>
    <dgm:cxn modelId="{78BA8F77-2683-4596-8A49-57D6F13EFE91}" type="presParOf" srcId="{90A8EC85-62EE-4105-BC73-9CBFB5EA4F4E}" destId="{863005C0-4CDF-4422-B45D-28DC096B02E4}" srcOrd="0" destOrd="0" presId="urn:microsoft.com/office/officeart/2005/8/layout/orgChart1"/>
    <dgm:cxn modelId="{B2A6AF35-54AD-44A4-A0D8-1791E8DC9F3A}" type="presParOf" srcId="{863005C0-4CDF-4422-B45D-28DC096B02E4}" destId="{7691E169-08F8-4E85-A57F-A91C2E8EDF2B}" srcOrd="0" destOrd="0" presId="urn:microsoft.com/office/officeart/2005/8/layout/orgChart1"/>
    <dgm:cxn modelId="{8EF22C8B-4C86-4F65-B48E-2D6BBF2816B3}" type="presParOf" srcId="{863005C0-4CDF-4422-B45D-28DC096B02E4}" destId="{F994192E-12B4-4AF7-ACE4-61BF419CFC6B}" srcOrd="1" destOrd="0" presId="urn:microsoft.com/office/officeart/2005/8/layout/orgChart1"/>
    <dgm:cxn modelId="{5DF78E57-957A-4720-93EB-3A2D95C24636}" type="presParOf" srcId="{90A8EC85-62EE-4105-BC73-9CBFB5EA4F4E}" destId="{66888C75-2D0B-4E0B-B7F2-4B9C2FF806C4}" srcOrd="1" destOrd="0" presId="urn:microsoft.com/office/officeart/2005/8/layout/orgChart1"/>
    <dgm:cxn modelId="{D8DB20CF-B69B-41CC-A6F7-8CBB16E5F35E}" type="presParOf" srcId="{90A8EC85-62EE-4105-BC73-9CBFB5EA4F4E}" destId="{FCE14504-C550-4965-A345-8457E2DCC28C}" srcOrd="2" destOrd="0" presId="urn:microsoft.com/office/officeart/2005/8/layout/orgChart1"/>
    <dgm:cxn modelId="{8C4CE0E4-868A-4F7A-8711-69FDDEFF29FA}" type="presParOf" srcId="{C4990CE2-ED61-4FD5-B7E2-281ABC8493B1}" destId="{610114BC-1402-462E-8200-B0FC066CBF87}" srcOrd="2" destOrd="0" presId="urn:microsoft.com/office/officeart/2005/8/layout/orgChart1"/>
    <dgm:cxn modelId="{175D6AF1-E96A-42AB-B4F2-CE0A61C8AE46}" type="presParOf" srcId="{C4990CE2-ED61-4FD5-B7E2-281ABC8493B1}" destId="{E7CF5556-B549-4936-861C-CC93B69AB786}" srcOrd="3" destOrd="0" presId="urn:microsoft.com/office/officeart/2005/8/layout/orgChart1"/>
    <dgm:cxn modelId="{7075104D-6EFE-41C2-94A2-11011AF365C7}" type="presParOf" srcId="{E7CF5556-B549-4936-861C-CC93B69AB786}" destId="{EA0B436F-E23F-4D01-B3AD-A3B651BAB54C}" srcOrd="0" destOrd="0" presId="urn:microsoft.com/office/officeart/2005/8/layout/orgChart1"/>
    <dgm:cxn modelId="{A350B622-DEFD-4B59-AB58-3FB0E36D1385}" type="presParOf" srcId="{EA0B436F-E23F-4D01-B3AD-A3B651BAB54C}" destId="{DC1FB56D-CFEF-40D9-B852-478089A0AE32}" srcOrd="0" destOrd="0" presId="urn:microsoft.com/office/officeart/2005/8/layout/orgChart1"/>
    <dgm:cxn modelId="{650F6C0E-3D2D-44B9-A615-1BB76645737A}" type="presParOf" srcId="{EA0B436F-E23F-4D01-B3AD-A3B651BAB54C}" destId="{7EFE4838-7524-4199-8FBA-FACCFB8BB45B}" srcOrd="1" destOrd="0" presId="urn:microsoft.com/office/officeart/2005/8/layout/orgChart1"/>
    <dgm:cxn modelId="{CE9C3A23-AEFE-4825-AA08-EEB3B847F5FA}" type="presParOf" srcId="{E7CF5556-B549-4936-861C-CC93B69AB786}" destId="{C11A7EC5-4C46-49F2-A355-18A09524AC3E}" srcOrd="1" destOrd="0" presId="urn:microsoft.com/office/officeart/2005/8/layout/orgChart1"/>
    <dgm:cxn modelId="{3CF04A23-20E0-49FF-AF90-5A9B6F06DEFF}" type="presParOf" srcId="{E7CF5556-B549-4936-861C-CC93B69AB786}" destId="{221FE6BF-26B2-4A30-858C-DAA776621CA5}" srcOrd="2" destOrd="0" presId="urn:microsoft.com/office/officeart/2005/8/layout/orgChart1"/>
    <dgm:cxn modelId="{49ABDA53-B09A-482D-BBE9-04FDCE9DB1B1}" type="presParOf" srcId="{C4990CE2-ED61-4FD5-B7E2-281ABC8493B1}" destId="{A052901D-D5A3-4576-B8BB-2BF28083CED7}" srcOrd="4" destOrd="0" presId="urn:microsoft.com/office/officeart/2005/8/layout/orgChart1"/>
    <dgm:cxn modelId="{56804F2F-49D6-43B1-AF05-E5089A4236BF}" type="presParOf" srcId="{C4990CE2-ED61-4FD5-B7E2-281ABC8493B1}" destId="{27C0C388-FC35-4757-887E-CFEBBE1A6AFD}" srcOrd="5" destOrd="0" presId="urn:microsoft.com/office/officeart/2005/8/layout/orgChart1"/>
    <dgm:cxn modelId="{7039424A-B3E9-49C9-AB3F-0E9127773DF5}" type="presParOf" srcId="{27C0C388-FC35-4757-887E-CFEBBE1A6AFD}" destId="{78ED92F4-C56B-4C56-AB12-F4C8C724E471}" srcOrd="0" destOrd="0" presId="urn:microsoft.com/office/officeart/2005/8/layout/orgChart1"/>
    <dgm:cxn modelId="{F71417B0-1376-4E28-8B06-4A8FAEF09C31}" type="presParOf" srcId="{78ED92F4-C56B-4C56-AB12-F4C8C724E471}" destId="{43B2ACA2-8929-41DF-8E46-5DF5A6B5D106}" srcOrd="0" destOrd="0" presId="urn:microsoft.com/office/officeart/2005/8/layout/orgChart1"/>
    <dgm:cxn modelId="{D6D0E9D0-86D2-401E-95E8-932DD84313DE}" type="presParOf" srcId="{78ED92F4-C56B-4C56-AB12-F4C8C724E471}" destId="{84435775-B311-4666-991B-0B27BE298097}" srcOrd="1" destOrd="0" presId="urn:microsoft.com/office/officeart/2005/8/layout/orgChart1"/>
    <dgm:cxn modelId="{376DCCCE-94B0-4C05-9DD9-8EC6A32DC914}" type="presParOf" srcId="{27C0C388-FC35-4757-887E-CFEBBE1A6AFD}" destId="{F1920A78-2520-4BA6-B679-84C2A35AD88B}" srcOrd="1" destOrd="0" presId="urn:microsoft.com/office/officeart/2005/8/layout/orgChart1"/>
    <dgm:cxn modelId="{9235717B-C94B-4984-B3A9-48004BB9DF9A}" type="presParOf" srcId="{F1920A78-2520-4BA6-B679-84C2A35AD88B}" destId="{ABA4A06A-3234-4417-A49D-353F45316724}" srcOrd="0" destOrd="0" presId="urn:microsoft.com/office/officeart/2005/8/layout/orgChart1"/>
    <dgm:cxn modelId="{676A5EFA-C689-41B8-88CF-822EF2B63DD6}" type="presParOf" srcId="{F1920A78-2520-4BA6-B679-84C2A35AD88B}" destId="{D44A0B18-CBE4-4081-8856-9A3B3856C75E}" srcOrd="1" destOrd="0" presId="urn:microsoft.com/office/officeart/2005/8/layout/orgChart1"/>
    <dgm:cxn modelId="{B0F0C71C-3DAB-4E23-BDC7-C75394809CF3}" type="presParOf" srcId="{D44A0B18-CBE4-4081-8856-9A3B3856C75E}" destId="{2F500D31-EC63-4DBA-A402-E0F20BA59069}" srcOrd="0" destOrd="0" presId="urn:microsoft.com/office/officeart/2005/8/layout/orgChart1"/>
    <dgm:cxn modelId="{AEFE0AFE-A38E-4C59-8494-352FF3A609F7}" type="presParOf" srcId="{2F500D31-EC63-4DBA-A402-E0F20BA59069}" destId="{1B8F765D-A76F-487C-AE1B-9D64463542D2}" srcOrd="0" destOrd="0" presId="urn:microsoft.com/office/officeart/2005/8/layout/orgChart1"/>
    <dgm:cxn modelId="{5E0630DE-0CB4-4314-A79A-85B84F70CE13}" type="presParOf" srcId="{2F500D31-EC63-4DBA-A402-E0F20BA59069}" destId="{EEC1C45B-D627-4799-B633-19BDD790C01E}" srcOrd="1" destOrd="0" presId="urn:microsoft.com/office/officeart/2005/8/layout/orgChart1"/>
    <dgm:cxn modelId="{3B88B8D5-9818-4467-84E8-F1BF9BD91204}" type="presParOf" srcId="{D44A0B18-CBE4-4081-8856-9A3B3856C75E}" destId="{659588F5-67DE-4388-8A2C-094961350D58}" srcOrd="1" destOrd="0" presId="urn:microsoft.com/office/officeart/2005/8/layout/orgChart1"/>
    <dgm:cxn modelId="{C7EB67C4-12AA-4E14-BBF7-AB1CBFC0F142}" type="presParOf" srcId="{D44A0B18-CBE4-4081-8856-9A3B3856C75E}" destId="{58A967F6-DB70-4556-8096-BE8F2122ABB8}" srcOrd="2" destOrd="0" presId="urn:microsoft.com/office/officeart/2005/8/layout/orgChart1"/>
    <dgm:cxn modelId="{C605C9C4-5CA8-4DDC-BA71-18482EB9B6E0}" type="presParOf" srcId="{27C0C388-FC35-4757-887E-CFEBBE1A6AFD}" destId="{2974E8CD-C965-451A-A805-07B75E68B594}" srcOrd="2" destOrd="0" presId="urn:microsoft.com/office/officeart/2005/8/layout/orgChart1"/>
    <dgm:cxn modelId="{AB51B127-92D9-4B8F-AB9F-FDDA91650AAF}" type="presParOf" srcId="{C7695832-3EE1-49E0-8E27-4444D0AFB923}" destId="{5AD16068-F25E-4B3F-B03C-6D11273F00F1}" srcOrd="2" destOrd="0" presId="urn:microsoft.com/office/officeart/2005/8/layout/orgChart1"/>
    <dgm:cxn modelId="{BDF20880-F748-46F4-A1DE-17B1D48FF13D}" type="presParOf" srcId="{6975675B-2B94-46FF-96C8-33D1078C764D}" destId="{BF3EAB27-56F9-4A6E-B675-40E9621D58BC}" srcOrd="2" destOrd="0" presId="urn:microsoft.com/office/officeart/2005/8/layout/orgChart1"/>
    <dgm:cxn modelId="{0536B9CA-2F6C-4D23-915E-58DEF011C2E8}" type="presParOf" srcId="{6975675B-2B94-46FF-96C8-33D1078C764D}" destId="{03048493-675C-43C2-BB4E-254C461CA5BC}" srcOrd="3" destOrd="0" presId="urn:microsoft.com/office/officeart/2005/8/layout/orgChart1"/>
    <dgm:cxn modelId="{E6C7AF96-E988-4B43-9668-03E684896A1E}" type="presParOf" srcId="{03048493-675C-43C2-BB4E-254C461CA5BC}" destId="{BEFAB242-A1B3-428A-9BAA-24F87C6B529D}" srcOrd="0" destOrd="0" presId="urn:microsoft.com/office/officeart/2005/8/layout/orgChart1"/>
    <dgm:cxn modelId="{49F24D6E-B7AA-4D81-AF3A-C34554F4BAE2}" type="presParOf" srcId="{BEFAB242-A1B3-428A-9BAA-24F87C6B529D}" destId="{86D16D82-A883-47FB-9284-EB8B103E94DD}" srcOrd="0" destOrd="0" presId="urn:microsoft.com/office/officeart/2005/8/layout/orgChart1"/>
    <dgm:cxn modelId="{C306622F-B572-4575-A7EC-670FA59069FA}" type="presParOf" srcId="{BEFAB242-A1B3-428A-9BAA-24F87C6B529D}" destId="{1CABFA01-343D-4778-A83C-57F3441C367C}" srcOrd="1" destOrd="0" presId="urn:microsoft.com/office/officeart/2005/8/layout/orgChart1"/>
    <dgm:cxn modelId="{C4E5428B-F444-4591-ACCB-9F16B2792580}" type="presParOf" srcId="{03048493-675C-43C2-BB4E-254C461CA5BC}" destId="{EC371A7F-9EEA-4EB2-B9D7-14CC8D0BE95F}" srcOrd="1" destOrd="0" presId="urn:microsoft.com/office/officeart/2005/8/layout/orgChart1"/>
    <dgm:cxn modelId="{2BCE70DE-A3C8-4341-9947-06DB8FFB79F9}" type="presParOf" srcId="{EC371A7F-9EEA-4EB2-B9D7-14CC8D0BE95F}" destId="{25E2E284-F7D5-4EA6-A979-0871CD87CD4D}" srcOrd="0" destOrd="0" presId="urn:microsoft.com/office/officeart/2005/8/layout/orgChart1"/>
    <dgm:cxn modelId="{08A56ADF-7283-4275-AA97-33D3D19B4EDD}" type="presParOf" srcId="{EC371A7F-9EEA-4EB2-B9D7-14CC8D0BE95F}" destId="{F7113D4E-E7A9-457E-AADB-EF062870DD75}" srcOrd="1" destOrd="0" presId="urn:microsoft.com/office/officeart/2005/8/layout/orgChart1"/>
    <dgm:cxn modelId="{AE9C7065-377A-4637-9378-E22B21022306}" type="presParOf" srcId="{F7113D4E-E7A9-457E-AADB-EF062870DD75}" destId="{F7255D0A-DF5A-4BEE-B544-C787034167B8}" srcOrd="0" destOrd="0" presId="urn:microsoft.com/office/officeart/2005/8/layout/orgChart1"/>
    <dgm:cxn modelId="{07206641-347A-48FE-B1D4-D69B7CB5988F}" type="presParOf" srcId="{F7255D0A-DF5A-4BEE-B544-C787034167B8}" destId="{AB78347E-DA23-4328-91F2-6DF0AE135808}" srcOrd="0" destOrd="0" presId="urn:microsoft.com/office/officeart/2005/8/layout/orgChart1"/>
    <dgm:cxn modelId="{C810DBAC-45D0-4430-AEA4-A0454D08EA2F}" type="presParOf" srcId="{F7255D0A-DF5A-4BEE-B544-C787034167B8}" destId="{10C93387-8AE5-4010-BE63-15917041BDAC}" srcOrd="1" destOrd="0" presId="urn:microsoft.com/office/officeart/2005/8/layout/orgChart1"/>
    <dgm:cxn modelId="{B3F4248D-F718-4E30-91F5-D015134E3048}" type="presParOf" srcId="{F7113D4E-E7A9-457E-AADB-EF062870DD75}" destId="{BF2F6012-3AD3-4CC2-AFDE-17E93B3C519D}" srcOrd="1" destOrd="0" presId="urn:microsoft.com/office/officeart/2005/8/layout/orgChart1"/>
    <dgm:cxn modelId="{82C024FD-F4DE-4BB5-A3AF-ED39449E7751}" type="presParOf" srcId="{BF2F6012-3AD3-4CC2-AFDE-17E93B3C519D}" destId="{71EDE730-E10B-442A-87B9-2CD9BEFE9B5A}" srcOrd="0" destOrd="0" presId="urn:microsoft.com/office/officeart/2005/8/layout/orgChart1"/>
    <dgm:cxn modelId="{991A100A-414C-4612-A77A-11713AF315DE}" type="presParOf" srcId="{BF2F6012-3AD3-4CC2-AFDE-17E93B3C519D}" destId="{25187F3A-C24A-4894-BAD7-433D4B9E6C1E}" srcOrd="1" destOrd="0" presId="urn:microsoft.com/office/officeart/2005/8/layout/orgChart1"/>
    <dgm:cxn modelId="{6767346E-6DD4-4CB2-93B4-A9B59C744C32}" type="presParOf" srcId="{25187F3A-C24A-4894-BAD7-433D4B9E6C1E}" destId="{8A3ED86F-3FEE-4353-9B86-6321AB0912D0}" srcOrd="0" destOrd="0" presId="urn:microsoft.com/office/officeart/2005/8/layout/orgChart1"/>
    <dgm:cxn modelId="{C8CDE8A2-32A2-4442-9C3C-13B1B3B27F76}" type="presParOf" srcId="{8A3ED86F-3FEE-4353-9B86-6321AB0912D0}" destId="{38B82000-764A-44B2-9D1B-3570F4E1E74D}" srcOrd="0" destOrd="0" presId="urn:microsoft.com/office/officeart/2005/8/layout/orgChart1"/>
    <dgm:cxn modelId="{F298B556-2E7A-48FB-A9F8-53A9B1157B2F}" type="presParOf" srcId="{8A3ED86F-3FEE-4353-9B86-6321AB0912D0}" destId="{FA2DA044-075B-4BD0-9C2B-D2257F93E769}" srcOrd="1" destOrd="0" presId="urn:microsoft.com/office/officeart/2005/8/layout/orgChart1"/>
    <dgm:cxn modelId="{82C34417-BA33-49CB-9082-A46F6E9E84E7}" type="presParOf" srcId="{25187F3A-C24A-4894-BAD7-433D4B9E6C1E}" destId="{0E034EE5-2231-454B-A139-2C3E4BC6AAC6}" srcOrd="1" destOrd="0" presId="urn:microsoft.com/office/officeart/2005/8/layout/orgChart1"/>
    <dgm:cxn modelId="{E368A5F1-38FC-4223-A2C0-45E7305E60EA}" type="presParOf" srcId="{25187F3A-C24A-4894-BAD7-433D4B9E6C1E}" destId="{34B9B82F-2E25-4B03-BFFD-63ED08177BAA}" srcOrd="2" destOrd="0" presId="urn:microsoft.com/office/officeart/2005/8/layout/orgChart1"/>
    <dgm:cxn modelId="{20E61B05-5B45-447B-A8C1-626E6E0FF2EB}" type="presParOf" srcId="{BF2F6012-3AD3-4CC2-AFDE-17E93B3C519D}" destId="{D741BBBD-E24C-4F32-92B4-02BE0A239D86}" srcOrd="2" destOrd="0" presId="urn:microsoft.com/office/officeart/2005/8/layout/orgChart1"/>
    <dgm:cxn modelId="{2794603B-A8DE-4863-9EA9-FD874044BE6E}" type="presParOf" srcId="{BF2F6012-3AD3-4CC2-AFDE-17E93B3C519D}" destId="{AED931B7-81B5-4773-A6DE-382F12308D24}" srcOrd="3" destOrd="0" presId="urn:microsoft.com/office/officeart/2005/8/layout/orgChart1"/>
    <dgm:cxn modelId="{9E475750-0659-4F82-A35E-16970EFA17AA}" type="presParOf" srcId="{AED931B7-81B5-4773-A6DE-382F12308D24}" destId="{70C0427B-0E2A-4402-8595-49455044A3F2}" srcOrd="0" destOrd="0" presId="urn:microsoft.com/office/officeart/2005/8/layout/orgChart1"/>
    <dgm:cxn modelId="{959D9EAF-8270-4A2A-8742-FA124733EBD7}" type="presParOf" srcId="{70C0427B-0E2A-4402-8595-49455044A3F2}" destId="{B925B85A-4A33-4FD4-A384-41D8CBD8DDBE}" srcOrd="0" destOrd="0" presId="urn:microsoft.com/office/officeart/2005/8/layout/orgChart1"/>
    <dgm:cxn modelId="{4509D93D-B82D-4B56-BA85-6B3CC3017480}" type="presParOf" srcId="{70C0427B-0E2A-4402-8595-49455044A3F2}" destId="{C123A048-A3EE-4113-A169-4F362F003D31}" srcOrd="1" destOrd="0" presId="urn:microsoft.com/office/officeart/2005/8/layout/orgChart1"/>
    <dgm:cxn modelId="{554A0EE7-4710-46D5-A5F4-123761897EB9}" type="presParOf" srcId="{AED931B7-81B5-4773-A6DE-382F12308D24}" destId="{4A510588-E4AF-4B59-AD88-17C96ACF4AFA}" srcOrd="1" destOrd="0" presId="urn:microsoft.com/office/officeart/2005/8/layout/orgChart1"/>
    <dgm:cxn modelId="{719F9E78-3859-4338-BE19-D7EB19D51783}" type="presParOf" srcId="{AED931B7-81B5-4773-A6DE-382F12308D24}" destId="{07174809-1A24-442A-B97B-0E6B72087472}" srcOrd="2" destOrd="0" presId="urn:microsoft.com/office/officeart/2005/8/layout/orgChart1"/>
    <dgm:cxn modelId="{10462D0B-D276-4DC7-82CB-B6E5F8A36E39}" type="presParOf" srcId="{BF2F6012-3AD3-4CC2-AFDE-17E93B3C519D}" destId="{0F574B29-6621-42D3-BB75-6CEFACFA438F}" srcOrd="4" destOrd="0" presId="urn:microsoft.com/office/officeart/2005/8/layout/orgChart1"/>
    <dgm:cxn modelId="{C7D011D9-52EB-433D-9AC0-607DF55B6A3B}" type="presParOf" srcId="{BF2F6012-3AD3-4CC2-AFDE-17E93B3C519D}" destId="{EC6237EB-36DE-4FF5-B911-31ECA0B43FF9}" srcOrd="5" destOrd="0" presId="urn:microsoft.com/office/officeart/2005/8/layout/orgChart1"/>
    <dgm:cxn modelId="{31C5FEB9-E98B-4BB3-B388-4BB93BFAB7BC}" type="presParOf" srcId="{EC6237EB-36DE-4FF5-B911-31ECA0B43FF9}" destId="{1D6FAFA3-BA25-445C-829C-100159E3C96A}" srcOrd="0" destOrd="0" presId="urn:microsoft.com/office/officeart/2005/8/layout/orgChart1"/>
    <dgm:cxn modelId="{0FB9884D-B2F3-4029-8975-24C7847ABDE7}" type="presParOf" srcId="{1D6FAFA3-BA25-445C-829C-100159E3C96A}" destId="{D7C16F31-0A50-4D35-BBA0-A994D61B83BB}" srcOrd="0" destOrd="0" presId="urn:microsoft.com/office/officeart/2005/8/layout/orgChart1"/>
    <dgm:cxn modelId="{16E525EA-625A-49B0-A794-1AC3035C8E2A}" type="presParOf" srcId="{1D6FAFA3-BA25-445C-829C-100159E3C96A}" destId="{4AE92055-6600-46D2-8E71-A8F807966866}" srcOrd="1" destOrd="0" presId="urn:microsoft.com/office/officeart/2005/8/layout/orgChart1"/>
    <dgm:cxn modelId="{97654162-EF03-4214-BD05-FAC5C9C20DC7}" type="presParOf" srcId="{EC6237EB-36DE-4FF5-B911-31ECA0B43FF9}" destId="{F6E31543-1FDF-4117-AE06-D81E40B0EB2C}" srcOrd="1" destOrd="0" presId="urn:microsoft.com/office/officeart/2005/8/layout/orgChart1"/>
    <dgm:cxn modelId="{3CD03A97-A1B1-44C4-8AC1-08672E027E7E}" type="presParOf" srcId="{EC6237EB-36DE-4FF5-B911-31ECA0B43FF9}" destId="{E7FE4F73-737A-4717-B9EB-4C9B89F87DB3}" srcOrd="2" destOrd="0" presId="urn:microsoft.com/office/officeart/2005/8/layout/orgChart1"/>
    <dgm:cxn modelId="{22799AD5-18C3-479C-8180-91AF17ABD24A}" type="presParOf" srcId="{F7113D4E-E7A9-457E-AADB-EF062870DD75}" destId="{EBE0101C-ADE8-4659-AB03-10CB4AB9E55A}" srcOrd="2" destOrd="0" presId="urn:microsoft.com/office/officeart/2005/8/layout/orgChart1"/>
    <dgm:cxn modelId="{FD1141BF-A46B-4A11-A480-97B432E14271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</a:t>
          </a:r>
          <a:r>
            <a:rPr lang="en-US" dirty="0" err="1" smtClean="0"/>
            <a:t>Cell_PHONE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0" presStyleCnt="1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0" presStyleCnt="1" custLinFactNeighborX="-15997" custLinFactNeighborY="-118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0" presStyleCnt="1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8143E843-308E-43FB-A3B3-D90A37760193}" type="presOf" srcId="{D9675CCF-2686-4685-9D9B-FAB534A3865E}" destId="{38B82000-764A-44B2-9D1B-3570F4E1E74D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EBA2942D-4D61-4064-BC4E-C4746FD096B5}" type="presOf" srcId="{21E43A86-EB03-44D8-82A7-FEE4900858A7}" destId="{71EDE730-E10B-442A-87B9-2CD9BEFE9B5A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BC438398-2F6A-42D1-B6D9-B9383AA08A21}" type="presOf" srcId="{D9675CCF-2686-4685-9D9B-FAB534A3865E}" destId="{FA2DA044-075B-4BD0-9C2B-D2257F93E769}" srcOrd="1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C51DC8AD-1B4B-43C8-A8EE-975F0DFD20BB}" srcId="{2430ABA7-3E6E-4195-B363-66A36A81ACFF}" destId="{D9675CCF-2686-4685-9D9B-FAB534A3865E}" srcOrd="0" destOrd="0" parTransId="{21E43A86-EB03-44D8-82A7-FEE4900858A7}" sibTransId="{8FFE6A54-7073-4B50-8087-3E686A1DF323}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AD737612-F81D-408E-988A-B0F0DE9D5140}" type="presParOf" srcId="{6975675B-2B94-46FF-96C8-33D1078C764D}" destId="{71EDE730-E10B-442A-87B9-2CD9BEFE9B5A}" srcOrd="0" destOrd="0" presId="urn:microsoft.com/office/officeart/2005/8/layout/orgChart1"/>
    <dgm:cxn modelId="{E31CDB41-E964-4762-A51A-F755B247363D}" type="presParOf" srcId="{6975675B-2B94-46FF-96C8-33D1078C764D}" destId="{25187F3A-C24A-4894-BAD7-433D4B9E6C1E}" srcOrd="1" destOrd="0" presId="urn:microsoft.com/office/officeart/2005/8/layout/orgChart1"/>
    <dgm:cxn modelId="{0D9F1B90-D6AA-4FC7-A22E-6B6DE6795426}" type="presParOf" srcId="{25187F3A-C24A-4894-BAD7-433D4B9E6C1E}" destId="{8A3ED86F-3FEE-4353-9B86-6321AB0912D0}" srcOrd="0" destOrd="0" presId="urn:microsoft.com/office/officeart/2005/8/layout/orgChart1"/>
    <dgm:cxn modelId="{14CFDEC8-A052-47C0-A9BF-49CB0CA2CE77}" type="presParOf" srcId="{8A3ED86F-3FEE-4353-9B86-6321AB0912D0}" destId="{38B82000-764A-44B2-9D1B-3570F4E1E74D}" srcOrd="0" destOrd="0" presId="urn:microsoft.com/office/officeart/2005/8/layout/orgChart1"/>
    <dgm:cxn modelId="{4E9DD529-0DD1-40E7-849C-25D27880C6BE}" type="presParOf" srcId="{8A3ED86F-3FEE-4353-9B86-6321AB0912D0}" destId="{FA2DA044-075B-4BD0-9C2B-D2257F93E769}" srcOrd="1" destOrd="0" presId="urn:microsoft.com/office/officeart/2005/8/layout/orgChart1"/>
    <dgm:cxn modelId="{3FA18B8D-B987-446D-9E3A-2917F5182C14}" type="presParOf" srcId="{25187F3A-C24A-4894-BAD7-433D4B9E6C1E}" destId="{0E034EE5-2231-454B-A139-2C3E4BC6AAC6}" srcOrd="1" destOrd="0" presId="urn:microsoft.com/office/officeart/2005/8/layout/orgChart1"/>
    <dgm:cxn modelId="{6FC94143-8ACE-4AC0-A9C3-203643C9BF45}" type="presParOf" srcId="{25187F3A-C24A-4894-BAD7-433D4B9E6C1E}" destId="{34B9B82F-2E25-4B03-BFFD-63ED08177BAA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COURSE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B5CFFAA1-BD5E-437E-9E8F-BF5DF2068EC3}">
      <dgm:prSet phldrT="[Text]"/>
      <dgm:spPr/>
      <dgm:t>
        <a:bodyPr/>
        <a:lstStyle/>
        <a:p>
          <a:r>
            <a:rPr lang="en-US" dirty="0" smtClean="0"/>
            <a:t>Faculty Primary: Faculty Services</a:t>
          </a:r>
          <a:endParaRPr lang="en-US" dirty="0"/>
        </a:p>
      </dgm:t>
    </dgm:pt>
    <dgm:pt modelId="{7EE3A2FF-D691-4602-872A-A746BBD7239F}" type="parTrans" cxnId="{66164EC3-C46B-4AF8-8FD0-B2EA19F35A12}">
      <dgm:prSet/>
      <dgm:spPr/>
      <dgm:t>
        <a:bodyPr/>
        <a:lstStyle/>
        <a:p>
          <a:endParaRPr lang="en-US"/>
        </a:p>
      </dgm:t>
    </dgm:pt>
    <dgm:pt modelId="{2FFD1BE9-C5B0-4C50-B714-D8A219AA0706}" type="sibTrans" cxnId="{66164EC3-C46B-4AF8-8FD0-B2EA19F35A12}">
      <dgm:prSet/>
      <dgm:spPr/>
      <dgm:t>
        <a:bodyPr/>
        <a:lstStyle/>
        <a:p>
          <a:endParaRPr lang="en-US"/>
        </a:p>
      </dgm:t>
    </dgm:pt>
    <dgm:pt modelId="{20BEBAD4-EBA3-422B-9455-628ED63D5F51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AE86E474-F2BC-4D64-A3D2-2CC6CE92F76D}" type="parTrans" cxnId="{301B7699-7993-432D-9868-273E5C0934EC}">
      <dgm:prSet/>
      <dgm:spPr/>
      <dgm:t>
        <a:bodyPr/>
        <a:lstStyle/>
        <a:p>
          <a:endParaRPr lang="en-US"/>
        </a:p>
      </dgm:t>
    </dgm:pt>
    <dgm:pt modelId="{04DFBF56-EF94-4CAC-BCA0-99798242B548}" type="sibTrans" cxnId="{301B7699-7993-432D-9868-273E5C0934EC}">
      <dgm:prSet/>
      <dgm:spPr/>
      <dgm:t>
        <a:bodyPr/>
        <a:lstStyle/>
        <a:p>
          <a:endParaRPr lang="en-US"/>
        </a:p>
      </dgm:t>
    </dgm:pt>
    <dgm:pt modelId="{125575F3-47B9-4CB1-AF82-7D3891B86288}">
      <dgm:prSet phldrT="[Text]"/>
      <dgm:spPr/>
      <dgm:t>
        <a:bodyPr/>
        <a:lstStyle/>
        <a:p>
          <a:r>
            <a:rPr lang="en-US" dirty="0" smtClean="0"/>
            <a:t>Home department</a:t>
          </a:r>
        </a:p>
      </dgm:t>
    </dgm:pt>
    <dgm:pt modelId="{4AFAEDFF-7B8B-4976-AF76-B90A717D0330}" type="parTrans" cxnId="{0EB589D2-8F12-4879-A388-160436E5B9F2}">
      <dgm:prSet/>
      <dgm:spPr/>
      <dgm:t>
        <a:bodyPr/>
        <a:lstStyle/>
        <a:p>
          <a:endParaRPr lang="en-US"/>
        </a:p>
      </dgm:t>
    </dgm:pt>
    <dgm:pt modelId="{6A229876-F7BB-4DD5-A86A-DD4E3E883052}" type="sibTrans" cxnId="{0EB589D2-8F12-4879-A388-160436E5B9F2}">
      <dgm:prSet/>
      <dgm:spPr/>
      <dgm:t>
        <a:bodyPr/>
        <a:lstStyle/>
        <a:p>
          <a:endParaRPr lang="en-US"/>
        </a:p>
      </dgm:t>
    </dgm:pt>
    <dgm:pt modelId="{E1561F05-00DD-4EC6-B304-893EDA62AFA4}">
      <dgm:prSet phldrT="[Text]"/>
      <dgm:spPr/>
      <dgm:t>
        <a:bodyPr/>
        <a:lstStyle/>
        <a:p>
          <a:r>
            <a:rPr lang="en-US" dirty="0" smtClean="0"/>
            <a:t>Staff Primary: Class &amp; Comp</a:t>
          </a:r>
        </a:p>
      </dgm:t>
    </dgm:pt>
    <dgm:pt modelId="{1849FE22-275B-454F-B40D-8E6FAF2E2E71}" type="parTrans" cxnId="{798997C1-62F1-4537-A9D4-5C068CCB4317}">
      <dgm:prSet/>
      <dgm:spPr/>
      <dgm:t>
        <a:bodyPr/>
        <a:lstStyle/>
        <a:p>
          <a:endParaRPr lang="en-US"/>
        </a:p>
      </dgm:t>
    </dgm:pt>
    <dgm:pt modelId="{DC1F66C0-96E8-4F0F-8306-4D3C990CA615}" type="sibTrans" cxnId="{798997C1-62F1-4537-A9D4-5C068CCB4317}">
      <dgm:prSet/>
      <dgm:spPr/>
      <dgm:t>
        <a:bodyPr/>
        <a:lstStyle/>
        <a:p>
          <a:endParaRPr lang="en-US"/>
        </a:p>
      </dgm:t>
    </dgm:pt>
    <dgm:pt modelId="{7C4C9992-0DEB-4764-A5F4-29A1FFDCF5EF}">
      <dgm:prSet phldrT="[Text]"/>
      <dgm:spPr/>
      <dgm:t>
        <a:bodyPr/>
        <a:lstStyle/>
        <a:p>
          <a:r>
            <a:rPr lang="en-US" dirty="0" smtClean="0"/>
            <a:t>If primary is part-time, temp or less than 0.75 FTE</a:t>
          </a:r>
          <a:endParaRPr lang="en-US" dirty="0"/>
        </a:p>
      </dgm:t>
    </dgm:pt>
    <dgm:pt modelId="{A48EEC32-3EAA-4BDB-9B41-87FEE00617E1}" type="sibTrans" cxnId="{799CFD91-D1B3-4679-B6AB-9E8DE1AE74A7}">
      <dgm:prSet/>
      <dgm:spPr/>
      <dgm:t>
        <a:bodyPr/>
        <a:lstStyle/>
        <a:p>
          <a:endParaRPr lang="en-US"/>
        </a:p>
      </dgm:t>
    </dgm:pt>
    <dgm:pt modelId="{6525EFB2-4182-4B19-A0F0-AB0710B27A26}" type="parTrans" cxnId="{799CFD91-D1B3-4679-B6AB-9E8DE1AE74A7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If primary is full-time (0.75+ FTE)</a:t>
          </a:r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B937E507-7CDE-4E75-9FED-20A1A9B2FA56}">
      <dgm:prSet phldrT="[Text]"/>
      <dgm:spPr/>
      <dgm:t>
        <a:bodyPr/>
        <a:lstStyle/>
        <a:p>
          <a:r>
            <a:rPr lang="en-US" dirty="0" smtClean="0"/>
            <a:t>Faculty Primary: Faculty Service</a:t>
          </a:r>
        </a:p>
      </dgm:t>
    </dgm:pt>
    <dgm:pt modelId="{70B18D93-4797-433F-A268-3049CF2F9B00}" type="parTrans" cxnId="{F1D268B5-EF89-4222-BD63-ED12D1AC610B}">
      <dgm:prSet/>
      <dgm:spPr/>
      <dgm:t>
        <a:bodyPr/>
        <a:lstStyle/>
        <a:p>
          <a:endParaRPr lang="en-US"/>
        </a:p>
      </dgm:t>
    </dgm:pt>
    <dgm:pt modelId="{2507C6BC-3FA6-4A9E-919B-F8B87BD0886E}" type="sibTrans" cxnId="{F1D268B5-EF89-4222-BD63-ED12D1AC610B}">
      <dgm:prSet/>
      <dgm:spPr/>
      <dgm:t>
        <a:bodyPr/>
        <a:lstStyle/>
        <a:p>
          <a:endParaRPr lang="en-US"/>
        </a:p>
      </dgm:t>
    </dgm:pt>
    <dgm:pt modelId="{770EF09C-FD1F-4609-BE40-D4230AAC82C5}">
      <dgm:prSet phldrT="[Text]"/>
      <dgm:spPr/>
      <dgm:t>
        <a:bodyPr/>
        <a:lstStyle/>
        <a:p>
          <a:r>
            <a:rPr lang="en-US" dirty="0" smtClean="0"/>
            <a:t>Temp </a:t>
          </a:r>
          <a:r>
            <a:rPr lang="en-US" dirty="0" smtClean="0"/>
            <a:t>Primary: HR Services</a:t>
          </a:r>
          <a:endParaRPr lang="en-US" dirty="0" smtClean="0"/>
        </a:p>
      </dgm:t>
    </dgm:pt>
    <dgm:pt modelId="{6DCE9D6A-2D94-4B12-B1CA-5B95A055BC1B}" type="parTrans" cxnId="{63E876FD-8A7B-49C4-9DE6-5901DCAEE360}">
      <dgm:prSet/>
      <dgm:spPr/>
      <dgm:t>
        <a:bodyPr/>
        <a:lstStyle/>
        <a:p>
          <a:endParaRPr lang="en-US"/>
        </a:p>
      </dgm:t>
    </dgm:pt>
    <dgm:pt modelId="{C7676F9A-03CA-4A04-B167-006AEEBBFF39}" type="sibTrans" cxnId="{63E876FD-8A7B-49C4-9DE6-5901DCAEE360}">
      <dgm:prSet/>
      <dgm:spPr/>
      <dgm:t>
        <a:bodyPr/>
        <a:lstStyle/>
        <a:p>
          <a:endParaRPr lang="en-US"/>
        </a:p>
      </dgm:t>
    </dgm:pt>
    <dgm:pt modelId="{BBFC0A16-A384-43B3-A927-6BF747264105}">
      <dgm:prSet phldrT="[Text]"/>
      <dgm:spPr/>
      <dgm:t>
        <a:bodyPr/>
        <a:lstStyle/>
        <a:p>
          <a:r>
            <a:rPr lang="en-US" dirty="0" smtClean="0"/>
            <a:t>Processed by payroll</a:t>
          </a:r>
        </a:p>
      </dgm:t>
    </dgm:pt>
    <dgm:pt modelId="{5C1D4B14-CCAA-4752-A74A-A9DBA8794740}" type="parTrans" cxnId="{7C213AD0-52FE-4420-A89F-6EFE7FF6D11F}">
      <dgm:prSet/>
      <dgm:spPr/>
      <dgm:t>
        <a:bodyPr/>
        <a:lstStyle/>
        <a:p>
          <a:endParaRPr lang="en-US"/>
        </a:p>
      </dgm:t>
    </dgm:pt>
    <dgm:pt modelId="{812E3E48-7CB2-4437-A4F3-C4D61645748E}" type="sibTrans" cxnId="{7C213AD0-52FE-4420-A89F-6EFE7FF6D11F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 custLinFactNeighborX="-317" custLinFactNeighborY="-42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8470DC22-03CD-4EA4-8972-1D1C2319E3E3}" type="pres">
      <dgm:prSet presAssocID="{6525EFB2-4182-4B19-A0F0-AB0710B27A26}" presName="Name37" presStyleLbl="parChTrans1D4" presStyleIdx="0" presStyleCnt="10"/>
      <dgm:spPr/>
      <dgm:t>
        <a:bodyPr/>
        <a:lstStyle/>
        <a:p>
          <a:endParaRPr lang="en-US"/>
        </a:p>
      </dgm:t>
    </dgm:pt>
    <dgm:pt modelId="{C7695832-3EE1-49E0-8E27-4444D0AFB923}" type="pres">
      <dgm:prSet presAssocID="{7C4C9992-0DEB-4764-A5F4-29A1FFDCF5EF}" presName="hierRoot2" presStyleCnt="0">
        <dgm:presLayoutVars>
          <dgm:hierBranch val="init"/>
        </dgm:presLayoutVars>
      </dgm:prSet>
      <dgm:spPr/>
    </dgm:pt>
    <dgm:pt modelId="{33FBB9E4-ED8B-47AA-ADD3-425F1D90ABE9}" type="pres">
      <dgm:prSet presAssocID="{7C4C9992-0DEB-4764-A5F4-29A1FFDCF5EF}" presName="rootComposite" presStyleCnt="0"/>
      <dgm:spPr/>
    </dgm:pt>
    <dgm:pt modelId="{E299B57C-6C47-4EC8-BE36-5551ADDF908F}" type="pres">
      <dgm:prSet presAssocID="{7C4C9992-0DEB-4764-A5F4-29A1FFDCF5EF}" presName="rootText" presStyleLbl="node4" presStyleIdx="0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6EFCA7-EEEB-45E5-8160-25AF9353D09C}" type="pres">
      <dgm:prSet presAssocID="{7C4C9992-0DEB-4764-A5F4-29A1FFDCF5EF}" presName="rootConnector" presStyleLbl="node4" presStyleIdx="0" presStyleCnt="10"/>
      <dgm:spPr/>
      <dgm:t>
        <a:bodyPr/>
        <a:lstStyle/>
        <a:p>
          <a:endParaRPr lang="en-US"/>
        </a:p>
      </dgm:t>
    </dgm:pt>
    <dgm:pt modelId="{C4990CE2-ED61-4FD5-B7E2-281ABC8493B1}" type="pres">
      <dgm:prSet presAssocID="{7C4C9992-0DEB-4764-A5F4-29A1FFDCF5EF}" presName="hierChild4" presStyleCnt="0"/>
      <dgm:spPr/>
    </dgm:pt>
    <dgm:pt modelId="{F2A5F20D-5BD0-4909-8FEC-6161E7F1DD6A}" type="pres">
      <dgm:prSet presAssocID="{1849FE22-275B-454F-B40D-8E6FAF2E2E71}" presName="Name37" presStyleLbl="parChTrans1D4" presStyleIdx="1" presStyleCnt="10"/>
      <dgm:spPr/>
      <dgm:t>
        <a:bodyPr/>
        <a:lstStyle/>
        <a:p>
          <a:endParaRPr lang="en-US"/>
        </a:p>
      </dgm:t>
    </dgm:pt>
    <dgm:pt modelId="{90A8EC85-62EE-4105-BC73-9CBFB5EA4F4E}" type="pres">
      <dgm:prSet presAssocID="{E1561F05-00DD-4EC6-B304-893EDA62AFA4}" presName="hierRoot2" presStyleCnt="0">
        <dgm:presLayoutVars>
          <dgm:hierBranch val="init"/>
        </dgm:presLayoutVars>
      </dgm:prSet>
      <dgm:spPr/>
    </dgm:pt>
    <dgm:pt modelId="{863005C0-4CDF-4422-B45D-28DC096B02E4}" type="pres">
      <dgm:prSet presAssocID="{E1561F05-00DD-4EC6-B304-893EDA62AFA4}" presName="rootComposite" presStyleCnt="0"/>
      <dgm:spPr/>
    </dgm:pt>
    <dgm:pt modelId="{7691E169-08F8-4E85-A57F-A91C2E8EDF2B}" type="pres">
      <dgm:prSet presAssocID="{E1561F05-00DD-4EC6-B304-893EDA62AFA4}" presName="rootText" presStyleLbl="node4" presStyleIdx="1" presStyleCnt="10" custLinFactX="-43295" custLinFactY="8445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94192E-12B4-4AF7-ACE4-61BF419CFC6B}" type="pres">
      <dgm:prSet presAssocID="{E1561F05-00DD-4EC6-B304-893EDA62AFA4}" presName="rootConnector" presStyleLbl="node4" presStyleIdx="1" presStyleCnt="10"/>
      <dgm:spPr/>
      <dgm:t>
        <a:bodyPr/>
        <a:lstStyle/>
        <a:p>
          <a:endParaRPr lang="en-US"/>
        </a:p>
      </dgm:t>
    </dgm:pt>
    <dgm:pt modelId="{66888C75-2D0B-4E0B-B7F2-4B9C2FF806C4}" type="pres">
      <dgm:prSet presAssocID="{E1561F05-00DD-4EC6-B304-893EDA62AFA4}" presName="hierChild4" presStyleCnt="0"/>
      <dgm:spPr/>
    </dgm:pt>
    <dgm:pt modelId="{FCE14504-C550-4965-A345-8457E2DCC28C}" type="pres">
      <dgm:prSet presAssocID="{E1561F05-00DD-4EC6-B304-893EDA62AFA4}" presName="hierChild5" presStyleCnt="0"/>
      <dgm:spPr/>
    </dgm:pt>
    <dgm:pt modelId="{610114BC-1402-462E-8200-B0FC066CBF87}" type="pres">
      <dgm:prSet presAssocID="{70B18D93-4797-433F-A268-3049CF2F9B00}" presName="Name37" presStyleLbl="parChTrans1D4" presStyleIdx="2" presStyleCnt="10"/>
      <dgm:spPr/>
      <dgm:t>
        <a:bodyPr/>
        <a:lstStyle/>
        <a:p>
          <a:endParaRPr lang="en-US"/>
        </a:p>
      </dgm:t>
    </dgm:pt>
    <dgm:pt modelId="{E7CF5556-B549-4936-861C-CC93B69AB786}" type="pres">
      <dgm:prSet presAssocID="{B937E507-7CDE-4E75-9FED-20A1A9B2FA56}" presName="hierRoot2" presStyleCnt="0">
        <dgm:presLayoutVars>
          <dgm:hierBranch val="init"/>
        </dgm:presLayoutVars>
      </dgm:prSet>
      <dgm:spPr/>
    </dgm:pt>
    <dgm:pt modelId="{EA0B436F-E23F-4D01-B3AD-A3B651BAB54C}" type="pres">
      <dgm:prSet presAssocID="{B937E507-7CDE-4E75-9FED-20A1A9B2FA56}" presName="rootComposite" presStyleCnt="0"/>
      <dgm:spPr/>
    </dgm:pt>
    <dgm:pt modelId="{DC1FB56D-CFEF-40D9-B852-478089A0AE32}" type="pres">
      <dgm:prSet presAssocID="{B937E507-7CDE-4E75-9FED-20A1A9B2FA56}" presName="rootText" presStyleLbl="node4" presStyleIdx="2" presStyleCnt="10" custLinFactX="-52461" custLinFactY="8445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FE4838-7524-4199-8FBA-FACCFB8BB45B}" type="pres">
      <dgm:prSet presAssocID="{B937E507-7CDE-4E75-9FED-20A1A9B2FA56}" presName="rootConnector" presStyleLbl="node4" presStyleIdx="2" presStyleCnt="10"/>
      <dgm:spPr/>
      <dgm:t>
        <a:bodyPr/>
        <a:lstStyle/>
        <a:p>
          <a:endParaRPr lang="en-US"/>
        </a:p>
      </dgm:t>
    </dgm:pt>
    <dgm:pt modelId="{C11A7EC5-4C46-49F2-A355-18A09524AC3E}" type="pres">
      <dgm:prSet presAssocID="{B937E507-7CDE-4E75-9FED-20A1A9B2FA56}" presName="hierChild4" presStyleCnt="0"/>
      <dgm:spPr/>
    </dgm:pt>
    <dgm:pt modelId="{221FE6BF-26B2-4A30-858C-DAA776621CA5}" type="pres">
      <dgm:prSet presAssocID="{B937E507-7CDE-4E75-9FED-20A1A9B2FA56}" presName="hierChild5" presStyleCnt="0"/>
      <dgm:spPr/>
    </dgm:pt>
    <dgm:pt modelId="{A052901D-D5A3-4576-B8BB-2BF28083CED7}" type="pres">
      <dgm:prSet presAssocID="{6DCE9D6A-2D94-4B12-B1CA-5B95A055BC1B}" presName="Name37" presStyleLbl="parChTrans1D4" presStyleIdx="3" presStyleCnt="10"/>
      <dgm:spPr/>
      <dgm:t>
        <a:bodyPr/>
        <a:lstStyle/>
        <a:p>
          <a:endParaRPr lang="en-US"/>
        </a:p>
      </dgm:t>
    </dgm:pt>
    <dgm:pt modelId="{27C0C388-FC35-4757-887E-CFEBBE1A6AFD}" type="pres">
      <dgm:prSet presAssocID="{770EF09C-FD1F-4609-BE40-D4230AAC82C5}" presName="hierRoot2" presStyleCnt="0">
        <dgm:presLayoutVars>
          <dgm:hierBranch val="init"/>
        </dgm:presLayoutVars>
      </dgm:prSet>
      <dgm:spPr/>
    </dgm:pt>
    <dgm:pt modelId="{78ED92F4-C56B-4C56-AB12-F4C8C724E471}" type="pres">
      <dgm:prSet presAssocID="{770EF09C-FD1F-4609-BE40-D4230AAC82C5}" presName="rootComposite" presStyleCnt="0"/>
      <dgm:spPr/>
    </dgm:pt>
    <dgm:pt modelId="{43B2ACA2-8929-41DF-8E46-5DF5A6B5D106}" type="pres">
      <dgm:prSet presAssocID="{770EF09C-FD1F-4609-BE40-D4230AAC82C5}" presName="rootText" presStyleLbl="node4" presStyleIdx="3" presStyleCnt="10" custLinFactX="-60278" custLinFactY="84449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435775-B311-4666-991B-0B27BE298097}" type="pres">
      <dgm:prSet presAssocID="{770EF09C-FD1F-4609-BE40-D4230AAC82C5}" presName="rootConnector" presStyleLbl="node4" presStyleIdx="3" presStyleCnt="10"/>
      <dgm:spPr/>
      <dgm:t>
        <a:bodyPr/>
        <a:lstStyle/>
        <a:p>
          <a:endParaRPr lang="en-US"/>
        </a:p>
      </dgm:t>
    </dgm:pt>
    <dgm:pt modelId="{F1920A78-2520-4BA6-B679-84C2A35AD88B}" type="pres">
      <dgm:prSet presAssocID="{770EF09C-FD1F-4609-BE40-D4230AAC82C5}" presName="hierChild4" presStyleCnt="0"/>
      <dgm:spPr/>
    </dgm:pt>
    <dgm:pt modelId="{ABA4A06A-3234-4417-A49D-353F45316724}" type="pres">
      <dgm:prSet presAssocID="{5C1D4B14-CCAA-4752-A74A-A9DBA8794740}" presName="Name37" presStyleLbl="parChTrans1D4" presStyleIdx="4" presStyleCnt="10"/>
      <dgm:spPr/>
      <dgm:t>
        <a:bodyPr/>
        <a:lstStyle/>
        <a:p>
          <a:endParaRPr lang="en-US"/>
        </a:p>
      </dgm:t>
    </dgm:pt>
    <dgm:pt modelId="{D44A0B18-CBE4-4081-8856-9A3B3856C75E}" type="pres">
      <dgm:prSet presAssocID="{BBFC0A16-A384-43B3-A927-6BF747264105}" presName="hierRoot2" presStyleCnt="0">
        <dgm:presLayoutVars>
          <dgm:hierBranch val="init"/>
        </dgm:presLayoutVars>
      </dgm:prSet>
      <dgm:spPr/>
    </dgm:pt>
    <dgm:pt modelId="{2F500D31-EC63-4DBA-A402-E0F20BA59069}" type="pres">
      <dgm:prSet presAssocID="{BBFC0A16-A384-43B3-A927-6BF747264105}" presName="rootComposite" presStyleCnt="0"/>
      <dgm:spPr/>
    </dgm:pt>
    <dgm:pt modelId="{1B8F765D-A76F-487C-AE1B-9D64463542D2}" type="pres">
      <dgm:prSet presAssocID="{BBFC0A16-A384-43B3-A927-6BF747264105}" presName="rootText" presStyleLbl="node4" presStyleIdx="4" presStyleCnt="10" custLinFactX="-60142" custLinFactY="100000" custLinFactNeighborX="-100000" custLinFactNeighborY="1236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C1C45B-D627-4799-B633-19BDD790C01E}" type="pres">
      <dgm:prSet presAssocID="{BBFC0A16-A384-43B3-A927-6BF747264105}" presName="rootConnector" presStyleLbl="node4" presStyleIdx="4" presStyleCnt="10"/>
      <dgm:spPr/>
      <dgm:t>
        <a:bodyPr/>
        <a:lstStyle/>
        <a:p>
          <a:endParaRPr lang="en-US"/>
        </a:p>
      </dgm:t>
    </dgm:pt>
    <dgm:pt modelId="{659588F5-67DE-4388-8A2C-094961350D58}" type="pres">
      <dgm:prSet presAssocID="{BBFC0A16-A384-43B3-A927-6BF747264105}" presName="hierChild4" presStyleCnt="0"/>
      <dgm:spPr/>
    </dgm:pt>
    <dgm:pt modelId="{58A967F6-DB70-4556-8096-BE8F2122ABB8}" type="pres">
      <dgm:prSet presAssocID="{BBFC0A16-A384-43B3-A927-6BF747264105}" presName="hierChild5" presStyleCnt="0"/>
      <dgm:spPr/>
    </dgm:pt>
    <dgm:pt modelId="{2974E8CD-C965-451A-A805-07B75E68B594}" type="pres">
      <dgm:prSet presAssocID="{770EF09C-FD1F-4609-BE40-D4230AAC82C5}" presName="hierChild5" presStyleCnt="0"/>
      <dgm:spPr/>
    </dgm:pt>
    <dgm:pt modelId="{5AD16068-F25E-4B3F-B03C-6D11273F00F1}" type="pres">
      <dgm:prSet presAssocID="{7C4C9992-0DEB-4764-A5F4-29A1FFDCF5EF}" presName="hierChild5" presStyleCnt="0"/>
      <dgm:spPr/>
    </dgm:pt>
    <dgm:pt modelId="{BF3EAB27-56F9-4A6E-B675-40E9621D58BC}" type="pres">
      <dgm:prSet presAssocID="{418DA5FF-3E44-4F00-834A-9350E303D9B4}" presName="Name37" presStyleLbl="parChTrans1D4" presStyleIdx="5" presStyleCnt="10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5" presStyleCnt="10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25E2E284-F7D5-4EA6-A979-0871CD87CD4D}" type="pres">
      <dgm:prSet presAssocID="{4AFAEDFF-7B8B-4976-AF76-B90A717D0330}" presName="Name37" presStyleLbl="parChTrans1D4" presStyleIdx="6" presStyleCnt="10"/>
      <dgm:spPr/>
      <dgm:t>
        <a:bodyPr/>
        <a:lstStyle/>
        <a:p>
          <a:endParaRPr lang="en-US"/>
        </a:p>
      </dgm:t>
    </dgm:pt>
    <dgm:pt modelId="{F7113D4E-E7A9-457E-AADB-EF062870DD75}" type="pres">
      <dgm:prSet presAssocID="{125575F3-47B9-4CB1-AF82-7D3891B86288}" presName="hierRoot2" presStyleCnt="0">
        <dgm:presLayoutVars>
          <dgm:hierBranch val="init"/>
        </dgm:presLayoutVars>
      </dgm:prSet>
      <dgm:spPr/>
    </dgm:pt>
    <dgm:pt modelId="{F7255D0A-DF5A-4BEE-B544-C787034167B8}" type="pres">
      <dgm:prSet presAssocID="{125575F3-47B9-4CB1-AF82-7D3891B86288}" presName="rootComposite" presStyleCnt="0"/>
      <dgm:spPr/>
    </dgm:pt>
    <dgm:pt modelId="{AB78347E-DA23-4328-91F2-6DF0AE135808}" type="pres">
      <dgm:prSet presAssocID="{125575F3-47B9-4CB1-AF82-7D3891B86288}" presName="rootText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C93387-8AE5-4010-BE63-15917041BDAC}" type="pres">
      <dgm:prSet presAssocID="{125575F3-47B9-4CB1-AF82-7D3891B86288}" presName="rootConnector" presStyleLbl="node4" presStyleIdx="6" presStyleCnt="10"/>
      <dgm:spPr/>
      <dgm:t>
        <a:bodyPr/>
        <a:lstStyle/>
        <a:p>
          <a:endParaRPr lang="en-US"/>
        </a:p>
      </dgm:t>
    </dgm:pt>
    <dgm:pt modelId="{BF2F6012-3AD3-4CC2-AFDE-17E93B3C519D}" type="pres">
      <dgm:prSet presAssocID="{125575F3-47B9-4CB1-AF82-7D3891B86288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7" presStyleCnt="10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7" presStyleCnt="10" custLinFactX="-38213" custLinFactNeighborX="-100000" custLinFactNeighborY="425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7" presStyleCnt="10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D741BBBD-E24C-4F32-92B4-02BE0A239D86}" type="pres">
      <dgm:prSet presAssocID="{7EE3A2FF-D691-4602-872A-A746BBD7239F}" presName="Name37" presStyleLbl="parChTrans1D4" presStyleIdx="8" presStyleCnt="10"/>
      <dgm:spPr/>
      <dgm:t>
        <a:bodyPr/>
        <a:lstStyle/>
        <a:p>
          <a:endParaRPr lang="en-US"/>
        </a:p>
      </dgm:t>
    </dgm:pt>
    <dgm:pt modelId="{AED931B7-81B5-4773-A6DE-382F12308D24}" type="pres">
      <dgm:prSet presAssocID="{B5CFFAA1-BD5E-437E-9E8F-BF5DF2068EC3}" presName="hierRoot2" presStyleCnt="0">
        <dgm:presLayoutVars>
          <dgm:hierBranch val="init"/>
        </dgm:presLayoutVars>
      </dgm:prSet>
      <dgm:spPr/>
    </dgm:pt>
    <dgm:pt modelId="{70C0427B-0E2A-4402-8595-49455044A3F2}" type="pres">
      <dgm:prSet presAssocID="{B5CFFAA1-BD5E-437E-9E8F-BF5DF2068EC3}" presName="rootComposite" presStyleCnt="0"/>
      <dgm:spPr/>
    </dgm:pt>
    <dgm:pt modelId="{B925B85A-4A33-4FD4-A384-41D8CBD8DDBE}" type="pres">
      <dgm:prSet presAssocID="{B5CFFAA1-BD5E-437E-9E8F-BF5DF2068EC3}" presName="rootText" presStyleLbl="node4" presStyleIdx="8" presStyleCnt="10" custLinFactNeighborX="14554" custLinFactNeighborY="-994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23A048-A3EE-4113-A169-4F362F003D31}" type="pres">
      <dgm:prSet presAssocID="{B5CFFAA1-BD5E-437E-9E8F-BF5DF2068EC3}" presName="rootConnector" presStyleLbl="node4" presStyleIdx="8" presStyleCnt="10"/>
      <dgm:spPr/>
      <dgm:t>
        <a:bodyPr/>
        <a:lstStyle/>
        <a:p>
          <a:endParaRPr lang="en-US"/>
        </a:p>
      </dgm:t>
    </dgm:pt>
    <dgm:pt modelId="{4A510588-E4AF-4B59-AD88-17C96ACF4AFA}" type="pres">
      <dgm:prSet presAssocID="{B5CFFAA1-BD5E-437E-9E8F-BF5DF2068EC3}" presName="hierChild4" presStyleCnt="0"/>
      <dgm:spPr/>
    </dgm:pt>
    <dgm:pt modelId="{07174809-1A24-442A-B97B-0E6B72087472}" type="pres">
      <dgm:prSet presAssocID="{B5CFFAA1-BD5E-437E-9E8F-BF5DF2068EC3}" presName="hierChild5" presStyleCnt="0"/>
      <dgm:spPr/>
    </dgm:pt>
    <dgm:pt modelId="{0F574B29-6621-42D3-BB75-6CEFACFA438F}" type="pres">
      <dgm:prSet presAssocID="{AE86E474-F2BC-4D64-A3D2-2CC6CE92F76D}" presName="Name37" presStyleLbl="parChTrans1D4" presStyleIdx="9" presStyleCnt="10"/>
      <dgm:spPr/>
      <dgm:t>
        <a:bodyPr/>
        <a:lstStyle/>
        <a:p>
          <a:endParaRPr lang="en-US"/>
        </a:p>
      </dgm:t>
    </dgm:pt>
    <dgm:pt modelId="{EC6237EB-36DE-4FF5-B911-31ECA0B43FF9}" type="pres">
      <dgm:prSet presAssocID="{20BEBAD4-EBA3-422B-9455-628ED63D5F51}" presName="hierRoot2" presStyleCnt="0">
        <dgm:presLayoutVars>
          <dgm:hierBranch val="init"/>
        </dgm:presLayoutVars>
      </dgm:prSet>
      <dgm:spPr/>
    </dgm:pt>
    <dgm:pt modelId="{1D6FAFA3-BA25-445C-829C-100159E3C96A}" type="pres">
      <dgm:prSet presAssocID="{20BEBAD4-EBA3-422B-9455-628ED63D5F51}" presName="rootComposite" presStyleCnt="0"/>
      <dgm:spPr/>
    </dgm:pt>
    <dgm:pt modelId="{D7C16F31-0A50-4D35-BBA0-A994D61B83BB}" type="pres">
      <dgm:prSet presAssocID="{20BEBAD4-EBA3-422B-9455-628ED63D5F51}" presName="rootText" presStyleLbl="node4" presStyleIdx="9" presStyleCnt="10" custLinFactNeighborX="36962" custLinFactNeighborY="-457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E92055-6600-46D2-8E71-A8F807966866}" type="pres">
      <dgm:prSet presAssocID="{20BEBAD4-EBA3-422B-9455-628ED63D5F51}" presName="rootConnector" presStyleLbl="node4" presStyleIdx="9" presStyleCnt="10"/>
      <dgm:spPr/>
      <dgm:t>
        <a:bodyPr/>
        <a:lstStyle/>
        <a:p>
          <a:endParaRPr lang="en-US"/>
        </a:p>
      </dgm:t>
    </dgm:pt>
    <dgm:pt modelId="{F6E31543-1FDF-4117-AE06-D81E40B0EB2C}" type="pres">
      <dgm:prSet presAssocID="{20BEBAD4-EBA3-422B-9455-628ED63D5F51}" presName="hierChild4" presStyleCnt="0"/>
      <dgm:spPr/>
    </dgm:pt>
    <dgm:pt modelId="{E7FE4F73-737A-4717-B9EB-4C9B89F87DB3}" type="pres">
      <dgm:prSet presAssocID="{20BEBAD4-EBA3-422B-9455-628ED63D5F51}" presName="hierChild5" presStyleCnt="0"/>
      <dgm:spPr/>
    </dgm:pt>
    <dgm:pt modelId="{EBE0101C-ADE8-4659-AB03-10CB4AB9E55A}" type="pres">
      <dgm:prSet presAssocID="{125575F3-47B9-4CB1-AF82-7D3891B86288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C51DC8AD-1B4B-43C8-A8EE-975F0DFD20BB}" srcId="{125575F3-47B9-4CB1-AF82-7D3891B86288}" destId="{D9675CCF-2686-4685-9D9B-FAB534A3865E}" srcOrd="0" destOrd="0" parTransId="{21E43A86-EB03-44D8-82A7-FEE4900858A7}" sibTransId="{8FFE6A54-7073-4B50-8087-3E686A1DF323}"/>
    <dgm:cxn modelId="{AF7EAAC5-26A2-45A2-AAD3-F8C785138891}" type="presOf" srcId="{7C4C9992-0DEB-4764-A5F4-29A1FFDCF5EF}" destId="{E299B57C-6C47-4EC8-BE36-5551ADDF908F}" srcOrd="0" destOrd="0" presId="urn:microsoft.com/office/officeart/2005/8/layout/orgChart1"/>
    <dgm:cxn modelId="{F82B521B-6BAB-4A8D-99AE-E27BEC2E2005}" type="presOf" srcId="{B5CFFAA1-BD5E-437E-9E8F-BF5DF2068EC3}" destId="{B925B85A-4A33-4FD4-A384-41D8CBD8DDBE}" srcOrd="0" destOrd="0" presId="urn:microsoft.com/office/officeart/2005/8/layout/orgChart1"/>
    <dgm:cxn modelId="{DF116446-A9F2-42C0-A806-9305C8B7FB2F}" type="presOf" srcId="{6525EFB2-4182-4B19-A0F0-AB0710B27A26}" destId="{8470DC22-03CD-4EA4-8972-1D1C2319E3E3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BF6FA49E-D073-4317-BDF2-55CC0ADF8B91}" type="presOf" srcId="{125575F3-47B9-4CB1-AF82-7D3891B86288}" destId="{AB78347E-DA23-4328-91F2-6DF0AE135808}" srcOrd="0" destOrd="0" presId="urn:microsoft.com/office/officeart/2005/8/layout/orgChart1"/>
    <dgm:cxn modelId="{2554A949-76EB-472B-90DF-F6440C988DD6}" type="presOf" srcId="{B937E507-7CDE-4E75-9FED-20A1A9B2FA56}" destId="{DC1FB56D-CFEF-40D9-B852-478089A0AE32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48C15286-6448-4866-8E0A-DFFD90766F12}" type="presOf" srcId="{418DA5FF-3E44-4F00-834A-9350E303D9B4}" destId="{BF3EAB27-56F9-4A6E-B675-40E9621D58BC}" srcOrd="0" destOrd="0" presId="urn:microsoft.com/office/officeart/2005/8/layout/orgChart1"/>
    <dgm:cxn modelId="{A5660D05-A2CB-4F63-B45F-F4C848F42B18}" type="presOf" srcId="{7C4C9992-0DEB-4764-A5F4-29A1FFDCF5EF}" destId="{256EFCA7-EEEB-45E5-8160-25AF9353D09C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F1AC33DE-F8F7-47F0-A72E-3F721AA154AF}" type="presOf" srcId="{1849FE22-275B-454F-B40D-8E6FAF2E2E71}" destId="{F2A5F20D-5BD0-4909-8FEC-6161E7F1DD6A}" srcOrd="0" destOrd="0" presId="urn:microsoft.com/office/officeart/2005/8/layout/orgChart1"/>
    <dgm:cxn modelId="{0EB589D2-8F12-4879-A388-160436E5B9F2}" srcId="{C54E747C-CE66-43EB-88A3-72B461E9F6A9}" destId="{125575F3-47B9-4CB1-AF82-7D3891B86288}" srcOrd="0" destOrd="0" parTransId="{4AFAEDFF-7B8B-4976-AF76-B90A717D0330}" sibTransId="{6A229876-F7BB-4DD5-A86A-DD4E3E883052}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8DEE7B47-D116-4B5C-8447-2597F63A8919}" type="presOf" srcId="{21E43A86-EB03-44D8-82A7-FEE4900858A7}" destId="{71EDE730-E10B-442A-87B9-2CD9BEFE9B5A}" srcOrd="0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301B7699-7993-432D-9868-273E5C0934EC}" srcId="{125575F3-47B9-4CB1-AF82-7D3891B86288}" destId="{20BEBAD4-EBA3-422B-9455-628ED63D5F51}" srcOrd="2" destOrd="0" parTransId="{AE86E474-F2BC-4D64-A3D2-2CC6CE92F76D}" sibTransId="{04DFBF56-EF94-4CAC-BCA0-99798242B548}"/>
    <dgm:cxn modelId="{24B95933-CB53-48A6-91D9-ADF1128C933D}" type="presOf" srcId="{E1561F05-00DD-4EC6-B304-893EDA62AFA4}" destId="{7691E169-08F8-4E85-A57F-A91C2E8EDF2B}" srcOrd="0" destOrd="0" presId="urn:microsoft.com/office/officeart/2005/8/layout/orgChart1"/>
    <dgm:cxn modelId="{B81D56CD-1906-42B3-89EB-2507AE6B78A7}" type="presOf" srcId="{B937E507-7CDE-4E75-9FED-20A1A9B2FA56}" destId="{7EFE4838-7524-4199-8FBA-FACCFB8BB45B}" srcOrd="1" destOrd="0" presId="urn:microsoft.com/office/officeart/2005/8/layout/orgChart1"/>
    <dgm:cxn modelId="{C68CF7CA-E600-4272-A310-B599C90CC4A6}" type="presOf" srcId="{AE86E474-F2BC-4D64-A3D2-2CC6CE92F76D}" destId="{0F574B29-6621-42D3-BB75-6CEFACFA438F}" srcOrd="0" destOrd="0" presId="urn:microsoft.com/office/officeart/2005/8/layout/orgChart1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799CFD91-D1B3-4679-B6AB-9E8DE1AE74A7}" srcId="{2430ABA7-3E6E-4195-B363-66A36A81ACFF}" destId="{7C4C9992-0DEB-4764-A5F4-29A1FFDCF5EF}" srcOrd="0" destOrd="0" parTransId="{6525EFB2-4182-4B19-A0F0-AB0710B27A26}" sibTransId="{A48EEC32-3EAA-4BDB-9B41-87FEE00617E1}"/>
    <dgm:cxn modelId="{D08792B6-BAE6-44B5-BA2C-16BA20C1AF2F}" type="presOf" srcId="{BBFC0A16-A384-43B3-A927-6BF747264105}" destId="{1B8F765D-A76F-487C-AE1B-9D64463542D2}" srcOrd="0" destOrd="0" presId="urn:microsoft.com/office/officeart/2005/8/layout/orgChart1"/>
    <dgm:cxn modelId="{66164EC3-C46B-4AF8-8FD0-B2EA19F35A12}" srcId="{125575F3-47B9-4CB1-AF82-7D3891B86288}" destId="{B5CFFAA1-BD5E-437E-9E8F-BF5DF2068EC3}" srcOrd="1" destOrd="0" parTransId="{7EE3A2FF-D691-4602-872A-A746BBD7239F}" sibTransId="{2FFD1BE9-C5B0-4C50-B714-D8A219AA0706}"/>
    <dgm:cxn modelId="{6F483A4A-2978-4B20-AC75-89737E0767C8}" type="presOf" srcId="{4AFAEDFF-7B8B-4976-AF76-B90A717D0330}" destId="{25E2E284-F7D5-4EA6-A979-0871CD87CD4D}" srcOrd="0" destOrd="0" presId="urn:microsoft.com/office/officeart/2005/8/layout/orgChart1"/>
    <dgm:cxn modelId="{31B927AD-DD6E-4A9E-9A27-49D653F08909}" type="presOf" srcId="{E1561F05-00DD-4EC6-B304-893EDA62AFA4}" destId="{F994192E-12B4-4AF7-ACE4-61BF419CFC6B}" srcOrd="1" destOrd="0" presId="urn:microsoft.com/office/officeart/2005/8/layout/orgChart1"/>
    <dgm:cxn modelId="{BDE1043F-D5F2-4A22-AC81-78C18E15FC1D}" type="presOf" srcId="{C54E747C-CE66-43EB-88A3-72B461E9F6A9}" destId="{1CABFA01-343D-4778-A83C-57F3441C367C}" srcOrd="1" destOrd="0" presId="urn:microsoft.com/office/officeart/2005/8/layout/orgChart1"/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F1D268B5-EF89-4222-BD63-ED12D1AC610B}" srcId="{7C4C9992-0DEB-4764-A5F4-29A1FFDCF5EF}" destId="{B937E507-7CDE-4E75-9FED-20A1A9B2FA56}" srcOrd="1" destOrd="0" parTransId="{70B18D93-4797-433F-A268-3049CF2F9B00}" sibTransId="{2507C6BC-3FA6-4A9E-919B-F8B87BD0886E}"/>
    <dgm:cxn modelId="{EA616CF8-A847-4249-8E42-740DB432D4C9}" type="presOf" srcId="{D9675CCF-2686-4685-9D9B-FAB534A3865E}" destId="{38B82000-764A-44B2-9D1B-3570F4E1E74D}" srcOrd="0" destOrd="0" presId="urn:microsoft.com/office/officeart/2005/8/layout/orgChart1"/>
    <dgm:cxn modelId="{4322952A-6EC4-4CFB-9490-561552CBB09B}" type="presOf" srcId="{C54E747C-CE66-43EB-88A3-72B461E9F6A9}" destId="{86D16D82-A883-47FB-9284-EB8B103E94DD}" srcOrd="0" destOrd="0" presId="urn:microsoft.com/office/officeart/2005/8/layout/orgChart1"/>
    <dgm:cxn modelId="{BE48D02C-446D-4FED-BADE-CA4355A85890}" type="presOf" srcId="{20BEBAD4-EBA3-422B-9455-628ED63D5F51}" destId="{4AE92055-6600-46D2-8E71-A8F807966866}" srcOrd="1" destOrd="0" presId="urn:microsoft.com/office/officeart/2005/8/layout/orgChart1"/>
    <dgm:cxn modelId="{21F084D9-3765-46B2-98BE-65581E1C2615}" type="presOf" srcId="{770EF09C-FD1F-4609-BE40-D4230AAC82C5}" destId="{84435775-B311-4666-991B-0B27BE298097}" srcOrd="1" destOrd="0" presId="urn:microsoft.com/office/officeart/2005/8/layout/orgChart1"/>
    <dgm:cxn modelId="{7C213AD0-52FE-4420-A89F-6EFE7FF6D11F}" srcId="{770EF09C-FD1F-4609-BE40-D4230AAC82C5}" destId="{BBFC0A16-A384-43B3-A927-6BF747264105}" srcOrd="0" destOrd="0" parTransId="{5C1D4B14-CCAA-4752-A74A-A9DBA8794740}" sibTransId="{812E3E48-7CB2-4437-A4F3-C4D61645748E}"/>
    <dgm:cxn modelId="{F3F4D487-D965-48A5-AC76-C8B5D1AE7102}" type="presOf" srcId="{BBFC0A16-A384-43B3-A927-6BF747264105}" destId="{EEC1C45B-D627-4799-B633-19BDD790C01E}" srcOrd="1" destOrd="0" presId="urn:microsoft.com/office/officeart/2005/8/layout/orgChart1"/>
    <dgm:cxn modelId="{34710977-7B3D-45D6-9280-3805BF8FC668}" type="presOf" srcId="{70B18D93-4797-433F-A268-3049CF2F9B00}" destId="{610114BC-1402-462E-8200-B0FC066CBF87}" srcOrd="0" destOrd="0" presId="urn:microsoft.com/office/officeart/2005/8/layout/orgChart1"/>
    <dgm:cxn modelId="{3106B353-E783-41A1-B66A-C6F11139B714}" type="presOf" srcId="{7EE3A2FF-D691-4602-872A-A746BBD7239F}" destId="{D741BBBD-E24C-4F32-92B4-02BE0A239D86}" srcOrd="0" destOrd="0" presId="urn:microsoft.com/office/officeart/2005/8/layout/orgChart1"/>
    <dgm:cxn modelId="{63E876FD-8A7B-49C4-9DE6-5901DCAEE360}" srcId="{7C4C9992-0DEB-4764-A5F4-29A1FFDCF5EF}" destId="{770EF09C-FD1F-4609-BE40-D4230AAC82C5}" srcOrd="2" destOrd="0" parTransId="{6DCE9D6A-2D94-4B12-B1CA-5B95A055BC1B}" sibTransId="{C7676F9A-03CA-4A04-B167-006AEEBBFF39}"/>
    <dgm:cxn modelId="{8C115D7C-F5DB-4D80-B5D9-171C02D90CA3}" type="presOf" srcId="{6DCE9D6A-2D94-4B12-B1CA-5B95A055BC1B}" destId="{A052901D-D5A3-4576-B8BB-2BF28083CED7}" srcOrd="0" destOrd="0" presId="urn:microsoft.com/office/officeart/2005/8/layout/orgChart1"/>
    <dgm:cxn modelId="{798997C1-62F1-4537-A9D4-5C068CCB4317}" srcId="{7C4C9992-0DEB-4764-A5F4-29A1FFDCF5EF}" destId="{E1561F05-00DD-4EC6-B304-893EDA62AFA4}" srcOrd="0" destOrd="0" parTransId="{1849FE22-275B-454F-B40D-8E6FAF2E2E71}" sibTransId="{DC1F66C0-96E8-4F0F-8306-4D3C990CA615}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2EA77AFD-FC6A-44DB-8EC3-D4CE2101C921}" type="presOf" srcId="{5C1D4B14-CCAA-4752-A74A-A9DBA8794740}" destId="{ABA4A06A-3234-4417-A49D-353F45316724}" srcOrd="0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66E3F8E5-9FAF-441F-B5D4-DC660D1ED4EB}" type="presOf" srcId="{125575F3-47B9-4CB1-AF82-7D3891B86288}" destId="{10C93387-8AE5-4010-BE63-15917041BDAC}" srcOrd="1" destOrd="0" presId="urn:microsoft.com/office/officeart/2005/8/layout/orgChart1"/>
    <dgm:cxn modelId="{8CC6CE1B-FA33-478E-B62D-0E337D906506}" type="presOf" srcId="{20BEBAD4-EBA3-422B-9455-628ED63D5F51}" destId="{D7C16F31-0A50-4D35-BBA0-A994D61B83BB}" srcOrd="0" destOrd="0" presId="urn:microsoft.com/office/officeart/2005/8/layout/orgChart1"/>
    <dgm:cxn modelId="{AF24602A-7E35-4734-9A1E-B52BD5AA6F06}" type="presOf" srcId="{B5CFFAA1-BD5E-437E-9E8F-BF5DF2068EC3}" destId="{C123A048-A3EE-4113-A169-4F362F003D31}" srcOrd="1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D2A084E2-7414-4B79-9DBB-C8E00037727E}" type="presOf" srcId="{D9675CCF-2686-4685-9D9B-FAB534A3865E}" destId="{FA2DA044-075B-4BD0-9C2B-D2257F93E769}" srcOrd="1" destOrd="0" presId="urn:microsoft.com/office/officeart/2005/8/layout/orgChart1"/>
    <dgm:cxn modelId="{FA24B295-F715-4436-97F4-5CE0A352183A}" srcId="{2430ABA7-3E6E-4195-B363-66A36A81ACFF}" destId="{C54E747C-CE66-43EB-88A3-72B461E9F6A9}" srcOrd="1" destOrd="0" parTransId="{418DA5FF-3E44-4F00-834A-9350E303D9B4}" sibTransId="{3D331997-0784-4005-ABD5-E2DB2946355B}"/>
    <dgm:cxn modelId="{FFE3110B-F8DE-4891-8A18-F168CD386C4E}" type="presOf" srcId="{770EF09C-FD1F-4609-BE40-D4230AAC82C5}" destId="{43B2ACA2-8929-41DF-8E46-5DF5A6B5D106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DC0A5473-D970-4532-B135-9429B738A9F6}" type="presParOf" srcId="{6975675B-2B94-46FF-96C8-33D1078C764D}" destId="{8470DC22-03CD-4EA4-8972-1D1C2319E3E3}" srcOrd="0" destOrd="0" presId="urn:microsoft.com/office/officeart/2005/8/layout/orgChart1"/>
    <dgm:cxn modelId="{407EAD4A-A615-46A0-88CB-054C598A56E6}" type="presParOf" srcId="{6975675B-2B94-46FF-96C8-33D1078C764D}" destId="{C7695832-3EE1-49E0-8E27-4444D0AFB923}" srcOrd="1" destOrd="0" presId="urn:microsoft.com/office/officeart/2005/8/layout/orgChart1"/>
    <dgm:cxn modelId="{F9A4AA0A-B50E-4B1A-9B1E-1D66AE67DDAF}" type="presParOf" srcId="{C7695832-3EE1-49E0-8E27-4444D0AFB923}" destId="{33FBB9E4-ED8B-47AA-ADD3-425F1D90ABE9}" srcOrd="0" destOrd="0" presId="urn:microsoft.com/office/officeart/2005/8/layout/orgChart1"/>
    <dgm:cxn modelId="{E5E18397-6547-4FEB-B8CD-9088E5538E51}" type="presParOf" srcId="{33FBB9E4-ED8B-47AA-ADD3-425F1D90ABE9}" destId="{E299B57C-6C47-4EC8-BE36-5551ADDF908F}" srcOrd="0" destOrd="0" presId="urn:microsoft.com/office/officeart/2005/8/layout/orgChart1"/>
    <dgm:cxn modelId="{388FBF87-9375-497D-81DF-3716644EAB67}" type="presParOf" srcId="{33FBB9E4-ED8B-47AA-ADD3-425F1D90ABE9}" destId="{256EFCA7-EEEB-45E5-8160-25AF9353D09C}" srcOrd="1" destOrd="0" presId="urn:microsoft.com/office/officeart/2005/8/layout/orgChart1"/>
    <dgm:cxn modelId="{B5260BB1-EDB1-4A87-813A-BC044600E05F}" type="presParOf" srcId="{C7695832-3EE1-49E0-8E27-4444D0AFB923}" destId="{C4990CE2-ED61-4FD5-B7E2-281ABC8493B1}" srcOrd="1" destOrd="0" presId="urn:microsoft.com/office/officeart/2005/8/layout/orgChart1"/>
    <dgm:cxn modelId="{DB44B44C-CF33-4FC0-B019-3E61D761EF7E}" type="presParOf" srcId="{C4990CE2-ED61-4FD5-B7E2-281ABC8493B1}" destId="{F2A5F20D-5BD0-4909-8FEC-6161E7F1DD6A}" srcOrd="0" destOrd="0" presId="urn:microsoft.com/office/officeart/2005/8/layout/orgChart1"/>
    <dgm:cxn modelId="{564AA92D-6709-4C93-A031-D229243CE0D9}" type="presParOf" srcId="{C4990CE2-ED61-4FD5-B7E2-281ABC8493B1}" destId="{90A8EC85-62EE-4105-BC73-9CBFB5EA4F4E}" srcOrd="1" destOrd="0" presId="urn:microsoft.com/office/officeart/2005/8/layout/orgChart1"/>
    <dgm:cxn modelId="{78BA8F77-2683-4596-8A49-57D6F13EFE91}" type="presParOf" srcId="{90A8EC85-62EE-4105-BC73-9CBFB5EA4F4E}" destId="{863005C0-4CDF-4422-B45D-28DC096B02E4}" srcOrd="0" destOrd="0" presId="urn:microsoft.com/office/officeart/2005/8/layout/orgChart1"/>
    <dgm:cxn modelId="{B2A6AF35-54AD-44A4-A0D8-1791E8DC9F3A}" type="presParOf" srcId="{863005C0-4CDF-4422-B45D-28DC096B02E4}" destId="{7691E169-08F8-4E85-A57F-A91C2E8EDF2B}" srcOrd="0" destOrd="0" presId="urn:microsoft.com/office/officeart/2005/8/layout/orgChart1"/>
    <dgm:cxn modelId="{8EF22C8B-4C86-4F65-B48E-2D6BBF2816B3}" type="presParOf" srcId="{863005C0-4CDF-4422-B45D-28DC096B02E4}" destId="{F994192E-12B4-4AF7-ACE4-61BF419CFC6B}" srcOrd="1" destOrd="0" presId="urn:microsoft.com/office/officeart/2005/8/layout/orgChart1"/>
    <dgm:cxn modelId="{5DF78E57-957A-4720-93EB-3A2D95C24636}" type="presParOf" srcId="{90A8EC85-62EE-4105-BC73-9CBFB5EA4F4E}" destId="{66888C75-2D0B-4E0B-B7F2-4B9C2FF806C4}" srcOrd="1" destOrd="0" presId="urn:microsoft.com/office/officeart/2005/8/layout/orgChart1"/>
    <dgm:cxn modelId="{D8DB20CF-B69B-41CC-A6F7-8CBB16E5F35E}" type="presParOf" srcId="{90A8EC85-62EE-4105-BC73-9CBFB5EA4F4E}" destId="{FCE14504-C550-4965-A345-8457E2DCC28C}" srcOrd="2" destOrd="0" presId="urn:microsoft.com/office/officeart/2005/8/layout/orgChart1"/>
    <dgm:cxn modelId="{8C4CE0E4-868A-4F7A-8711-69FDDEFF29FA}" type="presParOf" srcId="{C4990CE2-ED61-4FD5-B7E2-281ABC8493B1}" destId="{610114BC-1402-462E-8200-B0FC066CBF87}" srcOrd="2" destOrd="0" presId="urn:microsoft.com/office/officeart/2005/8/layout/orgChart1"/>
    <dgm:cxn modelId="{175D6AF1-E96A-42AB-B4F2-CE0A61C8AE46}" type="presParOf" srcId="{C4990CE2-ED61-4FD5-B7E2-281ABC8493B1}" destId="{E7CF5556-B549-4936-861C-CC93B69AB786}" srcOrd="3" destOrd="0" presId="urn:microsoft.com/office/officeart/2005/8/layout/orgChart1"/>
    <dgm:cxn modelId="{7075104D-6EFE-41C2-94A2-11011AF365C7}" type="presParOf" srcId="{E7CF5556-B549-4936-861C-CC93B69AB786}" destId="{EA0B436F-E23F-4D01-B3AD-A3B651BAB54C}" srcOrd="0" destOrd="0" presId="urn:microsoft.com/office/officeart/2005/8/layout/orgChart1"/>
    <dgm:cxn modelId="{A350B622-DEFD-4B59-AB58-3FB0E36D1385}" type="presParOf" srcId="{EA0B436F-E23F-4D01-B3AD-A3B651BAB54C}" destId="{DC1FB56D-CFEF-40D9-B852-478089A0AE32}" srcOrd="0" destOrd="0" presId="urn:microsoft.com/office/officeart/2005/8/layout/orgChart1"/>
    <dgm:cxn modelId="{650F6C0E-3D2D-44B9-A615-1BB76645737A}" type="presParOf" srcId="{EA0B436F-E23F-4D01-B3AD-A3B651BAB54C}" destId="{7EFE4838-7524-4199-8FBA-FACCFB8BB45B}" srcOrd="1" destOrd="0" presId="urn:microsoft.com/office/officeart/2005/8/layout/orgChart1"/>
    <dgm:cxn modelId="{CE9C3A23-AEFE-4825-AA08-EEB3B847F5FA}" type="presParOf" srcId="{E7CF5556-B549-4936-861C-CC93B69AB786}" destId="{C11A7EC5-4C46-49F2-A355-18A09524AC3E}" srcOrd="1" destOrd="0" presId="urn:microsoft.com/office/officeart/2005/8/layout/orgChart1"/>
    <dgm:cxn modelId="{3CF04A23-20E0-49FF-AF90-5A9B6F06DEFF}" type="presParOf" srcId="{E7CF5556-B549-4936-861C-CC93B69AB786}" destId="{221FE6BF-26B2-4A30-858C-DAA776621CA5}" srcOrd="2" destOrd="0" presId="urn:microsoft.com/office/officeart/2005/8/layout/orgChart1"/>
    <dgm:cxn modelId="{49ABDA53-B09A-482D-BBE9-04FDCE9DB1B1}" type="presParOf" srcId="{C4990CE2-ED61-4FD5-B7E2-281ABC8493B1}" destId="{A052901D-D5A3-4576-B8BB-2BF28083CED7}" srcOrd="4" destOrd="0" presId="urn:microsoft.com/office/officeart/2005/8/layout/orgChart1"/>
    <dgm:cxn modelId="{56804F2F-49D6-43B1-AF05-E5089A4236BF}" type="presParOf" srcId="{C4990CE2-ED61-4FD5-B7E2-281ABC8493B1}" destId="{27C0C388-FC35-4757-887E-CFEBBE1A6AFD}" srcOrd="5" destOrd="0" presId="urn:microsoft.com/office/officeart/2005/8/layout/orgChart1"/>
    <dgm:cxn modelId="{7039424A-B3E9-49C9-AB3F-0E9127773DF5}" type="presParOf" srcId="{27C0C388-FC35-4757-887E-CFEBBE1A6AFD}" destId="{78ED92F4-C56B-4C56-AB12-F4C8C724E471}" srcOrd="0" destOrd="0" presId="urn:microsoft.com/office/officeart/2005/8/layout/orgChart1"/>
    <dgm:cxn modelId="{F71417B0-1376-4E28-8B06-4A8FAEF09C31}" type="presParOf" srcId="{78ED92F4-C56B-4C56-AB12-F4C8C724E471}" destId="{43B2ACA2-8929-41DF-8E46-5DF5A6B5D106}" srcOrd="0" destOrd="0" presId="urn:microsoft.com/office/officeart/2005/8/layout/orgChart1"/>
    <dgm:cxn modelId="{D6D0E9D0-86D2-401E-95E8-932DD84313DE}" type="presParOf" srcId="{78ED92F4-C56B-4C56-AB12-F4C8C724E471}" destId="{84435775-B311-4666-991B-0B27BE298097}" srcOrd="1" destOrd="0" presId="urn:microsoft.com/office/officeart/2005/8/layout/orgChart1"/>
    <dgm:cxn modelId="{376DCCCE-94B0-4C05-9DD9-8EC6A32DC914}" type="presParOf" srcId="{27C0C388-FC35-4757-887E-CFEBBE1A6AFD}" destId="{F1920A78-2520-4BA6-B679-84C2A35AD88B}" srcOrd="1" destOrd="0" presId="urn:microsoft.com/office/officeart/2005/8/layout/orgChart1"/>
    <dgm:cxn modelId="{9235717B-C94B-4984-B3A9-48004BB9DF9A}" type="presParOf" srcId="{F1920A78-2520-4BA6-B679-84C2A35AD88B}" destId="{ABA4A06A-3234-4417-A49D-353F45316724}" srcOrd="0" destOrd="0" presId="urn:microsoft.com/office/officeart/2005/8/layout/orgChart1"/>
    <dgm:cxn modelId="{676A5EFA-C689-41B8-88CF-822EF2B63DD6}" type="presParOf" srcId="{F1920A78-2520-4BA6-B679-84C2A35AD88B}" destId="{D44A0B18-CBE4-4081-8856-9A3B3856C75E}" srcOrd="1" destOrd="0" presId="urn:microsoft.com/office/officeart/2005/8/layout/orgChart1"/>
    <dgm:cxn modelId="{B0F0C71C-3DAB-4E23-BDC7-C75394809CF3}" type="presParOf" srcId="{D44A0B18-CBE4-4081-8856-9A3B3856C75E}" destId="{2F500D31-EC63-4DBA-A402-E0F20BA59069}" srcOrd="0" destOrd="0" presId="urn:microsoft.com/office/officeart/2005/8/layout/orgChart1"/>
    <dgm:cxn modelId="{AEFE0AFE-A38E-4C59-8494-352FF3A609F7}" type="presParOf" srcId="{2F500D31-EC63-4DBA-A402-E0F20BA59069}" destId="{1B8F765D-A76F-487C-AE1B-9D64463542D2}" srcOrd="0" destOrd="0" presId="urn:microsoft.com/office/officeart/2005/8/layout/orgChart1"/>
    <dgm:cxn modelId="{5E0630DE-0CB4-4314-A79A-85B84F70CE13}" type="presParOf" srcId="{2F500D31-EC63-4DBA-A402-E0F20BA59069}" destId="{EEC1C45B-D627-4799-B633-19BDD790C01E}" srcOrd="1" destOrd="0" presId="urn:microsoft.com/office/officeart/2005/8/layout/orgChart1"/>
    <dgm:cxn modelId="{3B88B8D5-9818-4467-84E8-F1BF9BD91204}" type="presParOf" srcId="{D44A0B18-CBE4-4081-8856-9A3B3856C75E}" destId="{659588F5-67DE-4388-8A2C-094961350D58}" srcOrd="1" destOrd="0" presId="urn:microsoft.com/office/officeart/2005/8/layout/orgChart1"/>
    <dgm:cxn modelId="{C7EB67C4-12AA-4E14-BBF7-AB1CBFC0F142}" type="presParOf" srcId="{D44A0B18-CBE4-4081-8856-9A3B3856C75E}" destId="{58A967F6-DB70-4556-8096-BE8F2122ABB8}" srcOrd="2" destOrd="0" presId="urn:microsoft.com/office/officeart/2005/8/layout/orgChart1"/>
    <dgm:cxn modelId="{C605C9C4-5CA8-4DDC-BA71-18482EB9B6E0}" type="presParOf" srcId="{27C0C388-FC35-4757-887E-CFEBBE1A6AFD}" destId="{2974E8CD-C965-451A-A805-07B75E68B594}" srcOrd="2" destOrd="0" presId="urn:microsoft.com/office/officeart/2005/8/layout/orgChart1"/>
    <dgm:cxn modelId="{AB51B127-92D9-4B8F-AB9F-FDDA91650AAF}" type="presParOf" srcId="{C7695832-3EE1-49E0-8E27-4444D0AFB923}" destId="{5AD16068-F25E-4B3F-B03C-6D11273F00F1}" srcOrd="2" destOrd="0" presId="urn:microsoft.com/office/officeart/2005/8/layout/orgChart1"/>
    <dgm:cxn modelId="{BDF20880-F748-46F4-A1DE-17B1D48FF13D}" type="presParOf" srcId="{6975675B-2B94-46FF-96C8-33D1078C764D}" destId="{BF3EAB27-56F9-4A6E-B675-40E9621D58BC}" srcOrd="2" destOrd="0" presId="urn:microsoft.com/office/officeart/2005/8/layout/orgChart1"/>
    <dgm:cxn modelId="{0536B9CA-2F6C-4D23-915E-58DEF011C2E8}" type="presParOf" srcId="{6975675B-2B94-46FF-96C8-33D1078C764D}" destId="{03048493-675C-43C2-BB4E-254C461CA5BC}" srcOrd="3" destOrd="0" presId="urn:microsoft.com/office/officeart/2005/8/layout/orgChart1"/>
    <dgm:cxn modelId="{E6C7AF96-E988-4B43-9668-03E684896A1E}" type="presParOf" srcId="{03048493-675C-43C2-BB4E-254C461CA5BC}" destId="{BEFAB242-A1B3-428A-9BAA-24F87C6B529D}" srcOrd="0" destOrd="0" presId="urn:microsoft.com/office/officeart/2005/8/layout/orgChart1"/>
    <dgm:cxn modelId="{49F24D6E-B7AA-4D81-AF3A-C34554F4BAE2}" type="presParOf" srcId="{BEFAB242-A1B3-428A-9BAA-24F87C6B529D}" destId="{86D16D82-A883-47FB-9284-EB8B103E94DD}" srcOrd="0" destOrd="0" presId="urn:microsoft.com/office/officeart/2005/8/layout/orgChart1"/>
    <dgm:cxn modelId="{C306622F-B572-4575-A7EC-670FA59069FA}" type="presParOf" srcId="{BEFAB242-A1B3-428A-9BAA-24F87C6B529D}" destId="{1CABFA01-343D-4778-A83C-57F3441C367C}" srcOrd="1" destOrd="0" presId="urn:microsoft.com/office/officeart/2005/8/layout/orgChart1"/>
    <dgm:cxn modelId="{C4E5428B-F444-4591-ACCB-9F16B2792580}" type="presParOf" srcId="{03048493-675C-43C2-BB4E-254C461CA5BC}" destId="{EC371A7F-9EEA-4EB2-B9D7-14CC8D0BE95F}" srcOrd="1" destOrd="0" presId="urn:microsoft.com/office/officeart/2005/8/layout/orgChart1"/>
    <dgm:cxn modelId="{2BCE70DE-A3C8-4341-9947-06DB8FFB79F9}" type="presParOf" srcId="{EC371A7F-9EEA-4EB2-B9D7-14CC8D0BE95F}" destId="{25E2E284-F7D5-4EA6-A979-0871CD87CD4D}" srcOrd="0" destOrd="0" presId="urn:microsoft.com/office/officeart/2005/8/layout/orgChart1"/>
    <dgm:cxn modelId="{08A56ADF-7283-4275-AA97-33D3D19B4EDD}" type="presParOf" srcId="{EC371A7F-9EEA-4EB2-B9D7-14CC8D0BE95F}" destId="{F7113D4E-E7A9-457E-AADB-EF062870DD75}" srcOrd="1" destOrd="0" presId="urn:microsoft.com/office/officeart/2005/8/layout/orgChart1"/>
    <dgm:cxn modelId="{AE9C7065-377A-4637-9378-E22B21022306}" type="presParOf" srcId="{F7113D4E-E7A9-457E-AADB-EF062870DD75}" destId="{F7255D0A-DF5A-4BEE-B544-C787034167B8}" srcOrd="0" destOrd="0" presId="urn:microsoft.com/office/officeart/2005/8/layout/orgChart1"/>
    <dgm:cxn modelId="{07206641-347A-48FE-B1D4-D69B7CB5988F}" type="presParOf" srcId="{F7255D0A-DF5A-4BEE-B544-C787034167B8}" destId="{AB78347E-DA23-4328-91F2-6DF0AE135808}" srcOrd="0" destOrd="0" presId="urn:microsoft.com/office/officeart/2005/8/layout/orgChart1"/>
    <dgm:cxn modelId="{C810DBAC-45D0-4430-AEA4-A0454D08EA2F}" type="presParOf" srcId="{F7255D0A-DF5A-4BEE-B544-C787034167B8}" destId="{10C93387-8AE5-4010-BE63-15917041BDAC}" srcOrd="1" destOrd="0" presId="urn:microsoft.com/office/officeart/2005/8/layout/orgChart1"/>
    <dgm:cxn modelId="{B3F4248D-F718-4E30-91F5-D015134E3048}" type="presParOf" srcId="{F7113D4E-E7A9-457E-AADB-EF062870DD75}" destId="{BF2F6012-3AD3-4CC2-AFDE-17E93B3C519D}" srcOrd="1" destOrd="0" presId="urn:microsoft.com/office/officeart/2005/8/layout/orgChart1"/>
    <dgm:cxn modelId="{82C024FD-F4DE-4BB5-A3AF-ED39449E7751}" type="presParOf" srcId="{BF2F6012-3AD3-4CC2-AFDE-17E93B3C519D}" destId="{71EDE730-E10B-442A-87B9-2CD9BEFE9B5A}" srcOrd="0" destOrd="0" presId="urn:microsoft.com/office/officeart/2005/8/layout/orgChart1"/>
    <dgm:cxn modelId="{991A100A-414C-4612-A77A-11713AF315DE}" type="presParOf" srcId="{BF2F6012-3AD3-4CC2-AFDE-17E93B3C519D}" destId="{25187F3A-C24A-4894-BAD7-433D4B9E6C1E}" srcOrd="1" destOrd="0" presId="urn:microsoft.com/office/officeart/2005/8/layout/orgChart1"/>
    <dgm:cxn modelId="{6767346E-6DD4-4CB2-93B4-A9B59C744C32}" type="presParOf" srcId="{25187F3A-C24A-4894-BAD7-433D4B9E6C1E}" destId="{8A3ED86F-3FEE-4353-9B86-6321AB0912D0}" srcOrd="0" destOrd="0" presId="urn:microsoft.com/office/officeart/2005/8/layout/orgChart1"/>
    <dgm:cxn modelId="{C8CDE8A2-32A2-4442-9C3C-13B1B3B27F76}" type="presParOf" srcId="{8A3ED86F-3FEE-4353-9B86-6321AB0912D0}" destId="{38B82000-764A-44B2-9D1B-3570F4E1E74D}" srcOrd="0" destOrd="0" presId="urn:microsoft.com/office/officeart/2005/8/layout/orgChart1"/>
    <dgm:cxn modelId="{F298B556-2E7A-48FB-A9F8-53A9B1157B2F}" type="presParOf" srcId="{8A3ED86F-3FEE-4353-9B86-6321AB0912D0}" destId="{FA2DA044-075B-4BD0-9C2B-D2257F93E769}" srcOrd="1" destOrd="0" presId="urn:microsoft.com/office/officeart/2005/8/layout/orgChart1"/>
    <dgm:cxn modelId="{82C34417-BA33-49CB-9082-A46F6E9E84E7}" type="presParOf" srcId="{25187F3A-C24A-4894-BAD7-433D4B9E6C1E}" destId="{0E034EE5-2231-454B-A139-2C3E4BC6AAC6}" srcOrd="1" destOrd="0" presId="urn:microsoft.com/office/officeart/2005/8/layout/orgChart1"/>
    <dgm:cxn modelId="{E368A5F1-38FC-4223-A2C0-45E7305E60EA}" type="presParOf" srcId="{25187F3A-C24A-4894-BAD7-433D4B9E6C1E}" destId="{34B9B82F-2E25-4B03-BFFD-63ED08177BAA}" srcOrd="2" destOrd="0" presId="urn:microsoft.com/office/officeart/2005/8/layout/orgChart1"/>
    <dgm:cxn modelId="{20E61B05-5B45-447B-A8C1-626E6E0FF2EB}" type="presParOf" srcId="{BF2F6012-3AD3-4CC2-AFDE-17E93B3C519D}" destId="{D741BBBD-E24C-4F32-92B4-02BE0A239D86}" srcOrd="2" destOrd="0" presId="urn:microsoft.com/office/officeart/2005/8/layout/orgChart1"/>
    <dgm:cxn modelId="{2794603B-A8DE-4863-9EA9-FD874044BE6E}" type="presParOf" srcId="{BF2F6012-3AD3-4CC2-AFDE-17E93B3C519D}" destId="{AED931B7-81B5-4773-A6DE-382F12308D24}" srcOrd="3" destOrd="0" presId="urn:microsoft.com/office/officeart/2005/8/layout/orgChart1"/>
    <dgm:cxn modelId="{9E475750-0659-4F82-A35E-16970EFA17AA}" type="presParOf" srcId="{AED931B7-81B5-4773-A6DE-382F12308D24}" destId="{70C0427B-0E2A-4402-8595-49455044A3F2}" srcOrd="0" destOrd="0" presId="urn:microsoft.com/office/officeart/2005/8/layout/orgChart1"/>
    <dgm:cxn modelId="{959D9EAF-8270-4A2A-8742-FA124733EBD7}" type="presParOf" srcId="{70C0427B-0E2A-4402-8595-49455044A3F2}" destId="{B925B85A-4A33-4FD4-A384-41D8CBD8DDBE}" srcOrd="0" destOrd="0" presId="urn:microsoft.com/office/officeart/2005/8/layout/orgChart1"/>
    <dgm:cxn modelId="{4509D93D-B82D-4B56-BA85-6B3CC3017480}" type="presParOf" srcId="{70C0427B-0E2A-4402-8595-49455044A3F2}" destId="{C123A048-A3EE-4113-A169-4F362F003D31}" srcOrd="1" destOrd="0" presId="urn:microsoft.com/office/officeart/2005/8/layout/orgChart1"/>
    <dgm:cxn modelId="{554A0EE7-4710-46D5-A5F4-123761897EB9}" type="presParOf" srcId="{AED931B7-81B5-4773-A6DE-382F12308D24}" destId="{4A510588-E4AF-4B59-AD88-17C96ACF4AFA}" srcOrd="1" destOrd="0" presId="urn:microsoft.com/office/officeart/2005/8/layout/orgChart1"/>
    <dgm:cxn modelId="{719F9E78-3859-4338-BE19-D7EB19D51783}" type="presParOf" srcId="{AED931B7-81B5-4773-A6DE-382F12308D24}" destId="{07174809-1A24-442A-B97B-0E6B72087472}" srcOrd="2" destOrd="0" presId="urn:microsoft.com/office/officeart/2005/8/layout/orgChart1"/>
    <dgm:cxn modelId="{10462D0B-D276-4DC7-82CB-B6E5F8A36E39}" type="presParOf" srcId="{BF2F6012-3AD3-4CC2-AFDE-17E93B3C519D}" destId="{0F574B29-6621-42D3-BB75-6CEFACFA438F}" srcOrd="4" destOrd="0" presId="urn:microsoft.com/office/officeart/2005/8/layout/orgChart1"/>
    <dgm:cxn modelId="{C7D011D9-52EB-433D-9AC0-607DF55B6A3B}" type="presParOf" srcId="{BF2F6012-3AD3-4CC2-AFDE-17E93B3C519D}" destId="{EC6237EB-36DE-4FF5-B911-31ECA0B43FF9}" srcOrd="5" destOrd="0" presId="urn:microsoft.com/office/officeart/2005/8/layout/orgChart1"/>
    <dgm:cxn modelId="{31C5FEB9-E98B-4BB3-B388-4BB93BFAB7BC}" type="presParOf" srcId="{EC6237EB-36DE-4FF5-B911-31ECA0B43FF9}" destId="{1D6FAFA3-BA25-445C-829C-100159E3C96A}" srcOrd="0" destOrd="0" presId="urn:microsoft.com/office/officeart/2005/8/layout/orgChart1"/>
    <dgm:cxn modelId="{0FB9884D-B2F3-4029-8975-24C7847ABDE7}" type="presParOf" srcId="{1D6FAFA3-BA25-445C-829C-100159E3C96A}" destId="{D7C16F31-0A50-4D35-BBA0-A994D61B83BB}" srcOrd="0" destOrd="0" presId="urn:microsoft.com/office/officeart/2005/8/layout/orgChart1"/>
    <dgm:cxn modelId="{16E525EA-625A-49B0-A794-1AC3035C8E2A}" type="presParOf" srcId="{1D6FAFA3-BA25-445C-829C-100159E3C96A}" destId="{4AE92055-6600-46D2-8E71-A8F807966866}" srcOrd="1" destOrd="0" presId="urn:microsoft.com/office/officeart/2005/8/layout/orgChart1"/>
    <dgm:cxn modelId="{97654162-EF03-4214-BD05-FAC5C9C20DC7}" type="presParOf" srcId="{EC6237EB-36DE-4FF5-B911-31ECA0B43FF9}" destId="{F6E31543-1FDF-4117-AE06-D81E40B0EB2C}" srcOrd="1" destOrd="0" presId="urn:microsoft.com/office/officeart/2005/8/layout/orgChart1"/>
    <dgm:cxn modelId="{3CD03A97-A1B1-44C4-8AC1-08672E027E7E}" type="presParOf" srcId="{EC6237EB-36DE-4FF5-B911-31ECA0B43FF9}" destId="{E7FE4F73-737A-4717-B9EB-4C9B89F87DB3}" srcOrd="2" destOrd="0" presId="urn:microsoft.com/office/officeart/2005/8/layout/orgChart1"/>
    <dgm:cxn modelId="{22799AD5-18C3-479C-8180-91AF17ABD24A}" type="presParOf" srcId="{F7113D4E-E7A9-457E-AADB-EF062870DD75}" destId="{EBE0101C-ADE8-4659-AB03-10CB4AB9E55A}" srcOrd="2" destOrd="0" presId="urn:microsoft.com/office/officeart/2005/8/layout/orgChart1"/>
    <dgm:cxn modelId="{FD1141BF-A46B-4A11-A480-97B432E14271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FAC_ADMIN_AY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Faculty Services</a:t>
          </a:r>
          <a:endParaRPr lang="en-US" dirty="0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BF3EAB27-56F9-4A6E-B675-40E9621D58BC}" type="pres">
      <dgm:prSet presAssocID="{418DA5FF-3E44-4F00-834A-9350E303D9B4}" presName="Name37" presStyleLbl="parChTrans1D4" presStyleIdx="0" presStyleCnt="2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0" presStyleCnt="2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1" presStyleCnt="2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1" presStyleCnt="2" custLinFactNeighborX="11628" custLinFactNeighborY="-3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1" presStyleCnt="2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A92B883A-E04C-47EC-A9F9-E1D99A992FBF}" type="presOf" srcId="{21E43A86-EB03-44D8-82A7-FEE4900858A7}" destId="{71EDE730-E10B-442A-87B9-2CD9BEFE9B5A}" srcOrd="0" destOrd="0" presId="urn:microsoft.com/office/officeart/2005/8/layout/orgChart1"/>
    <dgm:cxn modelId="{608BA423-3CE9-4237-9697-6EAAFB2C7DF0}" type="presOf" srcId="{D9675CCF-2686-4685-9D9B-FAB534A3865E}" destId="{FA2DA044-075B-4BD0-9C2B-D2257F93E769}" srcOrd="1" destOrd="0" presId="urn:microsoft.com/office/officeart/2005/8/layout/orgChart1"/>
    <dgm:cxn modelId="{59FAC37F-66CF-40E3-8044-293E07B23364}" type="presOf" srcId="{418DA5FF-3E44-4F00-834A-9350E303D9B4}" destId="{BF3EAB27-56F9-4A6E-B675-40E9621D58BC}" srcOrd="0" destOrd="0" presId="urn:microsoft.com/office/officeart/2005/8/layout/orgChart1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341218F5-F5FA-4B9C-A343-E754CD98A759}" type="presOf" srcId="{D9675CCF-2686-4685-9D9B-FAB534A3865E}" destId="{38B82000-764A-44B2-9D1B-3570F4E1E74D}" srcOrd="0" destOrd="0" presId="urn:microsoft.com/office/officeart/2005/8/layout/orgChart1"/>
    <dgm:cxn modelId="{35E46128-480A-4917-A233-255E057FF3F2}" type="presOf" srcId="{C54E747C-CE66-43EB-88A3-72B461E9F6A9}" destId="{86D16D82-A883-47FB-9284-EB8B103E94DD}" srcOrd="0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FA24B295-F715-4436-97F4-5CE0A352183A}" srcId="{2430ABA7-3E6E-4195-B363-66A36A81ACFF}" destId="{C54E747C-CE66-43EB-88A3-72B461E9F6A9}" srcOrd="0" destOrd="0" parTransId="{418DA5FF-3E44-4F00-834A-9350E303D9B4}" sibTransId="{3D331997-0784-4005-ABD5-E2DB2946355B}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C51DC8AD-1B4B-43C8-A8EE-975F0DFD20BB}" srcId="{C54E747C-CE66-43EB-88A3-72B461E9F6A9}" destId="{D9675CCF-2686-4685-9D9B-FAB534A3865E}" srcOrd="0" destOrd="0" parTransId="{21E43A86-EB03-44D8-82A7-FEE4900858A7}" sibTransId="{8FFE6A54-7073-4B50-8087-3E686A1DF323}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4BC077F6-67C2-496B-AE42-D22D5ED11A2F}" type="presOf" srcId="{C54E747C-CE66-43EB-88A3-72B461E9F6A9}" destId="{1CABFA01-343D-4778-A83C-57F3441C367C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E64D3D77-4E00-4C7D-93A9-BED209D03936}" type="presParOf" srcId="{6975675B-2B94-46FF-96C8-33D1078C764D}" destId="{BF3EAB27-56F9-4A6E-B675-40E9621D58BC}" srcOrd="0" destOrd="0" presId="urn:microsoft.com/office/officeart/2005/8/layout/orgChart1"/>
    <dgm:cxn modelId="{9C78C309-F568-4047-BD42-BE2FC00E701B}" type="presParOf" srcId="{6975675B-2B94-46FF-96C8-33D1078C764D}" destId="{03048493-675C-43C2-BB4E-254C461CA5BC}" srcOrd="1" destOrd="0" presId="urn:microsoft.com/office/officeart/2005/8/layout/orgChart1"/>
    <dgm:cxn modelId="{BF9E758A-41E6-4F00-9711-E1D18E271BBD}" type="presParOf" srcId="{03048493-675C-43C2-BB4E-254C461CA5BC}" destId="{BEFAB242-A1B3-428A-9BAA-24F87C6B529D}" srcOrd="0" destOrd="0" presId="urn:microsoft.com/office/officeart/2005/8/layout/orgChart1"/>
    <dgm:cxn modelId="{7D5E12CA-D465-42BA-AE71-7508EB8EF0DB}" type="presParOf" srcId="{BEFAB242-A1B3-428A-9BAA-24F87C6B529D}" destId="{86D16D82-A883-47FB-9284-EB8B103E94DD}" srcOrd="0" destOrd="0" presId="urn:microsoft.com/office/officeart/2005/8/layout/orgChart1"/>
    <dgm:cxn modelId="{F38CE2DD-AFFD-4616-829B-FF09BB2CFA55}" type="presParOf" srcId="{BEFAB242-A1B3-428A-9BAA-24F87C6B529D}" destId="{1CABFA01-343D-4778-A83C-57F3441C367C}" srcOrd="1" destOrd="0" presId="urn:microsoft.com/office/officeart/2005/8/layout/orgChart1"/>
    <dgm:cxn modelId="{469F075D-AB26-4698-A109-C579B47B70F2}" type="presParOf" srcId="{03048493-675C-43C2-BB4E-254C461CA5BC}" destId="{EC371A7F-9EEA-4EB2-B9D7-14CC8D0BE95F}" srcOrd="1" destOrd="0" presId="urn:microsoft.com/office/officeart/2005/8/layout/orgChart1"/>
    <dgm:cxn modelId="{C69F2B5C-226E-49A7-8C85-F3B15110F63C}" type="presParOf" srcId="{EC371A7F-9EEA-4EB2-B9D7-14CC8D0BE95F}" destId="{71EDE730-E10B-442A-87B9-2CD9BEFE9B5A}" srcOrd="0" destOrd="0" presId="urn:microsoft.com/office/officeart/2005/8/layout/orgChart1"/>
    <dgm:cxn modelId="{647C6F01-5E0A-447C-9042-64AE38C748D3}" type="presParOf" srcId="{EC371A7F-9EEA-4EB2-B9D7-14CC8D0BE95F}" destId="{25187F3A-C24A-4894-BAD7-433D4B9E6C1E}" srcOrd="1" destOrd="0" presId="urn:microsoft.com/office/officeart/2005/8/layout/orgChart1"/>
    <dgm:cxn modelId="{C64A5977-5DA4-4C44-A7A4-48F68E57D922}" type="presParOf" srcId="{25187F3A-C24A-4894-BAD7-433D4B9E6C1E}" destId="{8A3ED86F-3FEE-4353-9B86-6321AB0912D0}" srcOrd="0" destOrd="0" presId="urn:microsoft.com/office/officeart/2005/8/layout/orgChart1"/>
    <dgm:cxn modelId="{B76EA8CC-7922-4B30-A535-79F138B97EA2}" type="presParOf" srcId="{8A3ED86F-3FEE-4353-9B86-6321AB0912D0}" destId="{38B82000-764A-44B2-9D1B-3570F4E1E74D}" srcOrd="0" destOrd="0" presId="urn:microsoft.com/office/officeart/2005/8/layout/orgChart1"/>
    <dgm:cxn modelId="{B4B52D8B-E7A5-4390-B665-3AF3CF5B2465}" type="presParOf" srcId="{8A3ED86F-3FEE-4353-9B86-6321AB0912D0}" destId="{FA2DA044-075B-4BD0-9C2B-D2257F93E769}" srcOrd="1" destOrd="0" presId="urn:microsoft.com/office/officeart/2005/8/layout/orgChart1"/>
    <dgm:cxn modelId="{D8AA7AE5-716E-4636-94A3-90546D21E611}" type="presParOf" srcId="{25187F3A-C24A-4894-BAD7-433D4B9E6C1E}" destId="{0E034EE5-2231-454B-A139-2C3E4BC6AAC6}" srcOrd="1" destOrd="0" presId="urn:microsoft.com/office/officeart/2005/8/layout/orgChart1"/>
    <dgm:cxn modelId="{7BCC778B-C4C0-47BF-8F9E-317F558BE6F3}" type="presParOf" srcId="{25187F3A-C24A-4894-BAD7-433D4B9E6C1E}" destId="{34B9B82F-2E25-4B03-BFFD-63ED08177BAA}" srcOrd="2" destOrd="0" presId="urn:microsoft.com/office/officeart/2005/8/layout/orgChart1"/>
    <dgm:cxn modelId="{5E554A4D-861D-4BD5-9EBC-AAD2613AD25F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FAC_ADMIN_SUM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Faculty Services</a:t>
          </a:r>
          <a:endParaRPr lang="en-US" dirty="0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Processed by 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BF3EAB27-56F9-4A6E-B675-40E9621D58BC}" type="pres">
      <dgm:prSet presAssocID="{418DA5FF-3E44-4F00-834A-9350E303D9B4}" presName="Name37" presStyleLbl="parChTrans1D4" presStyleIdx="0" presStyleCnt="2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0" presStyleCnt="2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1" presStyleCnt="2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1" presStyleCnt="2" custLinFactNeighborX="11628" custLinFactNeighborY="-3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1" presStyleCnt="2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A92B883A-E04C-47EC-A9F9-E1D99A992FBF}" type="presOf" srcId="{21E43A86-EB03-44D8-82A7-FEE4900858A7}" destId="{71EDE730-E10B-442A-87B9-2CD9BEFE9B5A}" srcOrd="0" destOrd="0" presId="urn:microsoft.com/office/officeart/2005/8/layout/orgChart1"/>
    <dgm:cxn modelId="{608BA423-3CE9-4237-9697-6EAAFB2C7DF0}" type="presOf" srcId="{D9675CCF-2686-4685-9D9B-FAB534A3865E}" destId="{FA2DA044-075B-4BD0-9C2B-D2257F93E769}" srcOrd="1" destOrd="0" presId="urn:microsoft.com/office/officeart/2005/8/layout/orgChart1"/>
    <dgm:cxn modelId="{59FAC37F-66CF-40E3-8044-293E07B23364}" type="presOf" srcId="{418DA5FF-3E44-4F00-834A-9350E303D9B4}" destId="{BF3EAB27-56F9-4A6E-B675-40E9621D58BC}" srcOrd="0" destOrd="0" presId="urn:microsoft.com/office/officeart/2005/8/layout/orgChart1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341218F5-F5FA-4B9C-A343-E754CD98A759}" type="presOf" srcId="{D9675CCF-2686-4685-9D9B-FAB534A3865E}" destId="{38B82000-764A-44B2-9D1B-3570F4E1E74D}" srcOrd="0" destOrd="0" presId="urn:microsoft.com/office/officeart/2005/8/layout/orgChart1"/>
    <dgm:cxn modelId="{35E46128-480A-4917-A233-255E057FF3F2}" type="presOf" srcId="{C54E747C-CE66-43EB-88A3-72B461E9F6A9}" destId="{86D16D82-A883-47FB-9284-EB8B103E94DD}" srcOrd="0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FA24B295-F715-4436-97F4-5CE0A352183A}" srcId="{2430ABA7-3E6E-4195-B363-66A36A81ACFF}" destId="{C54E747C-CE66-43EB-88A3-72B461E9F6A9}" srcOrd="0" destOrd="0" parTransId="{418DA5FF-3E44-4F00-834A-9350E303D9B4}" sibTransId="{3D331997-0784-4005-ABD5-E2DB2946355B}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C51DC8AD-1B4B-43C8-A8EE-975F0DFD20BB}" srcId="{C54E747C-CE66-43EB-88A3-72B461E9F6A9}" destId="{D9675CCF-2686-4685-9D9B-FAB534A3865E}" srcOrd="0" destOrd="0" parTransId="{21E43A86-EB03-44D8-82A7-FEE4900858A7}" sibTransId="{8FFE6A54-7073-4B50-8087-3E686A1DF323}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4BC077F6-67C2-496B-AE42-D22D5ED11A2F}" type="presOf" srcId="{C54E747C-CE66-43EB-88A3-72B461E9F6A9}" destId="{1CABFA01-343D-4778-A83C-57F3441C367C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E64D3D77-4E00-4C7D-93A9-BED209D03936}" type="presParOf" srcId="{6975675B-2B94-46FF-96C8-33D1078C764D}" destId="{BF3EAB27-56F9-4A6E-B675-40E9621D58BC}" srcOrd="0" destOrd="0" presId="urn:microsoft.com/office/officeart/2005/8/layout/orgChart1"/>
    <dgm:cxn modelId="{9C78C309-F568-4047-BD42-BE2FC00E701B}" type="presParOf" srcId="{6975675B-2B94-46FF-96C8-33D1078C764D}" destId="{03048493-675C-43C2-BB4E-254C461CA5BC}" srcOrd="1" destOrd="0" presId="urn:microsoft.com/office/officeart/2005/8/layout/orgChart1"/>
    <dgm:cxn modelId="{BF9E758A-41E6-4F00-9711-E1D18E271BBD}" type="presParOf" srcId="{03048493-675C-43C2-BB4E-254C461CA5BC}" destId="{BEFAB242-A1B3-428A-9BAA-24F87C6B529D}" srcOrd="0" destOrd="0" presId="urn:microsoft.com/office/officeart/2005/8/layout/orgChart1"/>
    <dgm:cxn modelId="{7D5E12CA-D465-42BA-AE71-7508EB8EF0DB}" type="presParOf" srcId="{BEFAB242-A1B3-428A-9BAA-24F87C6B529D}" destId="{86D16D82-A883-47FB-9284-EB8B103E94DD}" srcOrd="0" destOrd="0" presId="urn:microsoft.com/office/officeart/2005/8/layout/orgChart1"/>
    <dgm:cxn modelId="{F38CE2DD-AFFD-4616-829B-FF09BB2CFA55}" type="presParOf" srcId="{BEFAB242-A1B3-428A-9BAA-24F87C6B529D}" destId="{1CABFA01-343D-4778-A83C-57F3441C367C}" srcOrd="1" destOrd="0" presId="urn:microsoft.com/office/officeart/2005/8/layout/orgChart1"/>
    <dgm:cxn modelId="{469F075D-AB26-4698-A109-C579B47B70F2}" type="presParOf" srcId="{03048493-675C-43C2-BB4E-254C461CA5BC}" destId="{EC371A7F-9EEA-4EB2-B9D7-14CC8D0BE95F}" srcOrd="1" destOrd="0" presId="urn:microsoft.com/office/officeart/2005/8/layout/orgChart1"/>
    <dgm:cxn modelId="{C69F2B5C-226E-49A7-8C85-F3B15110F63C}" type="presParOf" srcId="{EC371A7F-9EEA-4EB2-B9D7-14CC8D0BE95F}" destId="{71EDE730-E10B-442A-87B9-2CD9BEFE9B5A}" srcOrd="0" destOrd="0" presId="urn:microsoft.com/office/officeart/2005/8/layout/orgChart1"/>
    <dgm:cxn modelId="{647C6F01-5E0A-447C-9042-64AE38C748D3}" type="presParOf" srcId="{EC371A7F-9EEA-4EB2-B9D7-14CC8D0BE95F}" destId="{25187F3A-C24A-4894-BAD7-433D4B9E6C1E}" srcOrd="1" destOrd="0" presId="urn:microsoft.com/office/officeart/2005/8/layout/orgChart1"/>
    <dgm:cxn modelId="{C64A5977-5DA4-4C44-A7A4-48F68E57D922}" type="presParOf" srcId="{25187F3A-C24A-4894-BAD7-433D4B9E6C1E}" destId="{8A3ED86F-3FEE-4353-9B86-6321AB0912D0}" srcOrd="0" destOrd="0" presId="urn:microsoft.com/office/officeart/2005/8/layout/orgChart1"/>
    <dgm:cxn modelId="{B76EA8CC-7922-4B30-A535-79F138B97EA2}" type="presParOf" srcId="{8A3ED86F-3FEE-4353-9B86-6321AB0912D0}" destId="{38B82000-764A-44B2-9D1B-3570F4E1E74D}" srcOrd="0" destOrd="0" presId="urn:microsoft.com/office/officeart/2005/8/layout/orgChart1"/>
    <dgm:cxn modelId="{B4B52D8B-E7A5-4390-B665-3AF3CF5B2465}" type="presParOf" srcId="{8A3ED86F-3FEE-4353-9B86-6321AB0912D0}" destId="{FA2DA044-075B-4BD0-9C2B-D2257F93E769}" srcOrd="1" destOrd="0" presId="urn:microsoft.com/office/officeart/2005/8/layout/orgChart1"/>
    <dgm:cxn modelId="{D8AA7AE5-716E-4636-94A3-90546D21E611}" type="presParOf" srcId="{25187F3A-C24A-4894-BAD7-433D4B9E6C1E}" destId="{0E034EE5-2231-454B-A139-2C3E4BC6AAC6}" srcOrd="1" destOrd="0" presId="urn:microsoft.com/office/officeart/2005/8/layout/orgChart1"/>
    <dgm:cxn modelId="{7BCC778B-C4C0-47BF-8F9E-317F558BE6F3}" type="presParOf" srcId="{25187F3A-C24A-4894-BAD7-433D4B9E6C1E}" destId="{34B9B82F-2E25-4B03-BFFD-63ED08177BAA}" srcOrd="2" destOrd="0" presId="urn:microsoft.com/office/officeart/2005/8/layout/orgChart1"/>
    <dgm:cxn modelId="{5E554A4D-861D-4BD5-9EBC-AAD2613AD25F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9CF436C-D4BC-4F2C-A606-14D9A0FD87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C2077B-A3B0-48A5-86BD-61EDE9F40954}">
      <dgm:prSet phldrT="[Text]"/>
      <dgm:spPr/>
      <dgm:t>
        <a:bodyPr/>
        <a:lstStyle/>
        <a:p>
          <a:r>
            <a:rPr lang="en-US" dirty="0" smtClean="0"/>
            <a:t>Reason: FAC_RSRCH_AY</a:t>
          </a:r>
          <a:endParaRPr lang="en-US" dirty="0"/>
        </a:p>
      </dgm:t>
    </dgm:pt>
    <dgm:pt modelId="{D818F6A9-2D6C-4582-AF9A-B0EA2B6F0B68}" type="parTrans" cxnId="{DF4A3A70-DD68-4019-B639-B4E3B1D7D2F2}">
      <dgm:prSet/>
      <dgm:spPr/>
      <dgm:t>
        <a:bodyPr/>
        <a:lstStyle/>
        <a:p>
          <a:endParaRPr lang="en-US"/>
        </a:p>
      </dgm:t>
    </dgm:pt>
    <dgm:pt modelId="{D76521E6-F764-4904-89C2-4E44AE72A3A3}" type="sibTrans" cxnId="{DF4A3A70-DD68-4019-B639-B4E3B1D7D2F2}">
      <dgm:prSet/>
      <dgm:spPr/>
      <dgm:t>
        <a:bodyPr/>
        <a:lstStyle/>
        <a:p>
          <a:endParaRPr lang="en-US"/>
        </a:p>
      </dgm:t>
    </dgm:pt>
    <dgm:pt modelId="{3F3B5021-5E65-4D2E-BF81-D77B56386DF2}">
      <dgm:prSet phldrT="[Text]"/>
      <dgm:spPr/>
      <dgm:t>
        <a:bodyPr/>
        <a:lstStyle/>
        <a:p>
          <a:r>
            <a:rPr lang="en-US" dirty="0" smtClean="0"/>
            <a:t>Department Initiator</a:t>
          </a:r>
          <a:endParaRPr lang="en-US" dirty="0"/>
        </a:p>
      </dgm:t>
    </dgm:pt>
    <dgm:pt modelId="{FCF5E420-5CBF-4EAA-A513-1B9544DC1174}" type="parTrans" cxnId="{59448CBA-A88C-40C4-916B-857B457D5A50}">
      <dgm:prSet/>
      <dgm:spPr/>
      <dgm:t>
        <a:bodyPr/>
        <a:lstStyle/>
        <a:p>
          <a:endParaRPr lang="en-US"/>
        </a:p>
      </dgm:t>
    </dgm:pt>
    <dgm:pt modelId="{4153F751-F632-4D52-A481-7670E61F10DD}" type="sibTrans" cxnId="{59448CBA-A88C-40C4-916B-857B457D5A50}">
      <dgm:prSet/>
      <dgm:spPr/>
      <dgm:t>
        <a:bodyPr/>
        <a:lstStyle/>
        <a:p>
          <a:endParaRPr lang="en-US"/>
        </a:p>
      </dgm:t>
    </dgm:pt>
    <dgm:pt modelId="{2430ABA7-3E6E-4195-B363-66A36A81ACFF}">
      <dgm:prSet phldrT="[Text]"/>
      <dgm:spPr/>
      <dgm:t>
        <a:bodyPr/>
        <a:lstStyle/>
        <a:p>
          <a:r>
            <a:rPr lang="en-US" dirty="0" smtClean="0"/>
            <a:t>Unit Approver</a:t>
          </a:r>
          <a:endParaRPr lang="en-US" dirty="0"/>
        </a:p>
      </dgm:t>
    </dgm:pt>
    <dgm:pt modelId="{43590B2B-D490-4E91-AB8C-B2CC3638F054}" type="parTrans" cxnId="{3F3C7AEB-7374-4A63-8C65-77462B711BA0}">
      <dgm:prSet/>
      <dgm:spPr/>
      <dgm:t>
        <a:bodyPr/>
        <a:lstStyle/>
        <a:p>
          <a:endParaRPr lang="en-US"/>
        </a:p>
      </dgm:t>
    </dgm:pt>
    <dgm:pt modelId="{30AF881D-B313-431B-B2E1-D0234A821704}" type="sibTrans" cxnId="{3F3C7AEB-7374-4A63-8C65-77462B711BA0}">
      <dgm:prSet/>
      <dgm:spPr/>
      <dgm:t>
        <a:bodyPr/>
        <a:lstStyle/>
        <a:p>
          <a:endParaRPr lang="en-US"/>
        </a:p>
      </dgm:t>
    </dgm:pt>
    <dgm:pt modelId="{C54E747C-CE66-43EB-88A3-72B461E9F6A9}">
      <dgm:prSet phldrT="[Text]"/>
      <dgm:spPr/>
      <dgm:t>
        <a:bodyPr/>
        <a:lstStyle/>
        <a:p>
          <a:r>
            <a:rPr lang="en-US" dirty="0" smtClean="0"/>
            <a:t>Faculty Services</a:t>
          </a:r>
          <a:endParaRPr lang="en-US" dirty="0"/>
        </a:p>
      </dgm:t>
    </dgm:pt>
    <dgm:pt modelId="{418DA5FF-3E44-4F00-834A-9350E303D9B4}" type="parTrans" cxnId="{FA24B295-F715-4436-97F4-5CE0A352183A}">
      <dgm:prSet/>
      <dgm:spPr/>
      <dgm:t>
        <a:bodyPr/>
        <a:lstStyle/>
        <a:p>
          <a:endParaRPr lang="en-US"/>
        </a:p>
      </dgm:t>
    </dgm:pt>
    <dgm:pt modelId="{3D331997-0784-4005-ABD5-E2DB2946355B}" type="sibTrans" cxnId="{FA24B295-F715-4436-97F4-5CE0A352183A}">
      <dgm:prSet/>
      <dgm:spPr/>
      <dgm:t>
        <a:bodyPr/>
        <a:lstStyle/>
        <a:p>
          <a:endParaRPr lang="en-US"/>
        </a:p>
      </dgm:t>
    </dgm:pt>
    <dgm:pt modelId="{D9675CCF-2686-4685-9D9B-FAB534A3865E}">
      <dgm:prSet phldrT="[Text]"/>
      <dgm:spPr/>
      <dgm:t>
        <a:bodyPr/>
        <a:lstStyle/>
        <a:p>
          <a:r>
            <a:rPr lang="en-US" dirty="0" smtClean="0"/>
            <a:t>Payroll</a:t>
          </a:r>
          <a:endParaRPr lang="en-US" dirty="0"/>
        </a:p>
      </dgm:t>
    </dgm:pt>
    <dgm:pt modelId="{21E43A86-EB03-44D8-82A7-FEE4900858A7}" type="parTrans" cxnId="{C51DC8AD-1B4B-43C8-A8EE-975F0DFD20BB}">
      <dgm:prSet/>
      <dgm:spPr/>
      <dgm:t>
        <a:bodyPr/>
        <a:lstStyle/>
        <a:p>
          <a:endParaRPr lang="en-US"/>
        </a:p>
      </dgm:t>
    </dgm:pt>
    <dgm:pt modelId="{8FFE6A54-7073-4B50-8087-3E686A1DF323}" type="sibTrans" cxnId="{C51DC8AD-1B4B-43C8-A8EE-975F0DFD20BB}">
      <dgm:prSet/>
      <dgm:spPr/>
      <dgm:t>
        <a:bodyPr/>
        <a:lstStyle/>
        <a:p>
          <a:endParaRPr lang="en-US"/>
        </a:p>
      </dgm:t>
    </dgm:pt>
    <dgm:pt modelId="{769C1076-B801-4788-BC79-35780D9BE1B2}" type="pres">
      <dgm:prSet presAssocID="{D9CF436C-D4BC-4F2C-A606-14D9A0FD8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DCC80D-51E0-47FA-A7EA-16E1CF4EEA26}" type="pres">
      <dgm:prSet presAssocID="{A5C2077B-A3B0-48A5-86BD-61EDE9F40954}" presName="hierRoot1" presStyleCnt="0">
        <dgm:presLayoutVars>
          <dgm:hierBranch val="init"/>
        </dgm:presLayoutVars>
      </dgm:prSet>
      <dgm:spPr/>
    </dgm:pt>
    <dgm:pt modelId="{FE19D7CD-AEE8-4705-BFD3-8A0B0B6AE356}" type="pres">
      <dgm:prSet presAssocID="{A5C2077B-A3B0-48A5-86BD-61EDE9F40954}" presName="rootComposite1" presStyleCnt="0"/>
      <dgm:spPr/>
    </dgm:pt>
    <dgm:pt modelId="{ED47D8D7-256A-455B-B2AE-268A40E415E3}" type="pres">
      <dgm:prSet presAssocID="{A5C2077B-A3B0-48A5-86BD-61EDE9F409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781199-D41B-410C-BCD0-5D47ED4868AE}" type="pres">
      <dgm:prSet presAssocID="{A5C2077B-A3B0-48A5-86BD-61EDE9F409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15B5588-5921-4A4A-9B33-0DAA6954B385}" type="pres">
      <dgm:prSet presAssocID="{A5C2077B-A3B0-48A5-86BD-61EDE9F40954}" presName="hierChild2" presStyleCnt="0"/>
      <dgm:spPr/>
    </dgm:pt>
    <dgm:pt modelId="{CD8011B1-4949-461D-84C5-B858611326EC}" type="pres">
      <dgm:prSet presAssocID="{FCF5E420-5CBF-4EAA-A513-1B9544DC117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87ECE2C-85F0-4C83-9083-E97119510902}" type="pres">
      <dgm:prSet presAssocID="{3F3B5021-5E65-4D2E-BF81-D77B56386DF2}" presName="hierRoot2" presStyleCnt="0">
        <dgm:presLayoutVars>
          <dgm:hierBranch val="init"/>
        </dgm:presLayoutVars>
      </dgm:prSet>
      <dgm:spPr/>
    </dgm:pt>
    <dgm:pt modelId="{633910E1-C11D-42FB-AB5E-D506B28ED16D}" type="pres">
      <dgm:prSet presAssocID="{3F3B5021-5E65-4D2E-BF81-D77B56386DF2}" presName="rootComposite" presStyleCnt="0"/>
      <dgm:spPr/>
    </dgm:pt>
    <dgm:pt modelId="{768DC9BD-DF46-4F7F-90B6-EC1501171021}" type="pres">
      <dgm:prSet presAssocID="{3F3B5021-5E65-4D2E-BF81-D77B56386DF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D38CD7-25A1-4EEB-B178-B09F25059EEB}" type="pres">
      <dgm:prSet presAssocID="{3F3B5021-5E65-4D2E-BF81-D77B56386D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7B8ADF9B-9361-4E41-A80F-A7E70738310C}" type="pres">
      <dgm:prSet presAssocID="{3F3B5021-5E65-4D2E-BF81-D77B56386DF2}" presName="hierChild4" presStyleCnt="0"/>
      <dgm:spPr/>
    </dgm:pt>
    <dgm:pt modelId="{6CCDCDDB-9C1A-4328-973E-8CF310FA5A54}" type="pres">
      <dgm:prSet presAssocID="{43590B2B-D490-4E91-AB8C-B2CC3638F05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3E0FB1F-35B3-4537-9549-441FD37FA57D}" type="pres">
      <dgm:prSet presAssocID="{2430ABA7-3E6E-4195-B363-66A36A81ACFF}" presName="hierRoot2" presStyleCnt="0">
        <dgm:presLayoutVars>
          <dgm:hierBranch val="init"/>
        </dgm:presLayoutVars>
      </dgm:prSet>
      <dgm:spPr/>
    </dgm:pt>
    <dgm:pt modelId="{04D19CAE-E3EF-463F-99B4-6A7FE7503B1C}" type="pres">
      <dgm:prSet presAssocID="{2430ABA7-3E6E-4195-B363-66A36A81ACFF}" presName="rootComposite" presStyleCnt="0"/>
      <dgm:spPr/>
    </dgm:pt>
    <dgm:pt modelId="{2B2EA9DB-E405-407F-9C90-7FB3F3E138F4}" type="pres">
      <dgm:prSet presAssocID="{2430ABA7-3E6E-4195-B363-66A36A81AC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93EBE-4BA7-4779-B27B-12E2EC5EB057}" type="pres">
      <dgm:prSet presAssocID="{2430ABA7-3E6E-4195-B363-66A36A81ACFF}" presName="rootConnector" presStyleLbl="node3" presStyleIdx="0" presStyleCnt="1"/>
      <dgm:spPr/>
      <dgm:t>
        <a:bodyPr/>
        <a:lstStyle/>
        <a:p>
          <a:endParaRPr lang="en-US"/>
        </a:p>
      </dgm:t>
    </dgm:pt>
    <dgm:pt modelId="{6975675B-2B94-46FF-96C8-33D1078C764D}" type="pres">
      <dgm:prSet presAssocID="{2430ABA7-3E6E-4195-B363-66A36A81ACFF}" presName="hierChild4" presStyleCnt="0"/>
      <dgm:spPr/>
    </dgm:pt>
    <dgm:pt modelId="{BF3EAB27-56F9-4A6E-B675-40E9621D58BC}" type="pres">
      <dgm:prSet presAssocID="{418DA5FF-3E44-4F00-834A-9350E303D9B4}" presName="Name37" presStyleLbl="parChTrans1D4" presStyleIdx="0" presStyleCnt="2"/>
      <dgm:spPr/>
      <dgm:t>
        <a:bodyPr/>
        <a:lstStyle/>
        <a:p>
          <a:endParaRPr lang="en-US"/>
        </a:p>
      </dgm:t>
    </dgm:pt>
    <dgm:pt modelId="{03048493-675C-43C2-BB4E-254C461CA5BC}" type="pres">
      <dgm:prSet presAssocID="{C54E747C-CE66-43EB-88A3-72B461E9F6A9}" presName="hierRoot2" presStyleCnt="0">
        <dgm:presLayoutVars>
          <dgm:hierBranch val="init"/>
        </dgm:presLayoutVars>
      </dgm:prSet>
      <dgm:spPr/>
    </dgm:pt>
    <dgm:pt modelId="{BEFAB242-A1B3-428A-9BAA-24F87C6B529D}" type="pres">
      <dgm:prSet presAssocID="{C54E747C-CE66-43EB-88A3-72B461E9F6A9}" presName="rootComposite" presStyleCnt="0"/>
      <dgm:spPr/>
    </dgm:pt>
    <dgm:pt modelId="{86D16D82-A883-47FB-9284-EB8B103E94DD}" type="pres">
      <dgm:prSet presAssocID="{C54E747C-CE66-43EB-88A3-72B461E9F6A9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BFA01-343D-4778-A83C-57F3441C367C}" type="pres">
      <dgm:prSet presAssocID="{C54E747C-CE66-43EB-88A3-72B461E9F6A9}" presName="rootConnector" presStyleLbl="node4" presStyleIdx="0" presStyleCnt="2"/>
      <dgm:spPr/>
      <dgm:t>
        <a:bodyPr/>
        <a:lstStyle/>
        <a:p>
          <a:endParaRPr lang="en-US"/>
        </a:p>
      </dgm:t>
    </dgm:pt>
    <dgm:pt modelId="{EC371A7F-9EEA-4EB2-B9D7-14CC8D0BE95F}" type="pres">
      <dgm:prSet presAssocID="{C54E747C-CE66-43EB-88A3-72B461E9F6A9}" presName="hierChild4" presStyleCnt="0"/>
      <dgm:spPr/>
    </dgm:pt>
    <dgm:pt modelId="{71EDE730-E10B-442A-87B9-2CD9BEFE9B5A}" type="pres">
      <dgm:prSet presAssocID="{21E43A86-EB03-44D8-82A7-FEE4900858A7}" presName="Name37" presStyleLbl="parChTrans1D4" presStyleIdx="1" presStyleCnt="2"/>
      <dgm:spPr/>
      <dgm:t>
        <a:bodyPr/>
        <a:lstStyle/>
        <a:p>
          <a:endParaRPr lang="en-US"/>
        </a:p>
      </dgm:t>
    </dgm:pt>
    <dgm:pt modelId="{25187F3A-C24A-4894-BAD7-433D4B9E6C1E}" type="pres">
      <dgm:prSet presAssocID="{D9675CCF-2686-4685-9D9B-FAB534A3865E}" presName="hierRoot2" presStyleCnt="0">
        <dgm:presLayoutVars>
          <dgm:hierBranch val="init"/>
        </dgm:presLayoutVars>
      </dgm:prSet>
      <dgm:spPr/>
    </dgm:pt>
    <dgm:pt modelId="{8A3ED86F-3FEE-4353-9B86-6321AB0912D0}" type="pres">
      <dgm:prSet presAssocID="{D9675CCF-2686-4685-9D9B-FAB534A3865E}" presName="rootComposite" presStyleCnt="0"/>
      <dgm:spPr/>
    </dgm:pt>
    <dgm:pt modelId="{38B82000-764A-44B2-9D1B-3570F4E1E74D}" type="pres">
      <dgm:prSet presAssocID="{D9675CCF-2686-4685-9D9B-FAB534A3865E}" presName="rootText" presStyleLbl="node4" presStyleIdx="1" presStyleCnt="2" custLinFactNeighborX="11628" custLinFactNeighborY="-3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DA044-075B-4BD0-9C2B-D2257F93E769}" type="pres">
      <dgm:prSet presAssocID="{D9675CCF-2686-4685-9D9B-FAB534A3865E}" presName="rootConnector" presStyleLbl="node4" presStyleIdx="1" presStyleCnt="2"/>
      <dgm:spPr/>
      <dgm:t>
        <a:bodyPr/>
        <a:lstStyle/>
        <a:p>
          <a:endParaRPr lang="en-US"/>
        </a:p>
      </dgm:t>
    </dgm:pt>
    <dgm:pt modelId="{0E034EE5-2231-454B-A139-2C3E4BC6AAC6}" type="pres">
      <dgm:prSet presAssocID="{D9675CCF-2686-4685-9D9B-FAB534A3865E}" presName="hierChild4" presStyleCnt="0"/>
      <dgm:spPr/>
    </dgm:pt>
    <dgm:pt modelId="{34B9B82F-2E25-4B03-BFFD-63ED08177BAA}" type="pres">
      <dgm:prSet presAssocID="{D9675CCF-2686-4685-9D9B-FAB534A3865E}" presName="hierChild5" presStyleCnt="0"/>
      <dgm:spPr/>
    </dgm:pt>
    <dgm:pt modelId="{16E655AB-6A30-4528-8DF7-83E7E6611EBF}" type="pres">
      <dgm:prSet presAssocID="{C54E747C-CE66-43EB-88A3-72B461E9F6A9}" presName="hierChild5" presStyleCnt="0"/>
      <dgm:spPr/>
    </dgm:pt>
    <dgm:pt modelId="{C3958E9C-D25F-4E7F-BB42-4DA83195FCC9}" type="pres">
      <dgm:prSet presAssocID="{2430ABA7-3E6E-4195-B363-66A36A81ACFF}" presName="hierChild5" presStyleCnt="0"/>
      <dgm:spPr/>
    </dgm:pt>
    <dgm:pt modelId="{0216A75A-5EA0-43A6-9F91-EF9E1A68856B}" type="pres">
      <dgm:prSet presAssocID="{3F3B5021-5E65-4D2E-BF81-D77B56386DF2}" presName="hierChild5" presStyleCnt="0"/>
      <dgm:spPr/>
    </dgm:pt>
    <dgm:pt modelId="{1D2A6769-AB52-4DDE-B915-D010B1742B8D}" type="pres">
      <dgm:prSet presAssocID="{A5C2077B-A3B0-48A5-86BD-61EDE9F40954}" presName="hierChild3" presStyleCnt="0"/>
      <dgm:spPr/>
    </dgm:pt>
  </dgm:ptLst>
  <dgm:cxnLst>
    <dgm:cxn modelId="{DF4A3A70-DD68-4019-B639-B4E3B1D7D2F2}" srcId="{D9CF436C-D4BC-4F2C-A606-14D9A0FD87E0}" destId="{A5C2077B-A3B0-48A5-86BD-61EDE9F40954}" srcOrd="0" destOrd="0" parTransId="{D818F6A9-2D6C-4582-AF9A-B0EA2B6F0B68}" sibTransId="{D76521E6-F764-4904-89C2-4E44AE72A3A3}"/>
    <dgm:cxn modelId="{A92B883A-E04C-47EC-A9F9-E1D99A992FBF}" type="presOf" srcId="{21E43A86-EB03-44D8-82A7-FEE4900858A7}" destId="{71EDE730-E10B-442A-87B9-2CD9BEFE9B5A}" srcOrd="0" destOrd="0" presId="urn:microsoft.com/office/officeart/2005/8/layout/orgChart1"/>
    <dgm:cxn modelId="{608BA423-3CE9-4237-9697-6EAAFB2C7DF0}" type="presOf" srcId="{D9675CCF-2686-4685-9D9B-FAB534A3865E}" destId="{FA2DA044-075B-4BD0-9C2B-D2257F93E769}" srcOrd="1" destOrd="0" presId="urn:microsoft.com/office/officeart/2005/8/layout/orgChart1"/>
    <dgm:cxn modelId="{59FAC37F-66CF-40E3-8044-293E07B23364}" type="presOf" srcId="{418DA5FF-3E44-4F00-834A-9350E303D9B4}" destId="{BF3EAB27-56F9-4A6E-B675-40E9621D58BC}" srcOrd="0" destOrd="0" presId="urn:microsoft.com/office/officeart/2005/8/layout/orgChart1"/>
    <dgm:cxn modelId="{3F3C7AEB-7374-4A63-8C65-77462B711BA0}" srcId="{3F3B5021-5E65-4D2E-BF81-D77B56386DF2}" destId="{2430ABA7-3E6E-4195-B363-66A36A81ACFF}" srcOrd="0" destOrd="0" parTransId="{43590B2B-D490-4E91-AB8C-B2CC3638F054}" sibTransId="{30AF881D-B313-431B-B2E1-D0234A821704}"/>
    <dgm:cxn modelId="{341218F5-F5FA-4B9C-A343-E754CD98A759}" type="presOf" srcId="{D9675CCF-2686-4685-9D9B-FAB534A3865E}" destId="{38B82000-764A-44B2-9D1B-3570F4E1E74D}" srcOrd="0" destOrd="0" presId="urn:microsoft.com/office/officeart/2005/8/layout/orgChart1"/>
    <dgm:cxn modelId="{35E46128-480A-4917-A233-255E057FF3F2}" type="presOf" srcId="{C54E747C-CE66-43EB-88A3-72B461E9F6A9}" destId="{86D16D82-A883-47FB-9284-EB8B103E94DD}" srcOrd="0" destOrd="0" presId="urn:microsoft.com/office/officeart/2005/8/layout/orgChart1"/>
    <dgm:cxn modelId="{A8A7615B-7D8B-41FD-BAE5-BC28B7841297}" type="presOf" srcId="{43590B2B-D490-4E91-AB8C-B2CC3638F054}" destId="{6CCDCDDB-9C1A-4328-973E-8CF310FA5A54}" srcOrd="0" destOrd="0" presId="urn:microsoft.com/office/officeart/2005/8/layout/orgChart1"/>
    <dgm:cxn modelId="{E923F0E5-2B18-4F26-95E9-7E8029DDB5E8}" type="presOf" srcId="{3F3B5021-5E65-4D2E-BF81-D77B56386DF2}" destId="{768DC9BD-DF46-4F7F-90B6-EC1501171021}" srcOrd="0" destOrd="0" presId="urn:microsoft.com/office/officeart/2005/8/layout/orgChart1"/>
    <dgm:cxn modelId="{D99E7C1B-BCCD-41D2-83EA-786ECAAE0DCD}" type="presOf" srcId="{2430ABA7-3E6E-4195-B363-66A36A81ACFF}" destId="{26493EBE-4BA7-4779-B27B-12E2EC5EB057}" srcOrd="1" destOrd="0" presId="urn:microsoft.com/office/officeart/2005/8/layout/orgChart1"/>
    <dgm:cxn modelId="{AFC144ED-2826-47CE-93AC-6F588D0C3A94}" type="presOf" srcId="{FCF5E420-5CBF-4EAA-A513-1B9544DC1174}" destId="{CD8011B1-4949-461D-84C5-B858611326EC}" srcOrd="0" destOrd="0" presId="urn:microsoft.com/office/officeart/2005/8/layout/orgChart1"/>
    <dgm:cxn modelId="{FA24B295-F715-4436-97F4-5CE0A352183A}" srcId="{2430ABA7-3E6E-4195-B363-66A36A81ACFF}" destId="{C54E747C-CE66-43EB-88A3-72B461E9F6A9}" srcOrd="0" destOrd="0" parTransId="{418DA5FF-3E44-4F00-834A-9350E303D9B4}" sibTransId="{3D331997-0784-4005-ABD5-E2DB2946355B}"/>
    <dgm:cxn modelId="{B8AD1443-21E4-4B0C-B249-41F023A5C363}" type="presOf" srcId="{3F3B5021-5E65-4D2E-BF81-D77B56386DF2}" destId="{85D38CD7-25A1-4EEB-B178-B09F25059EEB}" srcOrd="1" destOrd="0" presId="urn:microsoft.com/office/officeart/2005/8/layout/orgChart1"/>
    <dgm:cxn modelId="{4A2F3438-FE73-47A8-AC43-0CF9B9F7F9B3}" type="presOf" srcId="{D9CF436C-D4BC-4F2C-A606-14D9A0FD87E0}" destId="{769C1076-B801-4788-BC79-35780D9BE1B2}" srcOrd="0" destOrd="0" presId="urn:microsoft.com/office/officeart/2005/8/layout/orgChart1"/>
    <dgm:cxn modelId="{B24F9A79-193B-4E3B-AB34-B37FD0B3AEC2}" type="presOf" srcId="{A5C2077B-A3B0-48A5-86BD-61EDE9F40954}" destId="{28781199-D41B-410C-BCD0-5D47ED4868AE}" srcOrd="1" destOrd="0" presId="urn:microsoft.com/office/officeart/2005/8/layout/orgChart1"/>
    <dgm:cxn modelId="{C51DC8AD-1B4B-43C8-A8EE-975F0DFD20BB}" srcId="{C54E747C-CE66-43EB-88A3-72B461E9F6A9}" destId="{D9675CCF-2686-4685-9D9B-FAB534A3865E}" srcOrd="0" destOrd="0" parTransId="{21E43A86-EB03-44D8-82A7-FEE4900858A7}" sibTransId="{8FFE6A54-7073-4B50-8087-3E686A1DF323}"/>
    <dgm:cxn modelId="{E201389D-9E30-4FA5-81C8-556A2A34A347}" type="presOf" srcId="{2430ABA7-3E6E-4195-B363-66A36A81ACFF}" destId="{2B2EA9DB-E405-407F-9C90-7FB3F3E138F4}" srcOrd="0" destOrd="0" presId="urn:microsoft.com/office/officeart/2005/8/layout/orgChart1"/>
    <dgm:cxn modelId="{4BC077F6-67C2-496B-AE42-D22D5ED11A2F}" type="presOf" srcId="{C54E747C-CE66-43EB-88A3-72B461E9F6A9}" destId="{1CABFA01-343D-4778-A83C-57F3441C367C}" srcOrd="1" destOrd="0" presId="urn:microsoft.com/office/officeart/2005/8/layout/orgChart1"/>
    <dgm:cxn modelId="{2CC290B6-6F7C-4033-9683-5010421B6100}" type="presOf" srcId="{A5C2077B-A3B0-48A5-86BD-61EDE9F40954}" destId="{ED47D8D7-256A-455B-B2AE-268A40E415E3}" srcOrd="0" destOrd="0" presId="urn:microsoft.com/office/officeart/2005/8/layout/orgChart1"/>
    <dgm:cxn modelId="{59448CBA-A88C-40C4-916B-857B457D5A50}" srcId="{A5C2077B-A3B0-48A5-86BD-61EDE9F40954}" destId="{3F3B5021-5E65-4D2E-BF81-D77B56386DF2}" srcOrd="0" destOrd="0" parTransId="{FCF5E420-5CBF-4EAA-A513-1B9544DC1174}" sibTransId="{4153F751-F632-4D52-A481-7670E61F10DD}"/>
    <dgm:cxn modelId="{5F627D38-BEBC-40FA-98DD-E77D441EC550}" type="presParOf" srcId="{769C1076-B801-4788-BC79-35780D9BE1B2}" destId="{E8DCC80D-51E0-47FA-A7EA-16E1CF4EEA26}" srcOrd="0" destOrd="0" presId="urn:microsoft.com/office/officeart/2005/8/layout/orgChart1"/>
    <dgm:cxn modelId="{A903CA45-1311-4E41-8BE9-94D72040BBE0}" type="presParOf" srcId="{E8DCC80D-51E0-47FA-A7EA-16E1CF4EEA26}" destId="{FE19D7CD-AEE8-4705-BFD3-8A0B0B6AE356}" srcOrd="0" destOrd="0" presId="urn:microsoft.com/office/officeart/2005/8/layout/orgChart1"/>
    <dgm:cxn modelId="{96135849-6440-478A-83AA-97C28708182D}" type="presParOf" srcId="{FE19D7CD-AEE8-4705-BFD3-8A0B0B6AE356}" destId="{ED47D8D7-256A-455B-B2AE-268A40E415E3}" srcOrd="0" destOrd="0" presId="urn:microsoft.com/office/officeart/2005/8/layout/orgChart1"/>
    <dgm:cxn modelId="{4990C60A-6F2B-4B24-90DF-151BBE47AD0F}" type="presParOf" srcId="{FE19D7CD-AEE8-4705-BFD3-8A0B0B6AE356}" destId="{28781199-D41B-410C-BCD0-5D47ED4868AE}" srcOrd="1" destOrd="0" presId="urn:microsoft.com/office/officeart/2005/8/layout/orgChart1"/>
    <dgm:cxn modelId="{FF39E338-8C2A-4F69-A893-794DEB4EE04D}" type="presParOf" srcId="{E8DCC80D-51E0-47FA-A7EA-16E1CF4EEA26}" destId="{715B5588-5921-4A4A-9B33-0DAA6954B385}" srcOrd="1" destOrd="0" presId="urn:microsoft.com/office/officeart/2005/8/layout/orgChart1"/>
    <dgm:cxn modelId="{D9E8E3DA-C8CA-414F-9712-81B0D8F63161}" type="presParOf" srcId="{715B5588-5921-4A4A-9B33-0DAA6954B385}" destId="{CD8011B1-4949-461D-84C5-B858611326EC}" srcOrd="0" destOrd="0" presId="urn:microsoft.com/office/officeart/2005/8/layout/orgChart1"/>
    <dgm:cxn modelId="{EEF1485E-1CD3-4F5D-9F83-52D0A9065397}" type="presParOf" srcId="{715B5588-5921-4A4A-9B33-0DAA6954B385}" destId="{D87ECE2C-85F0-4C83-9083-E97119510902}" srcOrd="1" destOrd="0" presId="urn:microsoft.com/office/officeart/2005/8/layout/orgChart1"/>
    <dgm:cxn modelId="{95F21912-36E4-49B3-B9E1-8D0587ED73FB}" type="presParOf" srcId="{D87ECE2C-85F0-4C83-9083-E97119510902}" destId="{633910E1-C11D-42FB-AB5E-D506B28ED16D}" srcOrd="0" destOrd="0" presId="urn:microsoft.com/office/officeart/2005/8/layout/orgChart1"/>
    <dgm:cxn modelId="{4178869F-1FA5-491E-B996-41E9D2481EAB}" type="presParOf" srcId="{633910E1-C11D-42FB-AB5E-D506B28ED16D}" destId="{768DC9BD-DF46-4F7F-90B6-EC1501171021}" srcOrd="0" destOrd="0" presId="urn:microsoft.com/office/officeart/2005/8/layout/orgChart1"/>
    <dgm:cxn modelId="{93FC3481-E506-491B-B504-FA31921C170F}" type="presParOf" srcId="{633910E1-C11D-42FB-AB5E-D506B28ED16D}" destId="{85D38CD7-25A1-4EEB-B178-B09F25059EEB}" srcOrd="1" destOrd="0" presId="urn:microsoft.com/office/officeart/2005/8/layout/orgChart1"/>
    <dgm:cxn modelId="{213E32D0-0469-4DDA-AC41-CE199028B660}" type="presParOf" srcId="{D87ECE2C-85F0-4C83-9083-E97119510902}" destId="{7B8ADF9B-9361-4E41-A80F-A7E70738310C}" srcOrd="1" destOrd="0" presId="urn:microsoft.com/office/officeart/2005/8/layout/orgChart1"/>
    <dgm:cxn modelId="{7D49123D-9053-41F4-BEFB-5FB5E14D477D}" type="presParOf" srcId="{7B8ADF9B-9361-4E41-A80F-A7E70738310C}" destId="{6CCDCDDB-9C1A-4328-973E-8CF310FA5A54}" srcOrd="0" destOrd="0" presId="urn:microsoft.com/office/officeart/2005/8/layout/orgChart1"/>
    <dgm:cxn modelId="{3CE192CD-6A65-4BE5-8121-09AB952739D7}" type="presParOf" srcId="{7B8ADF9B-9361-4E41-A80F-A7E70738310C}" destId="{13E0FB1F-35B3-4537-9549-441FD37FA57D}" srcOrd="1" destOrd="0" presId="urn:microsoft.com/office/officeart/2005/8/layout/orgChart1"/>
    <dgm:cxn modelId="{FC75CA9A-690B-4012-A57E-024D1470090A}" type="presParOf" srcId="{13E0FB1F-35B3-4537-9549-441FD37FA57D}" destId="{04D19CAE-E3EF-463F-99B4-6A7FE7503B1C}" srcOrd="0" destOrd="0" presId="urn:microsoft.com/office/officeart/2005/8/layout/orgChart1"/>
    <dgm:cxn modelId="{61BB3CC1-215A-4FD7-9764-FFFD4A9F810E}" type="presParOf" srcId="{04D19CAE-E3EF-463F-99B4-6A7FE7503B1C}" destId="{2B2EA9DB-E405-407F-9C90-7FB3F3E138F4}" srcOrd="0" destOrd="0" presId="urn:microsoft.com/office/officeart/2005/8/layout/orgChart1"/>
    <dgm:cxn modelId="{D1496A61-CC2E-47C6-9B12-830E3A80E3D5}" type="presParOf" srcId="{04D19CAE-E3EF-463F-99B4-6A7FE7503B1C}" destId="{26493EBE-4BA7-4779-B27B-12E2EC5EB057}" srcOrd="1" destOrd="0" presId="urn:microsoft.com/office/officeart/2005/8/layout/orgChart1"/>
    <dgm:cxn modelId="{BB8BDF26-4BA7-4C50-96B7-3139CCB29DA7}" type="presParOf" srcId="{13E0FB1F-35B3-4537-9549-441FD37FA57D}" destId="{6975675B-2B94-46FF-96C8-33D1078C764D}" srcOrd="1" destOrd="0" presId="urn:microsoft.com/office/officeart/2005/8/layout/orgChart1"/>
    <dgm:cxn modelId="{E64D3D77-4E00-4C7D-93A9-BED209D03936}" type="presParOf" srcId="{6975675B-2B94-46FF-96C8-33D1078C764D}" destId="{BF3EAB27-56F9-4A6E-B675-40E9621D58BC}" srcOrd="0" destOrd="0" presId="urn:microsoft.com/office/officeart/2005/8/layout/orgChart1"/>
    <dgm:cxn modelId="{9C78C309-F568-4047-BD42-BE2FC00E701B}" type="presParOf" srcId="{6975675B-2B94-46FF-96C8-33D1078C764D}" destId="{03048493-675C-43C2-BB4E-254C461CA5BC}" srcOrd="1" destOrd="0" presId="urn:microsoft.com/office/officeart/2005/8/layout/orgChart1"/>
    <dgm:cxn modelId="{BF9E758A-41E6-4F00-9711-E1D18E271BBD}" type="presParOf" srcId="{03048493-675C-43C2-BB4E-254C461CA5BC}" destId="{BEFAB242-A1B3-428A-9BAA-24F87C6B529D}" srcOrd="0" destOrd="0" presId="urn:microsoft.com/office/officeart/2005/8/layout/orgChart1"/>
    <dgm:cxn modelId="{7D5E12CA-D465-42BA-AE71-7508EB8EF0DB}" type="presParOf" srcId="{BEFAB242-A1B3-428A-9BAA-24F87C6B529D}" destId="{86D16D82-A883-47FB-9284-EB8B103E94DD}" srcOrd="0" destOrd="0" presId="urn:microsoft.com/office/officeart/2005/8/layout/orgChart1"/>
    <dgm:cxn modelId="{F38CE2DD-AFFD-4616-829B-FF09BB2CFA55}" type="presParOf" srcId="{BEFAB242-A1B3-428A-9BAA-24F87C6B529D}" destId="{1CABFA01-343D-4778-A83C-57F3441C367C}" srcOrd="1" destOrd="0" presId="urn:microsoft.com/office/officeart/2005/8/layout/orgChart1"/>
    <dgm:cxn modelId="{469F075D-AB26-4698-A109-C579B47B70F2}" type="presParOf" srcId="{03048493-675C-43C2-BB4E-254C461CA5BC}" destId="{EC371A7F-9EEA-4EB2-B9D7-14CC8D0BE95F}" srcOrd="1" destOrd="0" presId="urn:microsoft.com/office/officeart/2005/8/layout/orgChart1"/>
    <dgm:cxn modelId="{C69F2B5C-226E-49A7-8C85-F3B15110F63C}" type="presParOf" srcId="{EC371A7F-9EEA-4EB2-B9D7-14CC8D0BE95F}" destId="{71EDE730-E10B-442A-87B9-2CD9BEFE9B5A}" srcOrd="0" destOrd="0" presId="urn:microsoft.com/office/officeart/2005/8/layout/orgChart1"/>
    <dgm:cxn modelId="{647C6F01-5E0A-447C-9042-64AE38C748D3}" type="presParOf" srcId="{EC371A7F-9EEA-4EB2-B9D7-14CC8D0BE95F}" destId="{25187F3A-C24A-4894-BAD7-433D4B9E6C1E}" srcOrd="1" destOrd="0" presId="urn:microsoft.com/office/officeart/2005/8/layout/orgChart1"/>
    <dgm:cxn modelId="{C64A5977-5DA4-4C44-A7A4-48F68E57D922}" type="presParOf" srcId="{25187F3A-C24A-4894-BAD7-433D4B9E6C1E}" destId="{8A3ED86F-3FEE-4353-9B86-6321AB0912D0}" srcOrd="0" destOrd="0" presId="urn:microsoft.com/office/officeart/2005/8/layout/orgChart1"/>
    <dgm:cxn modelId="{B76EA8CC-7922-4B30-A535-79F138B97EA2}" type="presParOf" srcId="{8A3ED86F-3FEE-4353-9B86-6321AB0912D0}" destId="{38B82000-764A-44B2-9D1B-3570F4E1E74D}" srcOrd="0" destOrd="0" presId="urn:microsoft.com/office/officeart/2005/8/layout/orgChart1"/>
    <dgm:cxn modelId="{B4B52D8B-E7A5-4390-B665-3AF3CF5B2465}" type="presParOf" srcId="{8A3ED86F-3FEE-4353-9B86-6321AB0912D0}" destId="{FA2DA044-075B-4BD0-9C2B-D2257F93E769}" srcOrd="1" destOrd="0" presId="urn:microsoft.com/office/officeart/2005/8/layout/orgChart1"/>
    <dgm:cxn modelId="{D8AA7AE5-716E-4636-94A3-90546D21E611}" type="presParOf" srcId="{25187F3A-C24A-4894-BAD7-433D4B9E6C1E}" destId="{0E034EE5-2231-454B-A139-2C3E4BC6AAC6}" srcOrd="1" destOrd="0" presId="urn:microsoft.com/office/officeart/2005/8/layout/orgChart1"/>
    <dgm:cxn modelId="{7BCC778B-C4C0-47BF-8F9E-317F558BE6F3}" type="presParOf" srcId="{25187F3A-C24A-4894-BAD7-433D4B9E6C1E}" destId="{34B9B82F-2E25-4B03-BFFD-63ED08177BAA}" srcOrd="2" destOrd="0" presId="urn:microsoft.com/office/officeart/2005/8/layout/orgChart1"/>
    <dgm:cxn modelId="{5E554A4D-861D-4BD5-9EBC-AAD2613AD25F}" type="presParOf" srcId="{03048493-675C-43C2-BB4E-254C461CA5BC}" destId="{16E655AB-6A30-4528-8DF7-83E7E6611EBF}" srcOrd="2" destOrd="0" presId="urn:microsoft.com/office/officeart/2005/8/layout/orgChart1"/>
    <dgm:cxn modelId="{E5287E76-521C-4093-BF6E-B6936D6E3AA7}" type="presParOf" srcId="{13E0FB1F-35B3-4537-9549-441FD37FA57D}" destId="{C3958E9C-D25F-4E7F-BB42-4DA83195FCC9}" srcOrd="2" destOrd="0" presId="urn:microsoft.com/office/officeart/2005/8/layout/orgChart1"/>
    <dgm:cxn modelId="{0ADF0986-C5F6-4A61-B146-949AF2EDF8A6}" type="presParOf" srcId="{D87ECE2C-85F0-4C83-9083-E97119510902}" destId="{0216A75A-5EA0-43A6-9F91-EF9E1A68856B}" srcOrd="2" destOrd="0" presId="urn:microsoft.com/office/officeart/2005/8/layout/orgChart1"/>
    <dgm:cxn modelId="{036C8AD3-F570-42F2-BD31-5B25737C4836}" type="presParOf" srcId="{E8DCC80D-51E0-47FA-A7EA-16E1CF4EEA26}" destId="{1D2A6769-AB52-4DDE-B915-D010B1742B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D18511-29DD-4FB2-A3F0-C38E1D064C04}">
      <dsp:nvSpPr>
        <dsp:cNvPr id="0" name=""/>
        <dsp:cNvSpPr/>
      </dsp:nvSpPr>
      <dsp:spPr>
        <a:xfrm>
          <a:off x="4571504" y="4513131"/>
          <a:ext cx="308531" cy="1083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3432"/>
              </a:lnTo>
              <a:lnTo>
                <a:pt x="308531" y="10834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2C9411-B50D-47AC-B55C-7181D150AB6E}">
      <dsp:nvSpPr>
        <dsp:cNvPr id="0" name=""/>
        <dsp:cNvSpPr/>
      </dsp:nvSpPr>
      <dsp:spPr>
        <a:xfrm>
          <a:off x="4089937" y="2845264"/>
          <a:ext cx="1421210" cy="493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656"/>
              </a:lnTo>
              <a:lnTo>
                <a:pt x="1421210" y="246656"/>
              </a:lnTo>
              <a:lnTo>
                <a:pt x="1421210" y="4933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B83A83-BF9A-4088-911B-2204879FD414}">
      <dsp:nvSpPr>
        <dsp:cNvPr id="0" name=""/>
        <dsp:cNvSpPr/>
      </dsp:nvSpPr>
      <dsp:spPr>
        <a:xfrm>
          <a:off x="1729083" y="4513131"/>
          <a:ext cx="352366" cy="1080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0590"/>
              </a:lnTo>
              <a:lnTo>
                <a:pt x="352366" y="10805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6B57F-596B-4480-9EB5-126257FDC531}">
      <dsp:nvSpPr>
        <dsp:cNvPr id="0" name=""/>
        <dsp:cNvSpPr/>
      </dsp:nvSpPr>
      <dsp:spPr>
        <a:xfrm>
          <a:off x="2668726" y="2845264"/>
          <a:ext cx="1421210" cy="493312"/>
        </a:xfrm>
        <a:custGeom>
          <a:avLst/>
          <a:gdLst/>
          <a:ahLst/>
          <a:cxnLst/>
          <a:rect l="0" t="0" r="0" b="0"/>
          <a:pathLst>
            <a:path>
              <a:moveTo>
                <a:pt x="1421210" y="0"/>
              </a:moveTo>
              <a:lnTo>
                <a:pt x="1421210" y="246656"/>
              </a:lnTo>
              <a:lnTo>
                <a:pt x="0" y="246656"/>
              </a:lnTo>
              <a:lnTo>
                <a:pt x="0" y="4933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4044217" y="1177396"/>
          <a:ext cx="91440" cy="4933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33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261930-868E-41D9-8D37-A8A23EEBC4AF}">
      <dsp:nvSpPr>
        <dsp:cNvPr id="0" name=""/>
        <dsp:cNvSpPr/>
      </dsp:nvSpPr>
      <dsp:spPr>
        <a:xfrm>
          <a:off x="2915383" y="2842"/>
          <a:ext cx="2349108" cy="1174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Department Initiator</a:t>
          </a:r>
          <a:endParaRPr lang="en-US" sz="2800" kern="1200" dirty="0"/>
        </a:p>
      </dsp:txBody>
      <dsp:txXfrm>
        <a:off x="2915383" y="2842"/>
        <a:ext cx="2349108" cy="1174554"/>
      </dsp:txXfrm>
    </dsp:sp>
    <dsp:sp modelId="{2B2EA9DB-E405-407F-9C90-7FB3F3E138F4}">
      <dsp:nvSpPr>
        <dsp:cNvPr id="0" name=""/>
        <dsp:cNvSpPr/>
      </dsp:nvSpPr>
      <dsp:spPr>
        <a:xfrm>
          <a:off x="2915383" y="1670709"/>
          <a:ext cx="2349108" cy="1174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Unit Approver</a:t>
          </a:r>
          <a:endParaRPr lang="en-US" sz="2800" kern="1200" dirty="0"/>
        </a:p>
      </dsp:txBody>
      <dsp:txXfrm>
        <a:off x="2915383" y="1670709"/>
        <a:ext cx="2349108" cy="1174554"/>
      </dsp:txXfrm>
    </dsp:sp>
    <dsp:sp modelId="{85720554-867A-44D8-94B0-390971E3E5C8}">
      <dsp:nvSpPr>
        <dsp:cNvPr id="0" name=""/>
        <dsp:cNvSpPr/>
      </dsp:nvSpPr>
      <dsp:spPr>
        <a:xfrm>
          <a:off x="1494172" y="3338576"/>
          <a:ext cx="2349108" cy="1174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HR &amp; Faculty Services Approval Box</a:t>
          </a:r>
          <a:endParaRPr lang="en-US" sz="2800" kern="1200" dirty="0"/>
        </a:p>
      </dsp:txBody>
      <dsp:txXfrm>
        <a:off x="1494172" y="3338576"/>
        <a:ext cx="2349108" cy="1174554"/>
      </dsp:txXfrm>
    </dsp:sp>
    <dsp:sp modelId="{696B7D82-3F24-47FE-A0BB-A6A97E55F70D}">
      <dsp:nvSpPr>
        <dsp:cNvPr id="0" name=""/>
        <dsp:cNvSpPr/>
      </dsp:nvSpPr>
      <dsp:spPr>
        <a:xfrm>
          <a:off x="2081449" y="5006444"/>
          <a:ext cx="2349108" cy="1174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Processed by Payroll</a:t>
          </a:r>
          <a:endParaRPr lang="en-US" sz="2800" kern="1200" dirty="0"/>
        </a:p>
      </dsp:txBody>
      <dsp:txXfrm>
        <a:off x="2081449" y="5006444"/>
        <a:ext cx="2349108" cy="1174554"/>
      </dsp:txXfrm>
    </dsp:sp>
    <dsp:sp modelId="{ED31F917-E1AB-4F7B-8386-77CBF9BF5064}">
      <dsp:nvSpPr>
        <dsp:cNvPr id="0" name=""/>
        <dsp:cNvSpPr/>
      </dsp:nvSpPr>
      <dsp:spPr>
        <a:xfrm>
          <a:off x="4336593" y="3338576"/>
          <a:ext cx="2349108" cy="1174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Grads, PDF: Grad College</a:t>
          </a:r>
          <a:endParaRPr lang="en-US" sz="2800" kern="1200" dirty="0"/>
        </a:p>
      </dsp:txBody>
      <dsp:txXfrm>
        <a:off x="4336593" y="3338576"/>
        <a:ext cx="2349108" cy="1174554"/>
      </dsp:txXfrm>
    </dsp:sp>
    <dsp:sp modelId="{C8B5C915-AD2B-4DB2-A9EB-FE08F2E3996E}">
      <dsp:nvSpPr>
        <dsp:cNvPr id="0" name=""/>
        <dsp:cNvSpPr/>
      </dsp:nvSpPr>
      <dsp:spPr>
        <a:xfrm>
          <a:off x="4880036" y="5009286"/>
          <a:ext cx="2349108" cy="1174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Processed by Payroll</a:t>
          </a:r>
          <a:endParaRPr lang="en-US" sz="2800" kern="1200" dirty="0"/>
        </a:p>
      </dsp:txBody>
      <dsp:txXfrm>
        <a:off x="4880036" y="5009286"/>
        <a:ext cx="2349108" cy="117455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E730-E10B-442A-87B9-2CD9BEFE9B5A}">
      <dsp:nvSpPr>
        <dsp:cNvPr id="0" name=""/>
        <dsp:cNvSpPr/>
      </dsp:nvSpPr>
      <dsp:spPr>
        <a:xfrm>
          <a:off x="3178314" y="4370750"/>
          <a:ext cx="442383" cy="761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87"/>
              </a:lnTo>
              <a:lnTo>
                <a:pt x="442383" y="761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3797133" y="3191193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3797133" y="2011637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3797133" y="832081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012180" y="1407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Reason: FAC_RSRCH_SUM</a:t>
          </a:r>
          <a:endParaRPr lang="en-US" sz="1500" kern="1200" dirty="0"/>
        </a:p>
      </dsp:txBody>
      <dsp:txXfrm>
        <a:off x="3012180" y="1407"/>
        <a:ext cx="1661346" cy="830673"/>
      </dsp:txXfrm>
    </dsp:sp>
    <dsp:sp modelId="{768DC9BD-DF46-4F7F-90B6-EC1501171021}">
      <dsp:nvSpPr>
        <dsp:cNvPr id="0" name=""/>
        <dsp:cNvSpPr/>
      </dsp:nvSpPr>
      <dsp:spPr>
        <a:xfrm>
          <a:off x="3012180" y="1180963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Department Initiator</a:t>
          </a:r>
          <a:endParaRPr lang="en-US" sz="1500" kern="1200" dirty="0"/>
        </a:p>
      </dsp:txBody>
      <dsp:txXfrm>
        <a:off x="3012180" y="1180963"/>
        <a:ext cx="1661346" cy="830673"/>
      </dsp:txXfrm>
    </dsp:sp>
    <dsp:sp modelId="{2B2EA9DB-E405-407F-9C90-7FB3F3E138F4}">
      <dsp:nvSpPr>
        <dsp:cNvPr id="0" name=""/>
        <dsp:cNvSpPr/>
      </dsp:nvSpPr>
      <dsp:spPr>
        <a:xfrm>
          <a:off x="3012180" y="2360520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Unit Approver</a:t>
          </a:r>
          <a:endParaRPr lang="en-US" sz="1500" kern="1200" dirty="0"/>
        </a:p>
      </dsp:txBody>
      <dsp:txXfrm>
        <a:off x="3012180" y="2360520"/>
        <a:ext cx="1661346" cy="830673"/>
      </dsp:txXfrm>
    </dsp:sp>
    <dsp:sp modelId="{86D16D82-A883-47FB-9284-EB8B103E94DD}">
      <dsp:nvSpPr>
        <dsp:cNvPr id="0" name=""/>
        <dsp:cNvSpPr/>
      </dsp:nvSpPr>
      <dsp:spPr>
        <a:xfrm>
          <a:off x="3012180" y="3540076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Faculty Services</a:t>
          </a:r>
          <a:endParaRPr lang="en-US" sz="1500" kern="1200" dirty="0"/>
        </a:p>
      </dsp:txBody>
      <dsp:txXfrm>
        <a:off x="3012180" y="3540076"/>
        <a:ext cx="1661346" cy="830673"/>
      </dsp:txXfrm>
    </dsp:sp>
    <dsp:sp modelId="{38B82000-764A-44B2-9D1B-3570F4E1E74D}">
      <dsp:nvSpPr>
        <dsp:cNvPr id="0" name=""/>
        <dsp:cNvSpPr/>
      </dsp:nvSpPr>
      <dsp:spPr>
        <a:xfrm>
          <a:off x="3620698" y="4716501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Processed by Payroll</a:t>
          </a:r>
          <a:endParaRPr lang="en-US" sz="1500" kern="1200" dirty="0"/>
        </a:p>
      </dsp:txBody>
      <dsp:txXfrm>
        <a:off x="3620698" y="4716501"/>
        <a:ext cx="1661346" cy="83067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8A8AA-4B69-4601-A878-7064AD4CA6C3}">
      <dsp:nvSpPr>
        <dsp:cNvPr id="0" name=""/>
        <dsp:cNvSpPr/>
      </dsp:nvSpPr>
      <dsp:spPr>
        <a:xfrm>
          <a:off x="2804533" y="3228133"/>
          <a:ext cx="1016968" cy="3529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498"/>
              </a:lnTo>
              <a:lnTo>
                <a:pt x="1016968" y="176498"/>
              </a:lnTo>
              <a:lnTo>
                <a:pt x="1016968" y="3529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DE730-E10B-442A-87B9-2CD9BEFE9B5A}">
      <dsp:nvSpPr>
        <dsp:cNvPr id="0" name=""/>
        <dsp:cNvSpPr/>
      </dsp:nvSpPr>
      <dsp:spPr>
        <a:xfrm>
          <a:off x="1115188" y="4421601"/>
          <a:ext cx="746858" cy="773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3961"/>
              </a:lnTo>
              <a:lnTo>
                <a:pt x="746858" y="7739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6B57F-596B-4480-9EB5-126257FDC531}">
      <dsp:nvSpPr>
        <dsp:cNvPr id="0" name=""/>
        <dsp:cNvSpPr/>
      </dsp:nvSpPr>
      <dsp:spPr>
        <a:xfrm>
          <a:off x="1787564" y="3228133"/>
          <a:ext cx="1016968" cy="352997"/>
        </a:xfrm>
        <a:custGeom>
          <a:avLst/>
          <a:gdLst/>
          <a:ahLst/>
          <a:cxnLst/>
          <a:rect l="0" t="0" r="0" b="0"/>
          <a:pathLst>
            <a:path>
              <a:moveTo>
                <a:pt x="1016968" y="0"/>
              </a:moveTo>
              <a:lnTo>
                <a:pt x="1016968" y="176498"/>
              </a:lnTo>
              <a:lnTo>
                <a:pt x="0" y="176498"/>
              </a:lnTo>
              <a:lnTo>
                <a:pt x="0" y="3529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2758813" y="2034666"/>
          <a:ext cx="91440" cy="3529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9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2758813" y="841199"/>
          <a:ext cx="91440" cy="3529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9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1964063" y="729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Reason: AWD_BONUS</a:t>
          </a:r>
          <a:endParaRPr lang="en-US" sz="1700" kern="1200" dirty="0"/>
        </a:p>
      </dsp:txBody>
      <dsp:txXfrm>
        <a:off x="1964063" y="729"/>
        <a:ext cx="1680939" cy="840469"/>
      </dsp:txXfrm>
    </dsp:sp>
    <dsp:sp modelId="{768DC9BD-DF46-4F7F-90B6-EC1501171021}">
      <dsp:nvSpPr>
        <dsp:cNvPr id="0" name=""/>
        <dsp:cNvSpPr/>
      </dsp:nvSpPr>
      <dsp:spPr>
        <a:xfrm>
          <a:off x="1964063" y="1194196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Department Initiator</a:t>
          </a:r>
          <a:endParaRPr lang="en-US" sz="1700" kern="1200" dirty="0"/>
        </a:p>
      </dsp:txBody>
      <dsp:txXfrm>
        <a:off x="1964063" y="1194196"/>
        <a:ext cx="1680939" cy="840469"/>
      </dsp:txXfrm>
    </dsp:sp>
    <dsp:sp modelId="{2B2EA9DB-E405-407F-9C90-7FB3F3E138F4}">
      <dsp:nvSpPr>
        <dsp:cNvPr id="0" name=""/>
        <dsp:cNvSpPr/>
      </dsp:nvSpPr>
      <dsp:spPr>
        <a:xfrm>
          <a:off x="1964063" y="2387664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Unit Approver</a:t>
          </a:r>
          <a:endParaRPr lang="en-US" sz="1700" kern="1200" dirty="0"/>
        </a:p>
      </dsp:txBody>
      <dsp:txXfrm>
        <a:off x="1964063" y="2387664"/>
        <a:ext cx="1680939" cy="840469"/>
      </dsp:txXfrm>
    </dsp:sp>
    <dsp:sp modelId="{85720554-867A-44D8-94B0-390971E3E5C8}">
      <dsp:nvSpPr>
        <dsp:cNvPr id="0" name=""/>
        <dsp:cNvSpPr/>
      </dsp:nvSpPr>
      <dsp:spPr>
        <a:xfrm>
          <a:off x="947094" y="3581131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Staff Primary: Class &amp; Comp</a:t>
          </a:r>
          <a:endParaRPr lang="en-US" sz="1700" kern="1200" dirty="0"/>
        </a:p>
      </dsp:txBody>
      <dsp:txXfrm>
        <a:off x="947094" y="3581131"/>
        <a:ext cx="1680939" cy="840469"/>
      </dsp:txXfrm>
    </dsp:sp>
    <dsp:sp modelId="{38B82000-764A-44B2-9D1B-3570F4E1E74D}">
      <dsp:nvSpPr>
        <dsp:cNvPr id="0" name=""/>
        <dsp:cNvSpPr/>
      </dsp:nvSpPr>
      <dsp:spPr>
        <a:xfrm>
          <a:off x="1862047" y="4775328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Processed by Payroll</a:t>
          </a:r>
          <a:endParaRPr lang="en-US" sz="1700" kern="1200" dirty="0"/>
        </a:p>
      </dsp:txBody>
      <dsp:txXfrm>
        <a:off x="1862047" y="4775328"/>
        <a:ext cx="1680939" cy="840469"/>
      </dsp:txXfrm>
    </dsp:sp>
    <dsp:sp modelId="{34D81618-11D6-4243-8CFF-767D88CBA231}">
      <dsp:nvSpPr>
        <dsp:cNvPr id="0" name=""/>
        <dsp:cNvSpPr/>
      </dsp:nvSpPr>
      <dsp:spPr>
        <a:xfrm>
          <a:off x="2981032" y="3581131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Faculty Primary: Faculty Services</a:t>
          </a:r>
          <a:endParaRPr lang="en-US" sz="1700" kern="1200" dirty="0"/>
        </a:p>
      </dsp:txBody>
      <dsp:txXfrm>
        <a:off x="2981032" y="3581131"/>
        <a:ext cx="1680939" cy="84046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E730-E10B-442A-87B9-2CD9BEFE9B5A}">
      <dsp:nvSpPr>
        <dsp:cNvPr id="0" name=""/>
        <dsp:cNvSpPr/>
      </dsp:nvSpPr>
      <dsp:spPr>
        <a:xfrm>
          <a:off x="3178314" y="4370750"/>
          <a:ext cx="1317946" cy="761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87"/>
              </a:lnTo>
              <a:lnTo>
                <a:pt x="1317946" y="761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3797133" y="3191193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3797133" y="2011637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3797133" y="832081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012180" y="1407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Reason: GS_ADD_PAY</a:t>
          </a:r>
          <a:endParaRPr lang="en-US" sz="2000" kern="1200" dirty="0"/>
        </a:p>
      </dsp:txBody>
      <dsp:txXfrm>
        <a:off x="3012180" y="1407"/>
        <a:ext cx="1661346" cy="830673"/>
      </dsp:txXfrm>
    </dsp:sp>
    <dsp:sp modelId="{768DC9BD-DF46-4F7F-90B6-EC1501171021}">
      <dsp:nvSpPr>
        <dsp:cNvPr id="0" name=""/>
        <dsp:cNvSpPr/>
      </dsp:nvSpPr>
      <dsp:spPr>
        <a:xfrm>
          <a:off x="3012180" y="1180963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Department Initiator</a:t>
          </a:r>
          <a:endParaRPr lang="en-US" sz="2000" kern="1200" dirty="0"/>
        </a:p>
      </dsp:txBody>
      <dsp:txXfrm>
        <a:off x="3012180" y="1180963"/>
        <a:ext cx="1661346" cy="830673"/>
      </dsp:txXfrm>
    </dsp:sp>
    <dsp:sp modelId="{2B2EA9DB-E405-407F-9C90-7FB3F3E138F4}">
      <dsp:nvSpPr>
        <dsp:cNvPr id="0" name=""/>
        <dsp:cNvSpPr/>
      </dsp:nvSpPr>
      <dsp:spPr>
        <a:xfrm>
          <a:off x="3012180" y="2360520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Unit Approver</a:t>
          </a:r>
          <a:endParaRPr lang="en-US" sz="2000" kern="1200" dirty="0"/>
        </a:p>
      </dsp:txBody>
      <dsp:txXfrm>
        <a:off x="3012180" y="2360520"/>
        <a:ext cx="1661346" cy="830673"/>
      </dsp:txXfrm>
    </dsp:sp>
    <dsp:sp modelId="{86D16D82-A883-47FB-9284-EB8B103E94DD}">
      <dsp:nvSpPr>
        <dsp:cNvPr id="0" name=""/>
        <dsp:cNvSpPr/>
      </dsp:nvSpPr>
      <dsp:spPr>
        <a:xfrm>
          <a:off x="3012180" y="3540076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Grad College</a:t>
          </a:r>
          <a:endParaRPr lang="en-US" sz="2000" kern="1200" dirty="0"/>
        </a:p>
      </dsp:txBody>
      <dsp:txXfrm>
        <a:off x="3012180" y="3540076"/>
        <a:ext cx="1661346" cy="830673"/>
      </dsp:txXfrm>
    </dsp:sp>
    <dsp:sp modelId="{38B82000-764A-44B2-9D1B-3570F4E1E74D}">
      <dsp:nvSpPr>
        <dsp:cNvPr id="0" name=""/>
        <dsp:cNvSpPr/>
      </dsp:nvSpPr>
      <dsp:spPr>
        <a:xfrm>
          <a:off x="4496261" y="4716501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Processed by Payroll</a:t>
          </a:r>
          <a:endParaRPr lang="en-US" sz="2000" kern="1200" dirty="0"/>
        </a:p>
      </dsp:txBody>
      <dsp:txXfrm>
        <a:off x="4496261" y="4716501"/>
        <a:ext cx="1661346" cy="83067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E730-E10B-442A-87B9-2CD9BEFE9B5A}">
      <dsp:nvSpPr>
        <dsp:cNvPr id="0" name=""/>
        <dsp:cNvSpPr/>
      </dsp:nvSpPr>
      <dsp:spPr>
        <a:xfrm>
          <a:off x="2876645" y="4051694"/>
          <a:ext cx="91440" cy="844783"/>
        </a:xfrm>
        <a:custGeom>
          <a:avLst/>
          <a:gdLst/>
          <a:ahLst/>
          <a:cxnLst/>
          <a:rect l="0" t="0" r="0" b="0"/>
          <a:pathLst>
            <a:path>
              <a:moveTo>
                <a:pt x="66744" y="0"/>
              </a:moveTo>
              <a:lnTo>
                <a:pt x="45720" y="8447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3741199" y="2554430"/>
          <a:ext cx="91440" cy="4428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8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3741199" y="1057166"/>
          <a:ext cx="91440" cy="4428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8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2732507" y="2755"/>
          <a:ext cx="2108822" cy="1054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Reason: INCENT_PRG</a:t>
          </a:r>
          <a:endParaRPr lang="en-US" sz="2600" kern="1200" dirty="0"/>
        </a:p>
      </dsp:txBody>
      <dsp:txXfrm>
        <a:off x="2732507" y="2755"/>
        <a:ext cx="2108822" cy="1054411"/>
      </dsp:txXfrm>
    </dsp:sp>
    <dsp:sp modelId="{768DC9BD-DF46-4F7F-90B6-EC1501171021}">
      <dsp:nvSpPr>
        <dsp:cNvPr id="0" name=""/>
        <dsp:cNvSpPr/>
      </dsp:nvSpPr>
      <dsp:spPr>
        <a:xfrm>
          <a:off x="2732507" y="1500019"/>
          <a:ext cx="2108822" cy="1054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Department Initiator</a:t>
          </a:r>
          <a:endParaRPr lang="en-US" sz="2600" kern="1200" dirty="0"/>
        </a:p>
      </dsp:txBody>
      <dsp:txXfrm>
        <a:off x="2732507" y="1500019"/>
        <a:ext cx="2108822" cy="1054411"/>
      </dsp:txXfrm>
    </dsp:sp>
    <dsp:sp modelId="{2B2EA9DB-E405-407F-9C90-7FB3F3E138F4}">
      <dsp:nvSpPr>
        <dsp:cNvPr id="0" name=""/>
        <dsp:cNvSpPr/>
      </dsp:nvSpPr>
      <dsp:spPr>
        <a:xfrm>
          <a:off x="2732507" y="2997283"/>
          <a:ext cx="2108822" cy="1054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Unit Approver</a:t>
          </a:r>
          <a:endParaRPr lang="en-US" sz="2600" kern="1200" dirty="0"/>
        </a:p>
      </dsp:txBody>
      <dsp:txXfrm>
        <a:off x="2732507" y="2997283"/>
        <a:ext cx="2108822" cy="1054411"/>
      </dsp:txXfrm>
    </dsp:sp>
    <dsp:sp modelId="{38B82000-764A-44B2-9D1B-3570F4E1E74D}">
      <dsp:nvSpPr>
        <dsp:cNvPr id="0" name=""/>
        <dsp:cNvSpPr/>
      </dsp:nvSpPr>
      <dsp:spPr>
        <a:xfrm>
          <a:off x="2922365" y="4369272"/>
          <a:ext cx="2108822" cy="1054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Processed by Payroll</a:t>
          </a:r>
          <a:endParaRPr lang="en-US" sz="2600" kern="1200" dirty="0"/>
        </a:p>
      </dsp:txBody>
      <dsp:txXfrm>
        <a:off x="2922365" y="4369272"/>
        <a:ext cx="2108822" cy="105441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8A8AA-4B69-4601-A878-7064AD4CA6C3}">
      <dsp:nvSpPr>
        <dsp:cNvPr id="0" name=""/>
        <dsp:cNvSpPr/>
      </dsp:nvSpPr>
      <dsp:spPr>
        <a:xfrm>
          <a:off x="2804533" y="3228133"/>
          <a:ext cx="1016968" cy="3529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498"/>
              </a:lnTo>
              <a:lnTo>
                <a:pt x="1016968" y="176498"/>
              </a:lnTo>
              <a:lnTo>
                <a:pt x="1016968" y="3529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DE730-E10B-442A-87B9-2CD9BEFE9B5A}">
      <dsp:nvSpPr>
        <dsp:cNvPr id="0" name=""/>
        <dsp:cNvSpPr/>
      </dsp:nvSpPr>
      <dsp:spPr>
        <a:xfrm>
          <a:off x="1115188" y="4421601"/>
          <a:ext cx="746858" cy="773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3961"/>
              </a:lnTo>
              <a:lnTo>
                <a:pt x="746858" y="7739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6B57F-596B-4480-9EB5-126257FDC531}">
      <dsp:nvSpPr>
        <dsp:cNvPr id="0" name=""/>
        <dsp:cNvSpPr/>
      </dsp:nvSpPr>
      <dsp:spPr>
        <a:xfrm>
          <a:off x="1787564" y="3228133"/>
          <a:ext cx="1016968" cy="352997"/>
        </a:xfrm>
        <a:custGeom>
          <a:avLst/>
          <a:gdLst/>
          <a:ahLst/>
          <a:cxnLst/>
          <a:rect l="0" t="0" r="0" b="0"/>
          <a:pathLst>
            <a:path>
              <a:moveTo>
                <a:pt x="1016968" y="0"/>
              </a:moveTo>
              <a:lnTo>
                <a:pt x="1016968" y="176498"/>
              </a:lnTo>
              <a:lnTo>
                <a:pt x="0" y="176498"/>
              </a:lnTo>
              <a:lnTo>
                <a:pt x="0" y="3529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2758813" y="2034666"/>
          <a:ext cx="91440" cy="3529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9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2758813" y="841199"/>
          <a:ext cx="91440" cy="3529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9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1964063" y="729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Reason: </a:t>
          </a:r>
          <a:r>
            <a:rPr lang="en-US" sz="1700" kern="1200" dirty="0" err="1" smtClean="0"/>
            <a:t>Intel_Prop</a:t>
          </a:r>
          <a:endParaRPr lang="en-US" sz="1700" kern="1200" dirty="0"/>
        </a:p>
      </dsp:txBody>
      <dsp:txXfrm>
        <a:off x="1964063" y="729"/>
        <a:ext cx="1680939" cy="840469"/>
      </dsp:txXfrm>
    </dsp:sp>
    <dsp:sp modelId="{768DC9BD-DF46-4F7F-90B6-EC1501171021}">
      <dsp:nvSpPr>
        <dsp:cNvPr id="0" name=""/>
        <dsp:cNvSpPr/>
      </dsp:nvSpPr>
      <dsp:spPr>
        <a:xfrm>
          <a:off x="1964063" y="1194196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Department Initiator</a:t>
          </a:r>
          <a:endParaRPr lang="en-US" sz="1700" kern="1200" dirty="0"/>
        </a:p>
      </dsp:txBody>
      <dsp:txXfrm>
        <a:off x="1964063" y="1194196"/>
        <a:ext cx="1680939" cy="840469"/>
      </dsp:txXfrm>
    </dsp:sp>
    <dsp:sp modelId="{2B2EA9DB-E405-407F-9C90-7FB3F3E138F4}">
      <dsp:nvSpPr>
        <dsp:cNvPr id="0" name=""/>
        <dsp:cNvSpPr/>
      </dsp:nvSpPr>
      <dsp:spPr>
        <a:xfrm>
          <a:off x="1964063" y="2387664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Unit Approver</a:t>
          </a:r>
          <a:endParaRPr lang="en-US" sz="1700" kern="1200" dirty="0"/>
        </a:p>
      </dsp:txBody>
      <dsp:txXfrm>
        <a:off x="1964063" y="2387664"/>
        <a:ext cx="1680939" cy="840469"/>
      </dsp:txXfrm>
    </dsp:sp>
    <dsp:sp modelId="{85720554-867A-44D8-94B0-390971E3E5C8}">
      <dsp:nvSpPr>
        <dsp:cNvPr id="0" name=""/>
        <dsp:cNvSpPr/>
      </dsp:nvSpPr>
      <dsp:spPr>
        <a:xfrm>
          <a:off x="947094" y="3581131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Staff Primary: Class &amp; Comp</a:t>
          </a:r>
          <a:endParaRPr lang="en-US" sz="1700" kern="1200" dirty="0"/>
        </a:p>
      </dsp:txBody>
      <dsp:txXfrm>
        <a:off x="947094" y="3581131"/>
        <a:ext cx="1680939" cy="840469"/>
      </dsp:txXfrm>
    </dsp:sp>
    <dsp:sp modelId="{38B82000-764A-44B2-9D1B-3570F4E1E74D}">
      <dsp:nvSpPr>
        <dsp:cNvPr id="0" name=""/>
        <dsp:cNvSpPr/>
      </dsp:nvSpPr>
      <dsp:spPr>
        <a:xfrm>
          <a:off x="1862047" y="4775328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Processed by Payroll</a:t>
          </a:r>
          <a:endParaRPr lang="en-US" sz="1700" kern="1200" dirty="0"/>
        </a:p>
      </dsp:txBody>
      <dsp:txXfrm>
        <a:off x="1862047" y="4775328"/>
        <a:ext cx="1680939" cy="840469"/>
      </dsp:txXfrm>
    </dsp:sp>
    <dsp:sp modelId="{34D81618-11D6-4243-8CFF-767D88CBA231}">
      <dsp:nvSpPr>
        <dsp:cNvPr id="0" name=""/>
        <dsp:cNvSpPr/>
      </dsp:nvSpPr>
      <dsp:spPr>
        <a:xfrm>
          <a:off x="2981032" y="3581131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Faculty Primary: Faculty Services</a:t>
          </a:r>
          <a:endParaRPr lang="en-US" sz="1700" kern="1200" dirty="0"/>
        </a:p>
      </dsp:txBody>
      <dsp:txXfrm>
        <a:off x="2981032" y="3581131"/>
        <a:ext cx="1680939" cy="84046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E730-E10B-442A-87B9-2CD9BEFE9B5A}">
      <dsp:nvSpPr>
        <dsp:cNvPr id="0" name=""/>
        <dsp:cNvSpPr/>
      </dsp:nvSpPr>
      <dsp:spPr>
        <a:xfrm>
          <a:off x="3178314" y="4370750"/>
          <a:ext cx="1317946" cy="761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87"/>
              </a:lnTo>
              <a:lnTo>
                <a:pt x="1317946" y="761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3797133" y="3191193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3797133" y="2011637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3797133" y="832081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012180" y="1407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Reason: PER_DIEM</a:t>
          </a:r>
          <a:endParaRPr lang="en-US" sz="1900" kern="1200" dirty="0"/>
        </a:p>
      </dsp:txBody>
      <dsp:txXfrm>
        <a:off x="3012180" y="1407"/>
        <a:ext cx="1661346" cy="830673"/>
      </dsp:txXfrm>
    </dsp:sp>
    <dsp:sp modelId="{768DC9BD-DF46-4F7F-90B6-EC1501171021}">
      <dsp:nvSpPr>
        <dsp:cNvPr id="0" name=""/>
        <dsp:cNvSpPr/>
      </dsp:nvSpPr>
      <dsp:spPr>
        <a:xfrm>
          <a:off x="3012180" y="1180963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Department Initiator</a:t>
          </a:r>
          <a:endParaRPr lang="en-US" sz="1900" kern="1200" dirty="0"/>
        </a:p>
      </dsp:txBody>
      <dsp:txXfrm>
        <a:off x="3012180" y="1180963"/>
        <a:ext cx="1661346" cy="830673"/>
      </dsp:txXfrm>
    </dsp:sp>
    <dsp:sp modelId="{2B2EA9DB-E405-407F-9C90-7FB3F3E138F4}">
      <dsp:nvSpPr>
        <dsp:cNvPr id="0" name=""/>
        <dsp:cNvSpPr/>
      </dsp:nvSpPr>
      <dsp:spPr>
        <a:xfrm>
          <a:off x="3012180" y="2360520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Unit Approver</a:t>
          </a:r>
          <a:endParaRPr lang="en-US" sz="1900" kern="1200" dirty="0"/>
        </a:p>
      </dsp:txBody>
      <dsp:txXfrm>
        <a:off x="3012180" y="2360520"/>
        <a:ext cx="1661346" cy="830673"/>
      </dsp:txXfrm>
    </dsp:sp>
    <dsp:sp modelId="{86D16D82-A883-47FB-9284-EB8B103E94DD}">
      <dsp:nvSpPr>
        <dsp:cNvPr id="0" name=""/>
        <dsp:cNvSpPr/>
      </dsp:nvSpPr>
      <dsp:spPr>
        <a:xfrm>
          <a:off x="3012180" y="3540076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Goal payment cannot exceed $1000</a:t>
          </a:r>
          <a:endParaRPr lang="en-US" sz="1900" kern="1200" dirty="0"/>
        </a:p>
      </dsp:txBody>
      <dsp:txXfrm>
        <a:off x="3012180" y="3540076"/>
        <a:ext cx="1661346" cy="830673"/>
      </dsp:txXfrm>
    </dsp:sp>
    <dsp:sp modelId="{38B82000-764A-44B2-9D1B-3570F4E1E74D}">
      <dsp:nvSpPr>
        <dsp:cNvPr id="0" name=""/>
        <dsp:cNvSpPr/>
      </dsp:nvSpPr>
      <dsp:spPr>
        <a:xfrm>
          <a:off x="4496261" y="4716501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Processed by Payroll</a:t>
          </a:r>
          <a:endParaRPr lang="en-US" sz="1900" kern="1200" dirty="0"/>
        </a:p>
      </dsp:txBody>
      <dsp:txXfrm>
        <a:off x="4496261" y="4716501"/>
        <a:ext cx="1661346" cy="83067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8A8AA-4B69-4601-A878-7064AD4CA6C3}">
      <dsp:nvSpPr>
        <dsp:cNvPr id="0" name=""/>
        <dsp:cNvSpPr/>
      </dsp:nvSpPr>
      <dsp:spPr>
        <a:xfrm>
          <a:off x="2804533" y="3228133"/>
          <a:ext cx="1016968" cy="3529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498"/>
              </a:lnTo>
              <a:lnTo>
                <a:pt x="1016968" y="176498"/>
              </a:lnTo>
              <a:lnTo>
                <a:pt x="1016968" y="3529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DE730-E10B-442A-87B9-2CD9BEFE9B5A}">
      <dsp:nvSpPr>
        <dsp:cNvPr id="0" name=""/>
        <dsp:cNvSpPr/>
      </dsp:nvSpPr>
      <dsp:spPr>
        <a:xfrm>
          <a:off x="1115188" y="4421601"/>
          <a:ext cx="746858" cy="773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3961"/>
              </a:lnTo>
              <a:lnTo>
                <a:pt x="746858" y="7739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6B57F-596B-4480-9EB5-126257FDC531}">
      <dsp:nvSpPr>
        <dsp:cNvPr id="0" name=""/>
        <dsp:cNvSpPr/>
      </dsp:nvSpPr>
      <dsp:spPr>
        <a:xfrm>
          <a:off x="1787564" y="3228133"/>
          <a:ext cx="1016968" cy="352997"/>
        </a:xfrm>
        <a:custGeom>
          <a:avLst/>
          <a:gdLst/>
          <a:ahLst/>
          <a:cxnLst/>
          <a:rect l="0" t="0" r="0" b="0"/>
          <a:pathLst>
            <a:path>
              <a:moveTo>
                <a:pt x="1016968" y="0"/>
              </a:moveTo>
              <a:lnTo>
                <a:pt x="1016968" y="176498"/>
              </a:lnTo>
              <a:lnTo>
                <a:pt x="0" y="176498"/>
              </a:lnTo>
              <a:lnTo>
                <a:pt x="0" y="3529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2758813" y="2034666"/>
          <a:ext cx="91440" cy="3529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9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2758813" y="841199"/>
          <a:ext cx="91440" cy="3529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9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1964063" y="729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Reason: SEV_PAY</a:t>
          </a:r>
          <a:endParaRPr lang="en-US" sz="1700" kern="1200" dirty="0"/>
        </a:p>
      </dsp:txBody>
      <dsp:txXfrm>
        <a:off x="1964063" y="729"/>
        <a:ext cx="1680939" cy="840469"/>
      </dsp:txXfrm>
    </dsp:sp>
    <dsp:sp modelId="{768DC9BD-DF46-4F7F-90B6-EC1501171021}">
      <dsp:nvSpPr>
        <dsp:cNvPr id="0" name=""/>
        <dsp:cNvSpPr/>
      </dsp:nvSpPr>
      <dsp:spPr>
        <a:xfrm>
          <a:off x="1964063" y="1194196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Department Initiator</a:t>
          </a:r>
          <a:endParaRPr lang="en-US" sz="1700" kern="1200" dirty="0"/>
        </a:p>
      </dsp:txBody>
      <dsp:txXfrm>
        <a:off x="1964063" y="1194196"/>
        <a:ext cx="1680939" cy="840469"/>
      </dsp:txXfrm>
    </dsp:sp>
    <dsp:sp modelId="{2B2EA9DB-E405-407F-9C90-7FB3F3E138F4}">
      <dsp:nvSpPr>
        <dsp:cNvPr id="0" name=""/>
        <dsp:cNvSpPr/>
      </dsp:nvSpPr>
      <dsp:spPr>
        <a:xfrm>
          <a:off x="1964063" y="2387664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Unit Approver</a:t>
          </a:r>
          <a:endParaRPr lang="en-US" sz="1700" kern="1200" dirty="0"/>
        </a:p>
      </dsp:txBody>
      <dsp:txXfrm>
        <a:off x="1964063" y="2387664"/>
        <a:ext cx="1680939" cy="840469"/>
      </dsp:txXfrm>
    </dsp:sp>
    <dsp:sp modelId="{85720554-867A-44D8-94B0-390971E3E5C8}">
      <dsp:nvSpPr>
        <dsp:cNvPr id="0" name=""/>
        <dsp:cNvSpPr/>
      </dsp:nvSpPr>
      <dsp:spPr>
        <a:xfrm>
          <a:off x="947094" y="3581131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Staff Primary: Class &amp; Comp</a:t>
          </a:r>
          <a:endParaRPr lang="en-US" sz="1700" kern="1200" dirty="0"/>
        </a:p>
      </dsp:txBody>
      <dsp:txXfrm>
        <a:off x="947094" y="3581131"/>
        <a:ext cx="1680939" cy="840469"/>
      </dsp:txXfrm>
    </dsp:sp>
    <dsp:sp modelId="{38B82000-764A-44B2-9D1B-3570F4E1E74D}">
      <dsp:nvSpPr>
        <dsp:cNvPr id="0" name=""/>
        <dsp:cNvSpPr/>
      </dsp:nvSpPr>
      <dsp:spPr>
        <a:xfrm>
          <a:off x="1862047" y="4775328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Processed by Payroll</a:t>
          </a:r>
          <a:endParaRPr lang="en-US" sz="1700" kern="1200" dirty="0"/>
        </a:p>
      </dsp:txBody>
      <dsp:txXfrm>
        <a:off x="1862047" y="4775328"/>
        <a:ext cx="1680939" cy="840469"/>
      </dsp:txXfrm>
    </dsp:sp>
    <dsp:sp modelId="{34D81618-11D6-4243-8CFF-767D88CBA231}">
      <dsp:nvSpPr>
        <dsp:cNvPr id="0" name=""/>
        <dsp:cNvSpPr/>
      </dsp:nvSpPr>
      <dsp:spPr>
        <a:xfrm>
          <a:off x="2981032" y="3581131"/>
          <a:ext cx="1680939" cy="84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Faculty Primary: Faculty Services</a:t>
          </a:r>
          <a:endParaRPr lang="en-US" sz="1700" kern="1200" dirty="0"/>
        </a:p>
      </dsp:txBody>
      <dsp:txXfrm>
        <a:off x="2981032" y="3581131"/>
        <a:ext cx="1680939" cy="84046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E730-E10B-442A-87B9-2CD9BEFE9B5A}">
      <dsp:nvSpPr>
        <dsp:cNvPr id="0" name=""/>
        <dsp:cNvSpPr/>
      </dsp:nvSpPr>
      <dsp:spPr>
        <a:xfrm>
          <a:off x="3178314" y="4370750"/>
          <a:ext cx="442383" cy="761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87"/>
              </a:lnTo>
              <a:lnTo>
                <a:pt x="442383" y="761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3797133" y="3191193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3797133" y="2011637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3797133" y="832081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012180" y="1407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Reason: ST_ADLWRK</a:t>
          </a:r>
          <a:endParaRPr lang="en-US" sz="2200" kern="1200" dirty="0"/>
        </a:p>
      </dsp:txBody>
      <dsp:txXfrm>
        <a:off x="3012180" y="1407"/>
        <a:ext cx="1661346" cy="830673"/>
      </dsp:txXfrm>
    </dsp:sp>
    <dsp:sp modelId="{768DC9BD-DF46-4F7F-90B6-EC1501171021}">
      <dsp:nvSpPr>
        <dsp:cNvPr id="0" name=""/>
        <dsp:cNvSpPr/>
      </dsp:nvSpPr>
      <dsp:spPr>
        <a:xfrm>
          <a:off x="3012180" y="1180963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Department Initiator</a:t>
          </a:r>
          <a:endParaRPr lang="en-US" sz="2200" kern="1200" dirty="0"/>
        </a:p>
      </dsp:txBody>
      <dsp:txXfrm>
        <a:off x="3012180" y="1180963"/>
        <a:ext cx="1661346" cy="830673"/>
      </dsp:txXfrm>
    </dsp:sp>
    <dsp:sp modelId="{2B2EA9DB-E405-407F-9C90-7FB3F3E138F4}">
      <dsp:nvSpPr>
        <dsp:cNvPr id="0" name=""/>
        <dsp:cNvSpPr/>
      </dsp:nvSpPr>
      <dsp:spPr>
        <a:xfrm>
          <a:off x="3012180" y="2360520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Unit Approver</a:t>
          </a:r>
          <a:endParaRPr lang="en-US" sz="2200" kern="1200" dirty="0"/>
        </a:p>
      </dsp:txBody>
      <dsp:txXfrm>
        <a:off x="3012180" y="2360520"/>
        <a:ext cx="1661346" cy="830673"/>
      </dsp:txXfrm>
    </dsp:sp>
    <dsp:sp modelId="{86D16D82-A883-47FB-9284-EB8B103E94DD}">
      <dsp:nvSpPr>
        <dsp:cNvPr id="0" name=""/>
        <dsp:cNvSpPr/>
      </dsp:nvSpPr>
      <dsp:spPr>
        <a:xfrm>
          <a:off x="3012180" y="3540076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Class &amp; Comp</a:t>
          </a:r>
          <a:endParaRPr lang="en-US" sz="2200" kern="1200" dirty="0"/>
        </a:p>
      </dsp:txBody>
      <dsp:txXfrm>
        <a:off x="3012180" y="3540076"/>
        <a:ext cx="1661346" cy="830673"/>
      </dsp:txXfrm>
    </dsp:sp>
    <dsp:sp modelId="{38B82000-764A-44B2-9D1B-3570F4E1E74D}">
      <dsp:nvSpPr>
        <dsp:cNvPr id="0" name=""/>
        <dsp:cNvSpPr/>
      </dsp:nvSpPr>
      <dsp:spPr>
        <a:xfrm>
          <a:off x="3620698" y="4716501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Processed by Payroll</a:t>
          </a:r>
          <a:endParaRPr lang="en-US" sz="2200" kern="1200" dirty="0"/>
        </a:p>
      </dsp:txBody>
      <dsp:txXfrm>
        <a:off x="3620698" y="4716501"/>
        <a:ext cx="1661346" cy="83067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E730-E10B-442A-87B9-2CD9BEFE9B5A}">
      <dsp:nvSpPr>
        <dsp:cNvPr id="0" name=""/>
        <dsp:cNvSpPr/>
      </dsp:nvSpPr>
      <dsp:spPr>
        <a:xfrm>
          <a:off x="3178314" y="4370750"/>
          <a:ext cx="442383" cy="761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87"/>
              </a:lnTo>
              <a:lnTo>
                <a:pt x="442383" y="761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3797133" y="3191193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3797133" y="2011637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3797133" y="832081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012180" y="1407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Reason: ST_FTE_INC</a:t>
          </a:r>
          <a:endParaRPr lang="en-US" sz="2200" kern="1200" dirty="0"/>
        </a:p>
      </dsp:txBody>
      <dsp:txXfrm>
        <a:off x="3012180" y="1407"/>
        <a:ext cx="1661346" cy="830673"/>
      </dsp:txXfrm>
    </dsp:sp>
    <dsp:sp modelId="{768DC9BD-DF46-4F7F-90B6-EC1501171021}">
      <dsp:nvSpPr>
        <dsp:cNvPr id="0" name=""/>
        <dsp:cNvSpPr/>
      </dsp:nvSpPr>
      <dsp:spPr>
        <a:xfrm>
          <a:off x="3012180" y="1180963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Department Initiator</a:t>
          </a:r>
          <a:endParaRPr lang="en-US" sz="2200" kern="1200" dirty="0"/>
        </a:p>
      </dsp:txBody>
      <dsp:txXfrm>
        <a:off x="3012180" y="1180963"/>
        <a:ext cx="1661346" cy="830673"/>
      </dsp:txXfrm>
    </dsp:sp>
    <dsp:sp modelId="{2B2EA9DB-E405-407F-9C90-7FB3F3E138F4}">
      <dsp:nvSpPr>
        <dsp:cNvPr id="0" name=""/>
        <dsp:cNvSpPr/>
      </dsp:nvSpPr>
      <dsp:spPr>
        <a:xfrm>
          <a:off x="3012180" y="2360520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Unit Approver</a:t>
          </a:r>
          <a:endParaRPr lang="en-US" sz="2200" kern="1200" dirty="0"/>
        </a:p>
      </dsp:txBody>
      <dsp:txXfrm>
        <a:off x="3012180" y="2360520"/>
        <a:ext cx="1661346" cy="830673"/>
      </dsp:txXfrm>
    </dsp:sp>
    <dsp:sp modelId="{86D16D82-A883-47FB-9284-EB8B103E94DD}">
      <dsp:nvSpPr>
        <dsp:cNvPr id="0" name=""/>
        <dsp:cNvSpPr/>
      </dsp:nvSpPr>
      <dsp:spPr>
        <a:xfrm>
          <a:off x="3012180" y="3540076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Class &amp; Comp</a:t>
          </a:r>
          <a:endParaRPr lang="en-US" sz="2200" kern="1200" dirty="0"/>
        </a:p>
      </dsp:txBody>
      <dsp:txXfrm>
        <a:off x="3012180" y="3540076"/>
        <a:ext cx="1661346" cy="830673"/>
      </dsp:txXfrm>
    </dsp:sp>
    <dsp:sp modelId="{38B82000-764A-44B2-9D1B-3570F4E1E74D}">
      <dsp:nvSpPr>
        <dsp:cNvPr id="0" name=""/>
        <dsp:cNvSpPr/>
      </dsp:nvSpPr>
      <dsp:spPr>
        <a:xfrm>
          <a:off x="3620698" y="4716501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Processed by Payroll</a:t>
          </a:r>
          <a:endParaRPr lang="en-US" sz="2200" kern="1200" dirty="0"/>
        </a:p>
      </dsp:txBody>
      <dsp:txXfrm>
        <a:off x="3620698" y="4716501"/>
        <a:ext cx="1661346" cy="83067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E730-E10B-442A-87B9-2CD9BEFE9B5A}">
      <dsp:nvSpPr>
        <dsp:cNvPr id="0" name=""/>
        <dsp:cNvSpPr/>
      </dsp:nvSpPr>
      <dsp:spPr>
        <a:xfrm>
          <a:off x="2876645" y="4051694"/>
          <a:ext cx="91440" cy="844783"/>
        </a:xfrm>
        <a:custGeom>
          <a:avLst/>
          <a:gdLst/>
          <a:ahLst/>
          <a:cxnLst/>
          <a:rect l="0" t="0" r="0" b="0"/>
          <a:pathLst>
            <a:path>
              <a:moveTo>
                <a:pt x="66744" y="0"/>
              </a:moveTo>
              <a:lnTo>
                <a:pt x="45720" y="8447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3741199" y="2554430"/>
          <a:ext cx="91440" cy="4428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8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3741199" y="1057166"/>
          <a:ext cx="91440" cy="4428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8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2732507" y="2755"/>
          <a:ext cx="2108822" cy="1054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Reason: ST_ON_CALL</a:t>
          </a:r>
          <a:endParaRPr lang="en-US" sz="2600" kern="1200" dirty="0"/>
        </a:p>
      </dsp:txBody>
      <dsp:txXfrm>
        <a:off x="2732507" y="2755"/>
        <a:ext cx="2108822" cy="1054411"/>
      </dsp:txXfrm>
    </dsp:sp>
    <dsp:sp modelId="{768DC9BD-DF46-4F7F-90B6-EC1501171021}">
      <dsp:nvSpPr>
        <dsp:cNvPr id="0" name=""/>
        <dsp:cNvSpPr/>
      </dsp:nvSpPr>
      <dsp:spPr>
        <a:xfrm>
          <a:off x="2732507" y="1500019"/>
          <a:ext cx="2108822" cy="1054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Department Initiator</a:t>
          </a:r>
          <a:endParaRPr lang="en-US" sz="2600" kern="1200" dirty="0"/>
        </a:p>
      </dsp:txBody>
      <dsp:txXfrm>
        <a:off x="2732507" y="1500019"/>
        <a:ext cx="2108822" cy="1054411"/>
      </dsp:txXfrm>
    </dsp:sp>
    <dsp:sp modelId="{2B2EA9DB-E405-407F-9C90-7FB3F3E138F4}">
      <dsp:nvSpPr>
        <dsp:cNvPr id="0" name=""/>
        <dsp:cNvSpPr/>
      </dsp:nvSpPr>
      <dsp:spPr>
        <a:xfrm>
          <a:off x="2732507" y="2997283"/>
          <a:ext cx="2108822" cy="1054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Unit Approver</a:t>
          </a:r>
          <a:endParaRPr lang="en-US" sz="2600" kern="1200" dirty="0"/>
        </a:p>
      </dsp:txBody>
      <dsp:txXfrm>
        <a:off x="2732507" y="2997283"/>
        <a:ext cx="2108822" cy="1054411"/>
      </dsp:txXfrm>
    </dsp:sp>
    <dsp:sp modelId="{38B82000-764A-44B2-9D1B-3570F4E1E74D}">
      <dsp:nvSpPr>
        <dsp:cNvPr id="0" name=""/>
        <dsp:cNvSpPr/>
      </dsp:nvSpPr>
      <dsp:spPr>
        <a:xfrm>
          <a:off x="2922365" y="4369272"/>
          <a:ext cx="2108822" cy="1054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Processed by Payroll</a:t>
          </a:r>
          <a:endParaRPr lang="en-US" sz="2600" kern="1200" dirty="0"/>
        </a:p>
      </dsp:txBody>
      <dsp:txXfrm>
        <a:off x="2922365" y="4369272"/>
        <a:ext cx="2108822" cy="10544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8A8AA-4B69-4601-A878-7064AD4CA6C3}">
      <dsp:nvSpPr>
        <dsp:cNvPr id="0" name=""/>
        <dsp:cNvSpPr/>
      </dsp:nvSpPr>
      <dsp:spPr>
        <a:xfrm>
          <a:off x="4050522" y="3400509"/>
          <a:ext cx="1070925" cy="371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863"/>
              </a:lnTo>
              <a:lnTo>
                <a:pt x="1070925" y="185863"/>
              </a:lnTo>
              <a:lnTo>
                <a:pt x="1070925" y="37172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DE730-E10B-442A-87B9-2CD9BEFE9B5A}">
      <dsp:nvSpPr>
        <dsp:cNvPr id="0" name=""/>
        <dsp:cNvSpPr/>
      </dsp:nvSpPr>
      <dsp:spPr>
        <a:xfrm>
          <a:off x="2271545" y="4657299"/>
          <a:ext cx="381709" cy="752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1709" y="7523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6B57F-596B-4480-9EB5-126257FDC531}">
      <dsp:nvSpPr>
        <dsp:cNvPr id="0" name=""/>
        <dsp:cNvSpPr/>
      </dsp:nvSpPr>
      <dsp:spPr>
        <a:xfrm>
          <a:off x="2979596" y="3400509"/>
          <a:ext cx="1070925" cy="371726"/>
        </a:xfrm>
        <a:custGeom>
          <a:avLst/>
          <a:gdLst/>
          <a:ahLst/>
          <a:cxnLst/>
          <a:rect l="0" t="0" r="0" b="0"/>
          <a:pathLst>
            <a:path>
              <a:moveTo>
                <a:pt x="1070925" y="0"/>
              </a:moveTo>
              <a:lnTo>
                <a:pt x="1070925" y="185863"/>
              </a:lnTo>
              <a:lnTo>
                <a:pt x="0" y="185863"/>
              </a:lnTo>
              <a:lnTo>
                <a:pt x="0" y="37172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4004802" y="2143720"/>
          <a:ext cx="91440" cy="3717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172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4004801" y="886931"/>
          <a:ext cx="91440" cy="3717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1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165459" y="1868"/>
          <a:ext cx="1770125" cy="885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Reason: AWD_BONUS</a:t>
          </a:r>
          <a:endParaRPr lang="en-US" sz="1800" kern="1200" dirty="0"/>
        </a:p>
      </dsp:txBody>
      <dsp:txXfrm>
        <a:off x="3165459" y="1868"/>
        <a:ext cx="1770125" cy="885062"/>
      </dsp:txXfrm>
    </dsp:sp>
    <dsp:sp modelId="{768DC9BD-DF46-4F7F-90B6-EC1501171021}">
      <dsp:nvSpPr>
        <dsp:cNvPr id="0" name=""/>
        <dsp:cNvSpPr/>
      </dsp:nvSpPr>
      <dsp:spPr>
        <a:xfrm>
          <a:off x="3165459" y="1258657"/>
          <a:ext cx="1770125" cy="885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Department Initiator</a:t>
          </a:r>
          <a:endParaRPr lang="en-US" sz="1800" kern="1200" dirty="0"/>
        </a:p>
      </dsp:txBody>
      <dsp:txXfrm>
        <a:off x="3165459" y="1258657"/>
        <a:ext cx="1770125" cy="885062"/>
      </dsp:txXfrm>
    </dsp:sp>
    <dsp:sp modelId="{2B2EA9DB-E405-407F-9C90-7FB3F3E138F4}">
      <dsp:nvSpPr>
        <dsp:cNvPr id="0" name=""/>
        <dsp:cNvSpPr/>
      </dsp:nvSpPr>
      <dsp:spPr>
        <a:xfrm>
          <a:off x="3165459" y="2515447"/>
          <a:ext cx="1770125" cy="885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Unit Approver</a:t>
          </a:r>
          <a:endParaRPr lang="en-US" sz="1800" kern="1200" dirty="0"/>
        </a:p>
      </dsp:txBody>
      <dsp:txXfrm>
        <a:off x="3165459" y="2515447"/>
        <a:ext cx="1770125" cy="885062"/>
      </dsp:txXfrm>
    </dsp:sp>
    <dsp:sp modelId="{85720554-867A-44D8-94B0-390971E3E5C8}">
      <dsp:nvSpPr>
        <dsp:cNvPr id="0" name=""/>
        <dsp:cNvSpPr/>
      </dsp:nvSpPr>
      <dsp:spPr>
        <a:xfrm>
          <a:off x="2094533" y="3772236"/>
          <a:ext cx="1770125" cy="885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Staff Primary: Class &amp; Comp</a:t>
          </a:r>
          <a:endParaRPr lang="en-US" sz="1800" kern="1200" dirty="0"/>
        </a:p>
      </dsp:txBody>
      <dsp:txXfrm>
        <a:off x="2094533" y="3772236"/>
        <a:ext cx="1770125" cy="885062"/>
      </dsp:txXfrm>
    </dsp:sp>
    <dsp:sp modelId="{38B82000-764A-44B2-9D1B-3570F4E1E74D}">
      <dsp:nvSpPr>
        <dsp:cNvPr id="0" name=""/>
        <dsp:cNvSpPr/>
      </dsp:nvSpPr>
      <dsp:spPr>
        <a:xfrm>
          <a:off x="883130" y="4967124"/>
          <a:ext cx="1770125" cy="885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Processed by Payroll</a:t>
          </a:r>
          <a:endParaRPr lang="en-US" sz="1800" kern="1200" dirty="0"/>
        </a:p>
      </dsp:txBody>
      <dsp:txXfrm>
        <a:off x="883130" y="4967124"/>
        <a:ext cx="1770125" cy="885062"/>
      </dsp:txXfrm>
    </dsp:sp>
    <dsp:sp modelId="{34D81618-11D6-4243-8CFF-767D88CBA231}">
      <dsp:nvSpPr>
        <dsp:cNvPr id="0" name=""/>
        <dsp:cNvSpPr/>
      </dsp:nvSpPr>
      <dsp:spPr>
        <a:xfrm>
          <a:off x="4236385" y="3772236"/>
          <a:ext cx="1770125" cy="885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Faculty Primary: Faculty Services</a:t>
          </a:r>
          <a:endParaRPr lang="en-US" sz="1800" kern="1200" dirty="0"/>
        </a:p>
      </dsp:txBody>
      <dsp:txXfrm>
        <a:off x="4236385" y="3772236"/>
        <a:ext cx="1770125" cy="88506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E730-E10B-442A-87B9-2CD9BEFE9B5A}">
      <dsp:nvSpPr>
        <dsp:cNvPr id="0" name=""/>
        <dsp:cNvSpPr/>
      </dsp:nvSpPr>
      <dsp:spPr>
        <a:xfrm>
          <a:off x="3178314" y="4370750"/>
          <a:ext cx="470377" cy="761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87"/>
              </a:lnTo>
              <a:lnTo>
                <a:pt x="470377" y="761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3797133" y="3191193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3797133" y="2011637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3797133" y="832081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012180" y="1407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Reason: ST_OUT_TERM</a:t>
          </a:r>
          <a:endParaRPr lang="en-US" sz="1800" kern="1200" dirty="0"/>
        </a:p>
      </dsp:txBody>
      <dsp:txXfrm>
        <a:off x="3012180" y="1407"/>
        <a:ext cx="1661346" cy="830673"/>
      </dsp:txXfrm>
    </dsp:sp>
    <dsp:sp modelId="{768DC9BD-DF46-4F7F-90B6-EC1501171021}">
      <dsp:nvSpPr>
        <dsp:cNvPr id="0" name=""/>
        <dsp:cNvSpPr/>
      </dsp:nvSpPr>
      <dsp:spPr>
        <a:xfrm>
          <a:off x="3012180" y="1180963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Department Initiator</a:t>
          </a:r>
          <a:endParaRPr lang="en-US" sz="1800" kern="1200" dirty="0"/>
        </a:p>
      </dsp:txBody>
      <dsp:txXfrm>
        <a:off x="3012180" y="1180963"/>
        <a:ext cx="1661346" cy="830673"/>
      </dsp:txXfrm>
    </dsp:sp>
    <dsp:sp modelId="{2B2EA9DB-E405-407F-9C90-7FB3F3E138F4}">
      <dsp:nvSpPr>
        <dsp:cNvPr id="0" name=""/>
        <dsp:cNvSpPr/>
      </dsp:nvSpPr>
      <dsp:spPr>
        <a:xfrm>
          <a:off x="3012180" y="2360520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Unit Approver</a:t>
          </a:r>
          <a:endParaRPr lang="en-US" sz="1800" kern="1200" dirty="0"/>
        </a:p>
      </dsp:txBody>
      <dsp:txXfrm>
        <a:off x="3012180" y="2360520"/>
        <a:ext cx="1661346" cy="830673"/>
      </dsp:txXfrm>
    </dsp:sp>
    <dsp:sp modelId="{86D16D82-A883-47FB-9284-EB8B103E94DD}">
      <dsp:nvSpPr>
        <dsp:cNvPr id="0" name=""/>
        <dsp:cNvSpPr/>
      </dsp:nvSpPr>
      <dsp:spPr>
        <a:xfrm>
          <a:off x="3012180" y="3540076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Class &amp; Comp</a:t>
          </a:r>
          <a:endParaRPr lang="en-US" sz="1800" kern="1200" dirty="0"/>
        </a:p>
      </dsp:txBody>
      <dsp:txXfrm>
        <a:off x="3012180" y="3540076"/>
        <a:ext cx="1661346" cy="830673"/>
      </dsp:txXfrm>
    </dsp:sp>
    <dsp:sp modelId="{38B82000-764A-44B2-9D1B-3570F4E1E74D}">
      <dsp:nvSpPr>
        <dsp:cNvPr id="0" name=""/>
        <dsp:cNvSpPr/>
      </dsp:nvSpPr>
      <dsp:spPr>
        <a:xfrm>
          <a:off x="3648692" y="4716501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Processed by Payroll</a:t>
          </a:r>
          <a:endParaRPr lang="en-US" sz="1800" kern="1200" dirty="0"/>
        </a:p>
      </dsp:txBody>
      <dsp:txXfrm>
        <a:off x="3648692" y="4716501"/>
        <a:ext cx="1661346" cy="83067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E730-E10B-442A-87B9-2CD9BEFE9B5A}">
      <dsp:nvSpPr>
        <dsp:cNvPr id="0" name=""/>
        <dsp:cNvSpPr/>
      </dsp:nvSpPr>
      <dsp:spPr>
        <a:xfrm>
          <a:off x="2876645" y="4051694"/>
          <a:ext cx="91440" cy="844783"/>
        </a:xfrm>
        <a:custGeom>
          <a:avLst/>
          <a:gdLst/>
          <a:ahLst/>
          <a:cxnLst/>
          <a:rect l="0" t="0" r="0" b="0"/>
          <a:pathLst>
            <a:path>
              <a:moveTo>
                <a:pt x="66744" y="0"/>
              </a:moveTo>
              <a:lnTo>
                <a:pt x="45720" y="8447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3741199" y="2554430"/>
          <a:ext cx="91440" cy="4428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8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3741199" y="1057166"/>
          <a:ext cx="91440" cy="4428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8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2732507" y="2755"/>
          <a:ext cx="2108822" cy="1054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Reason: TAX_MOVE</a:t>
          </a:r>
          <a:endParaRPr lang="en-US" sz="2900" kern="1200" dirty="0"/>
        </a:p>
      </dsp:txBody>
      <dsp:txXfrm>
        <a:off x="2732507" y="2755"/>
        <a:ext cx="2108822" cy="1054411"/>
      </dsp:txXfrm>
    </dsp:sp>
    <dsp:sp modelId="{768DC9BD-DF46-4F7F-90B6-EC1501171021}">
      <dsp:nvSpPr>
        <dsp:cNvPr id="0" name=""/>
        <dsp:cNvSpPr/>
      </dsp:nvSpPr>
      <dsp:spPr>
        <a:xfrm>
          <a:off x="2732507" y="1500019"/>
          <a:ext cx="2108822" cy="1054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Department Initiator</a:t>
          </a:r>
          <a:endParaRPr lang="en-US" sz="2900" kern="1200" dirty="0"/>
        </a:p>
      </dsp:txBody>
      <dsp:txXfrm>
        <a:off x="2732507" y="1500019"/>
        <a:ext cx="2108822" cy="1054411"/>
      </dsp:txXfrm>
    </dsp:sp>
    <dsp:sp modelId="{2B2EA9DB-E405-407F-9C90-7FB3F3E138F4}">
      <dsp:nvSpPr>
        <dsp:cNvPr id="0" name=""/>
        <dsp:cNvSpPr/>
      </dsp:nvSpPr>
      <dsp:spPr>
        <a:xfrm>
          <a:off x="2732507" y="2997283"/>
          <a:ext cx="2108822" cy="1054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Unit Approver</a:t>
          </a:r>
          <a:endParaRPr lang="en-US" sz="2900" kern="1200" dirty="0"/>
        </a:p>
      </dsp:txBody>
      <dsp:txXfrm>
        <a:off x="2732507" y="2997283"/>
        <a:ext cx="2108822" cy="1054411"/>
      </dsp:txXfrm>
    </dsp:sp>
    <dsp:sp modelId="{38B82000-764A-44B2-9D1B-3570F4E1E74D}">
      <dsp:nvSpPr>
        <dsp:cNvPr id="0" name=""/>
        <dsp:cNvSpPr/>
      </dsp:nvSpPr>
      <dsp:spPr>
        <a:xfrm>
          <a:off x="2922365" y="4369272"/>
          <a:ext cx="2108822" cy="1054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Processed by Payroll</a:t>
          </a:r>
          <a:endParaRPr lang="en-US" sz="2900" kern="1200" dirty="0"/>
        </a:p>
      </dsp:txBody>
      <dsp:txXfrm>
        <a:off x="2922365" y="4369272"/>
        <a:ext cx="2108822" cy="1054411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74B29-6621-42D3-BB75-6CEFACFA438F}">
      <dsp:nvSpPr>
        <dsp:cNvPr id="0" name=""/>
        <dsp:cNvSpPr/>
      </dsp:nvSpPr>
      <dsp:spPr>
        <a:xfrm>
          <a:off x="3463808" y="4377612"/>
          <a:ext cx="906178" cy="617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438"/>
              </a:lnTo>
              <a:lnTo>
                <a:pt x="906178" y="6174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DE730-E10B-442A-87B9-2CD9BEFE9B5A}">
      <dsp:nvSpPr>
        <dsp:cNvPr id="0" name=""/>
        <dsp:cNvSpPr/>
      </dsp:nvSpPr>
      <dsp:spPr>
        <a:xfrm>
          <a:off x="3906597" y="3612434"/>
          <a:ext cx="1663978" cy="211691"/>
        </a:xfrm>
        <a:custGeom>
          <a:avLst/>
          <a:gdLst/>
          <a:ahLst/>
          <a:cxnLst/>
          <a:rect l="0" t="0" r="0" b="0"/>
          <a:pathLst>
            <a:path>
              <a:moveTo>
                <a:pt x="1663978" y="0"/>
              </a:moveTo>
              <a:lnTo>
                <a:pt x="1663978" y="95459"/>
              </a:lnTo>
              <a:lnTo>
                <a:pt x="0" y="95459"/>
              </a:lnTo>
              <a:lnTo>
                <a:pt x="0" y="21169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2E284-F7D5-4EA6-A979-0871CD87CD4D}">
      <dsp:nvSpPr>
        <dsp:cNvPr id="0" name=""/>
        <dsp:cNvSpPr/>
      </dsp:nvSpPr>
      <dsp:spPr>
        <a:xfrm>
          <a:off x="4268256" y="2912640"/>
          <a:ext cx="1302319" cy="146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76"/>
              </a:lnTo>
              <a:lnTo>
                <a:pt x="1302319" y="30076"/>
              </a:lnTo>
              <a:lnTo>
                <a:pt x="1302319" y="1463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3460166" y="2126689"/>
          <a:ext cx="808089" cy="232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232"/>
              </a:lnTo>
              <a:lnTo>
                <a:pt x="808089" y="116232"/>
              </a:lnTo>
              <a:lnTo>
                <a:pt x="808089" y="2324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4A06A-3234-4417-A49D-353F45316724}">
      <dsp:nvSpPr>
        <dsp:cNvPr id="0" name=""/>
        <dsp:cNvSpPr/>
      </dsp:nvSpPr>
      <dsp:spPr>
        <a:xfrm>
          <a:off x="617482" y="4179475"/>
          <a:ext cx="91440" cy="787455"/>
        </a:xfrm>
        <a:custGeom>
          <a:avLst/>
          <a:gdLst/>
          <a:ahLst/>
          <a:cxnLst/>
          <a:rect l="0" t="0" r="0" b="0"/>
          <a:pathLst>
            <a:path>
              <a:moveTo>
                <a:pt x="60907" y="0"/>
              </a:moveTo>
              <a:lnTo>
                <a:pt x="45720" y="78745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5F20D-5BD0-4909-8FEC-6161E7F1DD6A}">
      <dsp:nvSpPr>
        <dsp:cNvPr id="0" name=""/>
        <dsp:cNvSpPr/>
      </dsp:nvSpPr>
      <dsp:spPr>
        <a:xfrm>
          <a:off x="1121178" y="2912640"/>
          <a:ext cx="1530898" cy="713349"/>
        </a:xfrm>
        <a:custGeom>
          <a:avLst/>
          <a:gdLst/>
          <a:ahLst/>
          <a:cxnLst/>
          <a:rect l="0" t="0" r="0" b="0"/>
          <a:pathLst>
            <a:path>
              <a:moveTo>
                <a:pt x="1530898" y="0"/>
              </a:moveTo>
              <a:lnTo>
                <a:pt x="1530898" y="597117"/>
              </a:lnTo>
              <a:lnTo>
                <a:pt x="0" y="597117"/>
              </a:lnTo>
              <a:lnTo>
                <a:pt x="0" y="7133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0DC22-03CD-4EA4-8972-1D1C2319E3E3}">
      <dsp:nvSpPr>
        <dsp:cNvPr id="0" name=""/>
        <dsp:cNvSpPr/>
      </dsp:nvSpPr>
      <dsp:spPr>
        <a:xfrm>
          <a:off x="2652076" y="2126689"/>
          <a:ext cx="808089" cy="232464"/>
        </a:xfrm>
        <a:custGeom>
          <a:avLst/>
          <a:gdLst/>
          <a:ahLst/>
          <a:cxnLst/>
          <a:rect l="0" t="0" r="0" b="0"/>
          <a:pathLst>
            <a:path>
              <a:moveTo>
                <a:pt x="808089" y="0"/>
              </a:moveTo>
              <a:lnTo>
                <a:pt x="808089" y="116232"/>
              </a:lnTo>
              <a:lnTo>
                <a:pt x="0" y="116232"/>
              </a:lnTo>
              <a:lnTo>
                <a:pt x="0" y="2324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3414446" y="1340739"/>
          <a:ext cx="91440" cy="2324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4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3410937" y="553486"/>
          <a:ext cx="91440" cy="2337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535"/>
              </a:lnTo>
              <a:lnTo>
                <a:pt x="49229" y="117535"/>
              </a:lnTo>
              <a:lnTo>
                <a:pt x="49229" y="2337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2903171" y="0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Reason: TMPNONEXPT</a:t>
          </a:r>
          <a:endParaRPr lang="en-US" sz="1000" kern="1200" dirty="0"/>
        </a:p>
      </dsp:txBody>
      <dsp:txXfrm>
        <a:off x="2903171" y="0"/>
        <a:ext cx="1106972" cy="553486"/>
      </dsp:txXfrm>
    </dsp:sp>
    <dsp:sp modelId="{768DC9BD-DF46-4F7F-90B6-EC1501171021}">
      <dsp:nvSpPr>
        <dsp:cNvPr id="0" name=""/>
        <dsp:cNvSpPr/>
      </dsp:nvSpPr>
      <dsp:spPr>
        <a:xfrm>
          <a:off x="2906680" y="787253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Department Initiator</a:t>
          </a:r>
          <a:endParaRPr lang="en-US" sz="1000" kern="1200" dirty="0"/>
        </a:p>
      </dsp:txBody>
      <dsp:txXfrm>
        <a:off x="2906680" y="787253"/>
        <a:ext cx="1106972" cy="553486"/>
      </dsp:txXfrm>
    </dsp:sp>
    <dsp:sp modelId="{2B2EA9DB-E405-407F-9C90-7FB3F3E138F4}">
      <dsp:nvSpPr>
        <dsp:cNvPr id="0" name=""/>
        <dsp:cNvSpPr/>
      </dsp:nvSpPr>
      <dsp:spPr>
        <a:xfrm>
          <a:off x="2906680" y="1573203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Unit Approver</a:t>
          </a:r>
          <a:endParaRPr lang="en-US" sz="1000" kern="1200" dirty="0"/>
        </a:p>
      </dsp:txBody>
      <dsp:txXfrm>
        <a:off x="2906680" y="1573203"/>
        <a:ext cx="1106972" cy="553486"/>
      </dsp:txXfrm>
    </dsp:sp>
    <dsp:sp modelId="{E299B57C-6C47-4EC8-BE36-5551ADDF908F}">
      <dsp:nvSpPr>
        <dsp:cNvPr id="0" name=""/>
        <dsp:cNvSpPr/>
      </dsp:nvSpPr>
      <dsp:spPr>
        <a:xfrm>
          <a:off x="2098590" y="2359153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If primary is part-time, temp or less than 0.75 FTE</a:t>
          </a:r>
          <a:endParaRPr lang="en-US" sz="1000" kern="1200" dirty="0"/>
        </a:p>
      </dsp:txBody>
      <dsp:txXfrm>
        <a:off x="2098590" y="2359153"/>
        <a:ext cx="1106972" cy="553486"/>
      </dsp:txXfrm>
    </dsp:sp>
    <dsp:sp modelId="{7691E169-08F8-4E85-A57F-A91C2E8EDF2B}">
      <dsp:nvSpPr>
        <dsp:cNvPr id="0" name=""/>
        <dsp:cNvSpPr/>
      </dsp:nvSpPr>
      <dsp:spPr>
        <a:xfrm>
          <a:off x="567692" y="3625989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Class &amp; Comp</a:t>
          </a:r>
        </a:p>
      </dsp:txBody>
      <dsp:txXfrm>
        <a:off x="567692" y="3625989"/>
        <a:ext cx="1106972" cy="553486"/>
      </dsp:txXfrm>
    </dsp:sp>
    <dsp:sp modelId="{1B8F765D-A76F-487C-AE1B-9D64463542D2}">
      <dsp:nvSpPr>
        <dsp:cNvPr id="0" name=""/>
        <dsp:cNvSpPr/>
      </dsp:nvSpPr>
      <dsp:spPr>
        <a:xfrm>
          <a:off x="663202" y="4690188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Processed by payroll</a:t>
          </a:r>
        </a:p>
      </dsp:txBody>
      <dsp:txXfrm>
        <a:off x="663202" y="4690188"/>
        <a:ext cx="1106972" cy="553486"/>
      </dsp:txXfrm>
    </dsp:sp>
    <dsp:sp modelId="{86D16D82-A883-47FB-9284-EB8B103E94DD}">
      <dsp:nvSpPr>
        <dsp:cNvPr id="0" name=""/>
        <dsp:cNvSpPr/>
      </dsp:nvSpPr>
      <dsp:spPr>
        <a:xfrm>
          <a:off x="3714770" y="2359153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If primary is full-time (0.75+ FTE)</a:t>
          </a:r>
        </a:p>
      </dsp:txBody>
      <dsp:txXfrm>
        <a:off x="3714770" y="2359153"/>
        <a:ext cx="1106972" cy="553486"/>
      </dsp:txXfrm>
    </dsp:sp>
    <dsp:sp modelId="{AB78347E-DA23-4328-91F2-6DF0AE135808}">
      <dsp:nvSpPr>
        <dsp:cNvPr id="0" name=""/>
        <dsp:cNvSpPr/>
      </dsp:nvSpPr>
      <dsp:spPr>
        <a:xfrm>
          <a:off x="5017089" y="3058948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Home department</a:t>
          </a:r>
        </a:p>
      </dsp:txBody>
      <dsp:txXfrm>
        <a:off x="5017089" y="3058948"/>
        <a:ext cx="1106972" cy="553486"/>
      </dsp:txXfrm>
    </dsp:sp>
    <dsp:sp modelId="{38B82000-764A-44B2-9D1B-3570F4E1E74D}">
      <dsp:nvSpPr>
        <dsp:cNvPr id="0" name=""/>
        <dsp:cNvSpPr/>
      </dsp:nvSpPr>
      <dsp:spPr>
        <a:xfrm>
          <a:off x="3353111" y="3824126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Class &amp; Comp</a:t>
          </a:r>
          <a:endParaRPr lang="en-US" sz="1000" kern="1200" dirty="0"/>
        </a:p>
      </dsp:txBody>
      <dsp:txXfrm>
        <a:off x="3353111" y="3824126"/>
        <a:ext cx="1106972" cy="553486"/>
      </dsp:txXfrm>
    </dsp:sp>
    <dsp:sp modelId="{D7C16F31-0A50-4D35-BBA0-A994D61B83BB}">
      <dsp:nvSpPr>
        <dsp:cNvPr id="0" name=""/>
        <dsp:cNvSpPr/>
      </dsp:nvSpPr>
      <dsp:spPr>
        <a:xfrm>
          <a:off x="4369986" y="4718307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Processed by Payroll</a:t>
          </a:r>
          <a:endParaRPr lang="en-US" sz="1000" kern="1200" dirty="0"/>
        </a:p>
      </dsp:txBody>
      <dsp:txXfrm>
        <a:off x="4369986" y="4718307"/>
        <a:ext cx="1106972" cy="553486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74B29-6621-42D3-BB75-6CEFACFA438F}">
      <dsp:nvSpPr>
        <dsp:cNvPr id="0" name=""/>
        <dsp:cNvSpPr/>
      </dsp:nvSpPr>
      <dsp:spPr>
        <a:xfrm>
          <a:off x="4808366" y="3133317"/>
          <a:ext cx="487326" cy="1548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8594"/>
              </a:lnTo>
              <a:lnTo>
                <a:pt x="487326" y="15485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1BBBD-E24C-4F32-92B4-02BE0A239D86}">
      <dsp:nvSpPr>
        <dsp:cNvPr id="0" name=""/>
        <dsp:cNvSpPr/>
      </dsp:nvSpPr>
      <dsp:spPr>
        <a:xfrm>
          <a:off x="4808366" y="3133317"/>
          <a:ext cx="277172" cy="630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751"/>
              </a:lnTo>
              <a:lnTo>
                <a:pt x="277172" y="6307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DE730-E10B-442A-87B9-2CD9BEFE9B5A}">
      <dsp:nvSpPr>
        <dsp:cNvPr id="0" name=""/>
        <dsp:cNvSpPr/>
      </dsp:nvSpPr>
      <dsp:spPr>
        <a:xfrm>
          <a:off x="4590662" y="3133317"/>
          <a:ext cx="217703" cy="630747"/>
        </a:xfrm>
        <a:custGeom>
          <a:avLst/>
          <a:gdLst/>
          <a:ahLst/>
          <a:cxnLst/>
          <a:rect l="0" t="0" r="0" b="0"/>
          <a:pathLst>
            <a:path>
              <a:moveTo>
                <a:pt x="217703" y="0"/>
              </a:moveTo>
              <a:lnTo>
                <a:pt x="217703" y="630747"/>
              </a:lnTo>
              <a:lnTo>
                <a:pt x="0" y="6307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2E284-F7D5-4EA6-A979-0871CD87CD4D}">
      <dsp:nvSpPr>
        <dsp:cNvPr id="0" name=""/>
        <dsp:cNvSpPr/>
      </dsp:nvSpPr>
      <dsp:spPr>
        <a:xfrm>
          <a:off x="5137786" y="2467443"/>
          <a:ext cx="91440" cy="196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4048706" y="1801568"/>
          <a:ext cx="1134800" cy="196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474"/>
              </a:lnTo>
              <a:lnTo>
                <a:pt x="1134800" y="98474"/>
              </a:lnTo>
              <a:lnTo>
                <a:pt x="113480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4A06A-3234-4417-A49D-353F45316724}">
      <dsp:nvSpPr>
        <dsp:cNvPr id="0" name=""/>
        <dsp:cNvSpPr/>
      </dsp:nvSpPr>
      <dsp:spPr>
        <a:xfrm>
          <a:off x="2170396" y="3998246"/>
          <a:ext cx="141953" cy="615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5169"/>
              </a:lnTo>
              <a:lnTo>
                <a:pt x="141953" y="6151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52901D-D5A3-4576-B8BB-2BF28083CED7}">
      <dsp:nvSpPr>
        <dsp:cNvPr id="0" name=""/>
        <dsp:cNvSpPr/>
      </dsp:nvSpPr>
      <dsp:spPr>
        <a:xfrm>
          <a:off x="2545537" y="2467443"/>
          <a:ext cx="368369" cy="1061877"/>
        </a:xfrm>
        <a:custGeom>
          <a:avLst/>
          <a:gdLst/>
          <a:ahLst/>
          <a:cxnLst/>
          <a:rect l="0" t="0" r="0" b="0"/>
          <a:pathLst>
            <a:path>
              <a:moveTo>
                <a:pt x="368369" y="0"/>
              </a:moveTo>
              <a:lnTo>
                <a:pt x="368369" y="963403"/>
              </a:lnTo>
              <a:lnTo>
                <a:pt x="0" y="963403"/>
              </a:lnTo>
              <a:lnTo>
                <a:pt x="0" y="10618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114BC-1402-462E-8200-B0FC066CBF87}">
      <dsp:nvSpPr>
        <dsp:cNvPr id="0" name=""/>
        <dsp:cNvSpPr/>
      </dsp:nvSpPr>
      <dsp:spPr>
        <a:xfrm>
          <a:off x="1484048" y="2467443"/>
          <a:ext cx="1429857" cy="1061882"/>
        </a:xfrm>
        <a:custGeom>
          <a:avLst/>
          <a:gdLst/>
          <a:ahLst/>
          <a:cxnLst/>
          <a:rect l="0" t="0" r="0" b="0"/>
          <a:pathLst>
            <a:path>
              <a:moveTo>
                <a:pt x="1429857" y="0"/>
              </a:moveTo>
              <a:lnTo>
                <a:pt x="1429857" y="963407"/>
              </a:lnTo>
              <a:lnTo>
                <a:pt x="0" y="963407"/>
              </a:lnTo>
              <a:lnTo>
                <a:pt x="0" y="1061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5F20D-5BD0-4909-8FEC-6161E7F1DD6A}">
      <dsp:nvSpPr>
        <dsp:cNvPr id="0" name=""/>
        <dsp:cNvSpPr/>
      </dsp:nvSpPr>
      <dsp:spPr>
        <a:xfrm>
          <a:off x="468925" y="2467443"/>
          <a:ext cx="2444980" cy="1061882"/>
        </a:xfrm>
        <a:custGeom>
          <a:avLst/>
          <a:gdLst/>
          <a:ahLst/>
          <a:cxnLst/>
          <a:rect l="0" t="0" r="0" b="0"/>
          <a:pathLst>
            <a:path>
              <a:moveTo>
                <a:pt x="2444980" y="0"/>
              </a:moveTo>
              <a:lnTo>
                <a:pt x="2444980" y="963407"/>
              </a:lnTo>
              <a:lnTo>
                <a:pt x="0" y="963407"/>
              </a:lnTo>
              <a:lnTo>
                <a:pt x="0" y="1061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0DC22-03CD-4EA4-8972-1D1C2319E3E3}">
      <dsp:nvSpPr>
        <dsp:cNvPr id="0" name=""/>
        <dsp:cNvSpPr/>
      </dsp:nvSpPr>
      <dsp:spPr>
        <a:xfrm>
          <a:off x="2913906" y="1801568"/>
          <a:ext cx="1134800" cy="196948"/>
        </a:xfrm>
        <a:custGeom>
          <a:avLst/>
          <a:gdLst/>
          <a:ahLst/>
          <a:cxnLst/>
          <a:rect l="0" t="0" r="0" b="0"/>
          <a:pathLst>
            <a:path>
              <a:moveTo>
                <a:pt x="1134800" y="0"/>
              </a:moveTo>
              <a:lnTo>
                <a:pt x="1134800" y="98474"/>
              </a:lnTo>
              <a:lnTo>
                <a:pt x="0" y="98474"/>
              </a:lnTo>
              <a:lnTo>
                <a:pt x="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4002986" y="1135694"/>
          <a:ext cx="91440" cy="196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4000013" y="468925"/>
          <a:ext cx="91440" cy="1978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9368"/>
              </a:lnTo>
              <a:lnTo>
                <a:pt x="48692" y="99368"/>
              </a:lnTo>
              <a:lnTo>
                <a:pt x="48692" y="197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576807" y="0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Reason: TMPEXEXEC</a:t>
          </a:r>
          <a:endParaRPr lang="en-US" sz="800" kern="1200" dirty="0"/>
        </a:p>
      </dsp:txBody>
      <dsp:txXfrm>
        <a:off x="3576807" y="0"/>
        <a:ext cx="937851" cy="468925"/>
      </dsp:txXfrm>
    </dsp:sp>
    <dsp:sp modelId="{768DC9BD-DF46-4F7F-90B6-EC1501171021}">
      <dsp:nvSpPr>
        <dsp:cNvPr id="0" name=""/>
        <dsp:cNvSpPr/>
      </dsp:nvSpPr>
      <dsp:spPr>
        <a:xfrm>
          <a:off x="3579780" y="666768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Department Initiator</a:t>
          </a:r>
          <a:endParaRPr lang="en-US" sz="800" kern="1200" dirty="0"/>
        </a:p>
      </dsp:txBody>
      <dsp:txXfrm>
        <a:off x="3579780" y="666768"/>
        <a:ext cx="937851" cy="468925"/>
      </dsp:txXfrm>
    </dsp:sp>
    <dsp:sp modelId="{2B2EA9DB-E405-407F-9C90-7FB3F3E138F4}">
      <dsp:nvSpPr>
        <dsp:cNvPr id="0" name=""/>
        <dsp:cNvSpPr/>
      </dsp:nvSpPr>
      <dsp:spPr>
        <a:xfrm>
          <a:off x="3579780" y="1332642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Unit Approver</a:t>
          </a:r>
          <a:endParaRPr lang="en-US" sz="800" kern="1200" dirty="0"/>
        </a:p>
      </dsp:txBody>
      <dsp:txXfrm>
        <a:off x="3579780" y="1332642"/>
        <a:ext cx="937851" cy="468925"/>
      </dsp:txXfrm>
    </dsp:sp>
    <dsp:sp modelId="{E299B57C-6C47-4EC8-BE36-5551ADDF908F}">
      <dsp:nvSpPr>
        <dsp:cNvPr id="0" name=""/>
        <dsp:cNvSpPr/>
      </dsp:nvSpPr>
      <dsp:spPr>
        <a:xfrm>
          <a:off x="2444980" y="1998517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If primary is part-time, temp or less than 0.75 FTE</a:t>
          </a:r>
          <a:endParaRPr lang="en-US" sz="800" kern="1200" dirty="0"/>
        </a:p>
      </dsp:txBody>
      <dsp:txXfrm>
        <a:off x="2444980" y="1998517"/>
        <a:ext cx="937851" cy="468925"/>
      </dsp:txXfrm>
    </dsp:sp>
    <dsp:sp modelId="{7691E169-08F8-4E85-A57F-A91C2E8EDF2B}">
      <dsp:nvSpPr>
        <dsp:cNvPr id="0" name=""/>
        <dsp:cNvSpPr/>
      </dsp:nvSpPr>
      <dsp:spPr>
        <a:xfrm>
          <a:off x="0" y="3529325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Staff Primary: Class &amp; Comp</a:t>
          </a:r>
        </a:p>
      </dsp:txBody>
      <dsp:txXfrm>
        <a:off x="0" y="3529325"/>
        <a:ext cx="937851" cy="468925"/>
      </dsp:txXfrm>
    </dsp:sp>
    <dsp:sp modelId="{DC1FB56D-CFEF-40D9-B852-478089A0AE32}">
      <dsp:nvSpPr>
        <dsp:cNvPr id="0" name=""/>
        <dsp:cNvSpPr/>
      </dsp:nvSpPr>
      <dsp:spPr>
        <a:xfrm>
          <a:off x="1015123" y="3529325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Faculty Primary: Faculty Service</a:t>
          </a:r>
        </a:p>
      </dsp:txBody>
      <dsp:txXfrm>
        <a:off x="1015123" y="3529325"/>
        <a:ext cx="937851" cy="468925"/>
      </dsp:txXfrm>
    </dsp:sp>
    <dsp:sp modelId="{43B2ACA2-8929-41DF-8E46-5DF5A6B5D106}">
      <dsp:nvSpPr>
        <dsp:cNvPr id="0" name=""/>
        <dsp:cNvSpPr/>
      </dsp:nvSpPr>
      <dsp:spPr>
        <a:xfrm>
          <a:off x="2076611" y="3529320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Temp Primary: HRS or Class &amp; Comp</a:t>
          </a:r>
        </a:p>
      </dsp:txBody>
      <dsp:txXfrm>
        <a:off x="2076611" y="3529320"/>
        <a:ext cx="937851" cy="468925"/>
      </dsp:txXfrm>
    </dsp:sp>
    <dsp:sp modelId="{1B8F765D-A76F-487C-AE1B-9D64463542D2}">
      <dsp:nvSpPr>
        <dsp:cNvPr id="0" name=""/>
        <dsp:cNvSpPr/>
      </dsp:nvSpPr>
      <dsp:spPr>
        <a:xfrm>
          <a:off x="2312349" y="4378953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Processed by payroll</a:t>
          </a:r>
        </a:p>
      </dsp:txBody>
      <dsp:txXfrm>
        <a:off x="2312349" y="4378953"/>
        <a:ext cx="937851" cy="468925"/>
      </dsp:txXfrm>
    </dsp:sp>
    <dsp:sp modelId="{86D16D82-A883-47FB-9284-EB8B103E94DD}">
      <dsp:nvSpPr>
        <dsp:cNvPr id="0" name=""/>
        <dsp:cNvSpPr/>
      </dsp:nvSpPr>
      <dsp:spPr>
        <a:xfrm>
          <a:off x="4714581" y="1998517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If primary is full-time (0.75+ FTE)</a:t>
          </a:r>
        </a:p>
      </dsp:txBody>
      <dsp:txXfrm>
        <a:off x="4714581" y="1998517"/>
        <a:ext cx="937851" cy="468925"/>
      </dsp:txXfrm>
    </dsp:sp>
    <dsp:sp modelId="{AB78347E-DA23-4328-91F2-6DF0AE135808}">
      <dsp:nvSpPr>
        <dsp:cNvPr id="0" name=""/>
        <dsp:cNvSpPr/>
      </dsp:nvSpPr>
      <dsp:spPr>
        <a:xfrm>
          <a:off x="4714581" y="2664391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Home department</a:t>
          </a:r>
        </a:p>
      </dsp:txBody>
      <dsp:txXfrm>
        <a:off x="4714581" y="2664391"/>
        <a:ext cx="937851" cy="468925"/>
      </dsp:txXfrm>
    </dsp:sp>
    <dsp:sp modelId="{38B82000-764A-44B2-9D1B-3570F4E1E74D}">
      <dsp:nvSpPr>
        <dsp:cNvPr id="0" name=""/>
        <dsp:cNvSpPr/>
      </dsp:nvSpPr>
      <dsp:spPr>
        <a:xfrm>
          <a:off x="3652811" y="3529602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Staff Primary: Class &amp; Comp</a:t>
          </a:r>
          <a:endParaRPr lang="en-US" sz="800" kern="1200" dirty="0"/>
        </a:p>
      </dsp:txBody>
      <dsp:txXfrm>
        <a:off x="3652811" y="3529602"/>
        <a:ext cx="937851" cy="468925"/>
      </dsp:txXfrm>
    </dsp:sp>
    <dsp:sp modelId="{B925B85A-4A33-4FD4-A384-41D8CBD8DDBE}">
      <dsp:nvSpPr>
        <dsp:cNvPr id="0" name=""/>
        <dsp:cNvSpPr/>
      </dsp:nvSpPr>
      <dsp:spPr>
        <a:xfrm>
          <a:off x="5085538" y="3529606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Faculty Primary: Faculty Services</a:t>
          </a:r>
          <a:endParaRPr lang="en-US" sz="800" kern="1200" dirty="0"/>
        </a:p>
      </dsp:txBody>
      <dsp:txXfrm>
        <a:off x="5085538" y="3529606"/>
        <a:ext cx="937851" cy="468925"/>
      </dsp:txXfrm>
    </dsp:sp>
    <dsp:sp modelId="{D7C16F31-0A50-4D35-BBA0-A994D61B83BB}">
      <dsp:nvSpPr>
        <dsp:cNvPr id="0" name=""/>
        <dsp:cNvSpPr/>
      </dsp:nvSpPr>
      <dsp:spPr>
        <a:xfrm>
          <a:off x="5295692" y="4447449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Processed by Payroll</a:t>
          </a:r>
          <a:endParaRPr lang="en-US" sz="800" kern="1200" dirty="0"/>
        </a:p>
      </dsp:txBody>
      <dsp:txXfrm>
        <a:off x="5295692" y="4447449"/>
        <a:ext cx="937851" cy="468925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74B29-6621-42D3-BB75-6CEFACFA438F}">
      <dsp:nvSpPr>
        <dsp:cNvPr id="0" name=""/>
        <dsp:cNvSpPr/>
      </dsp:nvSpPr>
      <dsp:spPr>
        <a:xfrm>
          <a:off x="4808366" y="3133317"/>
          <a:ext cx="487326" cy="1548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8594"/>
              </a:lnTo>
              <a:lnTo>
                <a:pt x="487326" y="15485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1BBBD-E24C-4F32-92B4-02BE0A239D86}">
      <dsp:nvSpPr>
        <dsp:cNvPr id="0" name=""/>
        <dsp:cNvSpPr/>
      </dsp:nvSpPr>
      <dsp:spPr>
        <a:xfrm>
          <a:off x="4808366" y="3133317"/>
          <a:ext cx="277172" cy="630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751"/>
              </a:lnTo>
              <a:lnTo>
                <a:pt x="277172" y="6307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DE730-E10B-442A-87B9-2CD9BEFE9B5A}">
      <dsp:nvSpPr>
        <dsp:cNvPr id="0" name=""/>
        <dsp:cNvSpPr/>
      </dsp:nvSpPr>
      <dsp:spPr>
        <a:xfrm>
          <a:off x="4590662" y="3133317"/>
          <a:ext cx="217703" cy="630747"/>
        </a:xfrm>
        <a:custGeom>
          <a:avLst/>
          <a:gdLst/>
          <a:ahLst/>
          <a:cxnLst/>
          <a:rect l="0" t="0" r="0" b="0"/>
          <a:pathLst>
            <a:path>
              <a:moveTo>
                <a:pt x="217703" y="0"/>
              </a:moveTo>
              <a:lnTo>
                <a:pt x="217703" y="630747"/>
              </a:lnTo>
              <a:lnTo>
                <a:pt x="0" y="6307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2E284-F7D5-4EA6-A979-0871CD87CD4D}">
      <dsp:nvSpPr>
        <dsp:cNvPr id="0" name=""/>
        <dsp:cNvSpPr/>
      </dsp:nvSpPr>
      <dsp:spPr>
        <a:xfrm>
          <a:off x="5137786" y="2467443"/>
          <a:ext cx="91440" cy="196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4048706" y="1801568"/>
          <a:ext cx="1134800" cy="196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474"/>
              </a:lnTo>
              <a:lnTo>
                <a:pt x="1134800" y="98474"/>
              </a:lnTo>
              <a:lnTo>
                <a:pt x="113480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4A06A-3234-4417-A49D-353F45316724}">
      <dsp:nvSpPr>
        <dsp:cNvPr id="0" name=""/>
        <dsp:cNvSpPr/>
      </dsp:nvSpPr>
      <dsp:spPr>
        <a:xfrm>
          <a:off x="2170396" y="3998246"/>
          <a:ext cx="141953" cy="615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5169"/>
              </a:lnTo>
              <a:lnTo>
                <a:pt x="141953" y="6151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52901D-D5A3-4576-B8BB-2BF28083CED7}">
      <dsp:nvSpPr>
        <dsp:cNvPr id="0" name=""/>
        <dsp:cNvSpPr/>
      </dsp:nvSpPr>
      <dsp:spPr>
        <a:xfrm>
          <a:off x="2545537" y="2467443"/>
          <a:ext cx="368369" cy="1061877"/>
        </a:xfrm>
        <a:custGeom>
          <a:avLst/>
          <a:gdLst/>
          <a:ahLst/>
          <a:cxnLst/>
          <a:rect l="0" t="0" r="0" b="0"/>
          <a:pathLst>
            <a:path>
              <a:moveTo>
                <a:pt x="368369" y="0"/>
              </a:moveTo>
              <a:lnTo>
                <a:pt x="368369" y="963403"/>
              </a:lnTo>
              <a:lnTo>
                <a:pt x="0" y="963403"/>
              </a:lnTo>
              <a:lnTo>
                <a:pt x="0" y="10618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114BC-1402-462E-8200-B0FC066CBF87}">
      <dsp:nvSpPr>
        <dsp:cNvPr id="0" name=""/>
        <dsp:cNvSpPr/>
      </dsp:nvSpPr>
      <dsp:spPr>
        <a:xfrm>
          <a:off x="1484048" y="2467443"/>
          <a:ext cx="1429857" cy="1061882"/>
        </a:xfrm>
        <a:custGeom>
          <a:avLst/>
          <a:gdLst/>
          <a:ahLst/>
          <a:cxnLst/>
          <a:rect l="0" t="0" r="0" b="0"/>
          <a:pathLst>
            <a:path>
              <a:moveTo>
                <a:pt x="1429857" y="0"/>
              </a:moveTo>
              <a:lnTo>
                <a:pt x="1429857" y="963407"/>
              </a:lnTo>
              <a:lnTo>
                <a:pt x="0" y="963407"/>
              </a:lnTo>
              <a:lnTo>
                <a:pt x="0" y="1061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5F20D-5BD0-4909-8FEC-6161E7F1DD6A}">
      <dsp:nvSpPr>
        <dsp:cNvPr id="0" name=""/>
        <dsp:cNvSpPr/>
      </dsp:nvSpPr>
      <dsp:spPr>
        <a:xfrm>
          <a:off x="468925" y="2467443"/>
          <a:ext cx="2444980" cy="1061882"/>
        </a:xfrm>
        <a:custGeom>
          <a:avLst/>
          <a:gdLst/>
          <a:ahLst/>
          <a:cxnLst/>
          <a:rect l="0" t="0" r="0" b="0"/>
          <a:pathLst>
            <a:path>
              <a:moveTo>
                <a:pt x="2444980" y="0"/>
              </a:moveTo>
              <a:lnTo>
                <a:pt x="2444980" y="963407"/>
              </a:lnTo>
              <a:lnTo>
                <a:pt x="0" y="963407"/>
              </a:lnTo>
              <a:lnTo>
                <a:pt x="0" y="1061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0DC22-03CD-4EA4-8972-1D1C2319E3E3}">
      <dsp:nvSpPr>
        <dsp:cNvPr id="0" name=""/>
        <dsp:cNvSpPr/>
      </dsp:nvSpPr>
      <dsp:spPr>
        <a:xfrm>
          <a:off x="2913906" y="1801568"/>
          <a:ext cx="1134800" cy="196948"/>
        </a:xfrm>
        <a:custGeom>
          <a:avLst/>
          <a:gdLst/>
          <a:ahLst/>
          <a:cxnLst/>
          <a:rect l="0" t="0" r="0" b="0"/>
          <a:pathLst>
            <a:path>
              <a:moveTo>
                <a:pt x="1134800" y="0"/>
              </a:moveTo>
              <a:lnTo>
                <a:pt x="1134800" y="98474"/>
              </a:lnTo>
              <a:lnTo>
                <a:pt x="0" y="98474"/>
              </a:lnTo>
              <a:lnTo>
                <a:pt x="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4002986" y="1135694"/>
          <a:ext cx="91440" cy="196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4000013" y="468925"/>
          <a:ext cx="91440" cy="1978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9368"/>
              </a:lnTo>
              <a:lnTo>
                <a:pt x="48692" y="99368"/>
              </a:lnTo>
              <a:lnTo>
                <a:pt x="48692" y="197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576807" y="0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Reason: TMPEXADMIN</a:t>
          </a:r>
          <a:endParaRPr lang="en-US" sz="800" kern="1200" dirty="0"/>
        </a:p>
      </dsp:txBody>
      <dsp:txXfrm>
        <a:off x="3576807" y="0"/>
        <a:ext cx="937851" cy="468925"/>
      </dsp:txXfrm>
    </dsp:sp>
    <dsp:sp modelId="{768DC9BD-DF46-4F7F-90B6-EC1501171021}">
      <dsp:nvSpPr>
        <dsp:cNvPr id="0" name=""/>
        <dsp:cNvSpPr/>
      </dsp:nvSpPr>
      <dsp:spPr>
        <a:xfrm>
          <a:off x="3579780" y="666768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Department Initiator</a:t>
          </a:r>
          <a:endParaRPr lang="en-US" sz="800" kern="1200" dirty="0"/>
        </a:p>
      </dsp:txBody>
      <dsp:txXfrm>
        <a:off x="3579780" y="666768"/>
        <a:ext cx="937851" cy="468925"/>
      </dsp:txXfrm>
    </dsp:sp>
    <dsp:sp modelId="{2B2EA9DB-E405-407F-9C90-7FB3F3E138F4}">
      <dsp:nvSpPr>
        <dsp:cNvPr id="0" name=""/>
        <dsp:cNvSpPr/>
      </dsp:nvSpPr>
      <dsp:spPr>
        <a:xfrm>
          <a:off x="3579780" y="1332642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Unit Approver</a:t>
          </a:r>
          <a:endParaRPr lang="en-US" sz="800" kern="1200" dirty="0"/>
        </a:p>
      </dsp:txBody>
      <dsp:txXfrm>
        <a:off x="3579780" y="1332642"/>
        <a:ext cx="937851" cy="468925"/>
      </dsp:txXfrm>
    </dsp:sp>
    <dsp:sp modelId="{E299B57C-6C47-4EC8-BE36-5551ADDF908F}">
      <dsp:nvSpPr>
        <dsp:cNvPr id="0" name=""/>
        <dsp:cNvSpPr/>
      </dsp:nvSpPr>
      <dsp:spPr>
        <a:xfrm>
          <a:off x="2444980" y="1998517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If primary is part-time, temp or less than 0.75 FTE</a:t>
          </a:r>
          <a:endParaRPr lang="en-US" sz="800" kern="1200" dirty="0"/>
        </a:p>
      </dsp:txBody>
      <dsp:txXfrm>
        <a:off x="2444980" y="1998517"/>
        <a:ext cx="937851" cy="468925"/>
      </dsp:txXfrm>
    </dsp:sp>
    <dsp:sp modelId="{7691E169-08F8-4E85-A57F-A91C2E8EDF2B}">
      <dsp:nvSpPr>
        <dsp:cNvPr id="0" name=""/>
        <dsp:cNvSpPr/>
      </dsp:nvSpPr>
      <dsp:spPr>
        <a:xfrm>
          <a:off x="0" y="3529325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Staff Primary: Class &amp; Comp</a:t>
          </a:r>
        </a:p>
      </dsp:txBody>
      <dsp:txXfrm>
        <a:off x="0" y="3529325"/>
        <a:ext cx="937851" cy="468925"/>
      </dsp:txXfrm>
    </dsp:sp>
    <dsp:sp modelId="{DC1FB56D-CFEF-40D9-B852-478089A0AE32}">
      <dsp:nvSpPr>
        <dsp:cNvPr id="0" name=""/>
        <dsp:cNvSpPr/>
      </dsp:nvSpPr>
      <dsp:spPr>
        <a:xfrm>
          <a:off x="1015123" y="3529325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Faculty Primary: Faculty Service</a:t>
          </a:r>
        </a:p>
      </dsp:txBody>
      <dsp:txXfrm>
        <a:off x="1015123" y="3529325"/>
        <a:ext cx="937851" cy="468925"/>
      </dsp:txXfrm>
    </dsp:sp>
    <dsp:sp modelId="{43B2ACA2-8929-41DF-8E46-5DF5A6B5D106}">
      <dsp:nvSpPr>
        <dsp:cNvPr id="0" name=""/>
        <dsp:cNvSpPr/>
      </dsp:nvSpPr>
      <dsp:spPr>
        <a:xfrm>
          <a:off x="2076611" y="3529320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Temp Primary: HRS or Class &amp; Comp</a:t>
          </a:r>
        </a:p>
      </dsp:txBody>
      <dsp:txXfrm>
        <a:off x="2076611" y="3529320"/>
        <a:ext cx="937851" cy="468925"/>
      </dsp:txXfrm>
    </dsp:sp>
    <dsp:sp modelId="{1B8F765D-A76F-487C-AE1B-9D64463542D2}">
      <dsp:nvSpPr>
        <dsp:cNvPr id="0" name=""/>
        <dsp:cNvSpPr/>
      </dsp:nvSpPr>
      <dsp:spPr>
        <a:xfrm>
          <a:off x="2312349" y="4378953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Processed by payroll</a:t>
          </a:r>
        </a:p>
      </dsp:txBody>
      <dsp:txXfrm>
        <a:off x="2312349" y="4378953"/>
        <a:ext cx="937851" cy="468925"/>
      </dsp:txXfrm>
    </dsp:sp>
    <dsp:sp modelId="{86D16D82-A883-47FB-9284-EB8B103E94DD}">
      <dsp:nvSpPr>
        <dsp:cNvPr id="0" name=""/>
        <dsp:cNvSpPr/>
      </dsp:nvSpPr>
      <dsp:spPr>
        <a:xfrm>
          <a:off x="4714581" y="1998517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If primary is full-time (0.75+ FTE)</a:t>
          </a:r>
        </a:p>
      </dsp:txBody>
      <dsp:txXfrm>
        <a:off x="4714581" y="1998517"/>
        <a:ext cx="937851" cy="468925"/>
      </dsp:txXfrm>
    </dsp:sp>
    <dsp:sp modelId="{AB78347E-DA23-4328-91F2-6DF0AE135808}">
      <dsp:nvSpPr>
        <dsp:cNvPr id="0" name=""/>
        <dsp:cNvSpPr/>
      </dsp:nvSpPr>
      <dsp:spPr>
        <a:xfrm>
          <a:off x="4714581" y="2664391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Home department</a:t>
          </a:r>
        </a:p>
      </dsp:txBody>
      <dsp:txXfrm>
        <a:off x="4714581" y="2664391"/>
        <a:ext cx="937851" cy="468925"/>
      </dsp:txXfrm>
    </dsp:sp>
    <dsp:sp modelId="{38B82000-764A-44B2-9D1B-3570F4E1E74D}">
      <dsp:nvSpPr>
        <dsp:cNvPr id="0" name=""/>
        <dsp:cNvSpPr/>
      </dsp:nvSpPr>
      <dsp:spPr>
        <a:xfrm>
          <a:off x="3652811" y="3529602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Staff Primary: Class &amp; Comp</a:t>
          </a:r>
          <a:endParaRPr lang="en-US" sz="800" kern="1200" dirty="0"/>
        </a:p>
      </dsp:txBody>
      <dsp:txXfrm>
        <a:off x="3652811" y="3529602"/>
        <a:ext cx="937851" cy="468925"/>
      </dsp:txXfrm>
    </dsp:sp>
    <dsp:sp modelId="{B925B85A-4A33-4FD4-A384-41D8CBD8DDBE}">
      <dsp:nvSpPr>
        <dsp:cNvPr id="0" name=""/>
        <dsp:cNvSpPr/>
      </dsp:nvSpPr>
      <dsp:spPr>
        <a:xfrm>
          <a:off x="5085538" y="3529606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Faculty Primary: Faculty Services</a:t>
          </a:r>
          <a:endParaRPr lang="en-US" sz="800" kern="1200" dirty="0"/>
        </a:p>
      </dsp:txBody>
      <dsp:txXfrm>
        <a:off x="5085538" y="3529606"/>
        <a:ext cx="937851" cy="468925"/>
      </dsp:txXfrm>
    </dsp:sp>
    <dsp:sp modelId="{D7C16F31-0A50-4D35-BBA0-A994D61B83BB}">
      <dsp:nvSpPr>
        <dsp:cNvPr id="0" name=""/>
        <dsp:cNvSpPr/>
      </dsp:nvSpPr>
      <dsp:spPr>
        <a:xfrm>
          <a:off x="5295692" y="4447449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Processed by Payroll</a:t>
          </a:r>
          <a:endParaRPr lang="en-US" sz="800" kern="1200" dirty="0"/>
        </a:p>
      </dsp:txBody>
      <dsp:txXfrm>
        <a:off x="5295692" y="4447449"/>
        <a:ext cx="937851" cy="46892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74B29-6621-42D3-BB75-6CEFACFA438F}">
      <dsp:nvSpPr>
        <dsp:cNvPr id="0" name=""/>
        <dsp:cNvSpPr/>
      </dsp:nvSpPr>
      <dsp:spPr>
        <a:xfrm>
          <a:off x="4808366" y="3133317"/>
          <a:ext cx="487326" cy="1548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8594"/>
              </a:lnTo>
              <a:lnTo>
                <a:pt x="487326" y="15485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1BBBD-E24C-4F32-92B4-02BE0A239D86}">
      <dsp:nvSpPr>
        <dsp:cNvPr id="0" name=""/>
        <dsp:cNvSpPr/>
      </dsp:nvSpPr>
      <dsp:spPr>
        <a:xfrm>
          <a:off x="4808366" y="3133317"/>
          <a:ext cx="277172" cy="630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751"/>
              </a:lnTo>
              <a:lnTo>
                <a:pt x="277172" y="6307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DE730-E10B-442A-87B9-2CD9BEFE9B5A}">
      <dsp:nvSpPr>
        <dsp:cNvPr id="0" name=""/>
        <dsp:cNvSpPr/>
      </dsp:nvSpPr>
      <dsp:spPr>
        <a:xfrm>
          <a:off x="4590662" y="3133317"/>
          <a:ext cx="217703" cy="630747"/>
        </a:xfrm>
        <a:custGeom>
          <a:avLst/>
          <a:gdLst/>
          <a:ahLst/>
          <a:cxnLst/>
          <a:rect l="0" t="0" r="0" b="0"/>
          <a:pathLst>
            <a:path>
              <a:moveTo>
                <a:pt x="217703" y="0"/>
              </a:moveTo>
              <a:lnTo>
                <a:pt x="217703" y="630747"/>
              </a:lnTo>
              <a:lnTo>
                <a:pt x="0" y="6307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2E284-F7D5-4EA6-A979-0871CD87CD4D}">
      <dsp:nvSpPr>
        <dsp:cNvPr id="0" name=""/>
        <dsp:cNvSpPr/>
      </dsp:nvSpPr>
      <dsp:spPr>
        <a:xfrm>
          <a:off x="5137786" y="2467443"/>
          <a:ext cx="91440" cy="196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4048706" y="1801568"/>
          <a:ext cx="1134800" cy="196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474"/>
              </a:lnTo>
              <a:lnTo>
                <a:pt x="1134800" y="98474"/>
              </a:lnTo>
              <a:lnTo>
                <a:pt x="113480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4A06A-3234-4417-A49D-353F45316724}">
      <dsp:nvSpPr>
        <dsp:cNvPr id="0" name=""/>
        <dsp:cNvSpPr/>
      </dsp:nvSpPr>
      <dsp:spPr>
        <a:xfrm>
          <a:off x="2170396" y="3998246"/>
          <a:ext cx="141953" cy="615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5169"/>
              </a:lnTo>
              <a:lnTo>
                <a:pt x="141953" y="6151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52901D-D5A3-4576-B8BB-2BF28083CED7}">
      <dsp:nvSpPr>
        <dsp:cNvPr id="0" name=""/>
        <dsp:cNvSpPr/>
      </dsp:nvSpPr>
      <dsp:spPr>
        <a:xfrm>
          <a:off x="2545537" y="2467443"/>
          <a:ext cx="368369" cy="1061877"/>
        </a:xfrm>
        <a:custGeom>
          <a:avLst/>
          <a:gdLst/>
          <a:ahLst/>
          <a:cxnLst/>
          <a:rect l="0" t="0" r="0" b="0"/>
          <a:pathLst>
            <a:path>
              <a:moveTo>
                <a:pt x="368369" y="0"/>
              </a:moveTo>
              <a:lnTo>
                <a:pt x="368369" y="963403"/>
              </a:lnTo>
              <a:lnTo>
                <a:pt x="0" y="963403"/>
              </a:lnTo>
              <a:lnTo>
                <a:pt x="0" y="10618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114BC-1402-462E-8200-B0FC066CBF87}">
      <dsp:nvSpPr>
        <dsp:cNvPr id="0" name=""/>
        <dsp:cNvSpPr/>
      </dsp:nvSpPr>
      <dsp:spPr>
        <a:xfrm>
          <a:off x="1484048" y="2467443"/>
          <a:ext cx="1429857" cy="1061882"/>
        </a:xfrm>
        <a:custGeom>
          <a:avLst/>
          <a:gdLst/>
          <a:ahLst/>
          <a:cxnLst/>
          <a:rect l="0" t="0" r="0" b="0"/>
          <a:pathLst>
            <a:path>
              <a:moveTo>
                <a:pt x="1429857" y="0"/>
              </a:moveTo>
              <a:lnTo>
                <a:pt x="1429857" y="963407"/>
              </a:lnTo>
              <a:lnTo>
                <a:pt x="0" y="963407"/>
              </a:lnTo>
              <a:lnTo>
                <a:pt x="0" y="1061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5F20D-5BD0-4909-8FEC-6161E7F1DD6A}">
      <dsp:nvSpPr>
        <dsp:cNvPr id="0" name=""/>
        <dsp:cNvSpPr/>
      </dsp:nvSpPr>
      <dsp:spPr>
        <a:xfrm>
          <a:off x="468925" y="2467443"/>
          <a:ext cx="2444980" cy="1061882"/>
        </a:xfrm>
        <a:custGeom>
          <a:avLst/>
          <a:gdLst/>
          <a:ahLst/>
          <a:cxnLst/>
          <a:rect l="0" t="0" r="0" b="0"/>
          <a:pathLst>
            <a:path>
              <a:moveTo>
                <a:pt x="2444980" y="0"/>
              </a:moveTo>
              <a:lnTo>
                <a:pt x="2444980" y="963407"/>
              </a:lnTo>
              <a:lnTo>
                <a:pt x="0" y="963407"/>
              </a:lnTo>
              <a:lnTo>
                <a:pt x="0" y="1061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0DC22-03CD-4EA4-8972-1D1C2319E3E3}">
      <dsp:nvSpPr>
        <dsp:cNvPr id="0" name=""/>
        <dsp:cNvSpPr/>
      </dsp:nvSpPr>
      <dsp:spPr>
        <a:xfrm>
          <a:off x="2913906" y="1801568"/>
          <a:ext cx="1134800" cy="196948"/>
        </a:xfrm>
        <a:custGeom>
          <a:avLst/>
          <a:gdLst/>
          <a:ahLst/>
          <a:cxnLst/>
          <a:rect l="0" t="0" r="0" b="0"/>
          <a:pathLst>
            <a:path>
              <a:moveTo>
                <a:pt x="1134800" y="0"/>
              </a:moveTo>
              <a:lnTo>
                <a:pt x="1134800" y="98474"/>
              </a:lnTo>
              <a:lnTo>
                <a:pt x="0" y="98474"/>
              </a:lnTo>
              <a:lnTo>
                <a:pt x="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4002986" y="1135694"/>
          <a:ext cx="91440" cy="196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4000013" y="468925"/>
          <a:ext cx="91440" cy="1978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9368"/>
              </a:lnTo>
              <a:lnTo>
                <a:pt x="48692" y="99368"/>
              </a:lnTo>
              <a:lnTo>
                <a:pt x="48692" y="197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576807" y="0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Reason: TMPEXAPROF</a:t>
          </a:r>
          <a:endParaRPr lang="en-US" sz="800" kern="1200" dirty="0"/>
        </a:p>
      </dsp:txBody>
      <dsp:txXfrm>
        <a:off x="3576807" y="0"/>
        <a:ext cx="937851" cy="468925"/>
      </dsp:txXfrm>
    </dsp:sp>
    <dsp:sp modelId="{768DC9BD-DF46-4F7F-90B6-EC1501171021}">
      <dsp:nvSpPr>
        <dsp:cNvPr id="0" name=""/>
        <dsp:cNvSpPr/>
      </dsp:nvSpPr>
      <dsp:spPr>
        <a:xfrm>
          <a:off x="3579780" y="666768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Department Initiator</a:t>
          </a:r>
          <a:endParaRPr lang="en-US" sz="800" kern="1200" dirty="0"/>
        </a:p>
      </dsp:txBody>
      <dsp:txXfrm>
        <a:off x="3579780" y="666768"/>
        <a:ext cx="937851" cy="468925"/>
      </dsp:txXfrm>
    </dsp:sp>
    <dsp:sp modelId="{2B2EA9DB-E405-407F-9C90-7FB3F3E138F4}">
      <dsp:nvSpPr>
        <dsp:cNvPr id="0" name=""/>
        <dsp:cNvSpPr/>
      </dsp:nvSpPr>
      <dsp:spPr>
        <a:xfrm>
          <a:off x="3579780" y="1332642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Unit Approver</a:t>
          </a:r>
          <a:endParaRPr lang="en-US" sz="800" kern="1200" dirty="0"/>
        </a:p>
      </dsp:txBody>
      <dsp:txXfrm>
        <a:off x="3579780" y="1332642"/>
        <a:ext cx="937851" cy="468925"/>
      </dsp:txXfrm>
    </dsp:sp>
    <dsp:sp modelId="{E299B57C-6C47-4EC8-BE36-5551ADDF908F}">
      <dsp:nvSpPr>
        <dsp:cNvPr id="0" name=""/>
        <dsp:cNvSpPr/>
      </dsp:nvSpPr>
      <dsp:spPr>
        <a:xfrm>
          <a:off x="2444980" y="1998517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If primary is part-time, temp or less than 0.75 FTE</a:t>
          </a:r>
          <a:endParaRPr lang="en-US" sz="800" kern="1200" dirty="0"/>
        </a:p>
      </dsp:txBody>
      <dsp:txXfrm>
        <a:off x="2444980" y="1998517"/>
        <a:ext cx="937851" cy="468925"/>
      </dsp:txXfrm>
    </dsp:sp>
    <dsp:sp modelId="{7691E169-08F8-4E85-A57F-A91C2E8EDF2B}">
      <dsp:nvSpPr>
        <dsp:cNvPr id="0" name=""/>
        <dsp:cNvSpPr/>
      </dsp:nvSpPr>
      <dsp:spPr>
        <a:xfrm>
          <a:off x="0" y="3529325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Staff Primary: Class &amp; Comp</a:t>
          </a:r>
        </a:p>
      </dsp:txBody>
      <dsp:txXfrm>
        <a:off x="0" y="3529325"/>
        <a:ext cx="937851" cy="468925"/>
      </dsp:txXfrm>
    </dsp:sp>
    <dsp:sp modelId="{DC1FB56D-CFEF-40D9-B852-478089A0AE32}">
      <dsp:nvSpPr>
        <dsp:cNvPr id="0" name=""/>
        <dsp:cNvSpPr/>
      </dsp:nvSpPr>
      <dsp:spPr>
        <a:xfrm>
          <a:off x="1015123" y="3529325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Faculty Primary: Faculty Service</a:t>
          </a:r>
        </a:p>
      </dsp:txBody>
      <dsp:txXfrm>
        <a:off x="1015123" y="3529325"/>
        <a:ext cx="937851" cy="468925"/>
      </dsp:txXfrm>
    </dsp:sp>
    <dsp:sp modelId="{43B2ACA2-8929-41DF-8E46-5DF5A6B5D106}">
      <dsp:nvSpPr>
        <dsp:cNvPr id="0" name=""/>
        <dsp:cNvSpPr/>
      </dsp:nvSpPr>
      <dsp:spPr>
        <a:xfrm>
          <a:off x="2076611" y="3529320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Temp Primary: HRS or Class &amp; Comp</a:t>
          </a:r>
        </a:p>
      </dsp:txBody>
      <dsp:txXfrm>
        <a:off x="2076611" y="3529320"/>
        <a:ext cx="937851" cy="468925"/>
      </dsp:txXfrm>
    </dsp:sp>
    <dsp:sp modelId="{1B8F765D-A76F-487C-AE1B-9D64463542D2}">
      <dsp:nvSpPr>
        <dsp:cNvPr id="0" name=""/>
        <dsp:cNvSpPr/>
      </dsp:nvSpPr>
      <dsp:spPr>
        <a:xfrm>
          <a:off x="2312349" y="4378953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Processed by payroll</a:t>
          </a:r>
        </a:p>
      </dsp:txBody>
      <dsp:txXfrm>
        <a:off x="2312349" y="4378953"/>
        <a:ext cx="937851" cy="468925"/>
      </dsp:txXfrm>
    </dsp:sp>
    <dsp:sp modelId="{86D16D82-A883-47FB-9284-EB8B103E94DD}">
      <dsp:nvSpPr>
        <dsp:cNvPr id="0" name=""/>
        <dsp:cNvSpPr/>
      </dsp:nvSpPr>
      <dsp:spPr>
        <a:xfrm>
          <a:off x="4714581" y="1998517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If primary is full-time (0.75+ FTE)</a:t>
          </a:r>
        </a:p>
      </dsp:txBody>
      <dsp:txXfrm>
        <a:off x="4714581" y="1998517"/>
        <a:ext cx="937851" cy="468925"/>
      </dsp:txXfrm>
    </dsp:sp>
    <dsp:sp modelId="{AB78347E-DA23-4328-91F2-6DF0AE135808}">
      <dsp:nvSpPr>
        <dsp:cNvPr id="0" name=""/>
        <dsp:cNvSpPr/>
      </dsp:nvSpPr>
      <dsp:spPr>
        <a:xfrm>
          <a:off x="4714581" y="2664391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Home department</a:t>
          </a:r>
        </a:p>
      </dsp:txBody>
      <dsp:txXfrm>
        <a:off x="4714581" y="2664391"/>
        <a:ext cx="937851" cy="468925"/>
      </dsp:txXfrm>
    </dsp:sp>
    <dsp:sp modelId="{38B82000-764A-44B2-9D1B-3570F4E1E74D}">
      <dsp:nvSpPr>
        <dsp:cNvPr id="0" name=""/>
        <dsp:cNvSpPr/>
      </dsp:nvSpPr>
      <dsp:spPr>
        <a:xfrm>
          <a:off x="3652811" y="3529602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Staff Primary: Class &amp; Comp</a:t>
          </a:r>
          <a:endParaRPr lang="en-US" sz="800" kern="1200" dirty="0"/>
        </a:p>
      </dsp:txBody>
      <dsp:txXfrm>
        <a:off x="3652811" y="3529602"/>
        <a:ext cx="937851" cy="468925"/>
      </dsp:txXfrm>
    </dsp:sp>
    <dsp:sp modelId="{B925B85A-4A33-4FD4-A384-41D8CBD8DDBE}">
      <dsp:nvSpPr>
        <dsp:cNvPr id="0" name=""/>
        <dsp:cNvSpPr/>
      </dsp:nvSpPr>
      <dsp:spPr>
        <a:xfrm>
          <a:off x="5085538" y="3529606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Faculty Primary: Faculty Services</a:t>
          </a:r>
          <a:endParaRPr lang="en-US" sz="800" kern="1200" dirty="0"/>
        </a:p>
      </dsp:txBody>
      <dsp:txXfrm>
        <a:off x="5085538" y="3529606"/>
        <a:ext cx="937851" cy="468925"/>
      </dsp:txXfrm>
    </dsp:sp>
    <dsp:sp modelId="{D7C16F31-0A50-4D35-BBA0-A994D61B83BB}">
      <dsp:nvSpPr>
        <dsp:cNvPr id="0" name=""/>
        <dsp:cNvSpPr/>
      </dsp:nvSpPr>
      <dsp:spPr>
        <a:xfrm>
          <a:off x="5295692" y="4447449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Processed by Payroll</a:t>
          </a:r>
          <a:endParaRPr lang="en-US" sz="800" kern="1200" dirty="0"/>
        </a:p>
      </dsp:txBody>
      <dsp:txXfrm>
        <a:off x="5295692" y="4447449"/>
        <a:ext cx="937851" cy="468925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74B29-6621-42D3-BB75-6CEFACFA438F}">
      <dsp:nvSpPr>
        <dsp:cNvPr id="0" name=""/>
        <dsp:cNvSpPr/>
      </dsp:nvSpPr>
      <dsp:spPr>
        <a:xfrm>
          <a:off x="4808366" y="3133317"/>
          <a:ext cx="487326" cy="1548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8594"/>
              </a:lnTo>
              <a:lnTo>
                <a:pt x="487326" y="15485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1BBBD-E24C-4F32-92B4-02BE0A239D86}">
      <dsp:nvSpPr>
        <dsp:cNvPr id="0" name=""/>
        <dsp:cNvSpPr/>
      </dsp:nvSpPr>
      <dsp:spPr>
        <a:xfrm>
          <a:off x="4808366" y="3133317"/>
          <a:ext cx="277172" cy="630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751"/>
              </a:lnTo>
              <a:lnTo>
                <a:pt x="277172" y="6307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DE730-E10B-442A-87B9-2CD9BEFE9B5A}">
      <dsp:nvSpPr>
        <dsp:cNvPr id="0" name=""/>
        <dsp:cNvSpPr/>
      </dsp:nvSpPr>
      <dsp:spPr>
        <a:xfrm>
          <a:off x="4590662" y="3133317"/>
          <a:ext cx="217703" cy="630747"/>
        </a:xfrm>
        <a:custGeom>
          <a:avLst/>
          <a:gdLst/>
          <a:ahLst/>
          <a:cxnLst/>
          <a:rect l="0" t="0" r="0" b="0"/>
          <a:pathLst>
            <a:path>
              <a:moveTo>
                <a:pt x="217703" y="0"/>
              </a:moveTo>
              <a:lnTo>
                <a:pt x="217703" y="630747"/>
              </a:lnTo>
              <a:lnTo>
                <a:pt x="0" y="6307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2E284-F7D5-4EA6-A979-0871CD87CD4D}">
      <dsp:nvSpPr>
        <dsp:cNvPr id="0" name=""/>
        <dsp:cNvSpPr/>
      </dsp:nvSpPr>
      <dsp:spPr>
        <a:xfrm>
          <a:off x="5137786" y="2467443"/>
          <a:ext cx="91440" cy="196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4048706" y="1801568"/>
          <a:ext cx="1134800" cy="196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474"/>
              </a:lnTo>
              <a:lnTo>
                <a:pt x="1134800" y="98474"/>
              </a:lnTo>
              <a:lnTo>
                <a:pt x="113480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4A06A-3234-4417-A49D-353F45316724}">
      <dsp:nvSpPr>
        <dsp:cNvPr id="0" name=""/>
        <dsp:cNvSpPr/>
      </dsp:nvSpPr>
      <dsp:spPr>
        <a:xfrm>
          <a:off x="2170396" y="3998246"/>
          <a:ext cx="141953" cy="615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5169"/>
              </a:lnTo>
              <a:lnTo>
                <a:pt x="141953" y="6151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52901D-D5A3-4576-B8BB-2BF28083CED7}">
      <dsp:nvSpPr>
        <dsp:cNvPr id="0" name=""/>
        <dsp:cNvSpPr/>
      </dsp:nvSpPr>
      <dsp:spPr>
        <a:xfrm>
          <a:off x="2545537" y="2467443"/>
          <a:ext cx="368369" cy="1061877"/>
        </a:xfrm>
        <a:custGeom>
          <a:avLst/>
          <a:gdLst/>
          <a:ahLst/>
          <a:cxnLst/>
          <a:rect l="0" t="0" r="0" b="0"/>
          <a:pathLst>
            <a:path>
              <a:moveTo>
                <a:pt x="368369" y="0"/>
              </a:moveTo>
              <a:lnTo>
                <a:pt x="368369" y="963403"/>
              </a:lnTo>
              <a:lnTo>
                <a:pt x="0" y="963403"/>
              </a:lnTo>
              <a:lnTo>
                <a:pt x="0" y="10618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114BC-1402-462E-8200-B0FC066CBF87}">
      <dsp:nvSpPr>
        <dsp:cNvPr id="0" name=""/>
        <dsp:cNvSpPr/>
      </dsp:nvSpPr>
      <dsp:spPr>
        <a:xfrm>
          <a:off x="1484048" y="2467443"/>
          <a:ext cx="1429857" cy="1061882"/>
        </a:xfrm>
        <a:custGeom>
          <a:avLst/>
          <a:gdLst/>
          <a:ahLst/>
          <a:cxnLst/>
          <a:rect l="0" t="0" r="0" b="0"/>
          <a:pathLst>
            <a:path>
              <a:moveTo>
                <a:pt x="1429857" y="0"/>
              </a:moveTo>
              <a:lnTo>
                <a:pt x="1429857" y="963407"/>
              </a:lnTo>
              <a:lnTo>
                <a:pt x="0" y="963407"/>
              </a:lnTo>
              <a:lnTo>
                <a:pt x="0" y="1061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5F20D-5BD0-4909-8FEC-6161E7F1DD6A}">
      <dsp:nvSpPr>
        <dsp:cNvPr id="0" name=""/>
        <dsp:cNvSpPr/>
      </dsp:nvSpPr>
      <dsp:spPr>
        <a:xfrm>
          <a:off x="468925" y="2467443"/>
          <a:ext cx="2444980" cy="1061882"/>
        </a:xfrm>
        <a:custGeom>
          <a:avLst/>
          <a:gdLst/>
          <a:ahLst/>
          <a:cxnLst/>
          <a:rect l="0" t="0" r="0" b="0"/>
          <a:pathLst>
            <a:path>
              <a:moveTo>
                <a:pt x="2444980" y="0"/>
              </a:moveTo>
              <a:lnTo>
                <a:pt x="2444980" y="963407"/>
              </a:lnTo>
              <a:lnTo>
                <a:pt x="0" y="963407"/>
              </a:lnTo>
              <a:lnTo>
                <a:pt x="0" y="1061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0DC22-03CD-4EA4-8972-1D1C2319E3E3}">
      <dsp:nvSpPr>
        <dsp:cNvPr id="0" name=""/>
        <dsp:cNvSpPr/>
      </dsp:nvSpPr>
      <dsp:spPr>
        <a:xfrm>
          <a:off x="2913906" y="1801568"/>
          <a:ext cx="1134800" cy="196948"/>
        </a:xfrm>
        <a:custGeom>
          <a:avLst/>
          <a:gdLst/>
          <a:ahLst/>
          <a:cxnLst/>
          <a:rect l="0" t="0" r="0" b="0"/>
          <a:pathLst>
            <a:path>
              <a:moveTo>
                <a:pt x="1134800" y="0"/>
              </a:moveTo>
              <a:lnTo>
                <a:pt x="1134800" y="98474"/>
              </a:lnTo>
              <a:lnTo>
                <a:pt x="0" y="98474"/>
              </a:lnTo>
              <a:lnTo>
                <a:pt x="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4002986" y="1135694"/>
          <a:ext cx="91440" cy="196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4000013" y="468925"/>
          <a:ext cx="91440" cy="1978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9368"/>
              </a:lnTo>
              <a:lnTo>
                <a:pt x="48692" y="99368"/>
              </a:lnTo>
              <a:lnTo>
                <a:pt x="48692" y="197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576807" y="0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Reason: TMPEXADMIN</a:t>
          </a:r>
          <a:endParaRPr lang="en-US" sz="800" kern="1200" dirty="0"/>
        </a:p>
      </dsp:txBody>
      <dsp:txXfrm>
        <a:off x="3576807" y="0"/>
        <a:ext cx="937851" cy="468925"/>
      </dsp:txXfrm>
    </dsp:sp>
    <dsp:sp modelId="{768DC9BD-DF46-4F7F-90B6-EC1501171021}">
      <dsp:nvSpPr>
        <dsp:cNvPr id="0" name=""/>
        <dsp:cNvSpPr/>
      </dsp:nvSpPr>
      <dsp:spPr>
        <a:xfrm>
          <a:off x="3579780" y="666768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Department Initiator</a:t>
          </a:r>
          <a:endParaRPr lang="en-US" sz="800" kern="1200" dirty="0"/>
        </a:p>
      </dsp:txBody>
      <dsp:txXfrm>
        <a:off x="3579780" y="666768"/>
        <a:ext cx="937851" cy="468925"/>
      </dsp:txXfrm>
    </dsp:sp>
    <dsp:sp modelId="{2B2EA9DB-E405-407F-9C90-7FB3F3E138F4}">
      <dsp:nvSpPr>
        <dsp:cNvPr id="0" name=""/>
        <dsp:cNvSpPr/>
      </dsp:nvSpPr>
      <dsp:spPr>
        <a:xfrm>
          <a:off x="3579780" y="1332642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Unit Approver</a:t>
          </a:r>
          <a:endParaRPr lang="en-US" sz="800" kern="1200" dirty="0"/>
        </a:p>
      </dsp:txBody>
      <dsp:txXfrm>
        <a:off x="3579780" y="1332642"/>
        <a:ext cx="937851" cy="468925"/>
      </dsp:txXfrm>
    </dsp:sp>
    <dsp:sp modelId="{E299B57C-6C47-4EC8-BE36-5551ADDF908F}">
      <dsp:nvSpPr>
        <dsp:cNvPr id="0" name=""/>
        <dsp:cNvSpPr/>
      </dsp:nvSpPr>
      <dsp:spPr>
        <a:xfrm>
          <a:off x="2444980" y="1998517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If primary is part-time, temp or less than 0.75 FTE</a:t>
          </a:r>
          <a:endParaRPr lang="en-US" sz="800" kern="1200" dirty="0"/>
        </a:p>
      </dsp:txBody>
      <dsp:txXfrm>
        <a:off x="2444980" y="1998517"/>
        <a:ext cx="937851" cy="468925"/>
      </dsp:txXfrm>
    </dsp:sp>
    <dsp:sp modelId="{7691E169-08F8-4E85-A57F-A91C2E8EDF2B}">
      <dsp:nvSpPr>
        <dsp:cNvPr id="0" name=""/>
        <dsp:cNvSpPr/>
      </dsp:nvSpPr>
      <dsp:spPr>
        <a:xfrm>
          <a:off x="0" y="3529325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Staff Primary: Class &amp; Comp</a:t>
          </a:r>
        </a:p>
      </dsp:txBody>
      <dsp:txXfrm>
        <a:off x="0" y="3529325"/>
        <a:ext cx="937851" cy="468925"/>
      </dsp:txXfrm>
    </dsp:sp>
    <dsp:sp modelId="{DC1FB56D-CFEF-40D9-B852-478089A0AE32}">
      <dsp:nvSpPr>
        <dsp:cNvPr id="0" name=""/>
        <dsp:cNvSpPr/>
      </dsp:nvSpPr>
      <dsp:spPr>
        <a:xfrm>
          <a:off x="1015123" y="3529325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Faculty Primary: Faculty Service</a:t>
          </a:r>
        </a:p>
      </dsp:txBody>
      <dsp:txXfrm>
        <a:off x="1015123" y="3529325"/>
        <a:ext cx="937851" cy="468925"/>
      </dsp:txXfrm>
    </dsp:sp>
    <dsp:sp modelId="{43B2ACA2-8929-41DF-8E46-5DF5A6B5D106}">
      <dsp:nvSpPr>
        <dsp:cNvPr id="0" name=""/>
        <dsp:cNvSpPr/>
      </dsp:nvSpPr>
      <dsp:spPr>
        <a:xfrm>
          <a:off x="2076611" y="3529320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Temp Primary: HRS or Class &amp; Comp</a:t>
          </a:r>
        </a:p>
      </dsp:txBody>
      <dsp:txXfrm>
        <a:off x="2076611" y="3529320"/>
        <a:ext cx="937851" cy="468925"/>
      </dsp:txXfrm>
    </dsp:sp>
    <dsp:sp modelId="{1B8F765D-A76F-487C-AE1B-9D64463542D2}">
      <dsp:nvSpPr>
        <dsp:cNvPr id="0" name=""/>
        <dsp:cNvSpPr/>
      </dsp:nvSpPr>
      <dsp:spPr>
        <a:xfrm>
          <a:off x="2312349" y="4378953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Processed by payroll</a:t>
          </a:r>
        </a:p>
      </dsp:txBody>
      <dsp:txXfrm>
        <a:off x="2312349" y="4378953"/>
        <a:ext cx="937851" cy="468925"/>
      </dsp:txXfrm>
    </dsp:sp>
    <dsp:sp modelId="{86D16D82-A883-47FB-9284-EB8B103E94DD}">
      <dsp:nvSpPr>
        <dsp:cNvPr id="0" name=""/>
        <dsp:cNvSpPr/>
      </dsp:nvSpPr>
      <dsp:spPr>
        <a:xfrm>
          <a:off x="4714581" y="1998517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If primary is full-time (0.75+ FTE)</a:t>
          </a:r>
        </a:p>
      </dsp:txBody>
      <dsp:txXfrm>
        <a:off x="4714581" y="1998517"/>
        <a:ext cx="937851" cy="468925"/>
      </dsp:txXfrm>
    </dsp:sp>
    <dsp:sp modelId="{AB78347E-DA23-4328-91F2-6DF0AE135808}">
      <dsp:nvSpPr>
        <dsp:cNvPr id="0" name=""/>
        <dsp:cNvSpPr/>
      </dsp:nvSpPr>
      <dsp:spPr>
        <a:xfrm>
          <a:off x="4714581" y="2664391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Home department</a:t>
          </a:r>
        </a:p>
      </dsp:txBody>
      <dsp:txXfrm>
        <a:off x="4714581" y="2664391"/>
        <a:ext cx="937851" cy="468925"/>
      </dsp:txXfrm>
    </dsp:sp>
    <dsp:sp modelId="{38B82000-764A-44B2-9D1B-3570F4E1E74D}">
      <dsp:nvSpPr>
        <dsp:cNvPr id="0" name=""/>
        <dsp:cNvSpPr/>
      </dsp:nvSpPr>
      <dsp:spPr>
        <a:xfrm>
          <a:off x="3652811" y="3529602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Staff Primary: Class &amp; Comp</a:t>
          </a:r>
          <a:endParaRPr lang="en-US" sz="800" kern="1200" dirty="0"/>
        </a:p>
      </dsp:txBody>
      <dsp:txXfrm>
        <a:off x="3652811" y="3529602"/>
        <a:ext cx="937851" cy="468925"/>
      </dsp:txXfrm>
    </dsp:sp>
    <dsp:sp modelId="{B925B85A-4A33-4FD4-A384-41D8CBD8DDBE}">
      <dsp:nvSpPr>
        <dsp:cNvPr id="0" name=""/>
        <dsp:cNvSpPr/>
      </dsp:nvSpPr>
      <dsp:spPr>
        <a:xfrm>
          <a:off x="5085538" y="3529606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Faculty Primary: Faculty Services</a:t>
          </a:r>
          <a:endParaRPr lang="en-US" sz="800" kern="1200" dirty="0"/>
        </a:p>
      </dsp:txBody>
      <dsp:txXfrm>
        <a:off x="5085538" y="3529606"/>
        <a:ext cx="937851" cy="468925"/>
      </dsp:txXfrm>
    </dsp:sp>
    <dsp:sp modelId="{D7C16F31-0A50-4D35-BBA0-A994D61B83BB}">
      <dsp:nvSpPr>
        <dsp:cNvPr id="0" name=""/>
        <dsp:cNvSpPr/>
      </dsp:nvSpPr>
      <dsp:spPr>
        <a:xfrm>
          <a:off x="5295692" y="4447449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Processed by Payroll</a:t>
          </a:r>
          <a:endParaRPr lang="en-US" sz="800" kern="1200" dirty="0"/>
        </a:p>
      </dsp:txBody>
      <dsp:txXfrm>
        <a:off x="5295692" y="4447449"/>
        <a:ext cx="937851" cy="468925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74B29-6621-42D3-BB75-6CEFACFA438F}">
      <dsp:nvSpPr>
        <dsp:cNvPr id="0" name=""/>
        <dsp:cNvSpPr/>
      </dsp:nvSpPr>
      <dsp:spPr>
        <a:xfrm>
          <a:off x="4808366" y="3133317"/>
          <a:ext cx="487326" cy="1548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8594"/>
              </a:lnTo>
              <a:lnTo>
                <a:pt x="487326" y="15485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1BBBD-E24C-4F32-92B4-02BE0A239D86}">
      <dsp:nvSpPr>
        <dsp:cNvPr id="0" name=""/>
        <dsp:cNvSpPr/>
      </dsp:nvSpPr>
      <dsp:spPr>
        <a:xfrm>
          <a:off x="4808366" y="3133317"/>
          <a:ext cx="277172" cy="630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751"/>
              </a:lnTo>
              <a:lnTo>
                <a:pt x="277172" y="6307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DE730-E10B-442A-87B9-2CD9BEFE9B5A}">
      <dsp:nvSpPr>
        <dsp:cNvPr id="0" name=""/>
        <dsp:cNvSpPr/>
      </dsp:nvSpPr>
      <dsp:spPr>
        <a:xfrm>
          <a:off x="4590662" y="3133317"/>
          <a:ext cx="217703" cy="630747"/>
        </a:xfrm>
        <a:custGeom>
          <a:avLst/>
          <a:gdLst/>
          <a:ahLst/>
          <a:cxnLst/>
          <a:rect l="0" t="0" r="0" b="0"/>
          <a:pathLst>
            <a:path>
              <a:moveTo>
                <a:pt x="217703" y="0"/>
              </a:moveTo>
              <a:lnTo>
                <a:pt x="217703" y="630747"/>
              </a:lnTo>
              <a:lnTo>
                <a:pt x="0" y="6307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2E284-F7D5-4EA6-A979-0871CD87CD4D}">
      <dsp:nvSpPr>
        <dsp:cNvPr id="0" name=""/>
        <dsp:cNvSpPr/>
      </dsp:nvSpPr>
      <dsp:spPr>
        <a:xfrm>
          <a:off x="5137786" y="2467443"/>
          <a:ext cx="91440" cy="196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4048706" y="1801568"/>
          <a:ext cx="1134800" cy="196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474"/>
              </a:lnTo>
              <a:lnTo>
                <a:pt x="1134800" y="98474"/>
              </a:lnTo>
              <a:lnTo>
                <a:pt x="113480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4A06A-3234-4417-A49D-353F45316724}">
      <dsp:nvSpPr>
        <dsp:cNvPr id="0" name=""/>
        <dsp:cNvSpPr/>
      </dsp:nvSpPr>
      <dsp:spPr>
        <a:xfrm>
          <a:off x="2170396" y="3998246"/>
          <a:ext cx="141953" cy="615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5169"/>
              </a:lnTo>
              <a:lnTo>
                <a:pt x="141953" y="6151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52901D-D5A3-4576-B8BB-2BF28083CED7}">
      <dsp:nvSpPr>
        <dsp:cNvPr id="0" name=""/>
        <dsp:cNvSpPr/>
      </dsp:nvSpPr>
      <dsp:spPr>
        <a:xfrm>
          <a:off x="2545537" y="2467443"/>
          <a:ext cx="368369" cy="1061877"/>
        </a:xfrm>
        <a:custGeom>
          <a:avLst/>
          <a:gdLst/>
          <a:ahLst/>
          <a:cxnLst/>
          <a:rect l="0" t="0" r="0" b="0"/>
          <a:pathLst>
            <a:path>
              <a:moveTo>
                <a:pt x="368369" y="0"/>
              </a:moveTo>
              <a:lnTo>
                <a:pt x="368369" y="963403"/>
              </a:lnTo>
              <a:lnTo>
                <a:pt x="0" y="963403"/>
              </a:lnTo>
              <a:lnTo>
                <a:pt x="0" y="10618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114BC-1402-462E-8200-B0FC066CBF87}">
      <dsp:nvSpPr>
        <dsp:cNvPr id="0" name=""/>
        <dsp:cNvSpPr/>
      </dsp:nvSpPr>
      <dsp:spPr>
        <a:xfrm>
          <a:off x="1484048" y="2467443"/>
          <a:ext cx="1429857" cy="1061882"/>
        </a:xfrm>
        <a:custGeom>
          <a:avLst/>
          <a:gdLst/>
          <a:ahLst/>
          <a:cxnLst/>
          <a:rect l="0" t="0" r="0" b="0"/>
          <a:pathLst>
            <a:path>
              <a:moveTo>
                <a:pt x="1429857" y="0"/>
              </a:moveTo>
              <a:lnTo>
                <a:pt x="1429857" y="963407"/>
              </a:lnTo>
              <a:lnTo>
                <a:pt x="0" y="963407"/>
              </a:lnTo>
              <a:lnTo>
                <a:pt x="0" y="1061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5F20D-5BD0-4909-8FEC-6161E7F1DD6A}">
      <dsp:nvSpPr>
        <dsp:cNvPr id="0" name=""/>
        <dsp:cNvSpPr/>
      </dsp:nvSpPr>
      <dsp:spPr>
        <a:xfrm>
          <a:off x="468925" y="2467443"/>
          <a:ext cx="2444980" cy="1061882"/>
        </a:xfrm>
        <a:custGeom>
          <a:avLst/>
          <a:gdLst/>
          <a:ahLst/>
          <a:cxnLst/>
          <a:rect l="0" t="0" r="0" b="0"/>
          <a:pathLst>
            <a:path>
              <a:moveTo>
                <a:pt x="2444980" y="0"/>
              </a:moveTo>
              <a:lnTo>
                <a:pt x="2444980" y="963407"/>
              </a:lnTo>
              <a:lnTo>
                <a:pt x="0" y="963407"/>
              </a:lnTo>
              <a:lnTo>
                <a:pt x="0" y="1061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0DC22-03CD-4EA4-8972-1D1C2319E3E3}">
      <dsp:nvSpPr>
        <dsp:cNvPr id="0" name=""/>
        <dsp:cNvSpPr/>
      </dsp:nvSpPr>
      <dsp:spPr>
        <a:xfrm>
          <a:off x="2913906" y="1801568"/>
          <a:ext cx="1134800" cy="196948"/>
        </a:xfrm>
        <a:custGeom>
          <a:avLst/>
          <a:gdLst/>
          <a:ahLst/>
          <a:cxnLst/>
          <a:rect l="0" t="0" r="0" b="0"/>
          <a:pathLst>
            <a:path>
              <a:moveTo>
                <a:pt x="1134800" y="0"/>
              </a:moveTo>
              <a:lnTo>
                <a:pt x="1134800" y="98474"/>
              </a:lnTo>
              <a:lnTo>
                <a:pt x="0" y="98474"/>
              </a:lnTo>
              <a:lnTo>
                <a:pt x="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4002986" y="1135694"/>
          <a:ext cx="91440" cy="196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4000013" y="468925"/>
          <a:ext cx="91440" cy="1978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9368"/>
              </a:lnTo>
              <a:lnTo>
                <a:pt x="48692" y="99368"/>
              </a:lnTo>
              <a:lnTo>
                <a:pt x="48692" y="197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576807" y="0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Reason: TMPEXADMIN</a:t>
          </a:r>
          <a:endParaRPr lang="en-US" sz="800" kern="1200" dirty="0"/>
        </a:p>
      </dsp:txBody>
      <dsp:txXfrm>
        <a:off x="3576807" y="0"/>
        <a:ext cx="937851" cy="468925"/>
      </dsp:txXfrm>
    </dsp:sp>
    <dsp:sp modelId="{768DC9BD-DF46-4F7F-90B6-EC1501171021}">
      <dsp:nvSpPr>
        <dsp:cNvPr id="0" name=""/>
        <dsp:cNvSpPr/>
      </dsp:nvSpPr>
      <dsp:spPr>
        <a:xfrm>
          <a:off x="3579780" y="666768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Department Initiator</a:t>
          </a:r>
          <a:endParaRPr lang="en-US" sz="800" kern="1200" dirty="0"/>
        </a:p>
      </dsp:txBody>
      <dsp:txXfrm>
        <a:off x="3579780" y="666768"/>
        <a:ext cx="937851" cy="468925"/>
      </dsp:txXfrm>
    </dsp:sp>
    <dsp:sp modelId="{2B2EA9DB-E405-407F-9C90-7FB3F3E138F4}">
      <dsp:nvSpPr>
        <dsp:cNvPr id="0" name=""/>
        <dsp:cNvSpPr/>
      </dsp:nvSpPr>
      <dsp:spPr>
        <a:xfrm>
          <a:off x="3579780" y="1332642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Unit Approver</a:t>
          </a:r>
          <a:endParaRPr lang="en-US" sz="800" kern="1200" dirty="0"/>
        </a:p>
      </dsp:txBody>
      <dsp:txXfrm>
        <a:off x="3579780" y="1332642"/>
        <a:ext cx="937851" cy="468925"/>
      </dsp:txXfrm>
    </dsp:sp>
    <dsp:sp modelId="{E299B57C-6C47-4EC8-BE36-5551ADDF908F}">
      <dsp:nvSpPr>
        <dsp:cNvPr id="0" name=""/>
        <dsp:cNvSpPr/>
      </dsp:nvSpPr>
      <dsp:spPr>
        <a:xfrm>
          <a:off x="2444980" y="1998517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If primary is part-time, temp or less than 0.75 FTE</a:t>
          </a:r>
          <a:endParaRPr lang="en-US" sz="800" kern="1200" dirty="0"/>
        </a:p>
      </dsp:txBody>
      <dsp:txXfrm>
        <a:off x="2444980" y="1998517"/>
        <a:ext cx="937851" cy="468925"/>
      </dsp:txXfrm>
    </dsp:sp>
    <dsp:sp modelId="{7691E169-08F8-4E85-A57F-A91C2E8EDF2B}">
      <dsp:nvSpPr>
        <dsp:cNvPr id="0" name=""/>
        <dsp:cNvSpPr/>
      </dsp:nvSpPr>
      <dsp:spPr>
        <a:xfrm>
          <a:off x="0" y="3529325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Staff Primary: Class &amp; Comp</a:t>
          </a:r>
        </a:p>
      </dsp:txBody>
      <dsp:txXfrm>
        <a:off x="0" y="3529325"/>
        <a:ext cx="937851" cy="468925"/>
      </dsp:txXfrm>
    </dsp:sp>
    <dsp:sp modelId="{DC1FB56D-CFEF-40D9-B852-478089A0AE32}">
      <dsp:nvSpPr>
        <dsp:cNvPr id="0" name=""/>
        <dsp:cNvSpPr/>
      </dsp:nvSpPr>
      <dsp:spPr>
        <a:xfrm>
          <a:off x="1015123" y="3529325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Faculty Primary: Faculty Service</a:t>
          </a:r>
        </a:p>
      </dsp:txBody>
      <dsp:txXfrm>
        <a:off x="1015123" y="3529325"/>
        <a:ext cx="937851" cy="468925"/>
      </dsp:txXfrm>
    </dsp:sp>
    <dsp:sp modelId="{43B2ACA2-8929-41DF-8E46-5DF5A6B5D106}">
      <dsp:nvSpPr>
        <dsp:cNvPr id="0" name=""/>
        <dsp:cNvSpPr/>
      </dsp:nvSpPr>
      <dsp:spPr>
        <a:xfrm>
          <a:off x="2076611" y="3529320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Temp Primary: HRS or Class &amp; Comp</a:t>
          </a:r>
        </a:p>
      </dsp:txBody>
      <dsp:txXfrm>
        <a:off x="2076611" y="3529320"/>
        <a:ext cx="937851" cy="468925"/>
      </dsp:txXfrm>
    </dsp:sp>
    <dsp:sp modelId="{1B8F765D-A76F-487C-AE1B-9D64463542D2}">
      <dsp:nvSpPr>
        <dsp:cNvPr id="0" name=""/>
        <dsp:cNvSpPr/>
      </dsp:nvSpPr>
      <dsp:spPr>
        <a:xfrm>
          <a:off x="2312349" y="4378953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Processed by payroll</a:t>
          </a:r>
        </a:p>
      </dsp:txBody>
      <dsp:txXfrm>
        <a:off x="2312349" y="4378953"/>
        <a:ext cx="937851" cy="468925"/>
      </dsp:txXfrm>
    </dsp:sp>
    <dsp:sp modelId="{86D16D82-A883-47FB-9284-EB8B103E94DD}">
      <dsp:nvSpPr>
        <dsp:cNvPr id="0" name=""/>
        <dsp:cNvSpPr/>
      </dsp:nvSpPr>
      <dsp:spPr>
        <a:xfrm>
          <a:off x="4714581" y="1998517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If primary is full-time (0.75+ FTE)</a:t>
          </a:r>
        </a:p>
      </dsp:txBody>
      <dsp:txXfrm>
        <a:off x="4714581" y="1998517"/>
        <a:ext cx="937851" cy="468925"/>
      </dsp:txXfrm>
    </dsp:sp>
    <dsp:sp modelId="{AB78347E-DA23-4328-91F2-6DF0AE135808}">
      <dsp:nvSpPr>
        <dsp:cNvPr id="0" name=""/>
        <dsp:cNvSpPr/>
      </dsp:nvSpPr>
      <dsp:spPr>
        <a:xfrm>
          <a:off x="4714581" y="2664391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Home department</a:t>
          </a:r>
        </a:p>
      </dsp:txBody>
      <dsp:txXfrm>
        <a:off x="4714581" y="2664391"/>
        <a:ext cx="937851" cy="468925"/>
      </dsp:txXfrm>
    </dsp:sp>
    <dsp:sp modelId="{38B82000-764A-44B2-9D1B-3570F4E1E74D}">
      <dsp:nvSpPr>
        <dsp:cNvPr id="0" name=""/>
        <dsp:cNvSpPr/>
      </dsp:nvSpPr>
      <dsp:spPr>
        <a:xfrm>
          <a:off x="3652811" y="3529602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Staff Primary: Class &amp; Comp</a:t>
          </a:r>
          <a:endParaRPr lang="en-US" sz="800" kern="1200" dirty="0"/>
        </a:p>
      </dsp:txBody>
      <dsp:txXfrm>
        <a:off x="3652811" y="3529602"/>
        <a:ext cx="937851" cy="468925"/>
      </dsp:txXfrm>
    </dsp:sp>
    <dsp:sp modelId="{B925B85A-4A33-4FD4-A384-41D8CBD8DDBE}">
      <dsp:nvSpPr>
        <dsp:cNvPr id="0" name=""/>
        <dsp:cNvSpPr/>
      </dsp:nvSpPr>
      <dsp:spPr>
        <a:xfrm>
          <a:off x="5085538" y="3529606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Faculty Primary: Faculty Services</a:t>
          </a:r>
          <a:endParaRPr lang="en-US" sz="800" kern="1200" dirty="0"/>
        </a:p>
      </dsp:txBody>
      <dsp:txXfrm>
        <a:off x="5085538" y="3529606"/>
        <a:ext cx="937851" cy="468925"/>
      </dsp:txXfrm>
    </dsp:sp>
    <dsp:sp modelId="{D7C16F31-0A50-4D35-BBA0-A994D61B83BB}">
      <dsp:nvSpPr>
        <dsp:cNvPr id="0" name=""/>
        <dsp:cNvSpPr/>
      </dsp:nvSpPr>
      <dsp:spPr>
        <a:xfrm>
          <a:off x="5295692" y="4447449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Processed by Payroll</a:t>
          </a:r>
          <a:endParaRPr lang="en-US" sz="800" kern="1200" dirty="0"/>
        </a:p>
      </dsp:txBody>
      <dsp:txXfrm>
        <a:off x="5295692" y="4447449"/>
        <a:ext cx="937851" cy="468925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74B29-6621-42D3-BB75-6CEFACFA438F}">
      <dsp:nvSpPr>
        <dsp:cNvPr id="0" name=""/>
        <dsp:cNvSpPr/>
      </dsp:nvSpPr>
      <dsp:spPr>
        <a:xfrm>
          <a:off x="3463808" y="4377612"/>
          <a:ext cx="906178" cy="617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438"/>
              </a:lnTo>
              <a:lnTo>
                <a:pt x="906178" y="6174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DE730-E10B-442A-87B9-2CD9BEFE9B5A}">
      <dsp:nvSpPr>
        <dsp:cNvPr id="0" name=""/>
        <dsp:cNvSpPr/>
      </dsp:nvSpPr>
      <dsp:spPr>
        <a:xfrm>
          <a:off x="3906597" y="3612434"/>
          <a:ext cx="1663978" cy="211691"/>
        </a:xfrm>
        <a:custGeom>
          <a:avLst/>
          <a:gdLst/>
          <a:ahLst/>
          <a:cxnLst/>
          <a:rect l="0" t="0" r="0" b="0"/>
          <a:pathLst>
            <a:path>
              <a:moveTo>
                <a:pt x="1663978" y="0"/>
              </a:moveTo>
              <a:lnTo>
                <a:pt x="1663978" y="95459"/>
              </a:lnTo>
              <a:lnTo>
                <a:pt x="0" y="95459"/>
              </a:lnTo>
              <a:lnTo>
                <a:pt x="0" y="21169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2E284-F7D5-4EA6-A979-0871CD87CD4D}">
      <dsp:nvSpPr>
        <dsp:cNvPr id="0" name=""/>
        <dsp:cNvSpPr/>
      </dsp:nvSpPr>
      <dsp:spPr>
        <a:xfrm>
          <a:off x="4268256" y="2912640"/>
          <a:ext cx="1302319" cy="146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76"/>
              </a:lnTo>
              <a:lnTo>
                <a:pt x="1302319" y="30076"/>
              </a:lnTo>
              <a:lnTo>
                <a:pt x="1302319" y="1463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3460166" y="2126689"/>
          <a:ext cx="808089" cy="232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232"/>
              </a:lnTo>
              <a:lnTo>
                <a:pt x="808089" y="116232"/>
              </a:lnTo>
              <a:lnTo>
                <a:pt x="808089" y="2324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4A06A-3234-4417-A49D-353F45316724}">
      <dsp:nvSpPr>
        <dsp:cNvPr id="0" name=""/>
        <dsp:cNvSpPr/>
      </dsp:nvSpPr>
      <dsp:spPr>
        <a:xfrm>
          <a:off x="617482" y="4179475"/>
          <a:ext cx="91440" cy="787455"/>
        </a:xfrm>
        <a:custGeom>
          <a:avLst/>
          <a:gdLst/>
          <a:ahLst/>
          <a:cxnLst/>
          <a:rect l="0" t="0" r="0" b="0"/>
          <a:pathLst>
            <a:path>
              <a:moveTo>
                <a:pt x="60907" y="0"/>
              </a:moveTo>
              <a:lnTo>
                <a:pt x="45720" y="78745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5F20D-5BD0-4909-8FEC-6161E7F1DD6A}">
      <dsp:nvSpPr>
        <dsp:cNvPr id="0" name=""/>
        <dsp:cNvSpPr/>
      </dsp:nvSpPr>
      <dsp:spPr>
        <a:xfrm>
          <a:off x="1121178" y="2912640"/>
          <a:ext cx="1530898" cy="713349"/>
        </a:xfrm>
        <a:custGeom>
          <a:avLst/>
          <a:gdLst/>
          <a:ahLst/>
          <a:cxnLst/>
          <a:rect l="0" t="0" r="0" b="0"/>
          <a:pathLst>
            <a:path>
              <a:moveTo>
                <a:pt x="1530898" y="0"/>
              </a:moveTo>
              <a:lnTo>
                <a:pt x="1530898" y="597117"/>
              </a:lnTo>
              <a:lnTo>
                <a:pt x="0" y="597117"/>
              </a:lnTo>
              <a:lnTo>
                <a:pt x="0" y="7133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0DC22-03CD-4EA4-8972-1D1C2319E3E3}">
      <dsp:nvSpPr>
        <dsp:cNvPr id="0" name=""/>
        <dsp:cNvSpPr/>
      </dsp:nvSpPr>
      <dsp:spPr>
        <a:xfrm>
          <a:off x="2652076" y="2126689"/>
          <a:ext cx="808089" cy="232464"/>
        </a:xfrm>
        <a:custGeom>
          <a:avLst/>
          <a:gdLst/>
          <a:ahLst/>
          <a:cxnLst/>
          <a:rect l="0" t="0" r="0" b="0"/>
          <a:pathLst>
            <a:path>
              <a:moveTo>
                <a:pt x="808089" y="0"/>
              </a:moveTo>
              <a:lnTo>
                <a:pt x="808089" y="116232"/>
              </a:lnTo>
              <a:lnTo>
                <a:pt x="0" y="116232"/>
              </a:lnTo>
              <a:lnTo>
                <a:pt x="0" y="2324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3414446" y="1340739"/>
          <a:ext cx="91440" cy="2324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4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3410937" y="553486"/>
          <a:ext cx="91440" cy="2337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535"/>
              </a:lnTo>
              <a:lnTo>
                <a:pt x="49229" y="117535"/>
              </a:lnTo>
              <a:lnTo>
                <a:pt x="49229" y="2337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2903171" y="0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Reason: TMPNONEXPT</a:t>
          </a:r>
          <a:endParaRPr lang="en-US" sz="1000" kern="1200" dirty="0"/>
        </a:p>
      </dsp:txBody>
      <dsp:txXfrm>
        <a:off x="2903171" y="0"/>
        <a:ext cx="1106972" cy="553486"/>
      </dsp:txXfrm>
    </dsp:sp>
    <dsp:sp modelId="{768DC9BD-DF46-4F7F-90B6-EC1501171021}">
      <dsp:nvSpPr>
        <dsp:cNvPr id="0" name=""/>
        <dsp:cNvSpPr/>
      </dsp:nvSpPr>
      <dsp:spPr>
        <a:xfrm>
          <a:off x="2906680" y="787253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Department Initiator</a:t>
          </a:r>
          <a:endParaRPr lang="en-US" sz="1000" kern="1200" dirty="0"/>
        </a:p>
      </dsp:txBody>
      <dsp:txXfrm>
        <a:off x="2906680" y="787253"/>
        <a:ext cx="1106972" cy="553486"/>
      </dsp:txXfrm>
    </dsp:sp>
    <dsp:sp modelId="{2B2EA9DB-E405-407F-9C90-7FB3F3E138F4}">
      <dsp:nvSpPr>
        <dsp:cNvPr id="0" name=""/>
        <dsp:cNvSpPr/>
      </dsp:nvSpPr>
      <dsp:spPr>
        <a:xfrm>
          <a:off x="2906680" y="1573203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Unit Approver</a:t>
          </a:r>
          <a:endParaRPr lang="en-US" sz="1000" kern="1200" dirty="0"/>
        </a:p>
      </dsp:txBody>
      <dsp:txXfrm>
        <a:off x="2906680" y="1573203"/>
        <a:ext cx="1106972" cy="553486"/>
      </dsp:txXfrm>
    </dsp:sp>
    <dsp:sp modelId="{E299B57C-6C47-4EC8-BE36-5551ADDF908F}">
      <dsp:nvSpPr>
        <dsp:cNvPr id="0" name=""/>
        <dsp:cNvSpPr/>
      </dsp:nvSpPr>
      <dsp:spPr>
        <a:xfrm>
          <a:off x="2098590" y="2359153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If primary is part-time, temp or less than 0.75 FTE</a:t>
          </a:r>
          <a:endParaRPr lang="en-US" sz="1000" kern="1200" dirty="0"/>
        </a:p>
      </dsp:txBody>
      <dsp:txXfrm>
        <a:off x="2098590" y="2359153"/>
        <a:ext cx="1106972" cy="553486"/>
      </dsp:txXfrm>
    </dsp:sp>
    <dsp:sp modelId="{7691E169-08F8-4E85-A57F-A91C2E8EDF2B}">
      <dsp:nvSpPr>
        <dsp:cNvPr id="0" name=""/>
        <dsp:cNvSpPr/>
      </dsp:nvSpPr>
      <dsp:spPr>
        <a:xfrm>
          <a:off x="567692" y="3625989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HR Services</a:t>
          </a:r>
        </a:p>
      </dsp:txBody>
      <dsp:txXfrm>
        <a:off x="567692" y="3625989"/>
        <a:ext cx="1106972" cy="553486"/>
      </dsp:txXfrm>
    </dsp:sp>
    <dsp:sp modelId="{1B8F765D-A76F-487C-AE1B-9D64463542D2}">
      <dsp:nvSpPr>
        <dsp:cNvPr id="0" name=""/>
        <dsp:cNvSpPr/>
      </dsp:nvSpPr>
      <dsp:spPr>
        <a:xfrm>
          <a:off x="663202" y="4690188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Processed by payroll</a:t>
          </a:r>
        </a:p>
      </dsp:txBody>
      <dsp:txXfrm>
        <a:off x="663202" y="4690188"/>
        <a:ext cx="1106972" cy="553486"/>
      </dsp:txXfrm>
    </dsp:sp>
    <dsp:sp modelId="{86D16D82-A883-47FB-9284-EB8B103E94DD}">
      <dsp:nvSpPr>
        <dsp:cNvPr id="0" name=""/>
        <dsp:cNvSpPr/>
      </dsp:nvSpPr>
      <dsp:spPr>
        <a:xfrm>
          <a:off x="3714770" y="2359153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If primary is full-time (0.75+ FTE)</a:t>
          </a:r>
        </a:p>
      </dsp:txBody>
      <dsp:txXfrm>
        <a:off x="3714770" y="2359153"/>
        <a:ext cx="1106972" cy="553486"/>
      </dsp:txXfrm>
    </dsp:sp>
    <dsp:sp modelId="{AB78347E-DA23-4328-91F2-6DF0AE135808}">
      <dsp:nvSpPr>
        <dsp:cNvPr id="0" name=""/>
        <dsp:cNvSpPr/>
      </dsp:nvSpPr>
      <dsp:spPr>
        <a:xfrm>
          <a:off x="5017089" y="3058948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Home department</a:t>
          </a:r>
        </a:p>
      </dsp:txBody>
      <dsp:txXfrm>
        <a:off x="5017089" y="3058948"/>
        <a:ext cx="1106972" cy="553486"/>
      </dsp:txXfrm>
    </dsp:sp>
    <dsp:sp modelId="{38B82000-764A-44B2-9D1B-3570F4E1E74D}">
      <dsp:nvSpPr>
        <dsp:cNvPr id="0" name=""/>
        <dsp:cNvSpPr/>
      </dsp:nvSpPr>
      <dsp:spPr>
        <a:xfrm>
          <a:off x="3353111" y="3824126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HR Services</a:t>
          </a:r>
          <a:endParaRPr lang="en-US" sz="1000" kern="1200" dirty="0"/>
        </a:p>
      </dsp:txBody>
      <dsp:txXfrm>
        <a:off x="3353111" y="3824126"/>
        <a:ext cx="1106972" cy="553486"/>
      </dsp:txXfrm>
    </dsp:sp>
    <dsp:sp modelId="{D7C16F31-0A50-4D35-BBA0-A994D61B83BB}">
      <dsp:nvSpPr>
        <dsp:cNvPr id="0" name=""/>
        <dsp:cNvSpPr/>
      </dsp:nvSpPr>
      <dsp:spPr>
        <a:xfrm>
          <a:off x="4369986" y="4718307"/>
          <a:ext cx="1106972" cy="553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Processed by Payroll</a:t>
          </a:r>
          <a:endParaRPr lang="en-US" sz="1000" kern="1200" dirty="0"/>
        </a:p>
      </dsp:txBody>
      <dsp:txXfrm>
        <a:off x="4369986" y="4718307"/>
        <a:ext cx="1106972" cy="5534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E730-E10B-442A-87B9-2CD9BEFE9B5A}">
      <dsp:nvSpPr>
        <dsp:cNvPr id="0" name=""/>
        <dsp:cNvSpPr/>
      </dsp:nvSpPr>
      <dsp:spPr>
        <a:xfrm>
          <a:off x="4331294" y="4576910"/>
          <a:ext cx="651570" cy="632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2398"/>
              </a:lnTo>
              <a:lnTo>
                <a:pt x="651570" y="6323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F27DB1-C755-4202-B31B-84B2D3C29FF8}">
      <dsp:nvSpPr>
        <dsp:cNvPr id="0" name=""/>
        <dsp:cNvSpPr/>
      </dsp:nvSpPr>
      <dsp:spPr>
        <a:xfrm>
          <a:off x="4833423" y="3604478"/>
          <a:ext cx="91440" cy="287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6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3879319" y="2632046"/>
          <a:ext cx="999824" cy="28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810"/>
              </a:lnTo>
              <a:lnTo>
                <a:pt x="999824" y="143810"/>
              </a:lnTo>
              <a:lnTo>
                <a:pt x="999824" y="2876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2F79E-6E86-4FE8-97D6-CC2C487F4C82}">
      <dsp:nvSpPr>
        <dsp:cNvPr id="0" name=""/>
        <dsp:cNvSpPr/>
      </dsp:nvSpPr>
      <dsp:spPr>
        <a:xfrm>
          <a:off x="2234893" y="3604478"/>
          <a:ext cx="91440" cy="644852"/>
        </a:xfrm>
        <a:custGeom>
          <a:avLst/>
          <a:gdLst/>
          <a:ahLst/>
          <a:cxnLst/>
          <a:rect l="0" t="0" r="0" b="0"/>
          <a:pathLst>
            <a:path>
              <a:moveTo>
                <a:pt x="96752" y="0"/>
              </a:moveTo>
              <a:lnTo>
                <a:pt x="96752" y="644852"/>
              </a:lnTo>
              <a:lnTo>
                <a:pt x="45720" y="6448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7B5940-53F9-4EA1-8A7F-2F6B001D105C}">
      <dsp:nvSpPr>
        <dsp:cNvPr id="0" name=""/>
        <dsp:cNvSpPr/>
      </dsp:nvSpPr>
      <dsp:spPr>
        <a:xfrm>
          <a:off x="2879494" y="2632046"/>
          <a:ext cx="999824" cy="287620"/>
        </a:xfrm>
        <a:custGeom>
          <a:avLst/>
          <a:gdLst/>
          <a:ahLst/>
          <a:cxnLst/>
          <a:rect l="0" t="0" r="0" b="0"/>
          <a:pathLst>
            <a:path>
              <a:moveTo>
                <a:pt x="999824" y="0"/>
              </a:moveTo>
              <a:lnTo>
                <a:pt x="999824" y="143810"/>
              </a:lnTo>
              <a:lnTo>
                <a:pt x="0" y="143810"/>
              </a:lnTo>
              <a:lnTo>
                <a:pt x="0" y="2876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3833599" y="1659614"/>
          <a:ext cx="91440" cy="287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6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3833599" y="687182"/>
          <a:ext cx="91440" cy="287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6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194508" y="2371"/>
          <a:ext cx="1369622" cy="684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Reason: CDE_COURSE</a:t>
          </a:r>
          <a:endParaRPr lang="en-US" sz="1200" kern="1200" dirty="0"/>
        </a:p>
      </dsp:txBody>
      <dsp:txXfrm>
        <a:off x="3194508" y="2371"/>
        <a:ext cx="1369622" cy="684811"/>
      </dsp:txXfrm>
    </dsp:sp>
    <dsp:sp modelId="{768DC9BD-DF46-4F7F-90B6-EC1501171021}">
      <dsp:nvSpPr>
        <dsp:cNvPr id="0" name=""/>
        <dsp:cNvSpPr/>
      </dsp:nvSpPr>
      <dsp:spPr>
        <a:xfrm>
          <a:off x="3194508" y="974803"/>
          <a:ext cx="1369622" cy="684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Department Initiator</a:t>
          </a:r>
          <a:endParaRPr lang="en-US" sz="1200" kern="1200" dirty="0"/>
        </a:p>
      </dsp:txBody>
      <dsp:txXfrm>
        <a:off x="3194508" y="974803"/>
        <a:ext cx="1369622" cy="684811"/>
      </dsp:txXfrm>
    </dsp:sp>
    <dsp:sp modelId="{2B2EA9DB-E405-407F-9C90-7FB3F3E138F4}">
      <dsp:nvSpPr>
        <dsp:cNvPr id="0" name=""/>
        <dsp:cNvSpPr/>
      </dsp:nvSpPr>
      <dsp:spPr>
        <a:xfrm>
          <a:off x="3194508" y="1947235"/>
          <a:ext cx="1369622" cy="684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Unit Approver</a:t>
          </a:r>
          <a:endParaRPr lang="en-US" sz="1200" kern="1200" dirty="0"/>
        </a:p>
      </dsp:txBody>
      <dsp:txXfrm>
        <a:off x="3194508" y="1947235"/>
        <a:ext cx="1369622" cy="684811"/>
      </dsp:txXfrm>
    </dsp:sp>
    <dsp:sp modelId="{2C5F1A96-0577-4946-AFCD-1B72216A6557}">
      <dsp:nvSpPr>
        <dsp:cNvPr id="0" name=""/>
        <dsp:cNvSpPr/>
      </dsp:nvSpPr>
      <dsp:spPr>
        <a:xfrm>
          <a:off x="2194683" y="2919667"/>
          <a:ext cx="1369622" cy="684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Primary is part-time, temporary or less than 0.75 FTE</a:t>
          </a:r>
        </a:p>
      </dsp:txBody>
      <dsp:txXfrm>
        <a:off x="2194683" y="2919667"/>
        <a:ext cx="1369622" cy="684811"/>
      </dsp:txXfrm>
    </dsp:sp>
    <dsp:sp modelId="{98FB31B1-35F0-4702-B3B5-52445272F964}">
      <dsp:nvSpPr>
        <dsp:cNvPr id="0" name=""/>
        <dsp:cNvSpPr/>
      </dsp:nvSpPr>
      <dsp:spPr>
        <a:xfrm>
          <a:off x="910991" y="3906925"/>
          <a:ext cx="1369622" cy="684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Processed by Payroll</a:t>
          </a:r>
        </a:p>
      </dsp:txBody>
      <dsp:txXfrm>
        <a:off x="910991" y="3906925"/>
        <a:ext cx="1369622" cy="684811"/>
      </dsp:txXfrm>
    </dsp:sp>
    <dsp:sp modelId="{86D16D82-A883-47FB-9284-EB8B103E94DD}">
      <dsp:nvSpPr>
        <dsp:cNvPr id="0" name=""/>
        <dsp:cNvSpPr/>
      </dsp:nvSpPr>
      <dsp:spPr>
        <a:xfrm>
          <a:off x="4194332" y="2919667"/>
          <a:ext cx="1369622" cy="684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If primary is Full-time (0.75+ FTE)</a:t>
          </a:r>
        </a:p>
      </dsp:txBody>
      <dsp:txXfrm>
        <a:off x="4194332" y="2919667"/>
        <a:ext cx="1369622" cy="684811"/>
      </dsp:txXfrm>
    </dsp:sp>
    <dsp:sp modelId="{004CAD22-97BC-4DA4-8359-7D287A73FD64}">
      <dsp:nvSpPr>
        <dsp:cNvPr id="0" name=""/>
        <dsp:cNvSpPr/>
      </dsp:nvSpPr>
      <dsp:spPr>
        <a:xfrm>
          <a:off x="4194332" y="3892099"/>
          <a:ext cx="1369622" cy="684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Home Department</a:t>
          </a:r>
        </a:p>
      </dsp:txBody>
      <dsp:txXfrm>
        <a:off x="4194332" y="3892099"/>
        <a:ext cx="1369622" cy="684811"/>
      </dsp:txXfrm>
    </dsp:sp>
    <dsp:sp modelId="{38B82000-764A-44B2-9D1B-3570F4E1E74D}">
      <dsp:nvSpPr>
        <dsp:cNvPr id="0" name=""/>
        <dsp:cNvSpPr/>
      </dsp:nvSpPr>
      <dsp:spPr>
        <a:xfrm>
          <a:off x="4982864" y="4866902"/>
          <a:ext cx="1369622" cy="684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Processed by Payroll</a:t>
          </a:r>
          <a:endParaRPr lang="en-US" sz="1200" kern="1200" dirty="0"/>
        </a:p>
      </dsp:txBody>
      <dsp:txXfrm>
        <a:off x="4982864" y="4866902"/>
        <a:ext cx="1369622" cy="6848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74B29-6621-42D3-BB75-6CEFACFA438F}">
      <dsp:nvSpPr>
        <dsp:cNvPr id="0" name=""/>
        <dsp:cNvSpPr/>
      </dsp:nvSpPr>
      <dsp:spPr>
        <a:xfrm>
          <a:off x="4808366" y="3133317"/>
          <a:ext cx="487326" cy="1548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8594"/>
              </a:lnTo>
              <a:lnTo>
                <a:pt x="487326" y="15485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1BBBD-E24C-4F32-92B4-02BE0A239D86}">
      <dsp:nvSpPr>
        <dsp:cNvPr id="0" name=""/>
        <dsp:cNvSpPr/>
      </dsp:nvSpPr>
      <dsp:spPr>
        <a:xfrm>
          <a:off x="4808366" y="3133317"/>
          <a:ext cx="277172" cy="630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751"/>
              </a:lnTo>
              <a:lnTo>
                <a:pt x="277172" y="6307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DE730-E10B-442A-87B9-2CD9BEFE9B5A}">
      <dsp:nvSpPr>
        <dsp:cNvPr id="0" name=""/>
        <dsp:cNvSpPr/>
      </dsp:nvSpPr>
      <dsp:spPr>
        <a:xfrm>
          <a:off x="4590662" y="3133317"/>
          <a:ext cx="217703" cy="630747"/>
        </a:xfrm>
        <a:custGeom>
          <a:avLst/>
          <a:gdLst/>
          <a:ahLst/>
          <a:cxnLst/>
          <a:rect l="0" t="0" r="0" b="0"/>
          <a:pathLst>
            <a:path>
              <a:moveTo>
                <a:pt x="217703" y="0"/>
              </a:moveTo>
              <a:lnTo>
                <a:pt x="217703" y="630747"/>
              </a:lnTo>
              <a:lnTo>
                <a:pt x="0" y="6307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2E284-F7D5-4EA6-A979-0871CD87CD4D}">
      <dsp:nvSpPr>
        <dsp:cNvPr id="0" name=""/>
        <dsp:cNvSpPr/>
      </dsp:nvSpPr>
      <dsp:spPr>
        <a:xfrm>
          <a:off x="5137786" y="2467443"/>
          <a:ext cx="91440" cy="196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4048706" y="1801568"/>
          <a:ext cx="1134800" cy="196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474"/>
              </a:lnTo>
              <a:lnTo>
                <a:pt x="1134800" y="98474"/>
              </a:lnTo>
              <a:lnTo>
                <a:pt x="113480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4A06A-3234-4417-A49D-353F45316724}">
      <dsp:nvSpPr>
        <dsp:cNvPr id="0" name=""/>
        <dsp:cNvSpPr/>
      </dsp:nvSpPr>
      <dsp:spPr>
        <a:xfrm>
          <a:off x="2170396" y="3998246"/>
          <a:ext cx="141953" cy="615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5169"/>
              </a:lnTo>
              <a:lnTo>
                <a:pt x="141953" y="6151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52901D-D5A3-4576-B8BB-2BF28083CED7}">
      <dsp:nvSpPr>
        <dsp:cNvPr id="0" name=""/>
        <dsp:cNvSpPr/>
      </dsp:nvSpPr>
      <dsp:spPr>
        <a:xfrm>
          <a:off x="2545537" y="2467443"/>
          <a:ext cx="368369" cy="1061877"/>
        </a:xfrm>
        <a:custGeom>
          <a:avLst/>
          <a:gdLst/>
          <a:ahLst/>
          <a:cxnLst/>
          <a:rect l="0" t="0" r="0" b="0"/>
          <a:pathLst>
            <a:path>
              <a:moveTo>
                <a:pt x="368369" y="0"/>
              </a:moveTo>
              <a:lnTo>
                <a:pt x="368369" y="963403"/>
              </a:lnTo>
              <a:lnTo>
                <a:pt x="0" y="963403"/>
              </a:lnTo>
              <a:lnTo>
                <a:pt x="0" y="10618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114BC-1402-462E-8200-B0FC066CBF87}">
      <dsp:nvSpPr>
        <dsp:cNvPr id="0" name=""/>
        <dsp:cNvSpPr/>
      </dsp:nvSpPr>
      <dsp:spPr>
        <a:xfrm>
          <a:off x="1484048" y="2467443"/>
          <a:ext cx="1429857" cy="1061882"/>
        </a:xfrm>
        <a:custGeom>
          <a:avLst/>
          <a:gdLst/>
          <a:ahLst/>
          <a:cxnLst/>
          <a:rect l="0" t="0" r="0" b="0"/>
          <a:pathLst>
            <a:path>
              <a:moveTo>
                <a:pt x="1429857" y="0"/>
              </a:moveTo>
              <a:lnTo>
                <a:pt x="1429857" y="963407"/>
              </a:lnTo>
              <a:lnTo>
                <a:pt x="0" y="963407"/>
              </a:lnTo>
              <a:lnTo>
                <a:pt x="0" y="1061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5F20D-5BD0-4909-8FEC-6161E7F1DD6A}">
      <dsp:nvSpPr>
        <dsp:cNvPr id="0" name=""/>
        <dsp:cNvSpPr/>
      </dsp:nvSpPr>
      <dsp:spPr>
        <a:xfrm>
          <a:off x="468925" y="2467443"/>
          <a:ext cx="2444980" cy="1061882"/>
        </a:xfrm>
        <a:custGeom>
          <a:avLst/>
          <a:gdLst/>
          <a:ahLst/>
          <a:cxnLst/>
          <a:rect l="0" t="0" r="0" b="0"/>
          <a:pathLst>
            <a:path>
              <a:moveTo>
                <a:pt x="2444980" y="0"/>
              </a:moveTo>
              <a:lnTo>
                <a:pt x="2444980" y="963407"/>
              </a:lnTo>
              <a:lnTo>
                <a:pt x="0" y="963407"/>
              </a:lnTo>
              <a:lnTo>
                <a:pt x="0" y="1061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0DC22-03CD-4EA4-8972-1D1C2319E3E3}">
      <dsp:nvSpPr>
        <dsp:cNvPr id="0" name=""/>
        <dsp:cNvSpPr/>
      </dsp:nvSpPr>
      <dsp:spPr>
        <a:xfrm>
          <a:off x="2913906" y="1801568"/>
          <a:ext cx="1134800" cy="196948"/>
        </a:xfrm>
        <a:custGeom>
          <a:avLst/>
          <a:gdLst/>
          <a:ahLst/>
          <a:cxnLst/>
          <a:rect l="0" t="0" r="0" b="0"/>
          <a:pathLst>
            <a:path>
              <a:moveTo>
                <a:pt x="1134800" y="0"/>
              </a:moveTo>
              <a:lnTo>
                <a:pt x="1134800" y="98474"/>
              </a:lnTo>
              <a:lnTo>
                <a:pt x="0" y="98474"/>
              </a:lnTo>
              <a:lnTo>
                <a:pt x="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4002986" y="1135694"/>
          <a:ext cx="91440" cy="196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4002986" y="469819"/>
          <a:ext cx="91440" cy="196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9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579780" y="893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Reason: CDE_OTHER</a:t>
          </a:r>
          <a:endParaRPr lang="en-US" sz="800" kern="1200" dirty="0"/>
        </a:p>
      </dsp:txBody>
      <dsp:txXfrm>
        <a:off x="3579780" y="893"/>
        <a:ext cx="937851" cy="468925"/>
      </dsp:txXfrm>
    </dsp:sp>
    <dsp:sp modelId="{768DC9BD-DF46-4F7F-90B6-EC1501171021}">
      <dsp:nvSpPr>
        <dsp:cNvPr id="0" name=""/>
        <dsp:cNvSpPr/>
      </dsp:nvSpPr>
      <dsp:spPr>
        <a:xfrm>
          <a:off x="3579780" y="666768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Department Initiator</a:t>
          </a:r>
          <a:endParaRPr lang="en-US" sz="800" kern="1200" dirty="0"/>
        </a:p>
      </dsp:txBody>
      <dsp:txXfrm>
        <a:off x="3579780" y="666768"/>
        <a:ext cx="937851" cy="468925"/>
      </dsp:txXfrm>
    </dsp:sp>
    <dsp:sp modelId="{2B2EA9DB-E405-407F-9C90-7FB3F3E138F4}">
      <dsp:nvSpPr>
        <dsp:cNvPr id="0" name=""/>
        <dsp:cNvSpPr/>
      </dsp:nvSpPr>
      <dsp:spPr>
        <a:xfrm>
          <a:off x="3579780" y="1332642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Unit Approver</a:t>
          </a:r>
          <a:endParaRPr lang="en-US" sz="800" kern="1200" dirty="0"/>
        </a:p>
      </dsp:txBody>
      <dsp:txXfrm>
        <a:off x="3579780" y="1332642"/>
        <a:ext cx="937851" cy="468925"/>
      </dsp:txXfrm>
    </dsp:sp>
    <dsp:sp modelId="{E299B57C-6C47-4EC8-BE36-5551ADDF908F}">
      <dsp:nvSpPr>
        <dsp:cNvPr id="0" name=""/>
        <dsp:cNvSpPr/>
      </dsp:nvSpPr>
      <dsp:spPr>
        <a:xfrm>
          <a:off x="2444980" y="1998517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If primary is part-time, temp or less than 0.75 FTE</a:t>
          </a:r>
          <a:endParaRPr lang="en-US" sz="800" kern="1200" dirty="0"/>
        </a:p>
      </dsp:txBody>
      <dsp:txXfrm>
        <a:off x="2444980" y="1998517"/>
        <a:ext cx="937851" cy="468925"/>
      </dsp:txXfrm>
    </dsp:sp>
    <dsp:sp modelId="{7691E169-08F8-4E85-A57F-A91C2E8EDF2B}">
      <dsp:nvSpPr>
        <dsp:cNvPr id="0" name=""/>
        <dsp:cNvSpPr/>
      </dsp:nvSpPr>
      <dsp:spPr>
        <a:xfrm>
          <a:off x="0" y="3529325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Staff Primary: Class &amp; Comp</a:t>
          </a:r>
        </a:p>
      </dsp:txBody>
      <dsp:txXfrm>
        <a:off x="0" y="3529325"/>
        <a:ext cx="937851" cy="468925"/>
      </dsp:txXfrm>
    </dsp:sp>
    <dsp:sp modelId="{DC1FB56D-CFEF-40D9-B852-478089A0AE32}">
      <dsp:nvSpPr>
        <dsp:cNvPr id="0" name=""/>
        <dsp:cNvSpPr/>
      </dsp:nvSpPr>
      <dsp:spPr>
        <a:xfrm>
          <a:off x="1015123" y="3529325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Faculty Primary: Faculty Service</a:t>
          </a:r>
        </a:p>
      </dsp:txBody>
      <dsp:txXfrm>
        <a:off x="1015123" y="3529325"/>
        <a:ext cx="937851" cy="468925"/>
      </dsp:txXfrm>
    </dsp:sp>
    <dsp:sp modelId="{43B2ACA2-8929-41DF-8E46-5DF5A6B5D106}">
      <dsp:nvSpPr>
        <dsp:cNvPr id="0" name=""/>
        <dsp:cNvSpPr/>
      </dsp:nvSpPr>
      <dsp:spPr>
        <a:xfrm>
          <a:off x="2076611" y="3529320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Temp </a:t>
          </a:r>
          <a:r>
            <a:rPr lang="en-US" sz="800" kern="1200" dirty="0" smtClean="0"/>
            <a:t>Primary: HR Services</a:t>
          </a:r>
          <a:endParaRPr lang="en-US" sz="800" kern="1200" dirty="0" smtClean="0"/>
        </a:p>
      </dsp:txBody>
      <dsp:txXfrm>
        <a:off x="2076611" y="3529320"/>
        <a:ext cx="937851" cy="468925"/>
      </dsp:txXfrm>
    </dsp:sp>
    <dsp:sp modelId="{1B8F765D-A76F-487C-AE1B-9D64463542D2}">
      <dsp:nvSpPr>
        <dsp:cNvPr id="0" name=""/>
        <dsp:cNvSpPr/>
      </dsp:nvSpPr>
      <dsp:spPr>
        <a:xfrm>
          <a:off x="2312349" y="4378953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Processed by payroll</a:t>
          </a:r>
        </a:p>
      </dsp:txBody>
      <dsp:txXfrm>
        <a:off x="2312349" y="4378953"/>
        <a:ext cx="937851" cy="468925"/>
      </dsp:txXfrm>
    </dsp:sp>
    <dsp:sp modelId="{86D16D82-A883-47FB-9284-EB8B103E94DD}">
      <dsp:nvSpPr>
        <dsp:cNvPr id="0" name=""/>
        <dsp:cNvSpPr/>
      </dsp:nvSpPr>
      <dsp:spPr>
        <a:xfrm>
          <a:off x="4714581" y="1998517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If primary is full-time (0.75+ FTE)</a:t>
          </a:r>
        </a:p>
      </dsp:txBody>
      <dsp:txXfrm>
        <a:off x="4714581" y="1998517"/>
        <a:ext cx="937851" cy="468925"/>
      </dsp:txXfrm>
    </dsp:sp>
    <dsp:sp modelId="{AB78347E-DA23-4328-91F2-6DF0AE135808}">
      <dsp:nvSpPr>
        <dsp:cNvPr id="0" name=""/>
        <dsp:cNvSpPr/>
      </dsp:nvSpPr>
      <dsp:spPr>
        <a:xfrm>
          <a:off x="4714581" y="2664391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Home department</a:t>
          </a:r>
        </a:p>
      </dsp:txBody>
      <dsp:txXfrm>
        <a:off x="4714581" y="2664391"/>
        <a:ext cx="937851" cy="468925"/>
      </dsp:txXfrm>
    </dsp:sp>
    <dsp:sp modelId="{38B82000-764A-44B2-9D1B-3570F4E1E74D}">
      <dsp:nvSpPr>
        <dsp:cNvPr id="0" name=""/>
        <dsp:cNvSpPr/>
      </dsp:nvSpPr>
      <dsp:spPr>
        <a:xfrm>
          <a:off x="3652811" y="3529602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Staff Primary: Class &amp; Comp</a:t>
          </a:r>
          <a:endParaRPr lang="en-US" sz="800" kern="1200" dirty="0"/>
        </a:p>
      </dsp:txBody>
      <dsp:txXfrm>
        <a:off x="3652811" y="3529602"/>
        <a:ext cx="937851" cy="468925"/>
      </dsp:txXfrm>
    </dsp:sp>
    <dsp:sp modelId="{B925B85A-4A33-4FD4-A384-41D8CBD8DDBE}">
      <dsp:nvSpPr>
        <dsp:cNvPr id="0" name=""/>
        <dsp:cNvSpPr/>
      </dsp:nvSpPr>
      <dsp:spPr>
        <a:xfrm>
          <a:off x="5085538" y="3529606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Faculty Primary: Faculty Services</a:t>
          </a:r>
          <a:endParaRPr lang="en-US" sz="800" kern="1200" dirty="0"/>
        </a:p>
      </dsp:txBody>
      <dsp:txXfrm>
        <a:off x="5085538" y="3529606"/>
        <a:ext cx="937851" cy="468925"/>
      </dsp:txXfrm>
    </dsp:sp>
    <dsp:sp modelId="{D7C16F31-0A50-4D35-BBA0-A994D61B83BB}">
      <dsp:nvSpPr>
        <dsp:cNvPr id="0" name=""/>
        <dsp:cNvSpPr/>
      </dsp:nvSpPr>
      <dsp:spPr>
        <a:xfrm>
          <a:off x="5295692" y="4447449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Processed by Payroll</a:t>
          </a:r>
          <a:endParaRPr lang="en-US" sz="800" kern="1200" dirty="0"/>
        </a:p>
      </dsp:txBody>
      <dsp:txXfrm>
        <a:off x="5295692" y="4447449"/>
        <a:ext cx="937851" cy="4689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E730-E10B-442A-87B9-2CD9BEFE9B5A}">
      <dsp:nvSpPr>
        <dsp:cNvPr id="0" name=""/>
        <dsp:cNvSpPr/>
      </dsp:nvSpPr>
      <dsp:spPr>
        <a:xfrm>
          <a:off x="2876645" y="4051694"/>
          <a:ext cx="91440" cy="844783"/>
        </a:xfrm>
        <a:custGeom>
          <a:avLst/>
          <a:gdLst/>
          <a:ahLst/>
          <a:cxnLst/>
          <a:rect l="0" t="0" r="0" b="0"/>
          <a:pathLst>
            <a:path>
              <a:moveTo>
                <a:pt x="66744" y="0"/>
              </a:moveTo>
              <a:lnTo>
                <a:pt x="45720" y="8447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3741199" y="2554430"/>
          <a:ext cx="91440" cy="4428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8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3741199" y="1057166"/>
          <a:ext cx="91440" cy="4428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8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2732507" y="2755"/>
          <a:ext cx="2108822" cy="1054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Reason: </a:t>
          </a:r>
          <a:r>
            <a:rPr lang="en-US" sz="2700" kern="1200" dirty="0" err="1" smtClean="0"/>
            <a:t>Cell_PHONE</a:t>
          </a:r>
          <a:endParaRPr lang="en-US" sz="2700" kern="1200" dirty="0"/>
        </a:p>
      </dsp:txBody>
      <dsp:txXfrm>
        <a:off x="2732507" y="2755"/>
        <a:ext cx="2108822" cy="1054411"/>
      </dsp:txXfrm>
    </dsp:sp>
    <dsp:sp modelId="{768DC9BD-DF46-4F7F-90B6-EC1501171021}">
      <dsp:nvSpPr>
        <dsp:cNvPr id="0" name=""/>
        <dsp:cNvSpPr/>
      </dsp:nvSpPr>
      <dsp:spPr>
        <a:xfrm>
          <a:off x="2732507" y="1500019"/>
          <a:ext cx="2108822" cy="1054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Department Initiator</a:t>
          </a:r>
          <a:endParaRPr lang="en-US" sz="2700" kern="1200" dirty="0"/>
        </a:p>
      </dsp:txBody>
      <dsp:txXfrm>
        <a:off x="2732507" y="1500019"/>
        <a:ext cx="2108822" cy="1054411"/>
      </dsp:txXfrm>
    </dsp:sp>
    <dsp:sp modelId="{2B2EA9DB-E405-407F-9C90-7FB3F3E138F4}">
      <dsp:nvSpPr>
        <dsp:cNvPr id="0" name=""/>
        <dsp:cNvSpPr/>
      </dsp:nvSpPr>
      <dsp:spPr>
        <a:xfrm>
          <a:off x="2732507" y="2997283"/>
          <a:ext cx="2108822" cy="1054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Unit Approver</a:t>
          </a:r>
          <a:endParaRPr lang="en-US" sz="2700" kern="1200" dirty="0"/>
        </a:p>
      </dsp:txBody>
      <dsp:txXfrm>
        <a:off x="2732507" y="2997283"/>
        <a:ext cx="2108822" cy="1054411"/>
      </dsp:txXfrm>
    </dsp:sp>
    <dsp:sp modelId="{38B82000-764A-44B2-9D1B-3570F4E1E74D}">
      <dsp:nvSpPr>
        <dsp:cNvPr id="0" name=""/>
        <dsp:cNvSpPr/>
      </dsp:nvSpPr>
      <dsp:spPr>
        <a:xfrm>
          <a:off x="2922365" y="4369272"/>
          <a:ext cx="2108822" cy="1054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Processed by Payroll</a:t>
          </a:r>
          <a:endParaRPr lang="en-US" sz="2700" kern="1200" dirty="0"/>
        </a:p>
      </dsp:txBody>
      <dsp:txXfrm>
        <a:off x="2922365" y="4369272"/>
        <a:ext cx="2108822" cy="10544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74B29-6621-42D3-BB75-6CEFACFA438F}">
      <dsp:nvSpPr>
        <dsp:cNvPr id="0" name=""/>
        <dsp:cNvSpPr/>
      </dsp:nvSpPr>
      <dsp:spPr>
        <a:xfrm>
          <a:off x="4808366" y="3133317"/>
          <a:ext cx="487326" cy="1548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8594"/>
              </a:lnTo>
              <a:lnTo>
                <a:pt x="487326" y="15485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1BBBD-E24C-4F32-92B4-02BE0A239D86}">
      <dsp:nvSpPr>
        <dsp:cNvPr id="0" name=""/>
        <dsp:cNvSpPr/>
      </dsp:nvSpPr>
      <dsp:spPr>
        <a:xfrm>
          <a:off x="4808366" y="3133317"/>
          <a:ext cx="277172" cy="630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751"/>
              </a:lnTo>
              <a:lnTo>
                <a:pt x="277172" y="6307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DE730-E10B-442A-87B9-2CD9BEFE9B5A}">
      <dsp:nvSpPr>
        <dsp:cNvPr id="0" name=""/>
        <dsp:cNvSpPr/>
      </dsp:nvSpPr>
      <dsp:spPr>
        <a:xfrm>
          <a:off x="4590662" y="3133317"/>
          <a:ext cx="217703" cy="630747"/>
        </a:xfrm>
        <a:custGeom>
          <a:avLst/>
          <a:gdLst/>
          <a:ahLst/>
          <a:cxnLst/>
          <a:rect l="0" t="0" r="0" b="0"/>
          <a:pathLst>
            <a:path>
              <a:moveTo>
                <a:pt x="217703" y="0"/>
              </a:moveTo>
              <a:lnTo>
                <a:pt x="217703" y="630747"/>
              </a:lnTo>
              <a:lnTo>
                <a:pt x="0" y="6307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2E284-F7D5-4EA6-A979-0871CD87CD4D}">
      <dsp:nvSpPr>
        <dsp:cNvPr id="0" name=""/>
        <dsp:cNvSpPr/>
      </dsp:nvSpPr>
      <dsp:spPr>
        <a:xfrm>
          <a:off x="5137786" y="2467443"/>
          <a:ext cx="91440" cy="196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4048706" y="1801568"/>
          <a:ext cx="1134800" cy="196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474"/>
              </a:lnTo>
              <a:lnTo>
                <a:pt x="1134800" y="98474"/>
              </a:lnTo>
              <a:lnTo>
                <a:pt x="113480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4A06A-3234-4417-A49D-353F45316724}">
      <dsp:nvSpPr>
        <dsp:cNvPr id="0" name=""/>
        <dsp:cNvSpPr/>
      </dsp:nvSpPr>
      <dsp:spPr>
        <a:xfrm>
          <a:off x="2170396" y="3998246"/>
          <a:ext cx="141953" cy="615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5169"/>
              </a:lnTo>
              <a:lnTo>
                <a:pt x="141953" y="6151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52901D-D5A3-4576-B8BB-2BF28083CED7}">
      <dsp:nvSpPr>
        <dsp:cNvPr id="0" name=""/>
        <dsp:cNvSpPr/>
      </dsp:nvSpPr>
      <dsp:spPr>
        <a:xfrm>
          <a:off x="2545537" y="2467443"/>
          <a:ext cx="368369" cy="1061877"/>
        </a:xfrm>
        <a:custGeom>
          <a:avLst/>
          <a:gdLst/>
          <a:ahLst/>
          <a:cxnLst/>
          <a:rect l="0" t="0" r="0" b="0"/>
          <a:pathLst>
            <a:path>
              <a:moveTo>
                <a:pt x="368369" y="0"/>
              </a:moveTo>
              <a:lnTo>
                <a:pt x="368369" y="963403"/>
              </a:lnTo>
              <a:lnTo>
                <a:pt x="0" y="963403"/>
              </a:lnTo>
              <a:lnTo>
                <a:pt x="0" y="10618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114BC-1402-462E-8200-B0FC066CBF87}">
      <dsp:nvSpPr>
        <dsp:cNvPr id="0" name=""/>
        <dsp:cNvSpPr/>
      </dsp:nvSpPr>
      <dsp:spPr>
        <a:xfrm>
          <a:off x="1484048" y="2467443"/>
          <a:ext cx="1429857" cy="1061882"/>
        </a:xfrm>
        <a:custGeom>
          <a:avLst/>
          <a:gdLst/>
          <a:ahLst/>
          <a:cxnLst/>
          <a:rect l="0" t="0" r="0" b="0"/>
          <a:pathLst>
            <a:path>
              <a:moveTo>
                <a:pt x="1429857" y="0"/>
              </a:moveTo>
              <a:lnTo>
                <a:pt x="1429857" y="963407"/>
              </a:lnTo>
              <a:lnTo>
                <a:pt x="0" y="963407"/>
              </a:lnTo>
              <a:lnTo>
                <a:pt x="0" y="1061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5F20D-5BD0-4909-8FEC-6161E7F1DD6A}">
      <dsp:nvSpPr>
        <dsp:cNvPr id="0" name=""/>
        <dsp:cNvSpPr/>
      </dsp:nvSpPr>
      <dsp:spPr>
        <a:xfrm>
          <a:off x="468925" y="2467443"/>
          <a:ext cx="2444980" cy="1061882"/>
        </a:xfrm>
        <a:custGeom>
          <a:avLst/>
          <a:gdLst/>
          <a:ahLst/>
          <a:cxnLst/>
          <a:rect l="0" t="0" r="0" b="0"/>
          <a:pathLst>
            <a:path>
              <a:moveTo>
                <a:pt x="2444980" y="0"/>
              </a:moveTo>
              <a:lnTo>
                <a:pt x="2444980" y="963407"/>
              </a:lnTo>
              <a:lnTo>
                <a:pt x="0" y="963407"/>
              </a:lnTo>
              <a:lnTo>
                <a:pt x="0" y="1061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0DC22-03CD-4EA4-8972-1D1C2319E3E3}">
      <dsp:nvSpPr>
        <dsp:cNvPr id="0" name=""/>
        <dsp:cNvSpPr/>
      </dsp:nvSpPr>
      <dsp:spPr>
        <a:xfrm>
          <a:off x="2913906" y="1801568"/>
          <a:ext cx="1134800" cy="196948"/>
        </a:xfrm>
        <a:custGeom>
          <a:avLst/>
          <a:gdLst/>
          <a:ahLst/>
          <a:cxnLst/>
          <a:rect l="0" t="0" r="0" b="0"/>
          <a:pathLst>
            <a:path>
              <a:moveTo>
                <a:pt x="1134800" y="0"/>
              </a:moveTo>
              <a:lnTo>
                <a:pt x="1134800" y="98474"/>
              </a:lnTo>
              <a:lnTo>
                <a:pt x="0" y="98474"/>
              </a:lnTo>
              <a:lnTo>
                <a:pt x="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4002986" y="1135694"/>
          <a:ext cx="91440" cy="196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4000013" y="468925"/>
          <a:ext cx="91440" cy="1978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9368"/>
              </a:lnTo>
              <a:lnTo>
                <a:pt x="48692" y="99368"/>
              </a:lnTo>
              <a:lnTo>
                <a:pt x="48692" y="197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576807" y="0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Reason: COURSE</a:t>
          </a:r>
          <a:endParaRPr lang="en-US" sz="800" kern="1200" dirty="0"/>
        </a:p>
      </dsp:txBody>
      <dsp:txXfrm>
        <a:off x="3576807" y="0"/>
        <a:ext cx="937851" cy="468925"/>
      </dsp:txXfrm>
    </dsp:sp>
    <dsp:sp modelId="{768DC9BD-DF46-4F7F-90B6-EC1501171021}">
      <dsp:nvSpPr>
        <dsp:cNvPr id="0" name=""/>
        <dsp:cNvSpPr/>
      </dsp:nvSpPr>
      <dsp:spPr>
        <a:xfrm>
          <a:off x="3579780" y="666768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Department Initiator</a:t>
          </a:r>
          <a:endParaRPr lang="en-US" sz="800" kern="1200" dirty="0"/>
        </a:p>
      </dsp:txBody>
      <dsp:txXfrm>
        <a:off x="3579780" y="666768"/>
        <a:ext cx="937851" cy="468925"/>
      </dsp:txXfrm>
    </dsp:sp>
    <dsp:sp modelId="{2B2EA9DB-E405-407F-9C90-7FB3F3E138F4}">
      <dsp:nvSpPr>
        <dsp:cNvPr id="0" name=""/>
        <dsp:cNvSpPr/>
      </dsp:nvSpPr>
      <dsp:spPr>
        <a:xfrm>
          <a:off x="3579780" y="1332642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Unit Approver</a:t>
          </a:r>
          <a:endParaRPr lang="en-US" sz="800" kern="1200" dirty="0"/>
        </a:p>
      </dsp:txBody>
      <dsp:txXfrm>
        <a:off x="3579780" y="1332642"/>
        <a:ext cx="937851" cy="468925"/>
      </dsp:txXfrm>
    </dsp:sp>
    <dsp:sp modelId="{E299B57C-6C47-4EC8-BE36-5551ADDF908F}">
      <dsp:nvSpPr>
        <dsp:cNvPr id="0" name=""/>
        <dsp:cNvSpPr/>
      </dsp:nvSpPr>
      <dsp:spPr>
        <a:xfrm>
          <a:off x="2444980" y="1998517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If primary is part-time, temp or less than 0.75 FTE</a:t>
          </a:r>
          <a:endParaRPr lang="en-US" sz="800" kern="1200" dirty="0"/>
        </a:p>
      </dsp:txBody>
      <dsp:txXfrm>
        <a:off x="2444980" y="1998517"/>
        <a:ext cx="937851" cy="468925"/>
      </dsp:txXfrm>
    </dsp:sp>
    <dsp:sp modelId="{7691E169-08F8-4E85-A57F-A91C2E8EDF2B}">
      <dsp:nvSpPr>
        <dsp:cNvPr id="0" name=""/>
        <dsp:cNvSpPr/>
      </dsp:nvSpPr>
      <dsp:spPr>
        <a:xfrm>
          <a:off x="0" y="3529325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Staff Primary: Class &amp; Comp</a:t>
          </a:r>
        </a:p>
      </dsp:txBody>
      <dsp:txXfrm>
        <a:off x="0" y="3529325"/>
        <a:ext cx="937851" cy="468925"/>
      </dsp:txXfrm>
    </dsp:sp>
    <dsp:sp modelId="{DC1FB56D-CFEF-40D9-B852-478089A0AE32}">
      <dsp:nvSpPr>
        <dsp:cNvPr id="0" name=""/>
        <dsp:cNvSpPr/>
      </dsp:nvSpPr>
      <dsp:spPr>
        <a:xfrm>
          <a:off x="1015123" y="3529325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Faculty Primary: Faculty Service</a:t>
          </a:r>
        </a:p>
      </dsp:txBody>
      <dsp:txXfrm>
        <a:off x="1015123" y="3529325"/>
        <a:ext cx="937851" cy="468925"/>
      </dsp:txXfrm>
    </dsp:sp>
    <dsp:sp modelId="{43B2ACA2-8929-41DF-8E46-5DF5A6B5D106}">
      <dsp:nvSpPr>
        <dsp:cNvPr id="0" name=""/>
        <dsp:cNvSpPr/>
      </dsp:nvSpPr>
      <dsp:spPr>
        <a:xfrm>
          <a:off x="2076611" y="3529320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Temp </a:t>
          </a:r>
          <a:r>
            <a:rPr lang="en-US" sz="800" kern="1200" dirty="0" smtClean="0"/>
            <a:t>Primary: HR Services</a:t>
          </a:r>
          <a:endParaRPr lang="en-US" sz="800" kern="1200" dirty="0" smtClean="0"/>
        </a:p>
      </dsp:txBody>
      <dsp:txXfrm>
        <a:off x="2076611" y="3529320"/>
        <a:ext cx="937851" cy="468925"/>
      </dsp:txXfrm>
    </dsp:sp>
    <dsp:sp modelId="{1B8F765D-A76F-487C-AE1B-9D64463542D2}">
      <dsp:nvSpPr>
        <dsp:cNvPr id="0" name=""/>
        <dsp:cNvSpPr/>
      </dsp:nvSpPr>
      <dsp:spPr>
        <a:xfrm>
          <a:off x="2312349" y="4378953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Processed by payroll</a:t>
          </a:r>
        </a:p>
      </dsp:txBody>
      <dsp:txXfrm>
        <a:off x="2312349" y="4378953"/>
        <a:ext cx="937851" cy="468925"/>
      </dsp:txXfrm>
    </dsp:sp>
    <dsp:sp modelId="{86D16D82-A883-47FB-9284-EB8B103E94DD}">
      <dsp:nvSpPr>
        <dsp:cNvPr id="0" name=""/>
        <dsp:cNvSpPr/>
      </dsp:nvSpPr>
      <dsp:spPr>
        <a:xfrm>
          <a:off x="4714581" y="1998517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If primary is full-time (0.75+ FTE)</a:t>
          </a:r>
        </a:p>
      </dsp:txBody>
      <dsp:txXfrm>
        <a:off x="4714581" y="1998517"/>
        <a:ext cx="937851" cy="468925"/>
      </dsp:txXfrm>
    </dsp:sp>
    <dsp:sp modelId="{AB78347E-DA23-4328-91F2-6DF0AE135808}">
      <dsp:nvSpPr>
        <dsp:cNvPr id="0" name=""/>
        <dsp:cNvSpPr/>
      </dsp:nvSpPr>
      <dsp:spPr>
        <a:xfrm>
          <a:off x="4714581" y="2664391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Home department</a:t>
          </a:r>
        </a:p>
      </dsp:txBody>
      <dsp:txXfrm>
        <a:off x="4714581" y="2664391"/>
        <a:ext cx="937851" cy="468925"/>
      </dsp:txXfrm>
    </dsp:sp>
    <dsp:sp modelId="{38B82000-764A-44B2-9D1B-3570F4E1E74D}">
      <dsp:nvSpPr>
        <dsp:cNvPr id="0" name=""/>
        <dsp:cNvSpPr/>
      </dsp:nvSpPr>
      <dsp:spPr>
        <a:xfrm>
          <a:off x="3652811" y="3529602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Staff Primary: Class &amp; Comp</a:t>
          </a:r>
          <a:endParaRPr lang="en-US" sz="800" kern="1200" dirty="0"/>
        </a:p>
      </dsp:txBody>
      <dsp:txXfrm>
        <a:off x="3652811" y="3529602"/>
        <a:ext cx="937851" cy="468925"/>
      </dsp:txXfrm>
    </dsp:sp>
    <dsp:sp modelId="{B925B85A-4A33-4FD4-A384-41D8CBD8DDBE}">
      <dsp:nvSpPr>
        <dsp:cNvPr id="0" name=""/>
        <dsp:cNvSpPr/>
      </dsp:nvSpPr>
      <dsp:spPr>
        <a:xfrm>
          <a:off x="5085538" y="3529606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Faculty Primary: Faculty Services</a:t>
          </a:r>
          <a:endParaRPr lang="en-US" sz="800" kern="1200" dirty="0"/>
        </a:p>
      </dsp:txBody>
      <dsp:txXfrm>
        <a:off x="5085538" y="3529606"/>
        <a:ext cx="937851" cy="468925"/>
      </dsp:txXfrm>
    </dsp:sp>
    <dsp:sp modelId="{D7C16F31-0A50-4D35-BBA0-A994D61B83BB}">
      <dsp:nvSpPr>
        <dsp:cNvPr id="0" name=""/>
        <dsp:cNvSpPr/>
      </dsp:nvSpPr>
      <dsp:spPr>
        <a:xfrm>
          <a:off x="5295692" y="4447449"/>
          <a:ext cx="937851" cy="468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Processed by Payroll</a:t>
          </a:r>
          <a:endParaRPr lang="en-US" sz="800" kern="1200" dirty="0"/>
        </a:p>
      </dsp:txBody>
      <dsp:txXfrm>
        <a:off x="5295692" y="4447449"/>
        <a:ext cx="937851" cy="46892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E730-E10B-442A-87B9-2CD9BEFE9B5A}">
      <dsp:nvSpPr>
        <dsp:cNvPr id="0" name=""/>
        <dsp:cNvSpPr/>
      </dsp:nvSpPr>
      <dsp:spPr>
        <a:xfrm>
          <a:off x="3178314" y="4370750"/>
          <a:ext cx="442383" cy="761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87"/>
              </a:lnTo>
              <a:lnTo>
                <a:pt x="442383" y="761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3797133" y="3191193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3797133" y="2011637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3797133" y="832081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012180" y="1407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Reason: FAC_ADMIN_AY</a:t>
          </a:r>
          <a:endParaRPr lang="en-US" sz="1700" kern="1200" dirty="0"/>
        </a:p>
      </dsp:txBody>
      <dsp:txXfrm>
        <a:off x="3012180" y="1407"/>
        <a:ext cx="1661346" cy="830673"/>
      </dsp:txXfrm>
    </dsp:sp>
    <dsp:sp modelId="{768DC9BD-DF46-4F7F-90B6-EC1501171021}">
      <dsp:nvSpPr>
        <dsp:cNvPr id="0" name=""/>
        <dsp:cNvSpPr/>
      </dsp:nvSpPr>
      <dsp:spPr>
        <a:xfrm>
          <a:off x="3012180" y="1180963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Department Initiator</a:t>
          </a:r>
          <a:endParaRPr lang="en-US" sz="1700" kern="1200" dirty="0"/>
        </a:p>
      </dsp:txBody>
      <dsp:txXfrm>
        <a:off x="3012180" y="1180963"/>
        <a:ext cx="1661346" cy="830673"/>
      </dsp:txXfrm>
    </dsp:sp>
    <dsp:sp modelId="{2B2EA9DB-E405-407F-9C90-7FB3F3E138F4}">
      <dsp:nvSpPr>
        <dsp:cNvPr id="0" name=""/>
        <dsp:cNvSpPr/>
      </dsp:nvSpPr>
      <dsp:spPr>
        <a:xfrm>
          <a:off x="3012180" y="2360520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Unit Approver</a:t>
          </a:r>
          <a:endParaRPr lang="en-US" sz="1700" kern="1200" dirty="0"/>
        </a:p>
      </dsp:txBody>
      <dsp:txXfrm>
        <a:off x="3012180" y="2360520"/>
        <a:ext cx="1661346" cy="830673"/>
      </dsp:txXfrm>
    </dsp:sp>
    <dsp:sp modelId="{86D16D82-A883-47FB-9284-EB8B103E94DD}">
      <dsp:nvSpPr>
        <dsp:cNvPr id="0" name=""/>
        <dsp:cNvSpPr/>
      </dsp:nvSpPr>
      <dsp:spPr>
        <a:xfrm>
          <a:off x="3012180" y="3540076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Faculty Services</a:t>
          </a:r>
          <a:endParaRPr lang="en-US" sz="1700" kern="1200" dirty="0"/>
        </a:p>
      </dsp:txBody>
      <dsp:txXfrm>
        <a:off x="3012180" y="3540076"/>
        <a:ext cx="1661346" cy="830673"/>
      </dsp:txXfrm>
    </dsp:sp>
    <dsp:sp modelId="{38B82000-764A-44B2-9D1B-3570F4E1E74D}">
      <dsp:nvSpPr>
        <dsp:cNvPr id="0" name=""/>
        <dsp:cNvSpPr/>
      </dsp:nvSpPr>
      <dsp:spPr>
        <a:xfrm>
          <a:off x="3620698" y="4716501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Processed by Payroll</a:t>
          </a:r>
          <a:endParaRPr lang="en-US" sz="1700" kern="1200" dirty="0"/>
        </a:p>
      </dsp:txBody>
      <dsp:txXfrm>
        <a:off x="3620698" y="4716501"/>
        <a:ext cx="1661346" cy="83067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E730-E10B-442A-87B9-2CD9BEFE9B5A}">
      <dsp:nvSpPr>
        <dsp:cNvPr id="0" name=""/>
        <dsp:cNvSpPr/>
      </dsp:nvSpPr>
      <dsp:spPr>
        <a:xfrm>
          <a:off x="3178314" y="4370750"/>
          <a:ext cx="442383" cy="761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87"/>
              </a:lnTo>
              <a:lnTo>
                <a:pt x="442383" y="761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3797133" y="3191193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3797133" y="2011637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3797133" y="832081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012180" y="1407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Reason: FAC_ADMIN_SUM</a:t>
          </a:r>
          <a:endParaRPr lang="en-US" sz="1500" kern="1200" dirty="0"/>
        </a:p>
      </dsp:txBody>
      <dsp:txXfrm>
        <a:off x="3012180" y="1407"/>
        <a:ext cx="1661346" cy="830673"/>
      </dsp:txXfrm>
    </dsp:sp>
    <dsp:sp modelId="{768DC9BD-DF46-4F7F-90B6-EC1501171021}">
      <dsp:nvSpPr>
        <dsp:cNvPr id="0" name=""/>
        <dsp:cNvSpPr/>
      </dsp:nvSpPr>
      <dsp:spPr>
        <a:xfrm>
          <a:off x="3012180" y="1180963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Department Initiator</a:t>
          </a:r>
          <a:endParaRPr lang="en-US" sz="1500" kern="1200" dirty="0"/>
        </a:p>
      </dsp:txBody>
      <dsp:txXfrm>
        <a:off x="3012180" y="1180963"/>
        <a:ext cx="1661346" cy="830673"/>
      </dsp:txXfrm>
    </dsp:sp>
    <dsp:sp modelId="{2B2EA9DB-E405-407F-9C90-7FB3F3E138F4}">
      <dsp:nvSpPr>
        <dsp:cNvPr id="0" name=""/>
        <dsp:cNvSpPr/>
      </dsp:nvSpPr>
      <dsp:spPr>
        <a:xfrm>
          <a:off x="3012180" y="2360520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Unit Approver</a:t>
          </a:r>
          <a:endParaRPr lang="en-US" sz="1500" kern="1200" dirty="0"/>
        </a:p>
      </dsp:txBody>
      <dsp:txXfrm>
        <a:off x="3012180" y="2360520"/>
        <a:ext cx="1661346" cy="830673"/>
      </dsp:txXfrm>
    </dsp:sp>
    <dsp:sp modelId="{86D16D82-A883-47FB-9284-EB8B103E94DD}">
      <dsp:nvSpPr>
        <dsp:cNvPr id="0" name=""/>
        <dsp:cNvSpPr/>
      </dsp:nvSpPr>
      <dsp:spPr>
        <a:xfrm>
          <a:off x="3012180" y="3540076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Faculty Services</a:t>
          </a:r>
          <a:endParaRPr lang="en-US" sz="1500" kern="1200" dirty="0"/>
        </a:p>
      </dsp:txBody>
      <dsp:txXfrm>
        <a:off x="3012180" y="3540076"/>
        <a:ext cx="1661346" cy="830673"/>
      </dsp:txXfrm>
    </dsp:sp>
    <dsp:sp modelId="{38B82000-764A-44B2-9D1B-3570F4E1E74D}">
      <dsp:nvSpPr>
        <dsp:cNvPr id="0" name=""/>
        <dsp:cNvSpPr/>
      </dsp:nvSpPr>
      <dsp:spPr>
        <a:xfrm>
          <a:off x="3620698" y="4716501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Processed by Payroll</a:t>
          </a:r>
          <a:endParaRPr lang="en-US" sz="1500" kern="1200" dirty="0"/>
        </a:p>
      </dsp:txBody>
      <dsp:txXfrm>
        <a:off x="3620698" y="4716501"/>
        <a:ext cx="1661346" cy="83067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E730-E10B-442A-87B9-2CD9BEFE9B5A}">
      <dsp:nvSpPr>
        <dsp:cNvPr id="0" name=""/>
        <dsp:cNvSpPr/>
      </dsp:nvSpPr>
      <dsp:spPr>
        <a:xfrm>
          <a:off x="3178314" y="4370750"/>
          <a:ext cx="442383" cy="761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87"/>
              </a:lnTo>
              <a:lnTo>
                <a:pt x="442383" y="761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EAB27-56F9-4A6E-B675-40E9621D58BC}">
      <dsp:nvSpPr>
        <dsp:cNvPr id="0" name=""/>
        <dsp:cNvSpPr/>
      </dsp:nvSpPr>
      <dsp:spPr>
        <a:xfrm>
          <a:off x="3797133" y="3191193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DCDDB-9C1A-4328-973E-8CF310FA5A54}">
      <dsp:nvSpPr>
        <dsp:cNvPr id="0" name=""/>
        <dsp:cNvSpPr/>
      </dsp:nvSpPr>
      <dsp:spPr>
        <a:xfrm>
          <a:off x="3797133" y="2011637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011B1-4949-461D-84C5-B858611326EC}">
      <dsp:nvSpPr>
        <dsp:cNvPr id="0" name=""/>
        <dsp:cNvSpPr/>
      </dsp:nvSpPr>
      <dsp:spPr>
        <a:xfrm>
          <a:off x="3797133" y="832081"/>
          <a:ext cx="91440" cy="348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7D8D7-256A-455B-B2AE-268A40E415E3}">
      <dsp:nvSpPr>
        <dsp:cNvPr id="0" name=""/>
        <dsp:cNvSpPr/>
      </dsp:nvSpPr>
      <dsp:spPr>
        <a:xfrm>
          <a:off x="3012180" y="1407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Reason: FAC_RSRCH_AY</a:t>
          </a:r>
          <a:endParaRPr lang="en-US" sz="1700" kern="1200" dirty="0"/>
        </a:p>
      </dsp:txBody>
      <dsp:txXfrm>
        <a:off x="3012180" y="1407"/>
        <a:ext cx="1661346" cy="830673"/>
      </dsp:txXfrm>
    </dsp:sp>
    <dsp:sp modelId="{768DC9BD-DF46-4F7F-90B6-EC1501171021}">
      <dsp:nvSpPr>
        <dsp:cNvPr id="0" name=""/>
        <dsp:cNvSpPr/>
      </dsp:nvSpPr>
      <dsp:spPr>
        <a:xfrm>
          <a:off x="3012180" y="1180963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Department Initiator</a:t>
          </a:r>
          <a:endParaRPr lang="en-US" sz="1700" kern="1200" dirty="0"/>
        </a:p>
      </dsp:txBody>
      <dsp:txXfrm>
        <a:off x="3012180" y="1180963"/>
        <a:ext cx="1661346" cy="830673"/>
      </dsp:txXfrm>
    </dsp:sp>
    <dsp:sp modelId="{2B2EA9DB-E405-407F-9C90-7FB3F3E138F4}">
      <dsp:nvSpPr>
        <dsp:cNvPr id="0" name=""/>
        <dsp:cNvSpPr/>
      </dsp:nvSpPr>
      <dsp:spPr>
        <a:xfrm>
          <a:off x="3012180" y="2360520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Unit Approver</a:t>
          </a:r>
          <a:endParaRPr lang="en-US" sz="1700" kern="1200" dirty="0"/>
        </a:p>
      </dsp:txBody>
      <dsp:txXfrm>
        <a:off x="3012180" y="2360520"/>
        <a:ext cx="1661346" cy="830673"/>
      </dsp:txXfrm>
    </dsp:sp>
    <dsp:sp modelId="{86D16D82-A883-47FB-9284-EB8B103E94DD}">
      <dsp:nvSpPr>
        <dsp:cNvPr id="0" name=""/>
        <dsp:cNvSpPr/>
      </dsp:nvSpPr>
      <dsp:spPr>
        <a:xfrm>
          <a:off x="3012180" y="3540076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Faculty Services</a:t>
          </a:r>
          <a:endParaRPr lang="en-US" sz="1700" kern="1200" dirty="0"/>
        </a:p>
      </dsp:txBody>
      <dsp:txXfrm>
        <a:off x="3012180" y="3540076"/>
        <a:ext cx="1661346" cy="830673"/>
      </dsp:txXfrm>
    </dsp:sp>
    <dsp:sp modelId="{38B82000-764A-44B2-9D1B-3570F4E1E74D}">
      <dsp:nvSpPr>
        <dsp:cNvPr id="0" name=""/>
        <dsp:cNvSpPr/>
      </dsp:nvSpPr>
      <dsp:spPr>
        <a:xfrm>
          <a:off x="3620698" y="4716501"/>
          <a:ext cx="1661346" cy="830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Payroll</a:t>
          </a:r>
          <a:endParaRPr lang="en-US" sz="1700" kern="1200" dirty="0"/>
        </a:p>
      </dsp:txBody>
      <dsp:txXfrm>
        <a:off x="3620698" y="4716501"/>
        <a:ext cx="1661346" cy="8306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B149-AC6B-41DB-960E-01AA2729AD15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5D36AF7-F372-4E15-9574-9C8F9C94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5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B149-AC6B-41DB-960E-01AA2729AD15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6AF7-F372-4E15-9574-9C8F9C94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B149-AC6B-41DB-960E-01AA2729AD15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6AF7-F372-4E15-9574-9C8F9C94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80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B149-AC6B-41DB-960E-01AA2729AD15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6AF7-F372-4E15-9574-9C8F9C94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44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E1FB149-AC6B-41DB-960E-01AA2729AD15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5D36AF7-F372-4E15-9574-9C8F9C94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57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B149-AC6B-41DB-960E-01AA2729AD15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6AF7-F372-4E15-9574-9C8F9C94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7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B149-AC6B-41DB-960E-01AA2729AD15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6AF7-F372-4E15-9574-9C8F9C94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6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B149-AC6B-41DB-960E-01AA2729AD15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6AF7-F372-4E15-9574-9C8F9C94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7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B149-AC6B-41DB-960E-01AA2729AD15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6AF7-F372-4E15-9574-9C8F9C94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0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B149-AC6B-41DB-960E-01AA2729AD15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6AF7-F372-4E15-9574-9C8F9C94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3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B149-AC6B-41DB-960E-01AA2729AD15}" type="datetimeFigureOut">
              <a:rPr lang="en-US" smtClean="0"/>
              <a:t>6/17/2019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6AF7-F372-4E15-9574-9C8F9C94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9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E1FB149-AC6B-41DB-960E-01AA2729AD15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5D36AF7-F372-4E15-9574-9C8F9C94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7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hyperlink" Target="https://www.uvm.edu/sites/default/files/Human-Resource-Services-and-Operations/HRSDocs/Mangers_Corner/TempExemptDutiesQuestionaire.pdf" TargetMode="Externa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hyperlink" Target="https://www.uvm.edu/sites/default/files/Human-Resource-Services-and-Operations/HRSDocs/Mangers_Corner/TempExemptDutiesQuestionaire.pdf" TargetMode="Externa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2" Type="http://schemas.openxmlformats.org/officeDocument/2006/relationships/hyperlink" Target="https://www.uvm.edu/sites/default/files/Human-Resource-Services-and-Operations/HRSDocs/Mangers_Corner/TempExemptDutiesQuestionaire.pdf" TargetMode="Externa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hyperlink" Target="https://www.uvm.edu/sites/default/files/Human-Resource-Services-and-Operations/HRSDocs/Mangers_Corner/TempExemptDutiesQuestionaire.pdf" TargetMode="Externa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HRSinfo@uvm.ed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Additional Pay Approval Workflow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Last Updated 06.17.2019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718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5" y="221093"/>
            <a:ext cx="8335411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FAC_RSRCH_AY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Faculty Research Academic Year</a:t>
            </a:r>
          </a:p>
          <a:p>
            <a:r>
              <a:rPr lang="en-US" b="1" dirty="0" smtClean="0"/>
              <a:t>Definition</a:t>
            </a:r>
            <a:r>
              <a:rPr lang="en-US" b="1" dirty="0"/>
              <a:t>: </a:t>
            </a:r>
            <a:r>
              <a:rPr lang="en-US" dirty="0"/>
              <a:t>Appointment period EXTRA RESEARCH funded by a sponsored agreement or internally. (Ex. Faculty Supplemental Pay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Earnings Code: </a:t>
            </a:r>
            <a:r>
              <a:rPr lang="en-US" dirty="0" smtClean="0"/>
              <a:t>512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No – SHOULD NOT BE RETROACTIVE.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PLEASE NOTE:</a:t>
            </a:r>
          </a:p>
          <a:p>
            <a:r>
              <a:rPr lang="en-US" dirty="0"/>
              <a:t>Workflow </a:t>
            </a:r>
            <a:r>
              <a:rPr lang="en-US" dirty="0" smtClean="0"/>
              <a:t>will </a:t>
            </a:r>
            <a:r>
              <a:rPr lang="en-US" dirty="0"/>
              <a:t>include </a:t>
            </a:r>
            <a:r>
              <a:rPr lang="en-US" b="1" dirty="0"/>
              <a:t>Cost Accounting Services (CAS) </a:t>
            </a:r>
            <a:r>
              <a:rPr lang="en-US" b="1" dirty="0" smtClean="0"/>
              <a:t>and SPA </a:t>
            </a:r>
            <a:r>
              <a:rPr lang="en-US" dirty="0" smtClean="0"/>
              <a:t>when </a:t>
            </a:r>
            <a:r>
              <a:rPr lang="en-US" dirty="0"/>
              <a:t>the GCA01 chart-string is used.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53295753"/>
              </p:ext>
            </p:extLst>
          </p:nvPr>
        </p:nvGraphicFramePr>
        <p:xfrm>
          <a:off x="-449943" y="1175659"/>
          <a:ext cx="8101044" cy="555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2406770" y="4666891"/>
            <a:ext cx="2096742" cy="9402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281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5" y="221093"/>
            <a:ext cx="8335411" cy="9545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FAC_RSRCH_SUM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Faculty Research During Summer</a:t>
            </a:r>
          </a:p>
          <a:p>
            <a:r>
              <a:rPr lang="en-US" b="1" dirty="0" smtClean="0"/>
              <a:t>Definition</a:t>
            </a:r>
            <a:r>
              <a:rPr lang="en-US" b="1" dirty="0"/>
              <a:t>: </a:t>
            </a:r>
            <a:r>
              <a:rPr lang="en-US" dirty="0"/>
              <a:t>RESEARCH work outside of appointment period funded by a sponsored agreement or by the University e.g. "Summer Salary." (Ex. Faculty Additional Pay)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511, 512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No – SHOULD NOT BE RETROACTIVE.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PLEASE NOTE:</a:t>
            </a:r>
          </a:p>
          <a:p>
            <a:r>
              <a:rPr lang="en-US" dirty="0"/>
              <a:t>Workflow will include </a:t>
            </a:r>
            <a:r>
              <a:rPr lang="en-US" b="1" dirty="0"/>
              <a:t>Cost Accounting Services (CAS) and SPA </a:t>
            </a:r>
            <a:r>
              <a:rPr lang="en-US" dirty="0"/>
              <a:t>when the GCA01 chart-string is used.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116860752"/>
              </p:ext>
            </p:extLst>
          </p:nvPr>
        </p:nvGraphicFramePr>
        <p:xfrm>
          <a:off x="-449943" y="1175659"/>
          <a:ext cx="8101044" cy="555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2406770" y="4666891"/>
            <a:ext cx="2096742" cy="9402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485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197075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GEN_OTH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General Other</a:t>
            </a:r>
          </a:p>
          <a:p>
            <a:r>
              <a:rPr lang="en-US" b="1" dirty="0" smtClean="0"/>
              <a:t>Definition: </a:t>
            </a:r>
            <a:r>
              <a:rPr lang="en-US" dirty="0"/>
              <a:t> Other - be specific in comments!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VARIES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No – Comments REQUIRED</a:t>
            </a:r>
          </a:p>
          <a:p>
            <a:endParaRPr lang="en-US" dirty="0"/>
          </a:p>
          <a:p>
            <a:r>
              <a:rPr lang="en-US" dirty="0" smtClean="0"/>
              <a:t>Should only be for work related payments. Contact payroll and/or disbursement center for reimbursement related payments.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89928527"/>
              </p:ext>
            </p:extLst>
          </p:nvPr>
        </p:nvGraphicFramePr>
        <p:xfrm>
          <a:off x="343159" y="1086928"/>
          <a:ext cx="5609067" cy="5615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1046669" y="4523569"/>
            <a:ext cx="4225453" cy="12724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HR &amp; Faculty Services Approval Inbox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18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58837154"/>
              </p:ext>
            </p:extLst>
          </p:nvPr>
        </p:nvGraphicFramePr>
        <p:xfrm>
          <a:off x="-449943" y="1175659"/>
          <a:ext cx="8101044" cy="555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5" y="221093"/>
            <a:ext cx="8335411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GS_ADD_PAY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Graduate Student Pay</a:t>
            </a:r>
          </a:p>
          <a:p>
            <a:r>
              <a:rPr lang="en-US" b="1" dirty="0" smtClean="0"/>
              <a:t>Definition</a:t>
            </a:r>
            <a:r>
              <a:rPr lang="en-US" b="1" dirty="0"/>
              <a:t>: </a:t>
            </a:r>
            <a:r>
              <a:rPr lang="en-US" dirty="0"/>
              <a:t>Graduate Student - Additional Pay. Use only if the unit cannot increase the base compensation.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512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No, comments required.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PLEASE NOTE:</a:t>
            </a:r>
          </a:p>
          <a:p>
            <a:r>
              <a:rPr lang="en-US" dirty="0"/>
              <a:t>Workflow will include </a:t>
            </a:r>
            <a:r>
              <a:rPr lang="en-US" b="1" dirty="0"/>
              <a:t>Cost Accounting Services (CAS) and SPA </a:t>
            </a:r>
            <a:r>
              <a:rPr lang="en-US" dirty="0"/>
              <a:t>when the GCA01 chart-string is used.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0038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54523820"/>
              </p:ext>
            </p:extLst>
          </p:nvPr>
        </p:nvGraphicFramePr>
        <p:xfrm>
          <a:off x="-449943" y="1175659"/>
          <a:ext cx="8101044" cy="555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5" y="221093"/>
            <a:ext cx="8335411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INCENT_PRG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Incentive Programs</a:t>
            </a:r>
          </a:p>
          <a:p>
            <a:r>
              <a:rPr lang="en-US" b="1" dirty="0" smtClean="0"/>
              <a:t>Definition</a:t>
            </a:r>
            <a:r>
              <a:rPr lang="en-US" b="1" dirty="0"/>
              <a:t>: </a:t>
            </a:r>
            <a:r>
              <a:rPr lang="en-US" dirty="0"/>
              <a:t>Faculty Incentive Program Compensation for a Non- Academic Unit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512</a:t>
            </a:r>
          </a:p>
          <a:p>
            <a:r>
              <a:rPr lang="en-US" b="1" dirty="0" smtClean="0"/>
              <a:t>Required Attachment(s): </a:t>
            </a:r>
            <a:r>
              <a:rPr lang="en-US" dirty="0"/>
              <a:t>Yes – Must have written approval (for faculty must be signed by provost’s </a:t>
            </a:r>
            <a:r>
              <a:rPr lang="en-US" dirty="0" smtClean="0"/>
              <a:t>office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7560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197075" cy="9545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</a:t>
            </a:r>
            <a:r>
              <a:rPr lang="en-US" dirty="0" err="1" smtClean="0"/>
              <a:t>Intel_PROP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Intellectual Property Payments</a:t>
            </a:r>
          </a:p>
          <a:p>
            <a:r>
              <a:rPr lang="en-US" b="1" dirty="0" smtClean="0"/>
              <a:t>Definition: </a:t>
            </a:r>
            <a:r>
              <a:rPr lang="en-US" dirty="0"/>
              <a:t> Faculty Intellectual Property. See University Policy and Art. 23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512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Yes, supporting documents.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89581438"/>
              </p:ext>
            </p:extLst>
          </p:nvPr>
        </p:nvGraphicFramePr>
        <p:xfrm>
          <a:off x="371151" y="1096259"/>
          <a:ext cx="5609067" cy="5615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1074661" y="4532900"/>
            <a:ext cx="4225453" cy="12724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HR &amp; Faculty Services Approval Inbox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555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1300013"/>
              </p:ext>
            </p:extLst>
          </p:nvPr>
        </p:nvGraphicFramePr>
        <p:xfrm>
          <a:off x="-449943" y="1175659"/>
          <a:ext cx="8101044" cy="555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5" y="221093"/>
            <a:ext cx="8335411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PER_DIEM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Per Diem Payment</a:t>
            </a:r>
          </a:p>
          <a:p>
            <a:r>
              <a:rPr lang="en-US" b="1" dirty="0" smtClean="0"/>
              <a:t>Definition</a:t>
            </a:r>
            <a:r>
              <a:rPr lang="en-US" b="1" dirty="0"/>
              <a:t>: </a:t>
            </a:r>
            <a:r>
              <a:rPr lang="en-US" dirty="0"/>
              <a:t>Faculty official function or activity e.g. orientation </a:t>
            </a:r>
            <a:r>
              <a:rPr lang="en-US" dirty="0" smtClean="0"/>
              <a:t>. </a:t>
            </a:r>
            <a:r>
              <a:rPr lang="en-US" dirty="0"/>
              <a:t>For represented faculty, see collective bargaining agreements for half and full day </a:t>
            </a:r>
            <a:r>
              <a:rPr lang="en-US" dirty="0" smtClean="0"/>
              <a:t>rates.</a:t>
            </a:r>
          </a:p>
          <a:p>
            <a:r>
              <a:rPr lang="en-US" b="1" dirty="0" smtClean="0"/>
              <a:t>Earnings Code: </a:t>
            </a:r>
            <a:r>
              <a:rPr lang="en-US" dirty="0" smtClean="0"/>
              <a:t>512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No, comments required.</a:t>
            </a:r>
          </a:p>
        </p:txBody>
      </p:sp>
    </p:spTree>
    <p:extLst>
      <p:ext uri="{BB962C8B-B14F-4D97-AF65-F5344CB8AC3E}">
        <p14:creationId xmlns:p14="http://schemas.microsoft.com/office/powerpoint/2010/main" val="2410247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197075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SEV_PAY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Severance Payments</a:t>
            </a:r>
          </a:p>
          <a:p>
            <a:r>
              <a:rPr lang="en-US" b="1" dirty="0" smtClean="0"/>
              <a:t>Definition: </a:t>
            </a:r>
            <a:r>
              <a:rPr lang="en-US" dirty="0"/>
              <a:t>Lump Sum Severance </a:t>
            </a:r>
            <a:r>
              <a:rPr lang="en-US" dirty="0" smtClean="0"/>
              <a:t>Payments.  See </a:t>
            </a:r>
            <a:r>
              <a:rPr lang="en-US" dirty="0"/>
              <a:t>Art. </a:t>
            </a:r>
            <a:r>
              <a:rPr lang="en-US" dirty="0" smtClean="0"/>
              <a:t>18.13</a:t>
            </a:r>
            <a:r>
              <a:rPr lang="en-US" dirty="0"/>
              <a:t> </a:t>
            </a:r>
            <a:r>
              <a:rPr lang="en-US" dirty="0" smtClean="0"/>
              <a:t>for FT UA faculty.</a:t>
            </a:r>
          </a:p>
          <a:p>
            <a:r>
              <a:rPr lang="en-US" b="1" dirty="0" smtClean="0"/>
              <a:t>Earnings Code: </a:t>
            </a:r>
            <a:r>
              <a:rPr lang="en-US" dirty="0" smtClean="0"/>
              <a:t>165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Yes, severance agreement.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57561863"/>
              </p:ext>
            </p:extLst>
          </p:nvPr>
        </p:nvGraphicFramePr>
        <p:xfrm>
          <a:off x="343159" y="1086928"/>
          <a:ext cx="5609067" cy="5615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1046669" y="4523569"/>
            <a:ext cx="4225453" cy="12724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HR &amp; Faculty Services Approval Inbox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282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859549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</a:t>
            </a:r>
            <a:r>
              <a:rPr lang="en-US" dirty="0" err="1" smtClean="0"/>
              <a:t>St_ADLWRK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Staff Additional Work</a:t>
            </a:r>
          </a:p>
          <a:p>
            <a:r>
              <a:rPr lang="en-US" b="1" dirty="0" smtClean="0"/>
              <a:t>Definition: </a:t>
            </a:r>
            <a:r>
              <a:rPr lang="en-US" dirty="0"/>
              <a:t>Short-term staff work outside employee's regular duties during their regular term. Includes short-term change in responsibilities, such as for "acting" duties. NOT for pay on temp employee record.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130</a:t>
            </a:r>
            <a:endParaRPr lang="en-US" dirty="0" smtClean="0"/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Please </a:t>
            </a:r>
            <a:r>
              <a:rPr lang="en-US" dirty="0"/>
              <a:t>attach any additional details that may justify this </a:t>
            </a:r>
            <a:r>
              <a:rPr lang="en-US" dirty="0" smtClean="0"/>
              <a:t>APF.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42958491"/>
              </p:ext>
            </p:extLst>
          </p:nvPr>
        </p:nvGraphicFramePr>
        <p:xfrm>
          <a:off x="-449943" y="1175659"/>
          <a:ext cx="8101044" cy="555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2406770" y="4666891"/>
            <a:ext cx="2096742" cy="10621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741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859549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</a:t>
            </a:r>
            <a:r>
              <a:rPr lang="en-US" dirty="0" err="1" smtClean="0"/>
              <a:t>St_FTE_INC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Staff FTE Increase</a:t>
            </a:r>
          </a:p>
          <a:p>
            <a:r>
              <a:rPr lang="en-US" b="1" dirty="0" smtClean="0"/>
              <a:t>Definition: </a:t>
            </a:r>
            <a:r>
              <a:rPr lang="en-US" dirty="0"/>
              <a:t>Staff work -  Pay for additional FTE (up to 1.0 FTE) work which is assigned to part-time non-exempt staff. </a:t>
            </a:r>
            <a:r>
              <a:rPr lang="en-US" dirty="0"/>
              <a:t>This reason is used for staff in a position with less than 1.0 FTE who are temporarily working additional hours (e.g., to cover while a co-worker is out on leave.) </a:t>
            </a:r>
            <a:r>
              <a:rPr lang="en-US" dirty="0" smtClean="0"/>
              <a:t>Short-term, must </a:t>
            </a:r>
            <a:r>
              <a:rPr lang="en-US" dirty="0"/>
              <a:t>be for less than 20 weeks.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130</a:t>
            </a:r>
            <a:endParaRPr lang="en-US" dirty="0" smtClean="0"/>
          </a:p>
          <a:p>
            <a:r>
              <a:rPr lang="en-US" b="1" dirty="0" smtClean="0"/>
              <a:t>Required Attachment(s):</a:t>
            </a:r>
            <a:r>
              <a:rPr lang="en-US" dirty="0"/>
              <a:t>Please attach any additional details that may justify this </a:t>
            </a:r>
            <a:r>
              <a:rPr lang="en-US" dirty="0" smtClean="0"/>
              <a:t>APF.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81100131"/>
              </p:ext>
            </p:extLst>
          </p:nvPr>
        </p:nvGraphicFramePr>
        <p:xfrm>
          <a:off x="-449943" y="1175659"/>
          <a:ext cx="8101044" cy="555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2406770" y="4666891"/>
            <a:ext cx="2096742" cy="10621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74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66483228"/>
              </p:ext>
            </p:extLst>
          </p:nvPr>
        </p:nvGraphicFramePr>
        <p:xfrm>
          <a:off x="2258594" y="370573"/>
          <a:ext cx="8767152" cy="6183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7801283" y="2536257"/>
            <a:ext cx="11357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071817" y="1908208"/>
            <a:ext cx="2998270" cy="1256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Home Department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11160493" y="3330341"/>
            <a:ext cx="6" cy="847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263992" y="3248526"/>
            <a:ext cx="3652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DRIVEN REASON CODE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2763920" y="4336181"/>
            <a:ext cx="8744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63749" y="3725611"/>
            <a:ext cx="2132798" cy="1032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Cost Accounting &amp; SPA</a:t>
            </a:r>
          </a:p>
          <a:p>
            <a:pPr algn="ctr"/>
            <a:r>
              <a:rPr lang="en-US" dirty="0" smtClean="0"/>
              <a:t>Driven by GCA01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464068" y="6285298"/>
            <a:ext cx="1665170" cy="9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2454444" y="4880008"/>
            <a:ext cx="9624" cy="14149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9139188" y="4177364"/>
            <a:ext cx="1977991" cy="4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801283" y="2178205"/>
            <a:ext cx="956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 Hoc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63920" y="3966849"/>
            <a:ext cx="956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 Hoc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547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859549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</a:t>
            </a:r>
            <a:r>
              <a:rPr lang="en-US" dirty="0" err="1" smtClean="0"/>
              <a:t>St_ON_CALL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Staff on Call</a:t>
            </a:r>
          </a:p>
          <a:p>
            <a:r>
              <a:rPr lang="en-US" b="1" dirty="0" smtClean="0"/>
              <a:t>Definition: </a:t>
            </a:r>
            <a:r>
              <a:rPr lang="en-US" dirty="0"/>
              <a:t>On-call premium (e.g., typically used for staff under special circumstances)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250,251,702?</a:t>
            </a:r>
          </a:p>
          <a:p>
            <a:r>
              <a:rPr lang="en-US" b="1" dirty="0" smtClean="0"/>
              <a:t>Required Attachment(s):</a:t>
            </a:r>
            <a:r>
              <a:rPr lang="en-US" dirty="0"/>
              <a:t>Please attach any additional details that may justify this </a:t>
            </a:r>
            <a:r>
              <a:rPr lang="en-US" dirty="0" smtClean="0"/>
              <a:t>APF.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784848338"/>
              </p:ext>
            </p:extLst>
          </p:nvPr>
        </p:nvGraphicFramePr>
        <p:xfrm>
          <a:off x="-449943" y="1175659"/>
          <a:ext cx="8101044" cy="555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5404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859549" cy="9545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</a:t>
            </a:r>
            <a:r>
              <a:rPr lang="en-US" dirty="0" err="1" smtClean="0"/>
              <a:t>St_OUT_TERM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Staff  Work Outside of Term</a:t>
            </a:r>
          </a:p>
          <a:p>
            <a:r>
              <a:rPr lang="en-US" b="1" dirty="0" smtClean="0"/>
              <a:t>Definition: </a:t>
            </a:r>
            <a:r>
              <a:rPr lang="en-US" dirty="0"/>
              <a:t>Staff work. Performed outside normal term AND related to their regular responsibilities. </a:t>
            </a:r>
            <a:r>
              <a:rPr lang="en-US" dirty="0" smtClean="0"/>
              <a:t> Do not use from Kronos non-exempt employees.</a:t>
            </a:r>
          </a:p>
          <a:p>
            <a:r>
              <a:rPr lang="en-US" b="1" dirty="0" smtClean="0"/>
              <a:t>Earnings Code: </a:t>
            </a:r>
            <a:r>
              <a:rPr lang="en-US" dirty="0" smtClean="0"/>
              <a:t>512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Please </a:t>
            </a:r>
            <a:r>
              <a:rPr lang="en-US" dirty="0"/>
              <a:t>attach any additional details that may justify this APF.</a:t>
            </a: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1020334"/>
              </p:ext>
            </p:extLst>
          </p:nvPr>
        </p:nvGraphicFramePr>
        <p:xfrm>
          <a:off x="-449943" y="1175659"/>
          <a:ext cx="8101044" cy="555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2406770" y="4666891"/>
            <a:ext cx="2096742" cy="10621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3041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859549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TAX_MOVE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r>
              <a:rPr lang="en-US" b="1" dirty="0" smtClean="0"/>
              <a:t>Definition: </a:t>
            </a:r>
            <a:r>
              <a:rPr lang="en-US" dirty="0"/>
              <a:t>Taxable Moving Reimbursement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429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Yes, offer letter.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26459081"/>
              </p:ext>
            </p:extLst>
          </p:nvPr>
        </p:nvGraphicFramePr>
        <p:xfrm>
          <a:off x="-449943" y="1175659"/>
          <a:ext cx="8101044" cy="555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6941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197075" cy="9545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TMPNONEXPT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578082" y="1035700"/>
            <a:ext cx="5399314" cy="4851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Temp Non-Exempt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Prior HR/Payroll approval required. Paper APF ONLY.</a:t>
            </a:r>
          </a:p>
          <a:p>
            <a:r>
              <a:rPr lang="en-US" b="1" dirty="0" smtClean="0"/>
              <a:t>Definition: </a:t>
            </a:r>
            <a:r>
              <a:rPr lang="en-US" dirty="0"/>
              <a:t>Normally, temporary non-exempt employees are paid via the timecard. ONLY pay on additional pay with prior HR/Payroll approval. Use this reason code for temporary non-exempt level work with a complex rate, blended overtime rate, or special overtime exemption. This additional pay is paid on a non-exempt temporary record.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512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Yes – offer letter.</a:t>
            </a: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462046247"/>
              </p:ext>
            </p:extLst>
          </p:nvPr>
        </p:nvGraphicFramePr>
        <p:xfrm>
          <a:off x="454025" y="1175659"/>
          <a:ext cx="7197076" cy="5271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11"/>
          <p:cNvSpPr/>
          <p:nvPr/>
        </p:nvSpPr>
        <p:spPr>
          <a:xfrm>
            <a:off x="917479" y="4613993"/>
            <a:ext cx="1415176" cy="10419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12487" y="5001207"/>
            <a:ext cx="1723086" cy="7588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624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197075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TMPEXEXEC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578082" y="1035700"/>
            <a:ext cx="5399314" cy="4851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Temp Exempt Executive Work</a:t>
            </a:r>
          </a:p>
          <a:p>
            <a:r>
              <a:rPr lang="en-US" b="1" dirty="0" smtClean="0"/>
              <a:t>Definition: </a:t>
            </a:r>
            <a:r>
              <a:rPr lang="en-US" dirty="0"/>
              <a:t>For temporary work that is exempt based on the executive duties classification. </a:t>
            </a:r>
            <a:endParaRPr lang="en-US" dirty="0" smtClean="0"/>
          </a:p>
          <a:p>
            <a:r>
              <a:rPr lang="en-US" dirty="0"/>
              <a:t>See </a:t>
            </a:r>
            <a:r>
              <a:rPr lang="en-US" b="1" u="sng" dirty="0">
                <a:hlinkClick r:id="rId2"/>
              </a:rPr>
              <a:t>FLSA Duties Test</a:t>
            </a:r>
            <a:r>
              <a:rPr lang="en-US" b="1" dirty="0"/>
              <a:t> </a:t>
            </a:r>
            <a:r>
              <a:rPr lang="en-US" dirty="0"/>
              <a:t>for details on exempt classifications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Earnings Code: </a:t>
            </a:r>
            <a:r>
              <a:rPr lang="en-US" dirty="0" smtClean="0"/>
              <a:t>512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Yes – offer letter required if NOT full-time UA faculty. Workload plan B used for full-time UA faculty does not need to be attached but the department should indicate that one has been completed.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950679672"/>
              </p:ext>
            </p:extLst>
          </p:nvPr>
        </p:nvGraphicFramePr>
        <p:xfrm>
          <a:off x="454025" y="1175659"/>
          <a:ext cx="7197076" cy="5131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8"/>
          <p:cNvSpPr/>
          <p:nvPr/>
        </p:nvSpPr>
        <p:spPr>
          <a:xfrm>
            <a:off x="4052563" y="4534831"/>
            <a:ext cx="2594308" cy="9256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0936" y="4534831"/>
            <a:ext cx="3262441" cy="8538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7697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197075" cy="9545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TMPEXADMIN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578082" y="1035700"/>
            <a:ext cx="5399314" cy="48519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Temp Exempt Administrative Work</a:t>
            </a:r>
          </a:p>
          <a:p>
            <a:r>
              <a:rPr lang="en-US" b="1" dirty="0" smtClean="0"/>
              <a:t>Definition: </a:t>
            </a:r>
            <a:r>
              <a:rPr lang="en-US" dirty="0"/>
              <a:t>For temporary work that is exempt based on the administrative duties classification (typically these duties include supervisory responsibilities.) </a:t>
            </a:r>
            <a:endParaRPr lang="en-US" dirty="0" smtClean="0"/>
          </a:p>
          <a:p>
            <a:r>
              <a:rPr lang="en-US" dirty="0" smtClean="0"/>
              <a:t>See </a:t>
            </a:r>
            <a:r>
              <a:rPr lang="en-US" b="1" u="sng" dirty="0">
                <a:hlinkClick r:id="rId2"/>
              </a:rPr>
              <a:t>FLSA Duties Test</a:t>
            </a:r>
            <a:r>
              <a:rPr lang="en-US" b="1" dirty="0"/>
              <a:t> </a:t>
            </a:r>
            <a:r>
              <a:rPr lang="en-US" dirty="0"/>
              <a:t>for details on exempt classifications.</a:t>
            </a:r>
          </a:p>
          <a:p>
            <a:r>
              <a:rPr lang="en-US" dirty="0" smtClean="0"/>
              <a:t>EXCLUDES </a:t>
            </a:r>
            <a:r>
              <a:rPr lang="en-US" dirty="0"/>
              <a:t>CREDIT BEARING COURSES, RESEARCH, PER DIEM.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512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Yes – offer letter required if NOT full-time UA faculty. Workload plan B used for full-time UA faculty does not need to be attached but the department should indicate that one has been completed.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822721227"/>
              </p:ext>
            </p:extLst>
          </p:nvPr>
        </p:nvGraphicFramePr>
        <p:xfrm>
          <a:off x="454025" y="1175659"/>
          <a:ext cx="7197076" cy="5131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8"/>
          <p:cNvSpPr/>
          <p:nvPr/>
        </p:nvSpPr>
        <p:spPr>
          <a:xfrm>
            <a:off x="4052563" y="4534831"/>
            <a:ext cx="2594308" cy="9256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0936" y="4534831"/>
            <a:ext cx="3262441" cy="8538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4663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197075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TMPEXPROF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578082" y="1035700"/>
            <a:ext cx="5399314" cy="48519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Temp Exempt Professional Work</a:t>
            </a:r>
          </a:p>
          <a:p>
            <a:r>
              <a:rPr lang="en-US" b="1" dirty="0" smtClean="0"/>
              <a:t>Definition: </a:t>
            </a:r>
            <a:r>
              <a:rPr lang="en-US" dirty="0"/>
              <a:t>For temporary work that is exempt based on the professional duties classification.</a:t>
            </a:r>
          </a:p>
          <a:p>
            <a:r>
              <a:rPr lang="en-US" dirty="0"/>
              <a:t>See </a:t>
            </a:r>
            <a:r>
              <a:rPr lang="en-US" b="1" u="sng" dirty="0">
                <a:hlinkClick r:id="rId2"/>
              </a:rPr>
              <a:t>FLSA Duties Test</a:t>
            </a:r>
            <a:r>
              <a:rPr lang="en-US" b="1" dirty="0"/>
              <a:t> </a:t>
            </a:r>
            <a:r>
              <a:rPr lang="en-US" dirty="0"/>
              <a:t>for details on exempt classifications.</a:t>
            </a:r>
          </a:p>
          <a:p>
            <a:r>
              <a:rPr lang="en-US" dirty="0" smtClean="0"/>
              <a:t>EXCLUDES </a:t>
            </a:r>
            <a:r>
              <a:rPr lang="en-US" dirty="0"/>
              <a:t>CREDIT BEARING COURSES, RESEARCH, PER DIEM.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512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Yes – offer letter required if NOT full-time UA faculty. Workload plan B used for full-time UA faculty does not need to be attached but the department should indicate that one has been completed.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545999893"/>
              </p:ext>
            </p:extLst>
          </p:nvPr>
        </p:nvGraphicFramePr>
        <p:xfrm>
          <a:off x="454025" y="1175659"/>
          <a:ext cx="7197076" cy="5131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8"/>
          <p:cNvSpPr/>
          <p:nvPr/>
        </p:nvSpPr>
        <p:spPr>
          <a:xfrm>
            <a:off x="4052563" y="4534831"/>
            <a:ext cx="2594308" cy="9256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0936" y="4534831"/>
            <a:ext cx="3262441" cy="8538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7004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197075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TMPEXTECH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578082" y="1035700"/>
            <a:ext cx="5399314" cy="48519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Temp Comp/Technical Work</a:t>
            </a:r>
          </a:p>
          <a:p>
            <a:r>
              <a:rPr lang="en-US" b="1" dirty="0" smtClean="0"/>
              <a:t>Definition: </a:t>
            </a:r>
            <a:r>
              <a:rPr lang="en-US" dirty="0"/>
              <a:t>For temporary work that is exempt based on the Computer/Technical duties classification. </a:t>
            </a:r>
          </a:p>
          <a:p>
            <a:r>
              <a:rPr lang="en-US" dirty="0" smtClean="0"/>
              <a:t>See </a:t>
            </a:r>
            <a:r>
              <a:rPr lang="en-US" b="1" u="sng" dirty="0">
                <a:hlinkClick r:id="rId2"/>
              </a:rPr>
              <a:t>FLSA Duties Test</a:t>
            </a:r>
            <a:r>
              <a:rPr lang="en-US" b="1" dirty="0"/>
              <a:t> </a:t>
            </a:r>
            <a:r>
              <a:rPr lang="en-US" dirty="0"/>
              <a:t>for details on exempt classifications.</a:t>
            </a:r>
          </a:p>
          <a:p>
            <a:r>
              <a:rPr lang="en-US" dirty="0" smtClean="0"/>
              <a:t>EXCLUDES </a:t>
            </a:r>
            <a:r>
              <a:rPr lang="en-US" dirty="0"/>
              <a:t>CREDIT BEARING COURSES, RESEARCH, PER DIEM.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512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Yes – offer letter required if NOT full-time UA faculty. Workload plan B used for full-time UA faculty does not need to be attached but the department should indicate that one has been completed.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971013372"/>
              </p:ext>
            </p:extLst>
          </p:nvPr>
        </p:nvGraphicFramePr>
        <p:xfrm>
          <a:off x="454025" y="1175659"/>
          <a:ext cx="7197076" cy="5131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8"/>
          <p:cNvSpPr/>
          <p:nvPr/>
        </p:nvSpPr>
        <p:spPr>
          <a:xfrm>
            <a:off x="4052563" y="4534831"/>
            <a:ext cx="2594308" cy="9256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0936" y="4534831"/>
            <a:ext cx="3262441" cy="8538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2189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197075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TMP_OTH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578082" y="1035700"/>
            <a:ext cx="5399314" cy="4851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Temp Other</a:t>
            </a:r>
          </a:p>
          <a:p>
            <a:r>
              <a:rPr lang="en-US" b="1" dirty="0" smtClean="0"/>
              <a:t>Definition: </a:t>
            </a:r>
            <a:r>
              <a:rPr lang="en-US" dirty="0"/>
              <a:t>For temporary work not outlined in the other temp reason codes. Typically this is a one-time or limited payment (e.g., guest speaker/lecturer.) </a:t>
            </a:r>
            <a:r>
              <a:rPr lang="en-US" dirty="0" smtClean="0"/>
              <a:t>EXCLUDES </a:t>
            </a:r>
            <a:r>
              <a:rPr lang="en-US" dirty="0"/>
              <a:t>CREDIT BEARING COURSES, RESEARCH, PER DIEM.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512</a:t>
            </a:r>
          </a:p>
          <a:p>
            <a:r>
              <a:rPr lang="en-US" b="1" dirty="0" smtClean="0"/>
              <a:t>Required Attachment(s):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Comments </a:t>
            </a:r>
            <a:r>
              <a:rPr lang="en-US" b="1" dirty="0">
                <a:solidFill>
                  <a:srgbClr val="FF0000"/>
                </a:solidFill>
              </a:rPr>
              <a:t>required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b="1" dirty="0">
                <a:solidFill>
                  <a:srgbClr val="FF0000"/>
                </a:solidFill>
              </a:rPr>
              <a:t>must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be specific</a:t>
            </a:r>
            <a:r>
              <a:rPr lang="en-US" dirty="0">
                <a:solidFill>
                  <a:srgbClr val="FF0000"/>
                </a:solidFill>
              </a:rPr>
              <a:t>!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815337418"/>
              </p:ext>
            </p:extLst>
          </p:nvPr>
        </p:nvGraphicFramePr>
        <p:xfrm>
          <a:off x="454025" y="1175659"/>
          <a:ext cx="7197076" cy="5131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/>
          <p:cNvSpPr/>
          <p:nvPr/>
        </p:nvSpPr>
        <p:spPr>
          <a:xfrm>
            <a:off x="4052563" y="4534831"/>
            <a:ext cx="2594308" cy="9256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0936" y="4534831"/>
            <a:ext cx="3262441" cy="8538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7240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197075" cy="9545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NONEE_STIP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578082" y="1035700"/>
            <a:ext cx="5399314" cy="4851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Non-Employee Nominal Stipend Payment</a:t>
            </a:r>
          </a:p>
          <a:p>
            <a:r>
              <a:rPr lang="en-US" b="1" dirty="0" smtClean="0"/>
              <a:t>Definition: </a:t>
            </a:r>
            <a:r>
              <a:rPr lang="en-US" dirty="0"/>
              <a:t>Use this reason code when paying a non-employee (e.g., volunteer, intern, or student leader) an approved nominal stipend.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512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Yes – notification letter/volunteer agreement.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513953248"/>
              </p:ext>
            </p:extLst>
          </p:nvPr>
        </p:nvGraphicFramePr>
        <p:xfrm>
          <a:off x="454025" y="1175659"/>
          <a:ext cx="7197076" cy="5271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11"/>
          <p:cNvSpPr/>
          <p:nvPr/>
        </p:nvSpPr>
        <p:spPr>
          <a:xfrm>
            <a:off x="917479" y="4651317"/>
            <a:ext cx="1415176" cy="10419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93825" y="4963894"/>
            <a:ext cx="1723086" cy="7588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610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52879660"/>
              </p:ext>
            </p:extLst>
          </p:nvPr>
        </p:nvGraphicFramePr>
        <p:xfrm>
          <a:off x="-440612" y="881657"/>
          <a:ext cx="8101044" cy="5915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197075" cy="9545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AWD_BONUS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741374" y="892751"/>
            <a:ext cx="6450626" cy="513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Award/Bonus</a:t>
            </a:r>
          </a:p>
          <a:p>
            <a:r>
              <a:rPr lang="en-US" b="1" dirty="0" smtClean="0"/>
              <a:t>Definition: </a:t>
            </a:r>
            <a:r>
              <a:rPr lang="en-US" dirty="0" smtClean="0"/>
              <a:t>Award </a:t>
            </a:r>
            <a:r>
              <a:rPr lang="en-US" dirty="0"/>
              <a:t>compensation, bonuses or prizes, INCLUDING lump sum awards under Article 18.6 (i.e., one time, non-continuing salary money for outstanding professional contributions) and 19.7 (i.e., </a:t>
            </a:r>
            <a:r>
              <a:rPr lang="en-US" dirty="0" err="1"/>
              <a:t>Kroepsch</a:t>
            </a:r>
            <a:r>
              <a:rPr lang="en-US" dirty="0"/>
              <a:t>-Maurice Teaching Award, Kidder Award, etc.). Does NOT include adjustments for </a:t>
            </a:r>
            <a:r>
              <a:rPr lang="en-US" dirty="0" err="1"/>
              <a:t>anamolously</a:t>
            </a:r>
            <a:r>
              <a:rPr lang="en-US" dirty="0"/>
              <a:t> low salary or counter offers or research funds.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Earnings Code: </a:t>
            </a:r>
            <a:r>
              <a:rPr lang="en-US" dirty="0" smtClean="0"/>
              <a:t>515 – Award, 520 – Bonus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Yes – Must have written approval (for faculty must be signed by provost’s office)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1526654" y="4655980"/>
            <a:ext cx="4296937" cy="11582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HR &amp; Faculty Services Approval Inbox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0701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notes: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5872" y="1625392"/>
            <a:ext cx="9548389" cy="735253"/>
          </a:xfrm>
        </p:spPr>
        <p:txBody>
          <a:bodyPr>
            <a:normAutofit/>
          </a:bodyPr>
          <a:lstStyle/>
          <a:p>
            <a:r>
              <a:rPr lang="en-US" dirty="0" smtClean="0"/>
              <a:t>Workflow will include </a:t>
            </a:r>
            <a:r>
              <a:rPr lang="en-US" b="1" dirty="0" smtClean="0"/>
              <a:t>Cost Accounting Services (CAS) and Sponsored Projects Administration (SPA) </a:t>
            </a:r>
            <a:r>
              <a:rPr lang="en-US" dirty="0" smtClean="0"/>
              <a:t>when the GCA01 chart-string is used.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60517" y="2004033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Additional resources: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976541" y="3304161"/>
            <a:ext cx="9548389" cy="3199280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Pay Reason Code Definitions</a:t>
            </a:r>
            <a:r>
              <a:rPr lang="en-US" dirty="0"/>
              <a:t> </a:t>
            </a:r>
            <a:r>
              <a:rPr lang="en-US" dirty="0" smtClean="0"/>
              <a:t>&amp; Temp Exempt Duties Pay Range Chart</a:t>
            </a:r>
          </a:p>
          <a:p>
            <a:r>
              <a:rPr lang="en-US" dirty="0" smtClean="0"/>
              <a:t>Temporary Employee Guidelines</a:t>
            </a:r>
          </a:p>
          <a:p>
            <a:r>
              <a:rPr lang="en-US" dirty="0" smtClean="0"/>
              <a:t>Non-Employee’s Paid an Approve Stipend Guidelines</a:t>
            </a:r>
          </a:p>
          <a:p>
            <a:r>
              <a:rPr lang="en-US" dirty="0" smtClean="0"/>
              <a:t>Electronic Additional Pay Guide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Questions?? Contact Human Resource Services at </a:t>
            </a:r>
            <a:r>
              <a:rPr lang="en-US" dirty="0" smtClean="0">
                <a:hlinkClick r:id="rId3"/>
              </a:rPr>
              <a:t>HRSinfo@uvm.edu</a:t>
            </a:r>
            <a:r>
              <a:rPr lang="en-US" dirty="0" smtClean="0"/>
              <a:t> or 802-656-3150</a:t>
            </a:r>
          </a:p>
        </p:txBody>
      </p:sp>
    </p:spTree>
    <p:extLst>
      <p:ext uri="{BB962C8B-B14F-4D97-AF65-F5344CB8AC3E}">
        <p14:creationId xmlns:p14="http://schemas.microsoft.com/office/powerpoint/2010/main" val="409105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95923760"/>
              </p:ext>
            </p:extLst>
          </p:nvPr>
        </p:nvGraphicFramePr>
        <p:xfrm>
          <a:off x="168957" y="1175659"/>
          <a:ext cx="8101044" cy="555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197075" cy="9545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CDE_COURSE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r>
              <a:rPr lang="en-US" b="1" dirty="0" smtClean="0"/>
              <a:t>Definition: </a:t>
            </a:r>
            <a:r>
              <a:rPr lang="en-US" dirty="0"/>
              <a:t>Instruction for a credit bearing course administered through CDE. Typically, this course work is performed in the summer.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090, 091, 092, 093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Yes – Appointment Letter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66617" y="4782261"/>
            <a:ext cx="956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 Hoc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343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52557122"/>
              </p:ext>
            </p:extLst>
          </p:nvPr>
        </p:nvGraphicFramePr>
        <p:xfrm>
          <a:off x="454025" y="1175659"/>
          <a:ext cx="7197076" cy="5131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197075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CDE_OTHER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r>
              <a:rPr lang="en-US" b="1" dirty="0" smtClean="0"/>
              <a:t>Definition: </a:t>
            </a:r>
            <a:r>
              <a:rPr lang="en-US" dirty="0"/>
              <a:t>Work paid through CDE, including non-credit instruction, academic administrator work and IP transfer of ownership </a:t>
            </a:r>
            <a:r>
              <a:rPr lang="en-US" dirty="0" smtClean="0"/>
              <a:t>payments.</a:t>
            </a:r>
          </a:p>
          <a:p>
            <a:r>
              <a:rPr lang="en-US" b="1" dirty="0" smtClean="0"/>
              <a:t>Earnings Code</a:t>
            </a:r>
            <a:r>
              <a:rPr lang="en-US" b="1" smtClean="0"/>
              <a:t>: </a:t>
            </a:r>
            <a:r>
              <a:rPr lang="en-US"/>
              <a:t>090, 091, 092, 093</a:t>
            </a:r>
          </a:p>
          <a:p>
            <a:r>
              <a:rPr lang="en-US" b="1" smtClean="0"/>
              <a:t>Required </a:t>
            </a:r>
            <a:r>
              <a:rPr lang="en-US" b="1" dirty="0" smtClean="0"/>
              <a:t>Attachment(s): </a:t>
            </a:r>
            <a:r>
              <a:rPr lang="en-US" dirty="0" smtClean="0"/>
              <a:t>Yes – Offer Letter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58067" y="3642050"/>
            <a:ext cx="956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Ad Hoc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4052563" y="4534831"/>
            <a:ext cx="2594308" cy="9256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0936" y="4534831"/>
            <a:ext cx="3262441" cy="8538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94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859549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</a:t>
            </a:r>
            <a:r>
              <a:rPr lang="en-US" dirty="0" err="1" smtClean="0"/>
              <a:t>CELL_Phone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r>
              <a:rPr lang="en-US" b="1" dirty="0" smtClean="0"/>
              <a:t>Definition: </a:t>
            </a:r>
            <a:r>
              <a:rPr lang="en-US" dirty="0" smtClean="0"/>
              <a:t>For cellphone reimbursements.</a:t>
            </a:r>
          </a:p>
          <a:p>
            <a:r>
              <a:rPr lang="en-US" b="1" dirty="0" smtClean="0"/>
              <a:t>Earnings Code: </a:t>
            </a:r>
            <a:r>
              <a:rPr lang="en-US" dirty="0" smtClean="0"/>
              <a:t>704</a:t>
            </a:r>
          </a:p>
          <a:p>
            <a:r>
              <a:rPr lang="en-US" b="1" dirty="0" smtClean="0"/>
              <a:t>Required Attachment(s):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ADDITIONAL INFORMATION COMING FROM PAYROLL SOON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61358589"/>
              </p:ext>
            </p:extLst>
          </p:nvPr>
        </p:nvGraphicFramePr>
        <p:xfrm>
          <a:off x="-449943" y="1175659"/>
          <a:ext cx="8101044" cy="555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46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197075" cy="954566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COURSE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303989" y="1059833"/>
            <a:ext cx="5634969" cy="4832009"/>
          </a:xfrm>
        </p:spPr>
        <p:txBody>
          <a:bodyPr>
            <a:normAutofit/>
          </a:bodyPr>
          <a:lstStyle/>
          <a:p>
            <a:r>
              <a:rPr lang="en-US" b="1" dirty="0" smtClean="0"/>
              <a:t>Definition: </a:t>
            </a:r>
            <a:r>
              <a:rPr lang="en-US" dirty="0"/>
              <a:t>Overload work, NON-CE instruction, staff or faculty who teach on top of their regular duties. Must be credit-bearing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Earnings Code: </a:t>
            </a:r>
            <a:r>
              <a:rPr lang="en-US" dirty="0" smtClean="0"/>
              <a:t>512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Yes – offer letter required if NOT full-time UA faculty. Workload plan B used for full-time UA faculty does not need to be attached but the department should indicate that one has been completed.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833917778"/>
              </p:ext>
            </p:extLst>
          </p:nvPr>
        </p:nvGraphicFramePr>
        <p:xfrm>
          <a:off x="454025" y="1175659"/>
          <a:ext cx="7197076" cy="5131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58067" y="3642050"/>
            <a:ext cx="956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Ad Hoc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4052563" y="4534831"/>
            <a:ext cx="2594308" cy="9256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0936" y="4534831"/>
            <a:ext cx="3262441" cy="8538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04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47912489"/>
              </p:ext>
            </p:extLst>
          </p:nvPr>
        </p:nvGraphicFramePr>
        <p:xfrm>
          <a:off x="-449943" y="1175659"/>
          <a:ext cx="8101044" cy="555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6" y="221093"/>
            <a:ext cx="7738252" cy="9545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FAC_ADMIN_AY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Faculty Administrative Pay – Academic Year</a:t>
            </a:r>
          </a:p>
          <a:p>
            <a:r>
              <a:rPr lang="en-US" b="1" dirty="0" smtClean="0"/>
              <a:t>Definition</a:t>
            </a:r>
            <a:r>
              <a:rPr lang="en-US" b="1" dirty="0"/>
              <a:t>: </a:t>
            </a:r>
            <a:r>
              <a:rPr lang="en-US" dirty="0"/>
              <a:t>Supplemental Pay -  For on-going faculty work related to primary appointment on top of regular workload during the appointment term EXCEPT course work and research.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512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Yes – Offer Letter.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PLEASE NOTE:</a:t>
            </a:r>
            <a:endParaRPr lang="en-US" dirty="0"/>
          </a:p>
          <a:p>
            <a:r>
              <a:rPr lang="en-US" dirty="0"/>
              <a:t>Workflow will include </a:t>
            </a:r>
            <a:r>
              <a:rPr lang="en-US" b="1" dirty="0"/>
              <a:t>Cost Accounting Services (CAS) and SPA </a:t>
            </a:r>
            <a:r>
              <a:rPr lang="en-US" dirty="0"/>
              <a:t>when the GCA01 chart-string is used.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2406770" y="4666891"/>
            <a:ext cx="2096742" cy="9402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193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025" y="221093"/>
            <a:ext cx="8335411" cy="9545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PaY</a:t>
            </a:r>
            <a:r>
              <a:rPr lang="en-US" dirty="0" smtClean="0"/>
              <a:t> : FAC_ADMIN_SUM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044688" y="1175659"/>
            <a:ext cx="6450626" cy="513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Faculty Administrative Pay - Summer</a:t>
            </a:r>
          </a:p>
          <a:p>
            <a:r>
              <a:rPr lang="en-US" b="1" dirty="0" smtClean="0"/>
              <a:t>Definition</a:t>
            </a:r>
            <a:r>
              <a:rPr lang="en-US" b="1" dirty="0"/>
              <a:t>: </a:t>
            </a:r>
            <a:r>
              <a:rPr lang="en-US" dirty="0"/>
              <a:t>Additional Pay - For on-going faculty work related to primary appointment outside the appointment term EXCEPT course work and research. </a:t>
            </a:r>
            <a:endParaRPr lang="en-US" dirty="0" smtClean="0"/>
          </a:p>
          <a:p>
            <a:r>
              <a:rPr lang="en-US" b="1" dirty="0" smtClean="0"/>
              <a:t>Earnings Code: </a:t>
            </a:r>
            <a:r>
              <a:rPr lang="en-US" dirty="0" smtClean="0"/>
              <a:t>511, 512</a:t>
            </a:r>
          </a:p>
          <a:p>
            <a:r>
              <a:rPr lang="en-US" b="1" dirty="0" smtClean="0"/>
              <a:t>Required Attachment(s): </a:t>
            </a:r>
            <a:r>
              <a:rPr lang="en-US" dirty="0" smtClean="0"/>
              <a:t>Yes – supporting documentation e.g., original offer letter.</a:t>
            </a:r>
          </a:p>
          <a:p>
            <a:pPr marL="0" indent="0">
              <a:buNone/>
            </a:pPr>
            <a:r>
              <a:rPr lang="en-US" dirty="0"/>
              <a:t>PLEASE NOTE:</a:t>
            </a:r>
          </a:p>
          <a:p>
            <a:r>
              <a:rPr lang="en-US" dirty="0"/>
              <a:t>Workflow will include </a:t>
            </a:r>
            <a:r>
              <a:rPr lang="en-US" b="1" dirty="0"/>
              <a:t>Cost Accounting Services (CAS) and SPA </a:t>
            </a:r>
            <a:r>
              <a:rPr lang="en-US" dirty="0"/>
              <a:t>when the GCA01 chart-string is used.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387671363"/>
              </p:ext>
            </p:extLst>
          </p:nvPr>
        </p:nvGraphicFramePr>
        <p:xfrm>
          <a:off x="-449943" y="1175659"/>
          <a:ext cx="8101044" cy="555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2406770" y="4666891"/>
            <a:ext cx="2096742" cy="9402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HR &amp; Faculty Services Approval Inbox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7231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526</TotalTime>
  <Words>2693</Words>
  <Application>Microsoft Office PowerPoint</Application>
  <PresentationFormat>Widescreen</PresentationFormat>
  <Paragraphs>416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Rockwell</vt:lpstr>
      <vt:lpstr>Rockwell Condensed</vt:lpstr>
      <vt:lpstr>Wingdings</vt:lpstr>
      <vt:lpstr>Wood Type</vt:lpstr>
      <vt:lpstr>Additional Pay Approval Workflow</vt:lpstr>
      <vt:lpstr>PowerPoint Presentation</vt:lpstr>
      <vt:lpstr>Additional PaY : AWD_BONUS</vt:lpstr>
      <vt:lpstr>Additional PaY : CDE_COURSE</vt:lpstr>
      <vt:lpstr>Additional PaY : CDE_OTHER</vt:lpstr>
      <vt:lpstr>Additional PaY : CELL_Phone</vt:lpstr>
      <vt:lpstr>Additional PaY : COURSE</vt:lpstr>
      <vt:lpstr>Additional PaY : FAC_ADMIN_AY</vt:lpstr>
      <vt:lpstr>Additional PaY : FAC_ADMIN_SUM</vt:lpstr>
      <vt:lpstr>Additional PaY : FAC_RSRCH_AY</vt:lpstr>
      <vt:lpstr>Additional PaY : FAC_RSRCH_SUM</vt:lpstr>
      <vt:lpstr>Additional PaY : GEN_OTH</vt:lpstr>
      <vt:lpstr>Additional PaY : GS_ADD_PAY</vt:lpstr>
      <vt:lpstr>Additional PaY : INCENT_PRG</vt:lpstr>
      <vt:lpstr>Additional PaY : Intel_PROP</vt:lpstr>
      <vt:lpstr>Additional PaY : PER_DIEM</vt:lpstr>
      <vt:lpstr>Additional PaY : SEV_PAY</vt:lpstr>
      <vt:lpstr>Additional PaY : St_ADLWRK</vt:lpstr>
      <vt:lpstr>Additional PaY : St_FTE_INC</vt:lpstr>
      <vt:lpstr>Additional PaY : St_ON_CALL</vt:lpstr>
      <vt:lpstr>Additional PaY : St_OUT_TERM</vt:lpstr>
      <vt:lpstr>Additional PaY : TAX_MOVE</vt:lpstr>
      <vt:lpstr>Additional PaY : TMPNONEXPT</vt:lpstr>
      <vt:lpstr>Additional PaY : TMPEXEXEC</vt:lpstr>
      <vt:lpstr>Additional PaY : TMPEXADMIN</vt:lpstr>
      <vt:lpstr>Additional PaY : TMPEXPROF</vt:lpstr>
      <vt:lpstr>Additional PaY : TMPEXTECH</vt:lpstr>
      <vt:lpstr>Additional PaY : TMP_OTH</vt:lpstr>
      <vt:lpstr>Additional PaY : NONEE_STIP</vt:lpstr>
      <vt:lpstr>Other notes:</vt:lpstr>
    </vt:vector>
  </TitlesOfParts>
  <Company>University of Vermont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Additional Pay Workflow</dc:title>
  <dc:creator>Kait Bedell</dc:creator>
  <cp:lastModifiedBy>Kait Bedell</cp:lastModifiedBy>
  <cp:revision>39</cp:revision>
  <dcterms:created xsi:type="dcterms:W3CDTF">2019-02-28T14:04:17Z</dcterms:created>
  <dcterms:modified xsi:type="dcterms:W3CDTF">2019-06-17T19:13:03Z</dcterms:modified>
</cp:coreProperties>
</file>