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26D559-6DC9-49B5-AF8C-4D33D2D76F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D873DEB-6E2E-4E51-B70C-FAFA48A2D300}">
      <dgm:prSet/>
      <dgm:spPr/>
      <dgm:t>
        <a:bodyPr/>
        <a:lstStyle/>
        <a:p>
          <a:r>
            <a:rPr lang="en-US" b="1" i="1"/>
            <a:t>History of program development</a:t>
          </a:r>
          <a:endParaRPr lang="en-US"/>
        </a:p>
      </dgm:t>
    </dgm:pt>
    <dgm:pt modelId="{44380106-752D-4240-86FF-A8CBF83DA6E1}" type="parTrans" cxnId="{EB77FA80-A6D0-4628-9766-5E8A082BCB4A}">
      <dgm:prSet/>
      <dgm:spPr/>
      <dgm:t>
        <a:bodyPr/>
        <a:lstStyle/>
        <a:p>
          <a:endParaRPr lang="en-US"/>
        </a:p>
      </dgm:t>
    </dgm:pt>
    <dgm:pt modelId="{1D833B86-E09E-4070-91A1-492A89786247}" type="sibTrans" cxnId="{EB77FA80-A6D0-4628-9766-5E8A082BCB4A}">
      <dgm:prSet/>
      <dgm:spPr/>
      <dgm:t>
        <a:bodyPr/>
        <a:lstStyle/>
        <a:p>
          <a:endParaRPr lang="en-US"/>
        </a:p>
      </dgm:t>
    </dgm:pt>
    <dgm:pt modelId="{0993F159-D3EA-4593-A5FF-FD79E585DC4F}">
      <dgm:prSet/>
      <dgm:spPr/>
      <dgm:t>
        <a:bodyPr/>
        <a:lstStyle/>
        <a:p>
          <a:r>
            <a:rPr lang="en-US" b="1" i="1"/>
            <a:t>Campus response</a:t>
          </a:r>
          <a:endParaRPr lang="en-US"/>
        </a:p>
      </dgm:t>
    </dgm:pt>
    <dgm:pt modelId="{D29FFAA9-25FA-427E-8739-040115810233}" type="parTrans" cxnId="{1E9C4AD0-DB28-4EFC-BC44-69B844BDFEE3}">
      <dgm:prSet/>
      <dgm:spPr/>
      <dgm:t>
        <a:bodyPr/>
        <a:lstStyle/>
        <a:p>
          <a:endParaRPr lang="en-US"/>
        </a:p>
      </dgm:t>
    </dgm:pt>
    <dgm:pt modelId="{31D58B78-3A2A-4659-8226-AA1CDA430219}" type="sibTrans" cxnId="{1E9C4AD0-DB28-4EFC-BC44-69B844BDFEE3}">
      <dgm:prSet/>
      <dgm:spPr/>
      <dgm:t>
        <a:bodyPr/>
        <a:lstStyle/>
        <a:p>
          <a:endParaRPr lang="en-US"/>
        </a:p>
      </dgm:t>
    </dgm:pt>
    <dgm:pt modelId="{1E9A37F3-FE7A-4C47-9DDA-A4E145F2DC7A}">
      <dgm:prSet/>
      <dgm:spPr/>
      <dgm:t>
        <a:bodyPr/>
        <a:lstStyle/>
        <a:p>
          <a:r>
            <a:rPr lang="en-US" b="1" i="1"/>
            <a:t>Ongoing reorganization efforts</a:t>
          </a:r>
          <a:endParaRPr lang="en-US"/>
        </a:p>
      </dgm:t>
    </dgm:pt>
    <dgm:pt modelId="{7E584686-3515-427C-89E7-F492CF44A0F7}" type="parTrans" cxnId="{F07B9096-54ED-43EF-A90D-8051B582B4D6}">
      <dgm:prSet/>
      <dgm:spPr/>
      <dgm:t>
        <a:bodyPr/>
        <a:lstStyle/>
        <a:p>
          <a:endParaRPr lang="en-US"/>
        </a:p>
      </dgm:t>
    </dgm:pt>
    <dgm:pt modelId="{C4EFA80D-CDE3-410C-AC17-C2A7103D3B0A}" type="sibTrans" cxnId="{F07B9096-54ED-43EF-A90D-8051B582B4D6}">
      <dgm:prSet/>
      <dgm:spPr/>
      <dgm:t>
        <a:bodyPr/>
        <a:lstStyle/>
        <a:p>
          <a:endParaRPr lang="en-US"/>
        </a:p>
      </dgm:t>
    </dgm:pt>
    <dgm:pt modelId="{A7445BCD-5DD9-42FB-BC1F-63F65424129D}">
      <dgm:prSet/>
      <dgm:spPr/>
      <dgm:t>
        <a:bodyPr/>
        <a:lstStyle/>
        <a:p>
          <a:r>
            <a:rPr lang="en-US" b="1" i="1" dirty="0"/>
            <a:t>Social justice, diversity, equity, and inclusion </a:t>
          </a:r>
          <a:endParaRPr lang="en-US" dirty="0"/>
        </a:p>
      </dgm:t>
    </dgm:pt>
    <dgm:pt modelId="{115FB25F-58D7-43CD-82E7-506C9D101A84}" type="parTrans" cxnId="{C5250A97-C0F1-4F0A-A815-DD87CF7B17AA}">
      <dgm:prSet/>
      <dgm:spPr/>
      <dgm:t>
        <a:bodyPr/>
        <a:lstStyle/>
        <a:p>
          <a:endParaRPr lang="en-US"/>
        </a:p>
      </dgm:t>
    </dgm:pt>
    <dgm:pt modelId="{B8DEF41F-237E-45D3-9472-6C0D63468F13}" type="sibTrans" cxnId="{C5250A97-C0F1-4F0A-A815-DD87CF7B17AA}">
      <dgm:prSet/>
      <dgm:spPr/>
      <dgm:t>
        <a:bodyPr/>
        <a:lstStyle/>
        <a:p>
          <a:endParaRPr lang="en-US"/>
        </a:p>
      </dgm:t>
    </dgm:pt>
    <dgm:pt modelId="{B9794B4D-0C3D-FB4B-8B60-DCF114501A1C}" type="pres">
      <dgm:prSet presAssocID="{BA26D559-6DC9-49B5-AF8C-4D33D2D76F7A}" presName="linear" presStyleCnt="0">
        <dgm:presLayoutVars>
          <dgm:animLvl val="lvl"/>
          <dgm:resizeHandles val="exact"/>
        </dgm:presLayoutVars>
      </dgm:prSet>
      <dgm:spPr/>
    </dgm:pt>
    <dgm:pt modelId="{5871D51C-A191-F346-A4CF-B76995660345}" type="pres">
      <dgm:prSet presAssocID="{1D873DEB-6E2E-4E51-B70C-FAFA48A2D30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99D6126-764E-EA49-978B-B34635AD9070}" type="pres">
      <dgm:prSet presAssocID="{1D833B86-E09E-4070-91A1-492A89786247}" presName="spacer" presStyleCnt="0"/>
      <dgm:spPr/>
    </dgm:pt>
    <dgm:pt modelId="{9E6DA683-DD50-AF40-B9FB-45385E981782}" type="pres">
      <dgm:prSet presAssocID="{0993F159-D3EA-4593-A5FF-FD79E585DC4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1FEDA9A-1F88-414A-9032-F0FD5986C35A}" type="pres">
      <dgm:prSet presAssocID="{31D58B78-3A2A-4659-8226-AA1CDA430219}" presName="spacer" presStyleCnt="0"/>
      <dgm:spPr/>
    </dgm:pt>
    <dgm:pt modelId="{2B6FBEF0-56B7-F746-B4DC-6D378E5325F3}" type="pres">
      <dgm:prSet presAssocID="{1E9A37F3-FE7A-4C47-9DDA-A4E145F2DC7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4CEB379-3F45-3347-9C08-FB1F55D8F12A}" type="pres">
      <dgm:prSet presAssocID="{C4EFA80D-CDE3-410C-AC17-C2A7103D3B0A}" presName="spacer" presStyleCnt="0"/>
      <dgm:spPr/>
    </dgm:pt>
    <dgm:pt modelId="{34849B9B-C90B-9D4A-888D-C41E727B0A29}" type="pres">
      <dgm:prSet presAssocID="{A7445BCD-5DD9-42FB-BC1F-63F6542412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867116-1ACF-3543-BFEF-B5DC3C436A3B}" type="presOf" srcId="{BA26D559-6DC9-49B5-AF8C-4D33D2D76F7A}" destId="{B9794B4D-0C3D-FB4B-8B60-DCF114501A1C}" srcOrd="0" destOrd="0" presId="urn:microsoft.com/office/officeart/2005/8/layout/vList2"/>
    <dgm:cxn modelId="{F2F9873D-B660-0E46-A54E-1194C9F54794}" type="presOf" srcId="{1D873DEB-6E2E-4E51-B70C-FAFA48A2D300}" destId="{5871D51C-A191-F346-A4CF-B76995660345}" srcOrd="0" destOrd="0" presId="urn:microsoft.com/office/officeart/2005/8/layout/vList2"/>
    <dgm:cxn modelId="{EB77FA80-A6D0-4628-9766-5E8A082BCB4A}" srcId="{BA26D559-6DC9-49B5-AF8C-4D33D2D76F7A}" destId="{1D873DEB-6E2E-4E51-B70C-FAFA48A2D300}" srcOrd="0" destOrd="0" parTransId="{44380106-752D-4240-86FF-A8CBF83DA6E1}" sibTransId="{1D833B86-E09E-4070-91A1-492A89786247}"/>
    <dgm:cxn modelId="{F07B9096-54ED-43EF-A90D-8051B582B4D6}" srcId="{BA26D559-6DC9-49B5-AF8C-4D33D2D76F7A}" destId="{1E9A37F3-FE7A-4C47-9DDA-A4E145F2DC7A}" srcOrd="2" destOrd="0" parTransId="{7E584686-3515-427C-89E7-F492CF44A0F7}" sibTransId="{C4EFA80D-CDE3-410C-AC17-C2A7103D3B0A}"/>
    <dgm:cxn modelId="{C5250A97-C0F1-4F0A-A815-DD87CF7B17AA}" srcId="{BA26D559-6DC9-49B5-AF8C-4D33D2D76F7A}" destId="{A7445BCD-5DD9-42FB-BC1F-63F65424129D}" srcOrd="3" destOrd="0" parTransId="{115FB25F-58D7-43CD-82E7-506C9D101A84}" sibTransId="{B8DEF41F-237E-45D3-9472-6C0D63468F13}"/>
    <dgm:cxn modelId="{182DE7C2-D322-9249-861E-132E1CE59205}" type="presOf" srcId="{1E9A37F3-FE7A-4C47-9DDA-A4E145F2DC7A}" destId="{2B6FBEF0-56B7-F746-B4DC-6D378E5325F3}" srcOrd="0" destOrd="0" presId="urn:microsoft.com/office/officeart/2005/8/layout/vList2"/>
    <dgm:cxn modelId="{1EE32DCF-EB8E-524F-9249-F9E303EC2E48}" type="presOf" srcId="{0993F159-D3EA-4593-A5FF-FD79E585DC4F}" destId="{9E6DA683-DD50-AF40-B9FB-45385E981782}" srcOrd="0" destOrd="0" presId="urn:microsoft.com/office/officeart/2005/8/layout/vList2"/>
    <dgm:cxn modelId="{1E9C4AD0-DB28-4EFC-BC44-69B844BDFEE3}" srcId="{BA26D559-6DC9-49B5-AF8C-4D33D2D76F7A}" destId="{0993F159-D3EA-4593-A5FF-FD79E585DC4F}" srcOrd="1" destOrd="0" parTransId="{D29FFAA9-25FA-427E-8739-040115810233}" sibTransId="{31D58B78-3A2A-4659-8226-AA1CDA430219}"/>
    <dgm:cxn modelId="{8CBB3EDD-FF14-BA4F-89DA-E1F7941B50FB}" type="presOf" srcId="{A7445BCD-5DD9-42FB-BC1F-63F65424129D}" destId="{34849B9B-C90B-9D4A-888D-C41E727B0A29}" srcOrd="0" destOrd="0" presId="urn:microsoft.com/office/officeart/2005/8/layout/vList2"/>
    <dgm:cxn modelId="{70BCEFFF-10EA-C346-9972-FDC185E7CA4B}" type="presParOf" srcId="{B9794B4D-0C3D-FB4B-8B60-DCF114501A1C}" destId="{5871D51C-A191-F346-A4CF-B76995660345}" srcOrd="0" destOrd="0" presId="urn:microsoft.com/office/officeart/2005/8/layout/vList2"/>
    <dgm:cxn modelId="{84D9390A-58E4-A44F-816A-0C4D33136DE8}" type="presParOf" srcId="{B9794B4D-0C3D-FB4B-8B60-DCF114501A1C}" destId="{899D6126-764E-EA49-978B-B34635AD9070}" srcOrd="1" destOrd="0" presId="urn:microsoft.com/office/officeart/2005/8/layout/vList2"/>
    <dgm:cxn modelId="{6337BB3C-9F60-C74C-9FC2-36CF7D23FB5D}" type="presParOf" srcId="{B9794B4D-0C3D-FB4B-8B60-DCF114501A1C}" destId="{9E6DA683-DD50-AF40-B9FB-45385E981782}" srcOrd="2" destOrd="0" presId="urn:microsoft.com/office/officeart/2005/8/layout/vList2"/>
    <dgm:cxn modelId="{48E5DC50-089B-0F4F-ACDF-7F630B24174C}" type="presParOf" srcId="{B9794B4D-0C3D-FB4B-8B60-DCF114501A1C}" destId="{E1FEDA9A-1F88-414A-9032-F0FD5986C35A}" srcOrd="3" destOrd="0" presId="urn:microsoft.com/office/officeart/2005/8/layout/vList2"/>
    <dgm:cxn modelId="{58DE5B77-0A24-B148-9277-A128450D16B0}" type="presParOf" srcId="{B9794B4D-0C3D-FB4B-8B60-DCF114501A1C}" destId="{2B6FBEF0-56B7-F746-B4DC-6D378E5325F3}" srcOrd="4" destOrd="0" presId="urn:microsoft.com/office/officeart/2005/8/layout/vList2"/>
    <dgm:cxn modelId="{EC5EF6C2-5CC1-4144-8B71-75BA6AC901EE}" type="presParOf" srcId="{B9794B4D-0C3D-FB4B-8B60-DCF114501A1C}" destId="{34CEB379-3F45-3347-9C08-FB1F55D8F12A}" srcOrd="5" destOrd="0" presId="urn:microsoft.com/office/officeart/2005/8/layout/vList2"/>
    <dgm:cxn modelId="{1B0EDEC6-753E-4240-BE78-2854F8BF751C}" type="presParOf" srcId="{B9794B4D-0C3D-FB4B-8B60-DCF114501A1C}" destId="{34849B9B-C90B-9D4A-888D-C41E727B0A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26D559-6DC9-49B5-AF8C-4D33D2D76F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D873DEB-6E2E-4E51-B70C-FAFA48A2D300}">
      <dgm:prSet/>
      <dgm:spPr/>
      <dgm:t>
        <a:bodyPr/>
        <a:lstStyle/>
        <a:p>
          <a:r>
            <a:rPr lang="en-US" b="1" i="1" dirty="0"/>
            <a:t>“One UVM” or many?</a:t>
          </a:r>
          <a:endParaRPr lang="en-US" dirty="0"/>
        </a:p>
      </dgm:t>
    </dgm:pt>
    <dgm:pt modelId="{44380106-752D-4240-86FF-A8CBF83DA6E1}" type="parTrans" cxnId="{EB77FA80-A6D0-4628-9766-5E8A082BCB4A}">
      <dgm:prSet/>
      <dgm:spPr/>
      <dgm:t>
        <a:bodyPr/>
        <a:lstStyle/>
        <a:p>
          <a:endParaRPr lang="en-US"/>
        </a:p>
      </dgm:t>
    </dgm:pt>
    <dgm:pt modelId="{1D833B86-E09E-4070-91A1-492A89786247}" type="sibTrans" cxnId="{EB77FA80-A6D0-4628-9766-5E8A082BCB4A}">
      <dgm:prSet/>
      <dgm:spPr/>
      <dgm:t>
        <a:bodyPr/>
        <a:lstStyle/>
        <a:p>
          <a:endParaRPr lang="en-US"/>
        </a:p>
      </dgm:t>
    </dgm:pt>
    <dgm:pt modelId="{0993F159-D3EA-4593-A5FF-FD79E585DC4F}">
      <dgm:prSet/>
      <dgm:spPr/>
      <dgm:t>
        <a:bodyPr/>
        <a:lstStyle/>
        <a:p>
          <a:r>
            <a:rPr lang="en-US" b="1" i="1" dirty="0"/>
            <a:t>Enhancing research and preserving commitment to pedagogy </a:t>
          </a:r>
          <a:endParaRPr lang="en-US" dirty="0"/>
        </a:p>
      </dgm:t>
    </dgm:pt>
    <dgm:pt modelId="{D29FFAA9-25FA-427E-8739-040115810233}" type="parTrans" cxnId="{1E9C4AD0-DB28-4EFC-BC44-69B844BDFEE3}">
      <dgm:prSet/>
      <dgm:spPr/>
      <dgm:t>
        <a:bodyPr/>
        <a:lstStyle/>
        <a:p>
          <a:endParaRPr lang="en-US"/>
        </a:p>
      </dgm:t>
    </dgm:pt>
    <dgm:pt modelId="{31D58B78-3A2A-4659-8226-AA1CDA430219}" type="sibTrans" cxnId="{1E9C4AD0-DB28-4EFC-BC44-69B844BDFEE3}">
      <dgm:prSet/>
      <dgm:spPr/>
      <dgm:t>
        <a:bodyPr/>
        <a:lstStyle/>
        <a:p>
          <a:endParaRPr lang="en-US"/>
        </a:p>
      </dgm:t>
    </dgm:pt>
    <dgm:pt modelId="{1E9A37F3-FE7A-4C47-9DDA-A4E145F2DC7A}">
      <dgm:prSet/>
      <dgm:spPr/>
      <dgm:t>
        <a:bodyPr/>
        <a:lstStyle/>
        <a:p>
          <a:r>
            <a:rPr lang="en-US" b="1" i="1" dirty="0"/>
            <a:t>Balancing big and small, centralized and decentralized </a:t>
          </a:r>
          <a:endParaRPr lang="en-US" dirty="0"/>
        </a:p>
      </dgm:t>
    </dgm:pt>
    <dgm:pt modelId="{7E584686-3515-427C-89E7-F492CF44A0F7}" type="parTrans" cxnId="{F07B9096-54ED-43EF-A90D-8051B582B4D6}">
      <dgm:prSet/>
      <dgm:spPr/>
      <dgm:t>
        <a:bodyPr/>
        <a:lstStyle/>
        <a:p>
          <a:endParaRPr lang="en-US"/>
        </a:p>
      </dgm:t>
    </dgm:pt>
    <dgm:pt modelId="{C4EFA80D-CDE3-410C-AC17-C2A7103D3B0A}" type="sibTrans" cxnId="{F07B9096-54ED-43EF-A90D-8051B582B4D6}">
      <dgm:prSet/>
      <dgm:spPr/>
      <dgm:t>
        <a:bodyPr/>
        <a:lstStyle/>
        <a:p>
          <a:endParaRPr lang="en-US"/>
        </a:p>
      </dgm:t>
    </dgm:pt>
    <dgm:pt modelId="{A7445BCD-5DD9-42FB-BC1F-63F65424129D}">
      <dgm:prSet/>
      <dgm:spPr/>
      <dgm:t>
        <a:bodyPr/>
        <a:lstStyle/>
        <a:p>
          <a:r>
            <a:rPr lang="en-US" b="1" i="1" dirty="0"/>
            <a:t>IBB</a:t>
          </a:r>
          <a:endParaRPr lang="en-US" dirty="0"/>
        </a:p>
      </dgm:t>
    </dgm:pt>
    <dgm:pt modelId="{115FB25F-58D7-43CD-82E7-506C9D101A84}" type="parTrans" cxnId="{C5250A97-C0F1-4F0A-A815-DD87CF7B17AA}">
      <dgm:prSet/>
      <dgm:spPr/>
      <dgm:t>
        <a:bodyPr/>
        <a:lstStyle/>
        <a:p>
          <a:endParaRPr lang="en-US"/>
        </a:p>
      </dgm:t>
    </dgm:pt>
    <dgm:pt modelId="{B8DEF41F-237E-45D3-9472-6C0D63468F13}" type="sibTrans" cxnId="{C5250A97-C0F1-4F0A-A815-DD87CF7B17AA}">
      <dgm:prSet/>
      <dgm:spPr/>
      <dgm:t>
        <a:bodyPr/>
        <a:lstStyle/>
        <a:p>
          <a:endParaRPr lang="en-US"/>
        </a:p>
      </dgm:t>
    </dgm:pt>
    <dgm:pt modelId="{B9794B4D-0C3D-FB4B-8B60-DCF114501A1C}" type="pres">
      <dgm:prSet presAssocID="{BA26D559-6DC9-49B5-AF8C-4D33D2D76F7A}" presName="linear" presStyleCnt="0">
        <dgm:presLayoutVars>
          <dgm:animLvl val="lvl"/>
          <dgm:resizeHandles val="exact"/>
        </dgm:presLayoutVars>
      </dgm:prSet>
      <dgm:spPr/>
    </dgm:pt>
    <dgm:pt modelId="{5871D51C-A191-F346-A4CF-B76995660345}" type="pres">
      <dgm:prSet presAssocID="{1D873DEB-6E2E-4E51-B70C-FAFA48A2D30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99D6126-764E-EA49-978B-B34635AD9070}" type="pres">
      <dgm:prSet presAssocID="{1D833B86-E09E-4070-91A1-492A89786247}" presName="spacer" presStyleCnt="0"/>
      <dgm:spPr/>
    </dgm:pt>
    <dgm:pt modelId="{9E6DA683-DD50-AF40-B9FB-45385E981782}" type="pres">
      <dgm:prSet presAssocID="{0993F159-D3EA-4593-A5FF-FD79E585DC4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1FEDA9A-1F88-414A-9032-F0FD5986C35A}" type="pres">
      <dgm:prSet presAssocID="{31D58B78-3A2A-4659-8226-AA1CDA430219}" presName="spacer" presStyleCnt="0"/>
      <dgm:spPr/>
    </dgm:pt>
    <dgm:pt modelId="{2B6FBEF0-56B7-F746-B4DC-6D378E5325F3}" type="pres">
      <dgm:prSet presAssocID="{1E9A37F3-FE7A-4C47-9DDA-A4E145F2DC7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4CEB379-3F45-3347-9C08-FB1F55D8F12A}" type="pres">
      <dgm:prSet presAssocID="{C4EFA80D-CDE3-410C-AC17-C2A7103D3B0A}" presName="spacer" presStyleCnt="0"/>
      <dgm:spPr/>
    </dgm:pt>
    <dgm:pt modelId="{34849B9B-C90B-9D4A-888D-C41E727B0A29}" type="pres">
      <dgm:prSet presAssocID="{A7445BCD-5DD9-42FB-BC1F-63F6542412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867116-1ACF-3543-BFEF-B5DC3C436A3B}" type="presOf" srcId="{BA26D559-6DC9-49B5-AF8C-4D33D2D76F7A}" destId="{B9794B4D-0C3D-FB4B-8B60-DCF114501A1C}" srcOrd="0" destOrd="0" presId="urn:microsoft.com/office/officeart/2005/8/layout/vList2"/>
    <dgm:cxn modelId="{F2F9873D-B660-0E46-A54E-1194C9F54794}" type="presOf" srcId="{1D873DEB-6E2E-4E51-B70C-FAFA48A2D300}" destId="{5871D51C-A191-F346-A4CF-B76995660345}" srcOrd="0" destOrd="0" presId="urn:microsoft.com/office/officeart/2005/8/layout/vList2"/>
    <dgm:cxn modelId="{EB77FA80-A6D0-4628-9766-5E8A082BCB4A}" srcId="{BA26D559-6DC9-49B5-AF8C-4D33D2D76F7A}" destId="{1D873DEB-6E2E-4E51-B70C-FAFA48A2D300}" srcOrd="0" destOrd="0" parTransId="{44380106-752D-4240-86FF-A8CBF83DA6E1}" sibTransId="{1D833B86-E09E-4070-91A1-492A89786247}"/>
    <dgm:cxn modelId="{F07B9096-54ED-43EF-A90D-8051B582B4D6}" srcId="{BA26D559-6DC9-49B5-AF8C-4D33D2D76F7A}" destId="{1E9A37F3-FE7A-4C47-9DDA-A4E145F2DC7A}" srcOrd="2" destOrd="0" parTransId="{7E584686-3515-427C-89E7-F492CF44A0F7}" sibTransId="{C4EFA80D-CDE3-410C-AC17-C2A7103D3B0A}"/>
    <dgm:cxn modelId="{C5250A97-C0F1-4F0A-A815-DD87CF7B17AA}" srcId="{BA26D559-6DC9-49B5-AF8C-4D33D2D76F7A}" destId="{A7445BCD-5DD9-42FB-BC1F-63F65424129D}" srcOrd="3" destOrd="0" parTransId="{115FB25F-58D7-43CD-82E7-506C9D101A84}" sibTransId="{B8DEF41F-237E-45D3-9472-6C0D63468F13}"/>
    <dgm:cxn modelId="{182DE7C2-D322-9249-861E-132E1CE59205}" type="presOf" srcId="{1E9A37F3-FE7A-4C47-9DDA-A4E145F2DC7A}" destId="{2B6FBEF0-56B7-F746-B4DC-6D378E5325F3}" srcOrd="0" destOrd="0" presId="urn:microsoft.com/office/officeart/2005/8/layout/vList2"/>
    <dgm:cxn modelId="{1EE32DCF-EB8E-524F-9249-F9E303EC2E48}" type="presOf" srcId="{0993F159-D3EA-4593-A5FF-FD79E585DC4F}" destId="{9E6DA683-DD50-AF40-B9FB-45385E981782}" srcOrd="0" destOrd="0" presId="urn:microsoft.com/office/officeart/2005/8/layout/vList2"/>
    <dgm:cxn modelId="{1E9C4AD0-DB28-4EFC-BC44-69B844BDFEE3}" srcId="{BA26D559-6DC9-49B5-AF8C-4D33D2D76F7A}" destId="{0993F159-D3EA-4593-A5FF-FD79E585DC4F}" srcOrd="1" destOrd="0" parTransId="{D29FFAA9-25FA-427E-8739-040115810233}" sibTransId="{31D58B78-3A2A-4659-8226-AA1CDA430219}"/>
    <dgm:cxn modelId="{8CBB3EDD-FF14-BA4F-89DA-E1F7941B50FB}" type="presOf" srcId="{A7445BCD-5DD9-42FB-BC1F-63F65424129D}" destId="{34849B9B-C90B-9D4A-888D-C41E727B0A29}" srcOrd="0" destOrd="0" presId="urn:microsoft.com/office/officeart/2005/8/layout/vList2"/>
    <dgm:cxn modelId="{70BCEFFF-10EA-C346-9972-FDC185E7CA4B}" type="presParOf" srcId="{B9794B4D-0C3D-FB4B-8B60-DCF114501A1C}" destId="{5871D51C-A191-F346-A4CF-B76995660345}" srcOrd="0" destOrd="0" presId="urn:microsoft.com/office/officeart/2005/8/layout/vList2"/>
    <dgm:cxn modelId="{84D9390A-58E4-A44F-816A-0C4D33136DE8}" type="presParOf" srcId="{B9794B4D-0C3D-FB4B-8B60-DCF114501A1C}" destId="{899D6126-764E-EA49-978B-B34635AD9070}" srcOrd="1" destOrd="0" presId="urn:microsoft.com/office/officeart/2005/8/layout/vList2"/>
    <dgm:cxn modelId="{6337BB3C-9F60-C74C-9FC2-36CF7D23FB5D}" type="presParOf" srcId="{B9794B4D-0C3D-FB4B-8B60-DCF114501A1C}" destId="{9E6DA683-DD50-AF40-B9FB-45385E981782}" srcOrd="2" destOrd="0" presId="urn:microsoft.com/office/officeart/2005/8/layout/vList2"/>
    <dgm:cxn modelId="{48E5DC50-089B-0F4F-ACDF-7F630B24174C}" type="presParOf" srcId="{B9794B4D-0C3D-FB4B-8B60-DCF114501A1C}" destId="{E1FEDA9A-1F88-414A-9032-F0FD5986C35A}" srcOrd="3" destOrd="0" presId="urn:microsoft.com/office/officeart/2005/8/layout/vList2"/>
    <dgm:cxn modelId="{58DE5B77-0A24-B148-9277-A128450D16B0}" type="presParOf" srcId="{B9794B4D-0C3D-FB4B-8B60-DCF114501A1C}" destId="{2B6FBEF0-56B7-F746-B4DC-6D378E5325F3}" srcOrd="4" destOrd="0" presId="urn:microsoft.com/office/officeart/2005/8/layout/vList2"/>
    <dgm:cxn modelId="{EC5EF6C2-5CC1-4144-8B71-75BA6AC901EE}" type="presParOf" srcId="{B9794B4D-0C3D-FB4B-8B60-DCF114501A1C}" destId="{34CEB379-3F45-3347-9C08-FB1F55D8F12A}" srcOrd="5" destOrd="0" presId="urn:microsoft.com/office/officeart/2005/8/layout/vList2"/>
    <dgm:cxn modelId="{1B0EDEC6-753E-4240-BE78-2854F8BF751C}" type="presParOf" srcId="{B9794B4D-0C3D-FB4B-8B60-DCF114501A1C}" destId="{34849B9B-C90B-9D4A-888D-C41E727B0A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C952EB-EE0D-41E3-8F20-B24AA4616EB9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C594E78-1A46-4A7D-848D-2614BA659D53}">
      <dgm:prSet/>
      <dgm:spPr/>
      <dgm:t>
        <a:bodyPr/>
        <a:lstStyle/>
        <a:p>
          <a:r>
            <a:rPr lang="en-US" dirty="0"/>
            <a:t>1</a:t>
          </a:r>
        </a:p>
      </dgm:t>
    </dgm:pt>
    <dgm:pt modelId="{4DE4AFAF-688F-4238-84C0-DEF840ED2AB4}" type="parTrans" cxnId="{4C96067C-257C-49DD-87A4-76A056570324}">
      <dgm:prSet/>
      <dgm:spPr/>
      <dgm:t>
        <a:bodyPr/>
        <a:lstStyle/>
        <a:p>
          <a:endParaRPr lang="en-US"/>
        </a:p>
      </dgm:t>
    </dgm:pt>
    <dgm:pt modelId="{2DE33B06-5BD4-4129-90FE-DC067686EEFC}" type="sibTrans" cxnId="{4C96067C-257C-49DD-87A4-76A056570324}">
      <dgm:prSet/>
      <dgm:spPr/>
      <dgm:t>
        <a:bodyPr/>
        <a:lstStyle/>
        <a:p>
          <a:endParaRPr lang="en-US"/>
        </a:p>
      </dgm:t>
    </dgm:pt>
    <dgm:pt modelId="{ECA80C11-74AB-4998-A02D-C559453DA83F}">
      <dgm:prSet custT="1"/>
      <dgm:spPr/>
      <dgm:t>
        <a:bodyPr/>
        <a:lstStyle/>
        <a:p>
          <a:r>
            <a:rPr lang="en-US" sz="1800" b="1" i="1" dirty="0"/>
            <a:t>Establish Processes for Long Term, University-wide Academic Planning and Oversight </a:t>
          </a:r>
        </a:p>
      </dgm:t>
    </dgm:pt>
    <dgm:pt modelId="{218C3429-342A-45AD-AE39-E044E8B7E1B7}" type="parTrans" cxnId="{66D1051B-79B9-4E89-A886-176AD0F74D66}">
      <dgm:prSet/>
      <dgm:spPr/>
      <dgm:t>
        <a:bodyPr/>
        <a:lstStyle/>
        <a:p>
          <a:endParaRPr lang="en-US"/>
        </a:p>
      </dgm:t>
    </dgm:pt>
    <dgm:pt modelId="{C031AD3D-F95D-4180-89EB-49964F78A815}" type="sibTrans" cxnId="{66D1051B-79B9-4E89-A886-176AD0F74D66}">
      <dgm:prSet/>
      <dgm:spPr/>
      <dgm:t>
        <a:bodyPr/>
        <a:lstStyle/>
        <a:p>
          <a:endParaRPr lang="en-US"/>
        </a:p>
      </dgm:t>
    </dgm:pt>
    <dgm:pt modelId="{7E356636-2073-479D-8EDB-7786ADADE41B}">
      <dgm:prSet custT="1"/>
      <dgm:spPr/>
      <dgm:t>
        <a:bodyPr/>
        <a:lstStyle/>
        <a:p>
          <a:r>
            <a:rPr lang="en-US" sz="1400" dirty="0"/>
            <a:t>Academic Stewardship Group</a:t>
          </a:r>
        </a:p>
      </dgm:t>
    </dgm:pt>
    <dgm:pt modelId="{D404B2AE-A697-4E1C-8AA4-D2CBD8C87EC1}" type="parTrans" cxnId="{E9767520-2376-422A-9BE8-9DAD84D1D5B2}">
      <dgm:prSet/>
      <dgm:spPr/>
      <dgm:t>
        <a:bodyPr/>
        <a:lstStyle/>
        <a:p>
          <a:endParaRPr lang="en-US"/>
        </a:p>
      </dgm:t>
    </dgm:pt>
    <dgm:pt modelId="{43199998-20FF-4929-ACD4-3FF8BA4FA753}" type="sibTrans" cxnId="{E9767520-2376-422A-9BE8-9DAD84D1D5B2}">
      <dgm:prSet/>
      <dgm:spPr/>
      <dgm:t>
        <a:bodyPr/>
        <a:lstStyle/>
        <a:p>
          <a:endParaRPr lang="en-US"/>
        </a:p>
      </dgm:t>
    </dgm:pt>
    <dgm:pt modelId="{8F91913F-6398-493F-8094-244557FB39E1}">
      <dgm:prSet custT="1"/>
      <dgm:spPr/>
      <dgm:t>
        <a:bodyPr/>
        <a:lstStyle/>
        <a:p>
          <a:r>
            <a:rPr lang="en-US" sz="1400" dirty="0"/>
            <a:t>Annual evaluation of trends in higher education and emerging programmatic plans </a:t>
          </a:r>
        </a:p>
      </dgm:t>
    </dgm:pt>
    <dgm:pt modelId="{2441DADC-A200-43DE-9CB1-F4A4C5ED2277}" type="parTrans" cxnId="{D23675D7-CBBC-46FB-A0CD-76C1810E6EB1}">
      <dgm:prSet/>
      <dgm:spPr/>
      <dgm:t>
        <a:bodyPr/>
        <a:lstStyle/>
        <a:p>
          <a:endParaRPr lang="en-US"/>
        </a:p>
      </dgm:t>
    </dgm:pt>
    <dgm:pt modelId="{86B9EFA1-8E5B-4583-AC63-44AA8DA2BDED}" type="sibTrans" cxnId="{D23675D7-CBBC-46FB-A0CD-76C1810E6EB1}">
      <dgm:prSet/>
      <dgm:spPr/>
      <dgm:t>
        <a:bodyPr/>
        <a:lstStyle/>
        <a:p>
          <a:endParaRPr lang="en-US"/>
        </a:p>
      </dgm:t>
    </dgm:pt>
    <dgm:pt modelId="{32378B63-D974-4646-8E57-BAF9C8A91627}">
      <dgm:prSet/>
      <dgm:spPr/>
      <dgm:t>
        <a:bodyPr/>
        <a:lstStyle/>
        <a:p>
          <a:r>
            <a:rPr lang="en-US" dirty="0"/>
            <a:t>2</a:t>
          </a:r>
        </a:p>
      </dgm:t>
    </dgm:pt>
    <dgm:pt modelId="{63F4820B-DE3E-4C1B-BD8F-9118DA663D9B}" type="parTrans" cxnId="{6EE7773B-8118-4C5A-9E85-C90D1D7E14E6}">
      <dgm:prSet/>
      <dgm:spPr/>
      <dgm:t>
        <a:bodyPr/>
        <a:lstStyle/>
        <a:p>
          <a:endParaRPr lang="en-US"/>
        </a:p>
      </dgm:t>
    </dgm:pt>
    <dgm:pt modelId="{B248A1C3-6057-4457-9F0F-23E776207A15}" type="sibTrans" cxnId="{6EE7773B-8118-4C5A-9E85-C90D1D7E14E6}">
      <dgm:prSet/>
      <dgm:spPr/>
      <dgm:t>
        <a:bodyPr/>
        <a:lstStyle/>
        <a:p>
          <a:endParaRPr lang="en-US"/>
        </a:p>
      </dgm:t>
    </dgm:pt>
    <dgm:pt modelId="{09E44E7A-CE23-411A-A4C0-B3F2F9F4E91C}">
      <dgm:prSet custT="1"/>
      <dgm:spPr/>
      <dgm:t>
        <a:bodyPr/>
        <a:lstStyle/>
        <a:p>
          <a:r>
            <a:rPr lang="en-US" sz="1800" b="1" i="1" dirty="0"/>
            <a:t>Empower the Academic Stewardship Group to Review Cross-unit Degree Programs</a:t>
          </a:r>
        </a:p>
      </dgm:t>
    </dgm:pt>
    <dgm:pt modelId="{03B3B564-86D1-4400-93C5-C94BCBBDF01B}" type="parTrans" cxnId="{199122D9-9B95-49DD-8ACD-00D87031D84F}">
      <dgm:prSet/>
      <dgm:spPr/>
      <dgm:t>
        <a:bodyPr/>
        <a:lstStyle/>
        <a:p>
          <a:endParaRPr lang="en-US"/>
        </a:p>
      </dgm:t>
    </dgm:pt>
    <dgm:pt modelId="{4E32D58F-AEFE-43D1-938F-603E22482F71}" type="sibTrans" cxnId="{199122D9-9B95-49DD-8ACD-00D87031D84F}">
      <dgm:prSet/>
      <dgm:spPr/>
      <dgm:t>
        <a:bodyPr/>
        <a:lstStyle/>
        <a:p>
          <a:endParaRPr lang="en-US"/>
        </a:p>
      </dgm:t>
    </dgm:pt>
    <dgm:pt modelId="{A0F4E8A9-E9FE-47CB-9912-1FB70DE4DB30}">
      <dgm:prSet custT="1"/>
      <dgm:spPr/>
      <dgm:t>
        <a:bodyPr/>
        <a:lstStyle/>
        <a:p>
          <a:r>
            <a:rPr lang="en-US" sz="1400" dirty="0"/>
            <a:t>Partner with identified units</a:t>
          </a:r>
        </a:p>
      </dgm:t>
    </dgm:pt>
    <dgm:pt modelId="{8A8E2C20-7315-4A30-8ABA-22BB795E33AD}" type="parTrans" cxnId="{DC99FBCA-C4CA-4A5E-9F35-8F601F9740E0}">
      <dgm:prSet/>
      <dgm:spPr/>
      <dgm:t>
        <a:bodyPr/>
        <a:lstStyle/>
        <a:p>
          <a:endParaRPr lang="en-US"/>
        </a:p>
      </dgm:t>
    </dgm:pt>
    <dgm:pt modelId="{BF9147DC-9108-47E1-A160-5BFB97A04896}" type="sibTrans" cxnId="{DC99FBCA-C4CA-4A5E-9F35-8F601F9740E0}">
      <dgm:prSet/>
      <dgm:spPr/>
      <dgm:t>
        <a:bodyPr/>
        <a:lstStyle/>
        <a:p>
          <a:endParaRPr lang="en-US"/>
        </a:p>
      </dgm:t>
    </dgm:pt>
    <dgm:pt modelId="{EFBFC9B5-2031-4981-9331-B8A5BD98C81E}">
      <dgm:prSet custT="1"/>
      <dgm:spPr/>
      <dgm:t>
        <a:bodyPr/>
        <a:lstStyle/>
        <a:p>
          <a:r>
            <a:rPr lang="en-US" sz="1400" dirty="0"/>
            <a:t>Develop recommendations to realign/modify existing </a:t>
          </a:r>
          <a:r>
            <a:rPr lang="en-US" sz="1400" dirty="0" err="1"/>
            <a:t>MoUs</a:t>
          </a:r>
          <a:endParaRPr lang="en-US" sz="1400" dirty="0"/>
        </a:p>
      </dgm:t>
    </dgm:pt>
    <dgm:pt modelId="{FEAA3717-46E6-4504-BC3C-15D7B182136D}" type="parTrans" cxnId="{362E4AA4-F52B-425C-926C-D89B1E556623}">
      <dgm:prSet/>
      <dgm:spPr/>
      <dgm:t>
        <a:bodyPr/>
        <a:lstStyle/>
        <a:p>
          <a:endParaRPr lang="en-US"/>
        </a:p>
      </dgm:t>
    </dgm:pt>
    <dgm:pt modelId="{99A8A9FC-F030-436C-B1CE-4F4FBC9371EB}" type="sibTrans" cxnId="{362E4AA4-F52B-425C-926C-D89B1E556623}">
      <dgm:prSet/>
      <dgm:spPr/>
      <dgm:t>
        <a:bodyPr/>
        <a:lstStyle/>
        <a:p>
          <a:endParaRPr lang="en-US"/>
        </a:p>
      </dgm:t>
    </dgm:pt>
    <dgm:pt modelId="{2C6B17E5-75E4-4E38-A0EF-9DE2CDDEB50E}">
      <dgm:prSet/>
      <dgm:spPr/>
      <dgm:t>
        <a:bodyPr/>
        <a:lstStyle/>
        <a:p>
          <a:r>
            <a:rPr lang="en-US" dirty="0"/>
            <a:t>3</a:t>
          </a:r>
        </a:p>
      </dgm:t>
    </dgm:pt>
    <dgm:pt modelId="{C78AA458-BB07-4463-96F7-AD4989FA9831}" type="parTrans" cxnId="{EF89BE55-5395-45FB-BB90-F8287BD939B2}">
      <dgm:prSet/>
      <dgm:spPr/>
      <dgm:t>
        <a:bodyPr/>
        <a:lstStyle/>
        <a:p>
          <a:endParaRPr lang="en-US"/>
        </a:p>
      </dgm:t>
    </dgm:pt>
    <dgm:pt modelId="{297921BA-8969-45D8-8069-F272A58E33BC}" type="sibTrans" cxnId="{EF89BE55-5395-45FB-BB90-F8287BD939B2}">
      <dgm:prSet/>
      <dgm:spPr/>
      <dgm:t>
        <a:bodyPr/>
        <a:lstStyle/>
        <a:p>
          <a:endParaRPr lang="en-US"/>
        </a:p>
      </dgm:t>
    </dgm:pt>
    <dgm:pt modelId="{43B8076D-B9D6-4724-B34F-51DFE0D5A029}">
      <dgm:prSet custT="1"/>
      <dgm:spPr/>
      <dgm:t>
        <a:bodyPr/>
        <a:lstStyle/>
        <a:p>
          <a:r>
            <a:rPr lang="en-US" sz="1800" b="1" i="1" dirty="0"/>
            <a:t>Promote Interdisciplinary Research Initiatives </a:t>
          </a:r>
        </a:p>
      </dgm:t>
    </dgm:pt>
    <dgm:pt modelId="{B1D8F5D9-31AE-452E-A7BF-1F8A726A65B4}" type="parTrans" cxnId="{97C82BED-E0BF-444C-8BF8-7FAF722C8BB8}">
      <dgm:prSet/>
      <dgm:spPr/>
      <dgm:t>
        <a:bodyPr/>
        <a:lstStyle/>
        <a:p>
          <a:endParaRPr lang="en-US"/>
        </a:p>
      </dgm:t>
    </dgm:pt>
    <dgm:pt modelId="{353B6E5B-2D7A-47A5-84AF-3C7B80190069}" type="sibTrans" cxnId="{97C82BED-E0BF-444C-8BF8-7FAF722C8BB8}">
      <dgm:prSet/>
      <dgm:spPr/>
      <dgm:t>
        <a:bodyPr/>
        <a:lstStyle/>
        <a:p>
          <a:endParaRPr lang="en-US"/>
        </a:p>
      </dgm:t>
    </dgm:pt>
    <dgm:pt modelId="{CD292AFB-1F80-49ED-98BD-9AD19B87FB01}">
      <dgm:prSet/>
      <dgm:spPr/>
      <dgm:t>
        <a:bodyPr/>
        <a:lstStyle/>
        <a:p>
          <a:r>
            <a:rPr lang="en-US" sz="1500" dirty="0"/>
            <a:t>Establish Centers and Institutes to enhance research productivity and graduate education</a:t>
          </a:r>
        </a:p>
      </dgm:t>
    </dgm:pt>
    <dgm:pt modelId="{43EB6451-F55F-4515-88CD-185D958E8E77}" type="parTrans" cxnId="{E45AC379-DF94-444C-8C2D-894CC9E83174}">
      <dgm:prSet/>
      <dgm:spPr/>
      <dgm:t>
        <a:bodyPr/>
        <a:lstStyle/>
        <a:p>
          <a:endParaRPr lang="en-US"/>
        </a:p>
      </dgm:t>
    </dgm:pt>
    <dgm:pt modelId="{778636F8-E0BE-4FFE-8DAB-8CB4A3F2D401}" type="sibTrans" cxnId="{E45AC379-DF94-444C-8C2D-894CC9E83174}">
      <dgm:prSet/>
      <dgm:spPr/>
      <dgm:t>
        <a:bodyPr/>
        <a:lstStyle/>
        <a:p>
          <a:endParaRPr lang="en-US"/>
        </a:p>
      </dgm:t>
    </dgm:pt>
    <dgm:pt modelId="{31CCD819-4375-49D2-BCB9-94DC6C05035F}">
      <dgm:prSet/>
      <dgm:spPr/>
      <dgm:t>
        <a:bodyPr/>
        <a:lstStyle/>
        <a:p>
          <a:r>
            <a:rPr lang="en-US" sz="1500" dirty="0"/>
            <a:t>Precondition for establishment is adequate financial support (philanthropic/grant funding)</a:t>
          </a:r>
        </a:p>
      </dgm:t>
    </dgm:pt>
    <dgm:pt modelId="{B24A818F-4BF1-4CBB-94F8-D2FCB3584FEB}" type="parTrans" cxnId="{3003B5BC-DB5C-4A68-887D-36CF163398C9}">
      <dgm:prSet/>
      <dgm:spPr/>
      <dgm:t>
        <a:bodyPr/>
        <a:lstStyle/>
        <a:p>
          <a:endParaRPr lang="en-US"/>
        </a:p>
      </dgm:t>
    </dgm:pt>
    <dgm:pt modelId="{8E9AD05B-70A0-440A-B259-999CFC21C084}" type="sibTrans" cxnId="{3003B5BC-DB5C-4A68-887D-36CF163398C9}">
      <dgm:prSet/>
      <dgm:spPr/>
      <dgm:t>
        <a:bodyPr/>
        <a:lstStyle/>
        <a:p>
          <a:endParaRPr lang="en-US"/>
        </a:p>
      </dgm:t>
    </dgm:pt>
    <dgm:pt modelId="{0415E83A-40C2-4509-A566-A2C79140D659}">
      <dgm:prSet/>
      <dgm:spPr/>
      <dgm:t>
        <a:bodyPr/>
        <a:lstStyle/>
        <a:p>
          <a:r>
            <a:rPr lang="en-US" dirty="0"/>
            <a:t>4</a:t>
          </a:r>
        </a:p>
      </dgm:t>
    </dgm:pt>
    <dgm:pt modelId="{0156177E-C050-4CEF-A05D-F06FEEFF06EB}" type="parTrans" cxnId="{8B9CE065-CCFD-4028-8973-903CCA98FEFD}">
      <dgm:prSet/>
      <dgm:spPr/>
      <dgm:t>
        <a:bodyPr/>
        <a:lstStyle/>
        <a:p>
          <a:endParaRPr lang="en-US"/>
        </a:p>
      </dgm:t>
    </dgm:pt>
    <dgm:pt modelId="{08EFB273-859B-4557-B110-A28AA589808F}" type="sibTrans" cxnId="{8B9CE065-CCFD-4028-8973-903CCA98FEFD}">
      <dgm:prSet/>
      <dgm:spPr/>
      <dgm:t>
        <a:bodyPr/>
        <a:lstStyle/>
        <a:p>
          <a:endParaRPr lang="en-US"/>
        </a:p>
      </dgm:t>
    </dgm:pt>
    <dgm:pt modelId="{EDC90815-4E7F-4BA5-B9F7-7BC0A60170FF}">
      <dgm:prSet custT="1"/>
      <dgm:spPr/>
      <dgm:t>
        <a:bodyPr/>
        <a:lstStyle/>
        <a:p>
          <a:r>
            <a:rPr lang="en-US" sz="1800" b="1" i="1" dirty="0"/>
            <a:t>Establish Systems Consistencies Across Units </a:t>
          </a:r>
        </a:p>
      </dgm:t>
    </dgm:pt>
    <dgm:pt modelId="{86915749-CD90-4C0F-9237-0FC4451C5139}" type="parTrans" cxnId="{9D9C34BA-F35B-446A-AF32-C53EC03DCFFC}">
      <dgm:prSet/>
      <dgm:spPr/>
      <dgm:t>
        <a:bodyPr/>
        <a:lstStyle/>
        <a:p>
          <a:endParaRPr lang="en-US"/>
        </a:p>
      </dgm:t>
    </dgm:pt>
    <dgm:pt modelId="{4FF36646-D36B-4287-A94C-81F21CE4857F}" type="sibTrans" cxnId="{9D9C34BA-F35B-446A-AF32-C53EC03DCFFC}">
      <dgm:prSet/>
      <dgm:spPr/>
      <dgm:t>
        <a:bodyPr/>
        <a:lstStyle/>
        <a:p>
          <a:endParaRPr lang="en-US"/>
        </a:p>
      </dgm:t>
    </dgm:pt>
    <dgm:pt modelId="{607AE1BC-6054-43F7-8CB6-5D818DD925A4}">
      <dgm:prSet/>
      <dgm:spPr/>
      <dgm:t>
        <a:bodyPr/>
        <a:lstStyle/>
        <a:p>
          <a:r>
            <a:rPr lang="en-US" sz="1500"/>
            <a:t>F&amp;A, HR, Course Equivalencies, Advising, etc.</a:t>
          </a:r>
        </a:p>
      </dgm:t>
    </dgm:pt>
    <dgm:pt modelId="{9492AB81-5F69-442C-B63F-1C99FD46AA58}" type="parTrans" cxnId="{DEB278EA-CAF5-48EB-BF3B-FCBD695C78A3}">
      <dgm:prSet/>
      <dgm:spPr/>
      <dgm:t>
        <a:bodyPr/>
        <a:lstStyle/>
        <a:p>
          <a:endParaRPr lang="en-US"/>
        </a:p>
      </dgm:t>
    </dgm:pt>
    <dgm:pt modelId="{CDECADFF-DD02-4281-B92D-8D1BB14F8C6A}" type="sibTrans" cxnId="{DEB278EA-CAF5-48EB-BF3B-FCBD695C78A3}">
      <dgm:prSet/>
      <dgm:spPr/>
      <dgm:t>
        <a:bodyPr/>
        <a:lstStyle/>
        <a:p>
          <a:endParaRPr lang="en-US"/>
        </a:p>
      </dgm:t>
    </dgm:pt>
    <dgm:pt modelId="{648DC6D2-6033-4265-9859-0CD2226D1F03}">
      <dgm:prSet/>
      <dgm:spPr/>
      <dgm:t>
        <a:bodyPr/>
        <a:lstStyle/>
        <a:p>
          <a:r>
            <a:rPr lang="en-US" dirty="0"/>
            <a:t>5</a:t>
          </a:r>
        </a:p>
      </dgm:t>
    </dgm:pt>
    <dgm:pt modelId="{FFC29F6A-8471-487B-BA80-ACBD7D9CC44D}" type="parTrans" cxnId="{549C32EE-0A0C-4C30-BF7C-024E7144E82C}">
      <dgm:prSet/>
      <dgm:spPr/>
      <dgm:t>
        <a:bodyPr/>
        <a:lstStyle/>
        <a:p>
          <a:endParaRPr lang="en-US"/>
        </a:p>
      </dgm:t>
    </dgm:pt>
    <dgm:pt modelId="{9EA41C0F-C37A-44EB-B042-A6BF51D63C2F}" type="sibTrans" cxnId="{549C32EE-0A0C-4C30-BF7C-024E7144E82C}">
      <dgm:prSet/>
      <dgm:spPr/>
      <dgm:t>
        <a:bodyPr/>
        <a:lstStyle/>
        <a:p>
          <a:endParaRPr lang="en-US"/>
        </a:p>
      </dgm:t>
    </dgm:pt>
    <dgm:pt modelId="{BF551B47-4604-44BB-BBF9-8E0E34136F0D}">
      <dgm:prSet custT="1"/>
      <dgm:spPr/>
      <dgm:t>
        <a:bodyPr/>
        <a:lstStyle/>
        <a:p>
          <a:r>
            <a:rPr lang="en-US" sz="1800" b="1" i="1" dirty="0"/>
            <a:t>Bring the Campus Community Back into the IBB Conversation</a:t>
          </a:r>
        </a:p>
      </dgm:t>
    </dgm:pt>
    <dgm:pt modelId="{55E6B0D0-CE27-4AD6-8087-3AA36F83C057}" type="parTrans" cxnId="{0931ED19-B5AF-416E-AC76-933B1AAB108E}">
      <dgm:prSet/>
      <dgm:spPr/>
      <dgm:t>
        <a:bodyPr/>
        <a:lstStyle/>
        <a:p>
          <a:endParaRPr lang="en-US"/>
        </a:p>
      </dgm:t>
    </dgm:pt>
    <dgm:pt modelId="{C86E6217-2FE4-4A0F-88BD-53A4DE6D4EA6}" type="sibTrans" cxnId="{0931ED19-B5AF-416E-AC76-933B1AAB108E}">
      <dgm:prSet/>
      <dgm:spPr/>
      <dgm:t>
        <a:bodyPr/>
        <a:lstStyle/>
        <a:p>
          <a:endParaRPr lang="en-US"/>
        </a:p>
      </dgm:t>
    </dgm:pt>
    <dgm:pt modelId="{D385D79D-E8A1-45A0-8382-6EEDB4D2ECD6}">
      <dgm:prSet/>
      <dgm:spPr/>
      <dgm:t>
        <a:bodyPr/>
        <a:lstStyle/>
        <a:p>
          <a:r>
            <a:rPr lang="en-US" sz="1500"/>
            <a:t>Familiarize campus with Provost’s IBB dashboard</a:t>
          </a:r>
        </a:p>
      </dgm:t>
    </dgm:pt>
    <dgm:pt modelId="{E5277026-D0E3-4E75-B3D6-10DAEA81DC8F}" type="parTrans" cxnId="{00793C09-EBAE-4B5F-9296-035D18700B29}">
      <dgm:prSet/>
      <dgm:spPr/>
      <dgm:t>
        <a:bodyPr/>
        <a:lstStyle/>
        <a:p>
          <a:endParaRPr lang="en-US"/>
        </a:p>
      </dgm:t>
    </dgm:pt>
    <dgm:pt modelId="{E3381937-598A-405B-945B-F26A2F3AE883}" type="sibTrans" cxnId="{00793C09-EBAE-4B5F-9296-035D18700B29}">
      <dgm:prSet/>
      <dgm:spPr/>
      <dgm:t>
        <a:bodyPr/>
        <a:lstStyle/>
        <a:p>
          <a:endParaRPr lang="en-US"/>
        </a:p>
      </dgm:t>
    </dgm:pt>
    <dgm:pt modelId="{8147EE59-D7CC-41CC-BC87-C5D497C24587}">
      <dgm:prSet/>
      <dgm:spPr/>
      <dgm:t>
        <a:bodyPr/>
        <a:lstStyle/>
        <a:p>
          <a:r>
            <a:rPr lang="en-US" sz="1500"/>
            <a:t>Re-Establish the IBB steering committee</a:t>
          </a:r>
        </a:p>
      </dgm:t>
    </dgm:pt>
    <dgm:pt modelId="{F90D45E6-8C48-4DB1-9B3B-47C0BE0CF51A}" type="parTrans" cxnId="{344ABAC5-F9E1-46B1-A253-B716B1262DCA}">
      <dgm:prSet/>
      <dgm:spPr/>
      <dgm:t>
        <a:bodyPr/>
        <a:lstStyle/>
        <a:p>
          <a:endParaRPr lang="en-US"/>
        </a:p>
      </dgm:t>
    </dgm:pt>
    <dgm:pt modelId="{B0B2BDC7-166B-4B1D-B680-8F7AF06A8A8F}" type="sibTrans" cxnId="{344ABAC5-F9E1-46B1-A253-B716B1262DCA}">
      <dgm:prSet/>
      <dgm:spPr/>
      <dgm:t>
        <a:bodyPr/>
        <a:lstStyle/>
        <a:p>
          <a:endParaRPr lang="en-US"/>
        </a:p>
      </dgm:t>
    </dgm:pt>
    <dgm:pt modelId="{D15CECE6-725B-574B-9365-E7EC4EDC7F22}">
      <dgm:prSet custT="1"/>
      <dgm:spPr/>
      <dgm:t>
        <a:bodyPr/>
        <a:lstStyle/>
        <a:p>
          <a:r>
            <a:rPr lang="en-US" sz="1400" dirty="0"/>
            <a:t>Provost implements recommendations</a:t>
          </a:r>
        </a:p>
      </dgm:t>
    </dgm:pt>
    <dgm:pt modelId="{31876D58-E2FF-CF4D-9776-5CD7E52AD868}" type="parTrans" cxnId="{98A876D9-03C9-6D45-A359-BDCF78FA1F8F}">
      <dgm:prSet/>
      <dgm:spPr/>
    </dgm:pt>
    <dgm:pt modelId="{532D3390-05D4-D644-8ED5-7D725668C6E1}" type="sibTrans" cxnId="{98A876D9-03C9-6D45-A359-BDCF78FA1F8F}">
      <dgm:prSet/>
      <dgm:spPr/>
    </dgm:pt>
    <dgm:pt modelId="{5F5AA09E-7764-5141-9101-78FBEC70A761}" type="pres">
      <dgm:prSet presAssocID="{3FC952EB-EE0D-41E3-8F20-B24AA4616EB9}" presName="Name0" presStyleCnt="0">
        <dgm:presLayoutVars>
          <dgm:dir/>
          <dgm:animLvl val="lvl"/>
          <dgm:resizeHandles val="exact"/>
        </dgm:presLayoutVars>
      </dgm:prSet>
      <dgm:spPr/>
    </dgm:pt>
    <dgm:pt modelId="{626532BF-EBB7-D642-AF7F-FA3EBD0FE09D}" type="pres">
      <dgm:prSet presAssocID="{4C594E78-1A46-4A7D-848D-2614BA659D53}" presName="composite" presStyleCnt="0"/>
      <dgm:spPr/>
    </dgm:pt>
    <dgm:pt modelId="{A42560AD-3D14-1740-8363-522FA80C5793}" type="pres">
      <dgm:prSet presAssocID="{4C594E78-1A46-4A7D-848D-2614BA659D53}" presName="parTx" presStyleLbl="alignNode1" presStyleIdx="0" presStyleCnt="5">
        <dgm:presLayoutVars>
          <dgm:chMax val="0"/>
          <dgm:chPref val="0"/>
        </dgm:presLayoutVars>
      </dgm:prSet>
      <dgm:spPr/>
    </dgm:pt>
    <dgm:pt modelId="{ADF94B36-5EFD-7549-AF41-C46A9D97A71F}" type="pres">
      <dgm:prSet presAssocID="{4C594E78-1A46-4A7D-848D-2614BA659D53}" presName="desTx" presStyleLbl="alignAccFollowNode1" presStyleIdx="0" presStyleCnt="5">
        <dgm:presLayoutVars/>
      </dgm:prSet>
      <dgm:spPr/>
    </dgm:pt>
    <dgm:pt modelId="{E3F3F38D-8862-214E-8544-2F2A2917DE0C}" type="pres">
      <dgm:prSet presAssocID="{2DE33B06-5BD4-4129-90FE-DC067686EEFC}" presName="space" presStyleCnt="0"/>
      <dgm:spPr/>
    </dgm:pt>
    <dgm:pt modelId="{771D4694-2ADF-0540-914E-B7A50E0AE323}" type="pres">
      <dgm:prSet presAssocID="{32378B63-D974-4646-8E57-BAF9C8A91627}" presName="composite" presStyleCnt="0"/>
      <dgm:spPr/>
    </dgm:pt>
    <dgm:pt modelId="{50142B9F-1457-BF4B-92A3-B2D441BBC704}" type="pres">
      <dgm:prSet presAssocID="{32378B63-D974-4646-8E57-BAF9C8A91627}" presName="parTx" presStyleLbl="alignNode1" presStyleIdx="1" presStyleCnt="5">
        <dgm:presLayoutVars>
          <dgm:chMax val="0"/>
          <dgm:chPref val="0"/>
        </dgm:presLayoutVars>
      </dgm:prSet>
      <dgm:spPr/>
    </dgm:pt>
    <dgm:pt modelId="{436EAFB2-9783-7E45-B87C-76EF8C0B7518}" type="pres">
      <dgm:prSet presAssocID="{32378B63-D974-4646-8E57-BAF9C8A91627}" presName="desTx" presStyleLbl="alignAccFollowNode1" presStyleIdx="1" presStyleCnt="5">
        <dgm:presLayoutVars/>
      </dgm:prSet>
      <dgm:spPr/>
    </dgm:pt>
    <dgm:pt modelId="{DBDDE5D5-AC36-2649-9555-C1CDBB75389F}" type="pres">
      <dgm:prSet presAssocID="{B248A1C3-6057-4457-9F0F-23E776207A15}" presName="space" presStyleCnt="0"/>
      <dgm:spPr/>
    </dgm:pt>
    <dgm:pt modelId="{51D31414-0131-454E-A5CC-594F03255961}" type="pres">
      <dgm:prSet presAssocID="{2C6B17E5-75E4-4E38-A0EF-9DE2CDDEB50E}" presName="composite" presStyleCnt="0"/>
      <dgm:spPr/>
    </dgm:pt>
    <dgm:pt modelId="{80558462-490C-B947-99E2-C4533D4BA702}" type="pres">
      <dgm:prSet presAssocID="{2C6B17E5-75E4-4E38-A0EF-9DE2CDDEB50E}" presName="parTx" presStyleLbl="alignNode1" presStyleIdx="2" presStyleCnt="5">
        <dgm:presLayoutVars>
          <dgm:chMax val="0"/>
          <dgm:chPref val="0"/>
        </dgm:presLayoutVars>
      </dgm:prSet>
      <dgm:spPr/>
    </dgm:pt>
    <dgm:pt modelId="{D55430E6-A339-EC41-AD14-4E41DE2F0B0B}" type="pres">
      <dgm:prSet presAssocID="{2C6B17E5-75E4-4E38-A0EF-9DE2CDDEB50E}" presName="desTx" presStyleLbl="alignAccFollowNode1" presStyleIdx="2" presStyleCnt="5">
        <dgm:presLayoutVars/>
      </dgm:prSet>
      <dgm:spPr/>
    </dgm:pt>
    <dgm:pt modelId="{23DF195A-FC06-844C-AC10-1F308243A464}" type="pres">
      <dgm:prSet presAssocID="{297921BA-8969-45D8-8069-F272A58E33BC}" presName="space" presStyleCnt="0"/>
      <dgm:spPr/>
    </dgm:pt>
    <dgm:pt modelId="{73F9CE48-FDFE-F245-A605-3BBE031C85DE}" type="pres">
      <dgm:prSet presAssocID="{0415E83A-40C2-4509-A566-A2C79140D659}" presName="composite" presStyleCnt="0"/>
      <dgm:spPr/>
    </dgm:pt>
    <dgm:pt modelId="{0188F403-C9F6-1B4C-BFC5-C1B6DD5977DD}" type="pres">
      <dgm:prSet presAssocID="{0415E83A-40C2-4509-A566-A2C79140D659}" presName="parTx" presStyleLbl="alignNode1" presStyleIdx="3" presStyleCnt="5">
        <dgm:presLayoutVars>
          <dgm:chMax val="0"/>
          <dgm:chPref val="0"/>
        </dgm:presLayoutVars>
      </dgm:prSet>
      <dgm:spPr/>
    </dgm:pt>
    <dgm:pt modelId="{277FFF13-F16F-9947-B54B-F0CAD07A42F0}" type="pres">
      <dgm:prSet presAssocID="{0415E83A-40C2-4509-A566-A2C79140D659}" presName="desTx" presStyleLbl="alignAccFollowNode1" presStyleIdx="3" presStyleCnt="5">
        <dgm:presLayoutVars/>
      </dgm:prSet>
      <dgm:spPr/>
    </dgm:pt>
    <dgm:pt modelId="{5A89F43F-B47E-A44F-AB57-ED4572AF826E}" type="pres">
      <dgm:prSet presAssocID="{08EFB273-859B-4557-B110-A28AA589808F}" presName="space" presStyleCnt="0"/>
      <dgm:spPr/>
    </dgm:pt>
    <dgm:pt modelId="{99CE15AA-47C9-6B45-936F-5AD35B9EC5BE}" type="pres">
      <dgm:prSet presAssocID="{648DC6D2-6033-4265-9859-0CD2226D1F03}" presName="composite" presStyleCnt="0"/>
      <dgm:spPr/>
    </dgm:pt>
    <dgm:pt modelId="{192110DA-A2F7-1E4E-85F9-22EA9CD884D9}" type="pres">
      <dgm:prSet presAssocID="{648DC6D2-6033-4265-9859-0CD2226D1F03}" presName="parTx" presStyleLbl="alignNode1" presStyleIdx="4" presStyleCnt="5">
        <dgm:presLayoutVars>
          <dgm:chMax val="0"/>
          <dgm:chPref val="0"/>
        </dgm:presLayoutVars>
      </dgm:prSet>
      <dgm:spPr/>
    </dgm:pt>
    <dgm:pt modelId="{7AE5ED31-BCB4-9447-ABE0-91D75616E886}" type="pres">
      <dgm:prSet presAssocID="{648DC6D2-6033-4265-9859-0CD2226D1F03}" presName="desTx" presStyleLbl="alignAccFollowNode1" presStyleIdx="4" presStyleCnt="5">
        <dgm:presLayoutVars/>
      </dgm:prSet>
      <dgm:spPr/>
    </dgm:pt>
  </dgm:ptLst>
  <dgm:cxnLst>
    <dgm:cxn modelId="{7F64D607-E332-7D4D-A7DE-BF2A35E0A28A}" type="presOf" srcId="{D15CECE6-725B-574B-9365-E7EC4EDC7F22}" destId="{436EAFB2-9783-7E45-B87C-76EF8C0B7518}" srcOrd="0" destOrd="3" presId="urn:microsoft.com/office/officeart/2016/7/layout/HorizontalActionList"/>
    <dgm:cxn modelId="{00793C09-EBAE-4B5F-9296-035D18700B29}" srcId="{BF551B47-4604-44BB-BBF9-8E0E34136F0D}" destId="{D385D79D-E8A1-45A0-8382-6EEDB4D2ECD6}" srcOrd="0" destOrd="0" parTransId="{E5277026-D0E3-4E75-B3D6-10DAEA81DC8F}" sibTransId="{E3381937-598A-405B-945B-F26A2F3AE883}"/>
    <dgm:cxn modelId="{0931ED19-B5AF-416E-AC76-933B1AAB108E}" srcId="{648DC6D2-6033-4265-9859-0CD2226D1F03}" destId="{BF551B47-4604-44BB-BBF9-8E0E34136F0D}" srcOrd="0" destOrd="0" parTransId="{55E6B0D0-CE27-4AD6-8087-3AA36F83C057}" sibTransId="{C86E6217-2FE4-4A0F-88BD-53A4DE6D4EA6}"/>
    <dgm:cxn modelId="{66D1051B-79B9-4E89-A886-176AD0F74D66}" srcId="{4C594E78-1A46-4A7D-848D-2614BA659D53}" destId="{ECA80C11-74AB-4998-A02D-C559453DA83F}" srcOrd="0" destOrd="0" parTransId="{218C3429-342A-45AD-AE39-E044E8B7E1B7}" sibTransId="{C031AD3D-F95D-4180-89EB-49964F78A815}"/>
    <dgm:cxn modelId="{E9767520-2376-422A-9BE8-9DAD84D1D5B2}" srcId="{ECA80C11-74AB-4998-A02D-C559453DA83F}" destId="{7E356636-2073-479D-8EDB-7786ADADE41B}" srcOrd="0" destOrd="0" parTransId="{D404B2AE-A697-4E1C-8AA4-D2CBD8C87EC1}" sibTransId="{43199998-20FF-4929-ACD4-3FF8BA4FA753}"/>
    <dgm:cxn modelId="{DFB69023-A2C2-E84F-8462-14887CD7B36C}" type="presOf" srcId="{2C6B17E5-75E4-4E38-A0EF-9DE2CDDEB50E}" destId="{80558462-490C-B947-99E2-C4533D4BA702}" srcOrd="0" destOrd="0" presId="urn:microsoft.com/office/officeart/2016/7/layout/HorizontalActionList"/>
    <dgm:cxn modelId="{F2A64927-7856-614A-A1F1-A61922D90096}" type="presOf" srcId="{EFBFC9B5-2031-4981-9331-B8A5BD98C81E}" destId="{436EAFB2-9783-7E45-B87C-76EF8C0B7518}" srcOrd="0" destOrd="2" presId="urn:microsoft.com/office/officeart/2016/7/layout/HorizontalActionList"/>
    <dgm:cxn modelId="{09B0202B-5B8E-5641-B1A8-709ACB5F4995}" type="presOf" srcId="{43B8076D-B9D6-4724-B34F-51DFE0D5A029}" destId="{D55430E6-A339-EC41-AD14-4E41DE2F0B0B}" srcOrd="0" destOrd="0" presId="urn:microsoft.com/office/officeart/2016/7/layout/HorizontalActionList"/>
    <dgm:cxn modelId="{9A0E8C30-936D-0241-96FC-89CC7AF994AA}" type="presOf" srcId="{3FC952EB-EE0D-41E3-8F20-B24AA4616EB9}" destId="{5F5AA09E-7764-5141-9101-78FBEC70A761}" srcOrd="0" destOrd="0" presId="urn:microsoft.com/office/officeart/2016/7/layout/HorizontalActionList"/>
    <dgm:cxn modelId="{6EE7773B-8118-4C5A-9E85-C90D1D7E14E6}" srcId="{3FC952EB-EE0D-41E3-8F20-B24AA4616EB9}" destId="{32378B63-D974-4646-8E57-BAF9C8A91627}" srcOrd="1" destOrd="0" parTransId="{63F4820B-DE3E-4C1B-BD8F-9118DA663D9B}" sibTransId="{B248A1C3-6057-4457-9F0F-23E776207A15}"/>
    <dgm:cxn modelId="{B595E43D-FCB0-0246-9EDA-F15B7CBAF364}" type="presOf" srcId="{CD292AFB-1F80-49ED-98BD-9AD19B87FB01}" destId="{D55430E6-A339-EC41-AD14-4E41DE2F0B0B}" srcOrd="0" destOrd="1" presId="urn:microsoft.com/office/officeart/2016/7/layout/HorizontalActionList"/>
    <dgm:cxn modelId="{B50E4A44-9E5D-D841-9AB4-60D26229CB94}" type="presOf" srcId="{7E356636-2073-479D-8EDB-7786ADADE41B}" destId="{ADF94B36-5EFD-7549-AF41-C46A9D97A71F}" srcOrd="0" destOrd="1" presId="urn:microsoft.com/office/officeart/2016/7/layout/HorizontalActionList"/>
    <dgm:cxn modelId="{BF63234C-F406-DB48-B8B4-01741281D3D4}" type="presOf" srcId="{D385D79D-E8A1-45A0-8382-6EEDB4D2ECD6}" destId="{7AE5ED31-BCB4-9447-ABE0-91D75616E886}" srcOrd="0" destOrd="1" presId="urn:microsoft.com/office/officeart/2016/7/layout/HorizontalActionList"/>
    <dgm:cxn modelId="{EF89BE55-5395-45FB-BB90-F8287BD939B2}" srcId="{3FC952EB-EE0D-41E3-8F20-B24AA4616EB9}" destId="{2C6B17E5-75E4-4E38-A0EF-9DE2CDDEB50E}" srcOrd="2" destOrd="0" parTransId="{C78AA458-BB07-4463-96F7-AD4989FA9831}" sibTransId="{297921BA-8969-45D8-8069-F272A58E33BC}"/>
    <dgm:cxn modelId="{A3A2155F-C8A5-4647-8C20-30AFFD839E89}" type="presOf" srcId="{648DC6D2-6033-4265-9859-0CD2226D1F03}" destId="{192110DA-A2F7-1E4E-85F9-22EA9CD884D9}" srcOrd="0" destOrd="0" presId="urn:microsoft.com/office/officeart/2016/7/layout/HorizontalActionList"/>
    <dgm:cxn modelId="{8B9CE065-CCFD-4028-8973-903CCA98FEFD}" srcId="{3FC952EB-EE0D-41E3-8F20-B24AA4616EB9}" destId="{0415E83A-40C2-4509-A566-A2C79140D659}" srcOrd="3" destOrd="0" parTransId="{0156177E-C050-4CEF-A05D-F06FEEFF06EB}" sibTransId="{08EFB273-859B-4557-B110-A28AA589808F}"/>
    <dgm:cxn modelId="{0236F96C-BE4F-414D-A9AF-14D51152FDAF}" type="presOf" srcId="{31CCD819-4375-49D2-BCB9-94DC6C05035F}" destId="{D55430E6-A339-EC41-AD14-4E41DE2F0B0B}" srcOrd="0" destOrd="2" presId="urn:microsoft.com/office/officeart/2016/7/layout/HorizontalActionList"/>
    <dgm:cxn modelId="{80411C74-CD33-9D46-9B49-532F6340B348}" type="presOf" srcId="{4C594E78-1A46-4A7D-848D-2614BA659D53}" destId="{A42560AD-3D14-1740-8363-522FA80C5793}" srcOrd="0" destOrd="0" presId="urn:microsoft.com/office/officeart/2016/7/layout/HorizontalActionList"/>
    <dgm:cxn modelId="{E45AC379-DF94-444C-8C2D-894CC9E83174}" srcId="{43B8076D-B9D6-4724-B34F-51DFE0D5A029}" destId="{CD292AFB-1F80-49ED-98BD-9AD19B87FB01}" srcOrd="0" destOrd="0" parTransId="{43EB6451-F55F-4515-88CD-185D958E8E77}" sibTransId="{778636F8-E0BE-4FFE-8DAB-8CB4A3F2D401}"/>
    <dgm:cxn modelId="{597B607A-9097-564B-95F4-1FE3EB0B4ADF}" type="presOf" srcId="{607AE1BC-6054-43F7-8CB6-5D818DD925A4}" destId="{277FFF13-F16F-9947-B54B-F0CAD07A42F0}" srcOrd="0" destOrd="1" presId="urn:microsoft.com/office/officeart/2016/7/layout/HorizontalActionList"/>
    <dgm:cxn modelId="{4C96067C-257C-49DD-87A4-76A056570324}" srcId="{3FC952EB-EE0D-41E3-8F20-B24AA4616EB9}" destId="{4C594E78-1A46-4A7D-848D-2614BA659D53}" srcOrd="0" destOrd="0" parTransId="{4DE4AFAF-688F-4238-84C0-DEF840ED2AB4}" sibTransId="{2DE33B06-5BD4-4129-90FE-DC067686EEFC}"/>
    <dgm:cxn modelId="{362E4AA4-F52B-425C-926C-D89B1E556623}" srcId="{09E44E7A-CE23-411A-A4C0-B3F2F9F4E91C}" destId="{EFBFC9B5-2031-4981-9331-B8A5BD98C81E}" srcOrd="1" destOrd="0" parTransId="{FEAA3717-46E6-4504-BC3C-15D7B182136D}" sibTransId="{99A8A9FC-F030-436C-B1CE-4F4FBC9371EB}"/>
    <dgm:cxn modelId="{9D9C34BA-F35B-446A-AF32-C53EC03DCFFC}" srcId="{0415E83A-40C2-4509-A566-A2C79140D659}" destId="{EDC90815-4E7F-4BA5-B9F7-7BC0A60170FF}" srcOrd="0" destOrd="0" parTransId="{86915749-CD90-4C0F-9237-0FC4451C5139}" sibTransId="{4FF36646-D36B-4287-A94C-81F21CE4857F}"/>
    <dgm:cxn modelId="{3003B5BC-DB5C-4A68-887D-36CF163398C9}" srcId="{43B8076D-B9D6-4724-B34F-51DFE0D5A029}" destId="{31CCD819-4375-49D2-BCB9-94DC6C05035F}" srcOrd="1" destOrd="0" parTransId="{B24A818F-4BF1-4CBB-94F8-D2FCB3584FEB}" sibTransId="{8E9AD05B-70A0-440A-B259-999CFC21C084}"/>
    <dgm:cxn modelId="{CF840DBF-241B-424F-BE12-EFD1514BC73A}" type="presOf" srcId="{EDC90815-4E7F-4BA5-B9F7-7BC0A60170FF}" destId="{277FFF13-F16F-9947-B54B-F0CAD07A42F0}" srcOrd="0" destOrd="0" presId="urn:microsoft.com/office/officeart/2016/7/layout/HorizontalActionList"/>
    <dgm:cxn modelId="{8DC14CC4-5A0E-0C4D-A0AF-BF6A0A3D1CE4}" type="presOf" srcId="{09E44E7A-CE23-411A-A4C0-B3F2F9F4E91C}" destId="{436EAFB2-9783-7E45-B87C-76EF8C0B7518}" srcOrd="0" destOrd="0" presId="urn:microsoft.com/office/officeart/2016/7/layout/HorizontalActionList"/>
    <dgm:cxn modelId="{344ABAC5-F9E1-46B1-A253-B716B1262DCA}" srcId="{BF551B47-4604-44BB-BBF9-8E0E34136F0D}" destId="{8147EE59-D7CC-41CC-BC87-C5D497C24587}" srcOrd="1" destOrd="0" parTransId="{F90D45E6-8C48-4DB1-9B3B-47C0BE0CF51A}" sibTransId="{B0B2BDC7-166B-4B1D-B680-8F7AF06A8A8F}"/>
    <dgm:cxn modelId="{50DB15C6-1AF6-2044-897A-F7D47529AE32}" type="presOf" srcId="{0415E83A-40C2-4509-A566-A2C79140D659}" destId="{0188F403-C9F6-1B4C-BFC5-C1B6DD5977DD}" srcOrd="0" destOrd="0" presId="urn:microsoft.com/office/officeart/2016/7/layout/HorizontalActionList"/>
    <dgm:cxn modelId="{D97E9BC7-B3FA-7640-90D2-97CF4E1DEB64}" type="presOf" srcId="{32378B63-D974-4646-8E57-BAF9C8A91627}" destId="{50142B9F-1457-BF4B-92A3-B2D441BBC704}" srcOrd="0" destOrd="0" presId="urn:microsoft.com/office/officeart/2016/7/layout/HorizontalActionList"/>
    <dgm:cxn modelId="{DC99FBCA-C4CA-4A5E-9F35-8F601F9740E0}" srcId="{09E44E7A-CE23-411A-A4C0-B3F2F9F4E91C}" destId="{A0F4E8A9-E9FE-47CB-9912-1FB70DE4DB30}" srcOrd="0" destOrd="0" parTransId="{8A8E2C20-7315-4A30-8ABA-22BB795E33AD}" sibTransId="{BF9147DC-9108-47E1-A160-5BFB97A04896}"/>
    <dgm:cxn modelId="{D23675D7-CBBC-46FB-A0CD-76C1810E6EB1}" srcId="{ECA80C11-74AB-4998-A02D-C559453DA83F}" destId="{8F91913F-6398-493F-8094-244557FB39E1}" srcOrd="1" destOrd="0" parTransId="{2441DADC-A200-43DE-9CB1-F4A4C5ED2277}" sibTransId="{86B9EFA1-8E5B-4583-AC63-44AA8DA2BDED}"/>
    <dgm:cxn modelId="{199122D9-9B95-49DD-8ACD-00D87031D84F}" srcId="{32378B63-D974-4646-8E57-BAF9C8A91627}" destId="{09E44E7A-CE23-411A-A4C0-B3F2F9F4E91C}" srcOrd="0" destOrd="0" parTransId="{03B3B564-86D1-4400-93C5-C94BCBBDF01B}" sibTransId="{4E32D58F-AEFE-43D1-938F-603E22482F71}"/>
    <dgm:cxn modelId="{98A876D9-03C9-6D45-A359-BDCF78FA1F8F}" srcId="{09E44E7A-CE23-411A-A4C0-B3F2F9F4E91C}" destId="{D15CECE6-725B-574B-9365-E7EC4EDC7F22}" srcOrd="2" destOrd="0" parTransId="{31876D58-E2FF-CF4D-9776-5CD7E52AD868}" sibTransId="{532D3390-05D4-D644-8ED5-7D725668C6E1}"/>
    <dgm:cxn modelId="{929EE3DD-9441-684A-902D-C620F00DC864}" type="presOf" srcId="{BF551B47-4604-44BB-BBF9-8E0E34136F0D}" destId="{7AE5ED31-BCB4-9447-ABE0-91D75616E886}" srcOrd="0" destOrd="0" presId="urn:microsoft.com/office/officeart/2016/7/layout/HorizontalActionList"/>
    <dgm:cxn modelId="{98F238DF-D200-2746-B989-58BEBD435810}" type="presOf" srcId="{A0F4E8A9-E9FE-47CB-9912-1FB70DE4DB30}" destId="{436EAFB2-9783-7E45-B87C-76EF8C0B7518}" srcOrd="0" destOrd="1" presId="urn:microsoft.com/office/officeart/2016/7/layout/HorizontalActionList"/>
    <dgm:cxn modelId="{DEB278EA-CAF5-48EB-BF3B-FCBD695C78A3}" srcId="{EDC90815-4E7F-4BA5-B9F7-7BC0A60170FF}" destId="{607AE1BC-6054-43F7-8CB6-5D818DD925A4}" srcOrd="0" destOrd="0" parTransId="{9492AB81-5F69-442C-B63F-1C99FD46AA58}" sibTransId="{CDECADFF-DD02-4281-B92D-8D1BB14F8C6A}"/>
    <dgm:cxn modelId="{636F75EB-D244-0942-ABD1-F6E7A334303F}" type="presOf" srcId="{8F91913F-6398-493F-8094-244557FB39E1}" destId="{ADF94B36-5EFD-7549-AF41-C46A9D97A71F}" srcOrd="0" destOrd="2" presId="urn:microsoft.com/office/officeart/2016/7/layout/HorizontalActionList"/>
    <dgm:cxn modelId="{97C82BED-E0BF-444C-8BF8-7FAF722C8BB8}" srcId="{2C6B17E5-75E4-4E38-A0EF-9DE2CDDEB50E}" destId="{43B8076D-B9D6-4724-B34F-51DFE0D5A029}" srcOrd="0" destOrd="0" parTransId="{B1D8F5D9-31AE-452E-A7BF-1F8A726A65B4}" sibTransId="{353B6E5B-2D7A-47A5-84AF-3C7B80190069}"/>
    <dgm:cxn modelId="{549C32EE-0A0C-4C30-BF7C-024E7144E82C}" srcId="{3FC952EB-EE0D-41E3-8F20-B24AA4616EB9}" destId="{648DC6D2-6033-4265-9859-0CD2226D1F03}" srcOrd="4" destOrd="0" parTransId="{FFC29F6A-8471-487B-BA80-ACBD7D9CC44D}" sibTransId="{9EA41C0F-C37A-44EB-B042-A6BF51D63C2F}"/>
    <dgm:cxn modelId="{7882EEF6-2DB1-A34F-BC06-CF5EBB89CFB6}" type="presOf" srcId="{ECA80C11-74AB-4998-A02D-C559453DA83F}" destId="{ADF94B36-5EFD-7549-AF41-C46A9D97A71F}" srcOrd="0" destOrd="0" presId="urn:microsoft.com/office/officeart/2016/7/layout/HorizontalActionList"/>
    <dgm:cxn modelId="{B20949FC-2409-4443-9DFA-B3F59562DEEE}" type="presOf" srcId="{8147EE59-D7CC-41CC-BC87-C5D497C24587}" destId="{7AE5ED31-BCB4-9447-ABE0-91D75616E886}" srcOrd="0" destOrd="2" presId="urn:microsoft.com/office/officeart/2016/7/layout/HorizontalActionList"/>
    <dgm:cxn modelId="{2CC46AE9-0EC8-C048-A1EA-CE078F29B55B}" type="presParOf" srcId="{5F5AA09E-7764-5141-9101-78FBEC70A761}" destId="{626532BF-EBB7-D642-AF7F-FA3EBD0FE09D}" srcOrd="0" destOrd="0" presId="urn:microsoft.com/office/officeart/2016/7/layout/HorizontalActionList"/>
    <dgm:cxn modelId="{9BAE6059-D53A-3A4B-84C7-9C1401FBB010}" type="presParOf" srcId="{626532BF-EBB7-D642-AF7F-FA3EBD0FE09D}" destId="{A42560AD-3D14-1740-8363-522FA80C5793}" srcOrd="0" destOrd="0" presId="urn:microsoft.com/office/officeart/2016/7/layout/HorizontalActionList"/>
    <dgm:cxn modelId="{6F9B30CC-99D7-9F4C-A19F-EF7EED9D9730}" type="presParOf" srcId="{626532BF-EBB7-D642-AF7F-FA3EBD0FE09D}" destId="{ADF94B36-5EFD-7549-AF41-C46A9D97A71F}" srcOrd="1" destOrd="0" presId="urn:microsoft.com/office/officeart/2016/7/layout/HorizontalActionList"/>
    <dgm:cxn modelId="{CF0C3DC8-45F4-194D-8F85-5F0312805417}" type="presParOf" srcId="{5F5AA09E-7764-5141-9101-78FBEC70A761}" destId="{E3F3F38D-8862-214E-8544-2F2A2917DE0C}" srcOrd="1" destOrd="0" presId="urn:microsoft.com/office/officeart/2016/7/layout/HorizontalActionList"/>
    <dgm:cxn modelId="{E09863C6-B158-7648-B4DB-5672B65BD150}" type="presParOf" srcId="{5F5AA09E-7764-5141-9101-78FBEC70A761}" destId="{771D4694-2ADF-0540-914E-B7A50E0AE323}" srcOrd="2" destOrd="0" presId="urn:microsoft.com/office/officeart/2016/7/layout/HorizontalActionList"/>
    <dgm:cxn modelId="{7493209B-C0DF-D446-99B3-705432589E15}" type="presParOf" srcId="{771D4694-2ADF-0540-914E-B7A50E0AE323}" destId="{50142B9F-1457-BF4B-92A3-B2D441BBC704}" srcOrd="0" destOrd="0" presId="urn:microsoft.com/office/officeart/2016/7/layout/HorizontalActionList"/>
    <dgm:cxn modelId="{B33F5DBD-F000-B644-8322-7D2BE49F6DB2}" type="presParOf" srcId="{771D4694-2ADF-0540-914E-B7A50E0AE323}" destId="{436EAFB2-9783-7E45-B87C-76EF8C0B7518}" srcOrd="1" destOrd="0" presId="urn:microsoft.com/office/officeart/2016/7/layout/HorizontalActionList"/>
    <dgm:cxn modelId="{8207F47A-A57B-AE43-9B7D-0CB0D2502695}" type="presParOf" srcId="{5F5AA09E-7764-5141-9101-78FBEC70A761}" destId="{DBDDE5D5-AC36-2649-9555-C1CDBB75389F}" srcOrd="3" destOrd="0" presId="urn:microsoft.com/office/officeart/2016/7/layout/HorizontalActionList"/>
    <dgm:cxn modelId="{3889AC27-8297-FB4F-A6B5-81BE9C4A5164}" type="presParOf" srcId="{5F5AA09E-7764-5141-9101-78FBEC70A761}" destId="{51D31414-0131-454E-A5CC-594F03255961}" srcOrd="4" destOrd="0" presId="urn:microsoft.com/office/officeart/2016/7/layout/HorizontalActionList"/>
    <dgm:cxn modelId="{2CABA63E-3A76-E040-A352-450F37103A78}" type="presParOf" srcId="{51D31414-0131-454E-A5CC-594F03255961}" destId="{80558462-490C-B947-99E2-C4533D4BA702}" srcOrd="0" destOrd="0" presId="urn:microsoft.com/office/officeart/2016/7/layout/HorizontalActionList"/>
    <dgm:cxn modelId="{D4D03BA3-1503-D54B-BCA2-EFBE8030820B}" type="presParOf" srcId="{51D31414-0131-454E-A5CC-594F03255961}" destId="{D55430E6-A339-EC41-AD14-4E41DE2F0B0B}" srcOrd="1" destOrd="0" presId="urn:microsoft.com/office/officeart/2016/7/layout/HorizontalActionList"/>
    <dgm:cxn modelId="{95742179-5670-4D42-8CA8-2FB197301821}" type="presParOf" srcId="{5F5AA09E-7764-5141-9101-78FBEC70A761}" destId="{23DF195A-FC06-844C-AC10-1F308243A464}" srcOrd="5" destOrd="0" presId="urn:microsoft.com/office/officeart/2016/7/layout/HorizontalActionList"/>
    <dgm:cxn modelId="{8DE6ABA4-9E07-C848-9593-ED7AACDD2C0A}" type="presParOf" srcId="{5F5AA09E-7764-5141-9101-78FBEC70A761}" destId="{73F9CE48-FDFE-F245-A605-3BBE031C85DE}" srcOrd="6" destOrd="0" presId="urn:microsoft.com/office/officeart/2016/7/layout/HorizontalActionList"/>
    <dgm:cxn modelId="{031B9782-E904-6C48-98DB-5CC0AAA89F58}" type="presParOf" srcId="{73F9CE48-FDFE-F245-A605-3BBE031C85DE}" destId="{0188F403-C9F6-1B4C-BFC5-C1B6DD5977DD}" srcOrd="0" destOrd="0" presId="urn:microsoft.com/office/officeart/2016/7/layout/HorizontalActionList"/>
    <dgm:cxn modelId="{CB6A4945-C0EE-204F-8CB2-CF118156C520}" type="presParOf" srcId="{73F9CE48-FDFE-F245-A605-3BBE031C85DE}" destId="{277FFF13-F16F-9947-B54B-F0CAD07A42F0}" srcOrd="1" destOrd="0" presId="urn:microsoft.com/office/officeart/2016/7/layout/HorizontalActionList"/>
    <dgm:cxn modelId="{4E3C8C4E-FD0B-2843-9A1A-AA6A8942C5BC}" type="presParOf" srcId="{5F5AA09E-7764-5141-9101-78FBEC70A761}" destId="{5A89F43F-B47E-A44F-AB57-ED4572AF826E}" srcOrd="7" destOrd="0" presId="urn:microsoft.com/office/officeart/2016/7/layout/HorizontalActionList"/>
    <dgm:cxn modelId="{50077588-F159-274E-9E69-71146786456B}" type="presParOf" srcId="{5F5AA09E-7764-5141-9101-78FBEC70A761}" destId="{99CE15AA-47C9-6B45-936F-5AD35B9EC5BE}" srcOrd="8" destOrd="0" presId="urn:microsoft.com/office/officeart/2016/7/layout/HorizontalActionList"/>
    <dgm:cxn modelId="{8C24566D-BA4B-B744-B54C-C356790AF021}" type="presParOf" srcId="{99CE15AA-47C9-6B45-936F-5AD35B9EC5BE}" destId="{192110DA-A2F7-1E4E-85F9-22EA9CD884D9}" srcOrd="0" destOrd="0" presId="urn:microsoft.com/office/officeart/2016/7/layout/HorizontalActionList"/>
    <dgm:cxn modelId="{B1DBD4DC-62E1-4546-A566-3955BDCE17C2}" type="presParOf" srcId="{99CE15AA-47C9-6B45-936F-5AD35B9EC5BE}" destId="{7AE5ED31-BCB4-9447-ABE0-91D75616E886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1D51C-A191-F346-A4CF-B76995660345}">
      <dsp:nvSpPr>
        <dsp:cNvPr id="0" name=""/>
        <dsp:cNvSpPr/>
      </dsp:nvSpPr>
      <dsp:spPr>
        <a:xfrm>
          <a:off x="0" y="31779"/>
          <a:ext cx="10515600" cy="9833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i="1" kern="1200"/>
            <a:t>History of program development</a:t>
          </a:r>
          <a:endParaRPr lang="en-US" sz="4100" kern="1200"/>
        </a:p>
      </dsp:txBody>
      <dsp:txXfrm>
        <a:off x="48005" y="79784"/>
        <a:ext cx="10419590" cy="887374"/>
      </dsp:txXfrm>
    </dsp:sp>
    <dsp:sp modelId="{9E6DA683-DD50-AF40-B9FB-45385E981782}">
      <dsp:nvSpPr>
        <dsp:cNvPr id="0" name=""/>
        <dsp:cNvSpPr/>
      </dsp:nvSpPr>
      <dsp:spPr>
        <a:xfrm>
          <a:off x="0" y="1133244"/>
          <a:ext cx="10515600" cy="98338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i="1" kern="1200"/>
            <a:t>Campus response</a:t>
          </a:r>
          <a:endParaRPr lang="en-US" sz="4100" kern="1200"/>
        </a:p>
      </dsp:txBody>
      <dsp:txXfrm>
        <a:off x="48005" y="1181249"/>
        <a:ext cx="10419590" cy="887374"/>
      </dsp:txXfrm>
    </dsp:sp>
    <dsp:sp modelId="{2B6FBEF0-56B7-F746-B4DC-6D378E5325F3}">
      <dsp:nvSpPr>
        <dsp:cNvPr id="0" name=""/>
        <dsp:cNvSpPr/>
      </dsp:nvSpPr>
      <dsp:spPr>
        <a:xfrm>
          <a:off x="0" y="2234709"/>
          <a:ext cx="10515600" cy="98338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i="1" kern="1200"/>
            <a:t>Ongoing reorganization efforts</a:t>
          </a:r>
          <a:endParaRPr lang="en-US" sz="4100" kern="1200"/>
        </a:p>
      </dsp:txBody>
      <dsp:txXfrm>
        <a:off x="48005" y="2282714"/>
        <a:ext cx="10419590" cy="887374"/>
      </dsp:txXfrm>
    </dsp:sp>
    <dsp:sp modelId="{34849B9B-C90B-9D4A-888D-C41E727B0A29}">
      <dsp:nvSpPr>
        <dsp:cNvPr id="0" name=""/>
        <dsp:cNvSpPr/>
      </dsp:nvSpPr>
      <dsp:spPr>
        <a:xfrm>
          <a:off x="0" y="3336174"/>
          <a:ext cx="10515600" cy="98338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i="1" kern="1200" dirty="0"/>
            <a:t>Social justice, diversity, equity, and inclusion </a:t>
          </a:r>
          <a:endParaRPr lang="en-US" sz="4100" kern="1200" dirty="0"/>
        </a:p>
      </dsp:txBody>
      <dsp:txXfrm>
        <a:off x="48005" y="3384179"/>
        <a:ext cx="10419590" cy="887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1D51C-A191-F346-A4CF-B76995660345}">
      <dsp:nvSpPr>
        <dsp:cNvPr id="0" name=""/>
        <dsp:cNvSpPr/>
      </dsp:nvSpPr>
      <dsp:spPr>
        <a:xfrm>
          <a:off x="0" y="1082047"/>
          <a:ext cx="10905066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1" kern="1200" dirty="0"/>
            <a:t>“One UVM” or many?</a:t>
          </a:r>
          <a:endParaRPr lang="en-US" sz="3200" kern="1200" dirty="0"/>
        </a:p>
      </dsp:txBody>
      <dsp:txXfrm>
        <a:off x="37467" y="1119514"/>
        <a:ext cx="10830132" cy="692586"/>
      </dsp:txXfrm>
    </dsp:sp>
    <dsp:sp modelId="{9E6DA683-DD50-AF40-B9FB-45385E981782}">
      <dsp:nvSpPr>
        <dsp:cNvPr id="0" name=""/>
        <dsp:cNvSpPr/>
      </dsp:nvSpPr>
      <dsp:spPr>
        <a:xfrm>
          <a:off x="0" y="1941727"/>
          <a:ext cx="10905066" cy="7675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1" kern="1200" dirty="0"/>
            <a:t>Enhancing research and preserving commitment to pedagogy </a:t>
          </a:r>
          <a:endParaRPr lang="en-US" sz="3200" kern="1200" dirty="0"/>
        </a:p>
      </dsp:txBody>
      <dsp:txXfrm>
        <a:off x="37467" y="1979194"/>
        <a:ext cx="10830132" cy="692586"/>
      </dsp:txXfrm>
    </dsp:sp>
    <dsp:sp modelId="{2B6FBEF0-56B7-F746-B4DC-6D378E5325F3}">
      <dsp:nvSpPr>
        <dsp:cNvPr id="0" name=""/>
        <dsp:cNvSpPr/>
      </dsp:nvSpPr>
      <dsp:spPr>
        <a:xfrm>
          <a:off x="0" y="2801407"/>
          <a:ext cx="10905066" cy="7675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1" kern="1200" dirty="0"/>
            <a:t>Balancing big and small, centralized and decentralized </a:t>
          </a:r>
          <a:endParaRPr lang="en-US" sz="3200" kern="1200" dirty="0"/>
        </a:p>
      </dsp:txBody>
      <dsp:txXfrm>
        <a:off x="37467" y="2838874"/>
        <a:ext cx="10830132" cy="692586"/>
      </dsp:txXfrm>
    </dsp:sp>
    <dsp:sp modelId="{34849B9B-C90B-9D4A-888D-C41E727B0A29}">
      <dsp:nvSpPr>
        <dsp:cNvPr id="0" name=""/>
        <dsp:cNvSpPr/>
      </dsp:nvSpPr>
      <dsp:spPr>
        <a:xfrm>
          <a:off x="0" y="3661087"/>
          <a:ext cx="10905066" cy="7675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1" kern="1200" dirty="0"/>
            <a:t>IBB</a:t>
          </a:r>
          <a:endParaRPr lang="en-US" sz="3200" kern="1200" dirty="0"/>
        </a:p>
      </dsp:txBody>
      <dsp:txXfrm>
        <a:off x="37467" y="3698554"/>
        <a:ext cx="10830132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560AD-3D14-1740-8363-522FA80C5793}">
      <dsp:nvSpPr>
        <dsp:cNvPr id="0" name=""/>
        <dsp:cNvSpPr/>
      </dsp:nvSpPr>
      <dsp:spPr>
        <a:xfrm>
          <a:off x="9344" y="532376"/>
          <a:ext cx="2147584" cy="6442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07" tIns="169707" rIns="169707" bIns="1697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9344" y="532376"/>
        <a:ext cx="2147584" cy="644275"/>
      </dsp:txXfrm>
    </dsp:sp>
    <dsp:sp modelId="{ADF94B36-5EFD-7549-AF41-C46A9D97A71F}">
      <dsp:nvSpPr>
        <dsp:cNvPr id="0" name=""/>
        <dsp:cNvSpPr/>
      </dsp:nvSpPr>
      <dsp:spPr>
        <a:xfrm>
          <a:off x="9344" y="1176651"/>
          <a:ext cx="2147584" cy="38638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34" tIns="212134" rIns="212134" bIns="21213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/>
            <a:t>Establish Processes for Long Term, University-wide Academic Planning and Oversight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Academic Stewardship Group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Annual evaluation of trends in higher education and emerging programmatic plans </a:t>
          </a:r>
        </a:p>
      </dsp:txBody>
      <dsp:txXfrm>
        <a:off x="9344" y="1176651"/>
        <a:ext cx="2147584" cy="3863869"/>
      </dsp:txXfrm>
    </dsp:sp>
    <dsp:sp modelId="{50142B9F-1457-BF4B-92A3-B2D441BBC704}">
      <dsp:nvSpPr>
        <dsp:cNvPr id="0" name=""/>
        <dsp:cNvSpPr/>
      </dsp:nvSpPr>
      <dsp:spPr>
        <a:xfrm>
          <a:off x="2264823" y="532376"/>
          <a:ext cx="2147584" cy="644275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07" tIns="169707" rIns="169707" bIns="1697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2264823" y="532376"/>
        <a:ext cx="2147584" cy="644275"/>
      </dsp:txXfrm>
    </dsp:sp>
    <dsp:sp modelId="{436EAFB2-9783-7E45-B87C-76EF8C0B7518}">
      <dsp:nvSpPr>
        <dsp:cNvPr id="0" name=""/>
        <dsp:cNvSpPr/>
      </dsp:nvSpPr>
      <dsp:spPr>
        <a:xfrm>
          <a:off x="2264823" y="1176651"/>
          <a:ext cx="2147584" cy="3863869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34" tIns="212134" rIns="212134" bIns="21213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/>
            <a:t>Empower the Academic Stewardship Group to Review Cross-unit Degree Programs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Partner with identified units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Develop recommendations to realign/modify existing </a:t>
          </a:r>
          <a:r>
            <a:rPr lang="en-US" sz="1400" kern="1200" dirty="0" err="1"/>
            <a:t>MoUs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Provost implements recommendations</a:t>
          </a:r>
        </a:p>
      </dsp:txBody>
      <dsp:txXfrm>
        <a:off x="2264823" y="1176651"/>
        <a:ext cx="2147584" cy="3863869"/>
      </dsp:txXfrm>
    </dsp:sp>
    <dsp:sp modelId="{80558462-490C-B947-99E2-C4533D4BA702}">
      <dsp:nvSpPr>
        <dsp:cNvPr id="0" name=""/>
        <dsp:cNvSpPr/>
      </dsp:nvSpPr>
      <dsp:spPr>
        <a:xfrm>
          <a:off x="4520303" y="532376"/>
          <a:ext cx="2147584" cy="64427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07" tIns="169707" rIns="169707" bIns="1697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</a:t>
          </a:r>
        </a:p>
      </dsp:txBody>
      <dsp:txXfrm>
        <a:off x="4520303" y="532376"/>
        <a:ext cx="2147584" cy="644275"/>
      </dsp:txXfrm>
    </dsp:sp>
    <dsp:sp modelId="{D55430E6-A339-EC41-AD14-4E41DE2F0B0B}">
      <dsp:nvSpPr>
        <dsp:cNvPr id="0" name=""/>
        <dsp:cNvSpPr/>
      </dsp:nvSpPr>
      <dsp:spPr>
        <a:xfrm>
          <a:off x="4520303" y="1176651"/>
          <a:ext cx="2147584" cy="3863869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34" tIns="212134" rIns="212134" bIns="21213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/>
            <a:t>Promote Interdisciplinary Research Initiatives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Establish Centers and Institutes to enhance research productivity and graduate education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Precondition for establishment is adequate financial support (philanthropic/grant funding)</a:t>
          </a:r>
        </a:p>
      </dsp:txBody>
      <dsp:txXfrm>
        <a:off x="4520303" y="1176651"/>
        <a:ext cx="2147584" cy="3863869"/>
      </dsp:txXfrm>
    </dsp:sp>
    <dsp:sp modelId="{0188F403-C9F6-1B4C-BFC5-C1B6DD5977DD}">
      <dsp:nvSpPr>
        <dsp:cNvPr id="0" name=""/>
        <dsp:cNvSpPr/>
      </dsp:nvSpPr>
      <dsp:spPr>
        <a:xfrm>
          <a:off x="6775782" y="532376"/>
          <a:ext cx="2147584" cy="644275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07" tIns="169707" rIns="169707" bIns="1697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</a:t>
          </a:r>
        </a:p>
      </dsp:txBody>
      <dsp:txXfrm>
        <a:off x="6775782" y="532376"/>
        <a:ext cx="2147584" cy="644275"/>
      </dsp:txXfrm>
    </dsp:sp>
    <dsp:sp modelId="{277FFF13-F16F-9947-B54B-F0CAD07A42F0}">
      <dsp:nvSpPr>
        <dsp:cNvPr id="0" name=""/>
        <dsp:cNvSpPr/>
      </dsp:nvSpPr>
      <dsp:spPr>
        <a:xfrm>
          <a:off x="6775782" y="1176651"/>
          <a:ext cx="2147584" cy="3863869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34" tIns="212134" rIns="212134" bIns="21213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/>
            <a:t>Establish Systems Consistencies Across Units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F&amp;A, HR, Course Equivalencies, Advising, etc.</a:t>
          </a:r>
        </a:p>
      </dsp:txBody>
      <dsp:txXfrm>
        <a:off x="6775782" y="1176651"/>
        <a:ext cx="2147584" cy="3863869"/>
      </dsp:txXfrm>
    </dsp:sp>
    <dsp:sp modelId="{192110DA-A2F7-1E4E-85F9-22EA9CD884D9}">
      <dsp:nvSpPr>
        <dsp:cNvPr id="0" name=""/>
        <dsp:cNvSpPr/>
      </dsp:nvSpPr>
      <dsp:spPr>
        <a:xfrm>
          <a:off x="9031261" y="532376"/>
          <a:ext cx="2147584" cy="64427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707" tIns="169707" rIns="169707" bIns="1697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</a:t>
          </a:r>
        </a:p>
      </dsp:txBody>
      <dsp:txXfrm>
        <a:off x="9031261" y="532376"/>
        <a:ext cx="2147584" cy="644275"/>
      </dsp:txXfrm>
    </dsp:sp>
    <dsp:sp modelId="{7AE5ED31-BCB4-9447-ABE0-91D75616E886}">
      <dsp:nvSpPr>
        <dsp:cNvPr id="0" name=""/>
        <dsp:cNvSpPr/>
      </dsp:nvSpPr>
      <dsp:spPr>
        <a:xfrm>
          <a:off x="9031261" y="1176651"/>
          <a:ext cx="2147584" cy="3863869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134" tIns="212134" rIns="212134" bIns="21213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/>
            <a:t>Bring the Campus Community Back into the IBB Conversation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Familiarize campus with Provost’s IBB dashboard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Re-Establish the IBB steering committee</a:t>
          </a:r>
        </a:p>
      </dsp:txBody>
      <dsp:txXfrm>
        <a:off x="9031261" y="1176651"/>
        <a:ext cx="2147584" cy="3863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9052-A2FF-9243-A395-7C6F44DF7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443A3-10B5-6947-A123-E63DDFC75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DEC7C-6A26-3446-B2FC-E319F68B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3B66D-5078-EF43-8B6F-B9B87635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8756B-8F0E-6B45-9F94-FD186B4F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6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A2C6-A5C3-3D4A-84CE-F02275A69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9D647-A303-6B4E-82F2-BA11ED21B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F5E60-85F1-F641-B7C8-C427048E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20218-6E50-B549-9E35-58DB2732E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03189-63E6-7A4E-9288-3C74C569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03B069-0530-F54F-8A57-72CE3F6EF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1790C-FB97-BC4B-A85D-6AD95373B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A86B8-F859-9F48-9FFD-D1580F87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074F5-B102-5743-B2EA-C685DFD3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8EFEB-382A-424F-8AB0-14AA7035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6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1EFC3-0A29-8449-90D2-CAA8258A2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3AAF-00EF-8741-8C30-0D200FA6E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5BA1-0C1A-584F-AF92-82DD24CB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BC3F3-C82C-584F-B200-836BEEAB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51B90-4A30-B44E-B2DD-5C925317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6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D794-AE67-A041-BF71-0002C99E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C968B-92FF-8B48-9C64-4C8A29F1E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5312-9163-B445-8972-3E00871F5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62A73-A60C-954F-90A4-FE576B68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E878F-15AF-2B4E-A276-43620C1A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2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21F62-ACDC-DB44-8592-67639366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43724-01FE-2A4B-A791-78869263A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7DD95-E681-8145-B3E5-FA3C94685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6270D-C9A1-F048-AB9C-6571547F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F6E1B-A5F6-D84A-853A-635B7844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F6C77-052D-3C40-93DB-4FEB9B55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371B-A429-644B-A4A1-4364D8791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01A52-C934-BA40-9077-7FB794866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2A7A6-BF41-0F48-B29D-CEE1162AB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00C1FF-F42E-C848-9D86-74386C912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15F97-7F47-9E46-82AB-411B0434D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EEA5A-FF6A-4743-B137-F047F02CB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51CA9C-06FC-3A45-BC68-5A8E14C6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0932F0-5EDD-2844-9AAD-B63C7DD61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4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5EF1-8542-8A46-BF9C-F536AF17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98F55-115C-BE41-9C59-BDFFEF80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724F4-8600-EE41-A040-116E5B5C6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D1C28-3051-6E4B-83CE-7916AA061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6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13405-B75D-A64F-A81F-393ED472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DE090-B59F-7B4B-A24D-62282E3C7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59975-9101-AC4F-94FF-D89C42D9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F085-089D-0843-8F79-26ADB4E1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2067F-8BF0-1B4A-8C16-6DDCD1E1C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78799-F82D-C944-800E-0986E9EDB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2F1F6-C56C-B146-916D-E5AC22B2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6167D-5F55-FB4E-BD88-D129323A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9740F-5D92-1C4E-B445-84E2BC91E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4066-59F3-914B-949C-7BD2A9C87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98B013-9D8F-D14F-AC8B-8A1A0E579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F3696-DDAD-B646-BF93-73D03759C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A79F7-D659-BE40-B425-B78FD82E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7C539-CAE6-BB44-8B3F-5C638D43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2FAF2-CD29-1142-A8B2-4BE4C11D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6BC4F-BA2D-0343-B3C7-445E5DD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B510A-FBF5-FC48-AD18-3206DE6DE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9A594-F299-4147-AE0F-E34493252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2D66E-3EF0-3F48-8A70-3686834FB349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01E82-4D20-184C-B142-0E509675F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36413-C4C9-0E48-BB6B-D8C70E8AB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B9BF8-9AEE-054B-B46B-70C2AF90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4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6DB2F1-8EC2-FE4E-96FE-713727E65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Academic Reorganization Findings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00F980-5BEE-44AB-B68A-784A87B31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3841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21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6DB2F1-8EC2-FE4E-96FE-713727E65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Academic Reorganization Reflections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00F980-5BEE-44AB-B68A-784A87B31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351017"/>
              </p:ext>
            </p:extLst>
          </p:nvPr>
        </p:nvGraphicFramePr>
        <p:xfrm>
          <a:off x="838200" y="1025610"/>
          <a:ext cx="10905066" cy="5510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197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543E-C78D-F341-86FF-0742F204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A0119-5223-4C41-AD89-E581D9C78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remain areas of the University that merit restructuring.</a:t>
            </a:r>
          </a:p>
          <a:p>
            <a:r>
              <a:rPr lang="en-US" dirty="0"/>
              <a:t>For a number </a:t>
            </a:r>
            <a:r>
              <a:rPr lang="en-US"/>
              <a:t>of reasons, </a:t>
            </a:r>
            <a:r>
              <a:rPr lang="en-US" dirty="0"/>
              <a:t>a single, static model is not (currently) the path to healthy academic stewardship.</a:t>
            </a:r>
          </a:p>
          <a:p>
            <a:r>
              <a:rPr lang="en-US" dirty="0"/>
              <a:t>Instead: ”We strongly recommend a process for continuous improvement and evaluation of our academic alignments to enhance UVM’s reputation, establish a culture of inclusion and equity, promote new opportunities for collaboration, innovation, and creative pedagogy, address remaining areas of structural and systemic ineffectiveness, and grow our research productivity.”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5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1459B151-C7B4-B645-AFEA-2593ABF4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Academic Reorganization Recommendations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extBox 4">
            <a:extLst>
              <a:ext uri="{FF2B5EF4-FFF2-40B4-BE49-F238E27FC236}">
                <a16:creationId xmlns:a16="http://schemas.microsoft.com/office/drawing/2014/main" id="{6936B1C5-9B71-45A7-9015-1EF04D50C5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5903977"/>
              </p:ext>
            </p:extLst>
          </p:nvPr>
        </p:nvGraphicFramePr>
        <p:xfrm>
          <a:off x="643467" y="1149178"/>
          <a:ext cx="11188191" cy="5572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5441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263</Words>
  <Application>Microsoft Macintosh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Academic Reorganization Findings</vt:lpstr>
      <vt:lpstr>Academic Reorganization Reflections</vt:lpstr>
      <vt:lpstr>Central Principles</vt:lpstr>
      <vt:lpstr>Academic Reorganization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Reorganization Findings</dc:title>
  <dc:creator>David Jenemann</dc:creator>
  <cp:lastModifiedBy>David Jenemann</cp:lastModifiedBy>
  <cp:revision>2</cp:revision>
  <dcterms:created xsi:type="dcterms:W3CDTF">2021-11-15T17:10:16Z</dcterms:created>
  <dcterms:modified xsi:type="dcterms:W3CDTF">2021-11-15T19:10:04Z</dcterms:modified>
</cp:coreProperties>
</file>