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1" r:id="rId6"/>
    <p:sldId id="260" r:id="rId7"/>
    <p:sldId id="262" r:id="rId8"/>
    <p:sldId id="263" r:id="rId9"/>
    <p:sldId id="264" r:id="rId10"/>
    <p:sldId id="265" r:id="rId11"/>
    <p:sldId id="266" r:id="rId12"/>
    <p:sldId id="269" r:id="rId13"/>
    <p:sldId id="270" r:id="rId14"/>
    <p:sldId id="271"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23E"/>
    <a:srgbClr val="007155"/>
    <a:srgbClr val="005E4F"/>
    <a:srgbClr val="D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1"/>
    <p:restoredTop sz="94615"/>
  </p:normalViewPr>
  <p:slideViewPr>
    <p:cSldViewPr snapToGrid="0" snapToObjects="1">
      <p:cViewPr varScale="1">
        <p:scale>
          <a:sx n="95" d="100"/>
          <a:sy n="95" d="100"/>
        </p:scale>
        <p:origin x="784" y="168"/>
      </p:cViewPr>
      <p:guideLst/>
    </p:cSldViewPr>
  </p:slideViewPr>
  <p:notesTextViewPr>
    <p:cViewPr>
      <p:scale>
        <a:sx n="1" d="1"/>
        <a:sy n="1" d="1"/>
      </p:scale>
      <p:origin x="0" y="0"/>
    </p:cViewPr>
  </p:notesTextViewPr>
  <p:notesViewPr>
    <p:cSldViewPr snapToGrid="0" snapToObjects="1">
      <p:cViewPr varScale="1">
        <p:scale>
          <a:sx n="144" d="100"/>
          <a:sy n="144" d="100"/>
        </p:scale>
        <p:origin x="33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334A4-E110-F14F-8AA9-5E4CADE2E7B3}" type="doc">
      <dgm:prSet loTypeId="urn:microsoft.com/office/officeart/2005/8/layout/pyramid1" loCatId="" qsTypeId="urn:microsoft.com/office/officeart/2005/8/quickstyle/simple1" qsCatId="simple" csTypeId="urn:microsoft.com/office/officeart/2005/8/colors/colorful1" csCatId="colorful" phldr="1"/>
      <dgm:spPr/>
    </dgm:pt>
    <dgm:pt modelId="{FFC3B1B7-082D-5843-A67C-1BFE08F34A69}">
      <dgm:prSet phldrT="[Text]" phldr="1"/>
      <dgm:spPr>
        <a:solidFill>
          <a:schemeClr val="accent6"/>
        </a:solidFill>
      </dgm:spPr>
      <dgm:t>
        <a:bodyPr/>
        <a:lstStyle/>
        <a:p>
          <a:endParaRPr lang="en-US" dirty="0"/>
        </a:p>
      </dgm:t>
    </dgm:pt>
    <dgm:pt modelId="{4B3CE6FB-A2BA-7945-AC33-80329B669218}" type="parTrans" cxnId="{8EE8575D-C8B5-F940-84A6-793BB4EAFF15}">
      <dgm:prSet/>
      <dgm:spPr/>
      <dgm:t>
        <a:bodyPr/>
        <a:lstStyle/>
        <a:p>
          <a:endParaRPr lang="en-US"/>
        </a:p>
      </dgm:t>
    </dgm:pt>
    <dgm:pt modelId="{CC23E3F3-74F7-8B4F-B7E6-6B6A0F256262}" type="sibTrans" cxnId="{8EE8575D-C8B5-F940-84A6-793BB4EAFF15}">
      <dgm:prSet/>
      <dgm:spPr/>
      <dgm:t>
        <a:bodyPr/>
        <a:lstStyle/>
        <a:p>
          <a:endParaRPr lang="en-US"/>
        </a:p>
      </dgm:t>
    </dgm:pt>
    <dgm:pt modelId="{076B74A6-4AD0-5946-A515-788ED32163BB}">
      <dgm:prSet phldrT="[Text]" phldr="1"/>
      <dgm:spPr/>
      <dgm:t>
        <a:bodyPr/>
        <a:lstStyle/>
        <a:p>
          <a:endParaRPr lang="en-US"/>
        </a:p>
      </dgm:t>
    </dgm:pt>
    <dgm:pt modelId="{4F316340-9494-5048-90FD-9EB8CB8AB8A5}" type="parTrans" cxnId="{F498CDD8-B055-834A-9DE5-2B2FC9A74BA5}">
      <dgm:prSet/>
      <dgm:spPr/>
      <dgm:t>
        <a:bodyPr/>
        <a:lstStyle/>
        <a:p>
          <a:endParaRPr lang="en-US"/>
        </a:p>
      </dgm:t>
    </dgm:pt>
    <dgm:pt modelId="{A15BA308-3043-AF41-A028-4BAB8013CAC1}" type="sibTrans" cxnId="{F498CDD8-B055-834A-9DE5-2B2FC9A74BA5}">
      <dgm:prSet/>
      <dgm:spPr/>
      <dgm:t>
        <a:bodyPr/>
        <a:lstStyle/>
        <a:p>
          <a:endParaRPr lang="en-US"/>
        </a:p>
      </dgm:t>
    </dgm:pt>
    <dgm:pt modelId="{523B9AAD-60B4-DC47-88E0-47C5D689F265}">
      <dgm:prSet phldrT="[Text]" phldr="1"/>
      <dgm:spPr/>
      <dgm:t>
        <a:bodyPr/>
        <a:lstStyle/>
        <a:p>
          <a:endParaRPr lang="en-US" dirty="0"/>
        </a:p>
      </dgm:t>
    </dgm:pt>
    <dgm:pt modelId="{D6BD0F49-B963-2749-9FE0-0C28237CB55D}" type="sibTrans" cxnId="{EDC2775F-C3DE-3D48-93EA-4F1A926B62F1}">
      <dgm:prSet/>
      <dgm:spPr/>
      <dgm:t>
        <a:bodyPr/>
        <a:lstStyle/>
        <a:p>
          <a:endParaRPr lang="en-US"/>
        </a:p>
      </dgm:t>
    </dgm:pt>
    <dgm:pt modelId="{77CE59A1-17E0-A84D-9D18-51CD7B53C223}" type="parTrans" cxnId="{EDC2775F-C3DE-3D48-93EA-4F1A926B62F1}">
      <dgm:prSet/>
      <dgm:spPr/>
      <dgm:t>
        <a:bodyPr/>
        <a:lstStyle/>
        <a:p>
          <a:endParaRPr lang="en-US"/>
        </a:p>
      </dgm:t>
    </dgm:pt>
    <dgm:pt modelId="{309EFD85-AF73-4A4F-834B-23BD9150C14D}" type="pres">
      <dgm:prSet presAssocID="{862334A4-E110-F14F-8AA9-5E4CADE2E7B3}" presName="Name0" presStyleCnt="0">
        <dgm:presLayoutVars>
          <dgm:dir/>
          <dgm:animLvl val="lvl"/>
          <dgm:resizeHandles val="exact"/>
        </dgm:presLayoutVars>
      </dgm:prSet>
      <dgm:spPr/>
    </dgm:pt>
    <dgm:pt modelId="{BC312CE8-085B-1F4C-AA76-6255F209C4CF}" type="pres">
      <dgm:prSet presAssocID="{523B9AAD-60B4-DC47-88E0-47C5D689F265}" presName="Name8" presStyleCnt="0"/>
      <dgm:spPr/>
    </dgm:pt>
    <dgm:pt modelId="{C2B25B54-EE7F-8E4E-B60D-C016C3809EA0}" type="pres">
      <dgm:prSet presAssocID="{523B9AAD-60B4-DC47-88E0-47C5D689F265}" presName="level" presStyleLbl="node1" presStyleIdx="0" presStyleCnt="3">
        <dgm:presLayoutVars>
          <dgm:chMax val="1"/>
          <dgm:bulletEnabled val="1"/>
        </dgm:presLayoutVars>
      </dgm:prSet>
      <dgm:spPr/>
    </dgm:pt>
    <dgm:pt modelId="{72FD3020-E0D6-EE4D-B7C1-C87F5A65C066}" type="pres">
      <dgm:prSet presAssocID="{523B9AAD-60B4-DC47-88E0-47C5D689F265}" presName="levelTx" presStyleLbl="revTx" presStyleIdx="0" presStyleCnt="0">
        <dgm:presLayoutVars>
          <dgm:chMax val="1"/>
          <dgm:bulletEnabled val="1"/>
        </dgm:presLayoutVars>
      </dgm:prSet>
      <dgm:spPr/>
    </dgm:pt>
    <dgm:pt modelId="{84038DF3-D550-704F-AB5B-7E329F728B53}" type="pres">
      <dgm:prSet presAssocID="{FFC3B1B7-082D-5843-A67C-1BFE08F34A69}" presName="Name8" presStyleCnt="0"/>
      <dgm:spPr/>
    </dgm:pt>
    <dgm:pt modelId="{1232E3DB-1046-274C-8597-775F981CB433}" type="pres">
      <dgm:prSet presAssocID="{FFC3B1B7-082D-5843-A67C-1BFE08F34A69}" presName="level" presStyleLbl="node1" presStyleIdx="1" presStyleCnt="3">
        <dgm:presLayoutVars>
          <dgm:chMax val="1"/>
          <dgm:bulletEnabled val="1"/>
        </dgm:presLayoutVars>
      </dgm:prSet>
      <dgm:spPr/>
    </dgm:pt>
    <dgm:pt modelId="{F7EB144E-DAC8-E641-8B46-BD60C70779A6}" type="pres">
      <dgm:prSet presAssocID="{FFC3B1B7-082D-5843-A67C-1BFE08F34A69}" presName="levelTx" presStyleLbl="revTx" presStyleIdx="0" presStyleCnt="0">
        <dgm:presLayoutVars>
          <dgm:chMax val="1"/>
          <dgm:bulletEnabled val="1"/>
        </dgm:presLayoutVars>
      </dgm:prSet>
      <dgm:spPr/>
    </dgm:pt>
    <dgm:pt modelId="{B414217C-BB49-D148-8140-6621C0FA33A7}" type="pres">
      <dgm:prSet presAssocID="{076B74A6-4AD0-5946-A515-788ED32163BB}" presName="Name8" presStyleCnt="0"/>
      <dgm:spPr/>
    </dgm:pt>
    <dgm:pt modelId="{41BC8FFF-BD51-2C4D-B5DB-9F20B664D4D0}" type="pres">
      <dgm:prSet presAssocID="{076B74A6-4AD0-5946-A515-788ED32163BB}" presName="level" presStyleLbl="node1" presStyleIdx="2" presStyleCnt="3">
        <dgm:presLayoutVars>
          <dgm:chMax val="1"/>
          <dgm:bulletEnabled val="1"/>
        </dgm:presLayoutVars>
      </dgm:prSet>
      <dgm:spPr/>
    </dgm:pt>
    <dgm:pt modelId="{116288F2-2E62-AF41-88FB-120C84D038F2}" type="pres">
      <dgm:prSet presAssocID="{076B74A6-4AD0-5946-A515-788ED32163BB}" presName="levelTx" presStyleLbl="revTx" presStyleIdx="0" presStyleCnt="0">
        <dgm:presLayoutVars>
          <dgm:chMax val="1"/>
          <dgm:bulletEnabled val="1"/>
        </dgm:presLayoutVars>
      </dgm:prSet>
      <dgm:spPr/>
    </dgm:pt>
  </dgm:ptLst>
  <dgm:cxnLst>
    <dgm:cxn modelId="{9C561401-3179-B941-9EB8-A65034D104C6}" type="presOf" srcId="{FFC3B1B7-082D-5843-A67C-1BFE08F34A69}" destId="{F7EB144E-DAC8-E641-8B46-BD60C70779A6}" srcOrd="1" destOrd="0" presId="urn:microsoft.com/office/officeart/2005/8/layout/pyramid1"/>
    <dgm:cxn modelId="{0700C716-AE98-D349-AA82-048636EEBF2B}" type="presOf" srcId="{076B74A6-4AD0-5946-A515-788ED32163BB}" destId="{41BC8FFF-BD51-2C4D-B5DB-9F20B664D4D0}" srcOrd="0" destOrd="0" presId="urn:microsoft.com/office/officeart/2005/8/layout/pyramid1"/>
    <dgm:cxn modelId="{C8F14745-3785-D24B-BD3B-00D457A2755F}" type="presOf" srcId="{523B9AAD-60B4-DC47-88E0-47C5D689F265}" destId="{72FD3020-E0D6-EE4D-B7C1-C87F5A65C066}" srcOrd="1" destOrd="0" presId="urn:microsoft.com/office/officeart/2005/8/layout/pyramid1"/>
    <dgm:cxn modelId="{40878C5C-0E7F-DA4D-9C07-497FCAFB1767}" type="presOf" srcId="{523B9AAD-60B4-DC47-88E0-47C5D689F265}" destId="{C2B25B54-EE7F-8E4E-B60D-C016C3809EA0}" srcOrd="0" destOrd="0" presId="urn:microsoft.com/office/officeart/2005/8/layout/pyramid1"/>
    <dgm:cxn modelId="{8EE8575D-C8B5-F940-84A6-793BB4EAFF15}" srcId="{862334A4-E110-F14F-8AA9-5E4CADE2E7B3}" destId="{FFC3B1B7-082D-5843-A67C-1BFE08F34A69}" srcOrd="1" destOrd="0" parTransId="{4B3CE6FB-A2BA-7945-AC33-80329B669218}" sibTransId="{CC23E3F3-74F7-8B4F-B7E6-6B6A0F256262}"/>
    <dgm:cxn modelId="{BA0BCF5D-D76C-4446-A954-AC86780D0304}" type="presOf" srcId="{FFC3B1B7-082D-5843-A67C-1BFE08F34A69}" destId="{1232E3DB-1046-274C-8597-775F981CB433}" srcOrd="0" destOrd="0" presId="urn:microsoft.com/office/officeart/2005/8/layout/pyramid1"/>
    <dgm:cxn modelId="{EDC2775F-C3DE-3D48-93EA-4F1A926B62F1}" srcId="{862334A4-E110-F14F-8AA9-5E4CADE2E7B3}" destId="{523B9AAD-60B4-DC47-88E0-47C5D689F265}" srcOrd="0" destOrd="0" parTransId="{77CE59A1-17E0-A84D-9D18-51CD7B53C223}" sibTransId="{D6BD0F49-B963-2749-9FE0-0C28237CB55D}"/>
    <dgm:cxn modelId="{B54794BB-3C5F-564A-B41A-4B10119DB7D0}" type="presOf" srcId="{862334A4-E110-F14F-8AA9-5E4CADE2E7B3}" destId="{309EFD85-AF73-4A4F-834B-23BD9150C14D}" srcOrd="0" destOrd="0" presId="urn:microsoft.com/office/officeart/2005/8/layout/pyramid1"/>
    <dgm:cxn modelId="{0FB8DCD0-87A1-ED40-A07A-35C74C51AE75}" type="presOf" srcId="{076B74A6-4AD0-5946-A515-788ED32163BB}" destId="{116288F2-2E62-AF41-88FB-120C84D038F2}" srcOrd="1" destOrd="0" presId="urn:microsoft.com/office/officeart/2005/8/layout/pyramid1"/>
    <dgm:cxn modelId="{F498CDD8-B055-834A-9DE5-2B2FC9A74BA5}" srcId="{862334A4-E110-F14F-8AA9-5E4CADE2E7B3}" destId="{076B74A6-4AD0-5946-A515-788ED32163BB}" srcOrd="2" destOrd="0" parTransId="{4F316340-9494-5048-90FD-9EB8CB8AB8A5}" sibTransId="{A15BA308-3043-AF41-A028-4BAB8013CAC1}"/>
    <dgm:cxn modelId="{B397CE31-31E1-1B4B-B204-52BF2BD309DD}" type="presParOf" srcId="{309EFD85-AF73-4A4F-834B-23BD9150C14D}" destId="{BC312CE8-085B-1F4C-AA76-6255F209C4CF}" srcOrd="0" destOrd="0" presId="urn:microsoft.com/office/officeart/2005/8/layout/pyramid1"/>
    <dgm:cxn modelId="{7EC6D1E8-4303-D94B-8FC4-453D49D3FACF}" type="presParOf" srcId="{BC312CE8-085B-1F4C-AA76-6255F209C4CF}" destId="{C2B25B54-EE7F-8E4E-B60D-C016C3809EA0}" srcOrd="0" destOrd="0" presId="urn:microsoft.com/office/officeart/2005/8/layout/pyramid1"/>
    <dgm:cxn modelId="{5DE21B27-A125-E84E-9545-0ACA9BB3F6C1}" type="presParOf" srcId="{BC312CE8-085B-1F4C-AA76-6255F209C4CF}" destId="{72FD3020-E0D6-EE4D-B7C1-C87F5A65C066}" srcOrd="1" destOrd="0" presId="urn:microsoft.com/office/officeart/2005/8/layout/pyramid1"/>
    <dgm:cxn modelId="{345B77BF-B635-DA4A-B118-E5AC143CBA96}" type="presParOf" srcId="{309EFD85-AF73-4A4F-834B-23BD9150C14D}" destId="{84038DF3-D550-704F-AB5B-7E329F728B53}" srcOrd="1" destOrd="0" presId="urn:microsoft.com/office/officeart/2005/8/layout/pyramid1"/>
    <dgm:cxn modelId="{55DF166D-129F-D344-91D6-01C56DF52112}" type="presParOf" srcId="{84038DF3-D550-704F-AB5B-7E329F728B53}" destId="{1232E3DB-1046-274C-8597-775F981CB433}" srcOrd="0" destOrd="0" presId="urn:microsoft.com/office/officeart/2005/8/layout/pyramid1"/>
    <dgm:cxn modelId="{F6DE2C1A-4A0F-284C-BA35-47C3B919E485}" type="presParOf" srcId="{84038DF3-D550-704F-AB5B-7E329F728B53}" destId="{F7EB144E-DAC8-E641-8B46-BD60C70779A6}" srcOrd="1" destOrd="0" presId="urn:microsoft.com/office/officeart/2005/8/layout/pyramid1"/>
    <dgm:cxn modelId="{D17ED301-69B3-9342-99AE-53C83E95AC58}" type="presParOf" srcId="{309EFD85-AF73-4A4F-834B-23BD9150C14D}" destId="{B414217C-BB49-D148-8140-6621C0FA33A7}" srcOrd="2" destOrd="0" presId="urn:microsoft.com/office/officeart/2005/8/layout/pyramid1"/>
    <dgm:cxn modelId="{724DD721-F972-4341-A21F-3FF938D77DCA}" type="presParOf" srcId="{B414217C-BB49-D148-8140-6621C0FA33A7}" destId="{41BC8FFF-BD51-2C4D-B5DB-9F20B664D4D0}" srcOrd="0" destOrd="0" presId="urn:microsoft.com/office/officeart/2005/8/layout/pyramid1"/>
    <dgm:cxn modelId="{4E186C45-217D-3B4E-BE62-72C5369AB4A4}" type="presParOf" srcId="{B414217C-BB49-D148-8140-6621C0FA33A7}" destId="{116288F2-2E62-AF41-88FB-120C84D038F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25B54-EE7F-8E4E-B60D-C016C3809EA0}">
      <dsp:nvSpPr>
        <dsp:cNvPr id="0" name=""/>
        <dsp:cNvSpPr/>
      </dsp:nvSpPr>
      <dsp:spPr>
        <a:xfrm>
          <a:off x="1904143" y="0"/>
          <a:ext cx="1904143" cy="1457324"/>
        </a:xfrm>
        <a:prstGeom prst="trapezoid">
          <a:avLst>
            <a:gd name="adj" fmla="val 6533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1904143" y="0"/>
        <a:ext cx="1904143" cy="1457324"/>
      </dsp:txXfrm>
    </dsp:sp>
    <dsp:sp modelId="{1232E3DB-1046-274C-8597-775F981CB433}">
      <dsp:nvSpPr>
        <dsp:cNvPr id="0" name=""/>
        <dsp:cNvSpPr/>
      </dsp:nvSpPr>
      <dsp:spPr>
        <a:xfrm>
          <a:off x="952071" y="1457325"/>
          <a:ext cx="3808287" cy="1457324"/>
        </a:xfrm>
        <a:prstGeom prst="trapezoid">
          <a:avLst>
            <a:gd name="adj" fmla="val 6533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618522" y="1457325"/>
        <a:ext cx="2475386" cy="1457324"/>
      </dsp:txXfrm>
    </dsp:sp>
    <dsp:sp modelId="{41BC8FFF-BD51-2C4D-B5DB-9F20B664D4D0}">
      <dsp:nvSpPr>
        <dsp:cNvPr id="0" name=""/>
        <dsp:cNvSpPr/>
      </dsp:nvSpPr>
      <dsp:spPr>
        <a:xfrm>
          <a:off x="0" y="2914650"/>
          <a:ext cx="5712431" cy="1457324"/>
        </a:xfrm>
        <a:prstGeom prst="trapezoid">
          <a:avLst>
            <a:gd name="adj" fmla="val 6533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999675" y="2914650"/>
        <a:ext cx="3713080" cy="1457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E08F3-DAE0-ED4E-9484-82BE30136308}" type="datetimeFigureOut">
              <a:rPr lang="en-US" smtClean="0"/>
              <a:t>12/3/19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6E63-DF5E-3E47-BC18-EF55745D7A1D}" type="slidenum">
              <a:rPr lang="en-US" smtClean="0"/>
              <a:t>‹#›</a:t>
            </a:fld>
            <a:endParaRPr lang="en-US"/>
          </a:p>
        </p:txBody>
      </p:sp>
    </p:spTree>
    <p:extLst>
      <p:ext uri="{BB962C8B-B14F-4D97-AF65-F5344CB8AC3E}">
        <p14:creationId xmlns:p14="http://schemas.microsoft.com/office/powerpoint/2010/main" val="103976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88CE8-9CF0-6A4D-86B1-D5A38BC3CEE4}"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1DBE-061A-2145-92E5-282371CCB12F}" type="slidenum">
              <a:rPr lang="en-US" smtClean="0"/>
              <a:t>‹#›</a:t>
            </a:fld>
            <a:endParaRPr lang="en-US"/>
          </a:p>
        </p:txBody>
      </p:sp>
    </p:spTree>
    <p:extLst>
      <p:ext uri="{BB962C8B-B14F-4D97-AF65-F5344CB8AC3E}">
        <p14:creationId xmlns:p14="http://schemas.microsoft.com/office/powerpoint/2010/main" val="209434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information for English speakers/readers as well as non-English speakers or English language learners. Plain language helps everyone, giving materials ahead of time can also help people who may need to take more steps towards comprehension understand (translation, reading ahead of time, etc.)</a:t>
            </a:r>
          </a:p>
        </p:txBody>
      </p:sp>
      <p:sp>
        <p:nvSpPr>
          <p:cNvPr id="4" name="Slide Number Placeholder 3"/>
          <p:cNvSpPr>
            <a:spLocks noGrp="1"/>
          </p:cNvSpPr>
          <p:nvPr>
            <p:ph type="sldNum" sz="quarter" idx="5"/>
          </p:nvPr>
        </p:nvSpPr>
        <p:spPr/>
        <p:txBody>
          <a:bodyPr/>
          <a:lstStyle/>
          <a:p>
            <a:fld id="{132E1DBE-061A-2145-92E5-282371CCB12F}" type="slidenum">
              <a:rPr lang="en-US" smtClean="0"/>
              <a:t>7</a:t>
            </a:fld>
            <a:endParaRPr lang="en-US"/>
          </a:p>
        </p:txBody>
      </p:sp>
    </p:spTree>
    <p:extLst>
      <p:ext uri="{BB962C8B-B14F-4D97-AF65-F5344CB8AC3E}">
        <p14:creationId xmlns:p14="http://schemas.microsoft.com/office/powerpoint/2010/main" val="405909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information at beginning of meetings about where bathrooms are located, making sure there is appropriate signage, providing information ahead of time, including accessible entrances if different from main access points</a:t>
            </a:r>
          </a:p>
        </p:txBody>
      </p:sp>
      <p:sp>
        <p:nvSpPr>
          <p:cNvPr id="4" name="Slide Number Placeholder 3"/>
          <p:cNvSpPr>
            <a:spLocks noGrp="1"/>
          </p:cNvSpPr>
          <p:nvPr>
            <p:ph type="sldNum" sz="quarter" idx="5"/>
          </p:nvPr>
        </p:nvSpPr>
        <p:spPr/>
        <p:txBody>
          <a:bodyPr/>
          <a:lstStyle/>
          <a:p>
            <a:fld id="{132E1DBE-061A-2145-92E5-282371CCB12F}" type="slidenum">
              <a:rPr lang="en-US" smtClean="0"/>
              <a:t>14</a:t>
            </a:fld>
            <a:endParaRPr lang="en-US"/>
          </a:p>
        </p:txBody>
      </p:sp>
    </p:spTree>
    <p:extLst>
      <p:ext uri="{BB962C8B-B14F-4D97-AF65-F5344CB8AC3E}">
        <p14:creationId xmlns:p14="http://schemas.microsoft.com/office/powerpoint/2010/main" val="1894696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9496" y="2637692"/>
            <a:ext cx="5216535" cy="1266796"/>
          </a:xfrm>
        </p:spPr>
        <p:txBody>
          <a:bodyPr anchor="b">
            <a:normAutofit/>
          </a:bodyPr>
          <a:lstStyle>
            <a:lvl1pPr algn="l">
              <a:defRPr sz="4000" baseline="0">
                <a:solidFill>
                  <a:schemeClr val="bg1"/>
                </a:solidFill>
              </a:defRPr>
            </a:lvl1pPr>
          </a:lstStyle>
          <a:p>
            <a:r>
              <a:rPr lang="en-US" dirty="0"/>
              <a:t>Click to edit title copy here</a:t>
            </a:r>
          </a:p>
        </p:txBody>
      </p:sp>
      <p:sp>
        <p:nvSpPr>
          <p:cNvPr id="3" name="Subtitle 2"/>
          <p:cNvSpPr>
            <a:spLocks noGrp="1"/>
          </p:cNvSpPr>
          <p:nvPr>
            <p:ph type="subTitle" idx="1" hasCustomPrompt="1"/>
          </p:nvPr>
        </p:nvSpPr>
        <p:spPr>
          <a:xfrm>
            <a:off x="8160578" y="2637692"/>
            <a:ext cx="3630168" cy="1858337"/>
          </a:xfrm>
        </p:spPr>
        <p:txBody>
          <a:bodyPr/>
          <a:lstStyle>
            <a:lvl1pPr marL="0" marR="0" indent="0" algn="l" defTabSz="914400" rtl="0" eaLnBrk="1" fontAlgn="auto" latinLnBrk="0" hangingPunct="1">
              <a:lnSpc>
                <a:spcPct val="100000"/>
              </a:lnSpc>
              <a:spcBef>
                <a:spcPts val="1000"/>
              </a:spcBef>
              <a:spcAft>
                <a:spcPts val="600"/>
              </a:spcAft>
              <a:buClrTx/>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text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endParaRPr lang="en-US" dirty="0"/>
          </a:p>
        </p:txBody>
      </p:sp>
      <p:pic>
        <p:nvPicPr>
          <p:cNvPr id="4" name="Picture 3"/>
          <p:cNvPicPr>
            <a:picLocks noChangeAspect="1"/>
          </p:cNvPicPr>
          <p:nvPr userDrawn="1"/>
        </p:nvPicPr>
        <p:blipFill>
          <a:blip r:embed="rId3"/>
          <a:stretch>
            <a:fillRect/>
          </a:stretch>
        </p:blipFill>
        <p:spPr>
          <a:xfrm>
            <a:off x="8296255" y="5489511"/>
            <a:ext cx="3541266" cy="905341"/>
          </a:xfrm>
          <a:prstGeom prst="rect">
            <a:avLst/>
          </a:prstGeom>
        </p:spPr>
      </p:pic>
    </p:spTree>
    <p:extLst>
      <p:ext uri="{BB962C8B-B14F-4D97-AF65-F5344CB8AC3E}">
        <p14:creationId xmlns:p14="http://schemas.microsoft.com/office/powerpoint/2010/main" val="102566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rot="5400000">
            <a:off x="-883243" y="2197429"/>
            <a:ext cx="3784487" cy="1189242"/>
          </a:xfrm>
        </p:spPr>
        <p:txBody>
          <a:bodyPr/>
          <a:lstStyle/>
          <a:p>
            <a:r>
              <a:rPr lang="en-US" dirty="0"/>
              <a:t>Click to edit Master title style</a:t>
            </a:r>
          </a:p>
        </p:txBody>
      </p:sp>
      <p:sp>
        <p:nvSpPr>
          <p:cNvPr id="9" name="Text Placeholder 2"/>
          <p:cNvSpPr>
            <a:spLocks noGrp="1"/>
          </p:cNvSpPr>
          <p:nvPr>
            <p:ph idx="1"/>
          </p:nvPr>
        </p:nvSpPr>
        <p:spPr>
          <a:xfrm>
            <a:off x="5687696" y="899806"/>
            <a:ext cx="5364932"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1"/>
          </p:nvPr>
        </p:nvSpPr>
        <p:spPr>
          <a:xfrm>
            <a:off x="1828800" y="3482623"/>
            <a:ext cx="3611140" cy="2466622"/>
          </a:xfrm>
        </p:spPr>
        <p:txBody>
          <a:bodyPr/>
          <a:lstStyle/>
          <a:p>
            <a:endParaRPr lang="en-US"/>
          </a:p>
        </p:txBody>
      </p:sp>
      <p:sp>
        <p:nvSpPr>
          <p:cNvPr id="12" name="Picture Placeholder 3"/>
          <p:cNvSpPr>
            <a:spLocks noGrp="1"/>
          </p:cNvSpPr>
          <p:nvPr>
            <p:ph type="pic" sz="quarter" idx="12"/>
          </p:nvPr>
        </p:nvSpPr>
        <p:spPr>
          <a:xfrm>
            <a:off x="1828800" y="899806"/>
            <a:ext cx="3611140" cy="2466622"/>
          </a:xfrm>
        </p:spPr>
        <p:txBody>
          <a:bodyPr/>
          <a:lstStyle/>
          <a:p>
            <a:endParaRPr lang="en-US"/>
          </a:p>
        </p:txBody>
      </p:sp>
      <p:sp>
        <p:nvSpPr>
          <p:cNvPr id="14" name="TextBox 13"/>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Tree>
    <p:extLst>
      <p:ext uri="{BB962C8B-B14F-4D97-AF65-F5344CB8AC3E}">
        <p14:creationId xmlns:p14="http://schemas.microsoft.com/office/powerpoint/2010/main" val="335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1-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10"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40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1-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4" name="Text Placeholder 2"/>
          <p:cNvSpPr>
            <a:spLocks noGrp="1"/>
          </p:cNvSpPr>
          <p:nvPr>
            <p:ph idx="1" hasCustomPrompt="1"/>
          </p:nvPr>
        </p:nvSpPr>
        <p:spPr>
          <a:xfrm>
            <a:off x="573023"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94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logo&#10;Title + Content 1- two column w/chart+logo&#10;Title + Content 1- two column w/char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427288"/>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8"/>
          <p:cNvSpPr>
            <a:spLocks noGrp="1"/>
          </p:cNvSpPr>
          <p:nvPr>
            <p:ph type="chart" sz="quarter" idx="11"/>
          </p:nvPr>
        </p:nvSpPr>
        <p:spPr>
          <a:xfrm>
            <a:off x="4436533" y="2427288"/>
            <a:ext cx="6652155" cy="3575050"/>
          </a:xfrm>
        </p:spPr>
        <p:txBody>
          <a:bodyPr/>
          <a:lstStyle/>
          <a:p>
            <a:endParaRPr lang="en-US"/>
          </a:p>
        </p:txBody>
      </p:sp>
    </p:spTree>
    <p:extLst>
      <p:ext uri="{BB962C8B-B14F-4D97-AF65-F5344CB8AC3E}">
        <p14:creationId xmlns:p14="http://schemas.microsoft.com/office/powerpoint/2010/main" val="18158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8"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4"/>
          <p:cNvGraphicFramePr>
            <a:graphicFrameLocks noGrp="1"/>
          </p:cNvGraphicFramePr>
          <p:nvPr userDrawn="1">
            <p:extLst>
              <p:ext uri="{D42A27DB-BD31-4B8C-83A1-F6EECF244321}">
                <p14:modId xmlns:p14="http://schemas.microsoft.com/office/powerpoint/2010/main" val="276980634"/>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2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dirty="0"/>
              <a:t>Click to edit Master title style</a:t>
            </a:r>
          </a:p>
        </p:txBody>
      </p:sp>
      <p:sp>
        <p:nvSpPr>
          <p:cNvPr id="5" name="Picture Placeholder 3"/>
          <p:cNvSpPr>
            <a:spLocks noGrp="1"/>
          </p:cNvSpPr>
          <p:nvPr>
            <p:ph type="pic" sz="quarter" idx="11"/>
          </p:nvPr>
        </p:nvSpPr>
        <p:spPr>
          <a:xfrm>
            <a:off x="1828800" y="3482623"/>
            <a:ext cx="3611140" cy="2466622"/>
          </a:xfrm>
        </p:spPr>
        <p:txBody>
          <a:bodyPr/>
          <a:lstStyle/>
          <a:p>
            <a:endParaRPr lang="en-US"/>
          </a:p>
        </p:txBody>
      </p:sp>
      <p:sp>
        <p:nvSpPr>
          <p:cNvPr id="6" name="Picture Placeholder 3"/>
          <p:cNvSpPr>
            <a:spLocks noGrp="1"/>
          </p:cNvSpPr>
          <p:nvPr>
            <p:ph type="pic" sz="quarter" idx="12"/>
          </p:nvPr>
        </p:nvSpPr>
        <p:spPr>
          <a:xfrm>
            <a:off x="1828800" y="899806"/>
            <a:ext cx="3611140" cy="2466622"/>
          </a:xfrm>
        </p:spPr>
        <p:txBody>
          <a:bodyPr/>
          <a:lstStyle/>
          <a:p>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9" y="899805"/>
            <a:ext cx="5236430" cy="50494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8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1-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68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1-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6" name="Text Placeholder 2"/>
          <p:cNvSpPr>
            <a:spLocks noGrp="1"/>
          </p:cNvSpPr>
          <p:nvPr>
            <p:ph idx="11" hasCustomPrompt="1"/>
          </p:nvPr>
        </p:nvSpPr>
        <p:spPr>
          <a:xfrm>
            <a:off x="573024" y="2291969"/>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2" hasCustomPrompt="1"/>
          </p:nvPr>
        </p:nvSpPr>
        <p:spPr>
          <a:xfrm>
            <a:off x="6034572" y="2291968"/>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20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7"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306973"/>
            <a:ext cx="6652155" cy="3575050"/>
          </a:xfrm>
        </p:spPr>
        <p:txBody>
          <a:bodyPr/>
          <a:lstStyle/>
          <a:p>
            <a:endParaRPr lang="en-US"/>
          </a:p>
        </p:txBody>
      </p:sp>
    </p:spTree>
    <p:extLst>
      <p:ext uri="{BB962C8B-B14F-4D97-AF65-F5344CB8AC3E}">
        <p14:creationId xmlns:p14="http://schemas.microsoft.com/office/powerpoint/2010/main" val="99649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5"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6" name="Table 5"/>
          <p:cNvGraphicFramePr>
            <a:graphicFrameLocks noGrp="1"/>
          </p:cNvGraphicFramePr>
          <p:nvPr userDrawn="1">
            <p:extLst>
              <p:ext uri="{D42A27DB-BD31-4B8C-83A1-F6EECF244321}">
                <p14:modId xmlns:p14="http://schemas.microsoft.com/office/powerpoint/2010/main" val="85519765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298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ln>
            <a:solidFill>
              <a:schemeClr val="accent1"/>
            </a:solidFill>
          </a:ln>
        </p:spPr>
      </p:pic>
      <p:sp>
        <p:nvSpPr>
          <p:cNvPr id="2" name="Title 1"/>
          <p:cNvSpPr>
            <a:spLocks noGrp="1"/>
          </p:cNvSpPr>
          <p:nvPr>
            <p:ph type="title" hasCustomPrompt="1"/>
          </p:nvPr>
        </p:nvSpPr>
        <p:spPr>
          <a:xfrm>
            <a:off x="0" y="2674302"/>
            <a:ext cx="12192000" cy="1509395"/>
          </a:xfrm>
        </p:spPr>
        <p:txBody>
          <a:bodyPr>
            <a:noAutofit/>
          </a:bodyPr>
          <a:lstStyle>
            <a:lvl1pPr algn="ctr">
              <a:defRPr sz="14000" baseline="0">
                <a:solidFill>
                  <a:schemeClr val="bg1"/>
                </a:solidFill>
              </a:defRPr>
            </a:lvl1pPr>
          </a:lstStyle>
          <a:p>
            <a:r>
              <a:rPr lang="en-US" dirty="0"/>
              <a:t>Welcome</a:t>
            </a:r>
          </a:p>
        </p:txBody>
      </p:sp>
      <p:sp>
        <p:nvSpPr>
          <p:cNvPr id="6" name="Rectangle 5"/>
          <p:cNvSpPr/>
          <p:nvPr userDrawn="1"/>
        </p:nvSpPr>
        <p:spPr>
          <a:xfrm>
            <a:off x="5788036" y="189023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7" name="Rectangle 6"/>
          <p:cNvSpPr/>
          <p:nvPr userDrawn="1"/>
        </p:nvSpPr>
        <p:spPr>
          <a:xfrm>
            <a:off x="5788036" y="480646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3" name="Picture 2"/>
          <p:cNvPicPr>
            <a:picLocks noChangeAspect="1"/>
          </p:cNvPicPr>
          <p:nvPr userDrawn="1"/>
        </p:nvPicPr>
        <p:blipFill>
          <a:blip r:embed="rId3"/>
          <a:stretch>
            <a:fillRect/>
          </a:stretch>
        </p:blipFill>
        <p:spPr>
          <a:xfrm>
            <a:off x="8366441" y="5769421"/>
            <a:ext cx="3400442" cy="869338"/>
          </a:xfrm>
          <a:prstGeom prst="rect">
            <a:avLst/>
          </a:prstGeom>
        </p:spPr>
      </p:pic>
    </p:spTree>
    <p:extLst>
      <p:ext uri="{BB962C8B-B14F-4D97-AF65-F5344CB8AC3E}">
        <p14:creationId xmlns:p14="http://schemas.microsoft.com/office/powerpoint/2010/main" val="145239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dirty="0"/>
              <a:t>Click to edit Master title style</a:t>
            </a:r>
          </a:p>
        </p:txBody>
      </p:sp>
      <p:sp>
        <p:nvSpPr>
          <p:cNvPr id="5" name="Picture Placeholder 3"/>
          <p:cNvSpPr>
            <a:spLocks noGrp="1"/>
          </p:cNvSpPr>
          <p:nvPr>
            <p:ph type="pic" sz="quarter" idx="11"/>
          </p:nvPr>
        </p:nvSpPr>
        <p:spPr>
          <a:xfrm>
            <a:off x="1828800" y="3482623"/>
            <a:ext cx="3611140" cy="2466622"/>
          </a:xfrm>
        </p:spPr>
        <p:txBody>
          <a:bodyPr/>
          <a:lstStyle/>
          <a:p>
            <a:endParaRPr lang="en-US"/>
          </a:p>
        </p:txBody>
      </p:sp>
      <p:sp>
        <p:nvSpPr>
          <p:cNvPr id="6" name="Picture Placeholder 3"/>
          <p:cNvSpPr>
            <a:spLocks noGrp="1"/>
          </p:cNvSpPr>
          <p:nvPr>
            <p:ph type="pic" sz="quarter" idx="12"/>
          </p:nvPr>
        </p:nvSpPr>
        <p:spPr>
          <a:xfrm>
            <a:off x="1828800" y="899806"/>
            <a:ext cx="3611140" cy="2466622"/>
          </a:xfrm>
        </p:spPr>
        <p:txBody>
          <a:bodyPr/>
          <a:lstStyle/>
          <a:p>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8" y="899805"/>
            <a:ext cx="4892046" cy="50494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52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2-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12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2-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8" name="Text Placeholder 2"/>
          <p:cNvSpPr>
            <a:spLocks noGrp="1"/>
          </p:cNvSpPr>
          <p:nvPr>
            <p:ph idx="10"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2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Content Placeholder 6"/>
          <p:cNvSpPr>
            <a:spLocks noGrp="1"/>
          </p:cNvSpPr>
          <p:nvPr>
            <p:ph sz="quarter" idx="10" hasCustomPrompt="1"/>
          </p:nvPr>
        </p:nvSpPr>
        <p:spPr>
          <a:xfrm>
            <a:off x="573024" y="2282910"/>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282910"/>
            <a:ext cx="6652155" cy="3575050"/>
          </a:xfrm>
        </p:spPr>
        <p:txBody>
          <a:bodyPr/>
          <a:lstStyle/>
          <a:p>
            <a:endParaRPr lang="en-US"/>
          </a:p>
        </p:txBody>
      </p:sp>
    </p:spTree>
    <p:extLst>
      <p:ext uri="{BB962C8B-B14F-4D97-AF65-F5344CB8AC3E}">
        <p14:creationId xmlns:p14="http://schemas.microsoft.com/office/powerpoint/2010/main" val="75059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2- one column w/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14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 two column w/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6"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3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2-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1"/>
          </p:nvPr>
        </p:nvSpPr>
        <p:spPr>
          <a:xfrm>
            <a:off x="4470399" y="2306973"/>
            <a:ext cx="6652155" cy="3575050"/>
          </a:xfrm>
        </p:spPr>
        <p:txBody>
          <a:bodyPr/>
          <a:lstStyle/>
          <a:p>
            <a:endParaRPr lang="en-US"/>
          </a:p>
        </p:txBody>
      </p:sp>
    </p:spTree>
    <p:extLst>
      <p:ext uri="{BB962C8B-B14F-4D97-AF65-F5344CB8AC3E}">
        <p14:creationId xmlns:p14="http://schemas.microsoft.com/office/powerpoint/2010/main" val="211987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2-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01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2-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13" name="Text Placeholder 12"/>
          <p:cNvSpPr>
            <a:spLocks noGrp="1"/>
          </p:cNvSpPr>
          <p:nvPr>
            <p:ph type="body" sz="quarter" idx="10"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1" hasCustomPrompt="1"/>
          </p:nvPr>
        </p:nvSpPr>
        <p:spPr>
          <a:xfrm>
            <a:off x="6126369" y="2277729"/>
            <a:ext cx="4980321" cy="3521492"/>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86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3"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8"/>
          <p:cNvSpPr>
            <a:spLocks noGrp="1"/>
          </p:cNvSpPr>
          <p:nvPr>
            <p:ph type="chart" sz="quarter" idx="11"/>
          </p:nvPr>
        </p:nvSpPr>
        <p:spPr>
          <a:xfrm>
            <a:off x="4470399" y="2306973"/>
            <a:ext cx="6652155" cy="3575050"/>
          </a:xfrm>
        </p:spPr>
        <p:txBody>
          <a:bodyPr/>
          <a:lstStyle/>
          <a:p>
            <a:endParaRPr lang="en-US"/>
          </a:p>
        </p:txBody>
      </p:sp>
    </p:spTree>
    <p:extLst>
      <p:ext uri="{BB962C8B-B14F-4D97-AF65-F5344CB8AC3E}">
        <p14:creationId xmlns:p14="http://schemas.microsoft.com/office/powerpoint/2010/main" val="1755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4" name="Rectangle 3"/>
          <p:cNvSpPr/>
          <p:nvPr userDrawn="1"/>
        </p:nvSpPr>
        <p:spPr>
          <a:xfrm>
            <a:off x="0" y="0"/>
            <a:ext cx="6096000" cy="6858000"/>
          </a:xfrm>
          <a:prstGeom prst="rect">
            <a:avLst/>
          </a:prstGeom>
          <a:solidFill>
            <a:srgbClr val="00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7561" y="1629631"/>
            <a:ext cx="5363737" cy="2246769"/>
          </a:xfrm>
          <a:prstGeom prst="rect">
            <a:avLst/>
          </a:prstGeom>
          <a:noFill/>
        </p:spPr>
        <p:txBody>
          <a:bodyPr wrap="square" rtlCol="0">
            <a:spAutoFit/>
          </a:bodyPr>
          <a:lstStyle/>
          <a:p>
            <a:r>
              <a:rPr lang="en-US" sz="7000" b="1" i="0" dirty="0">
                <a:solidFill>
                  <a:schemeClr val="bg1"/>
                </a:solidFill>
                <a:latin typeface="Times New Roman" charset="0"/>
              </a:rPr>
              <a:t>University </a:t>
            </a:r>
            <a:br>
              <a:rPr lang="en-US" sz="7000" b="1" i="0" dirty="0">
                <a:solidFill>
                  <a:schemeClr val="bg1"/>
                </a:solidFill>
                <a:latin typeface="Times New Roman" charset="0"/>
              </a:rPr>
            </a:br>
            <a:r>
              <a:rPr lang="en-US" sz="7000" b="1" i="0" baseline="0" dirty="0">
                <a:solidFill>
                  <a:schemeClr val="bg1"/>
                </a:solidFill>
                <a:latin typeface="Times New Roman" charset="0"/>
              </a:rPr>
              <a:t>of Vermont</a:t>
            </a:r>
            <a:endParaRPr lang="en-US" sz="7000" b="1" i="0" dirty="0">
              <a:solidFill>
                <a:schemeClr val="bg1"/>
              </a:solidFill>
              <a:latin typeface="Times New Roman" charset="0"/>
            </a:endParaRPr>
          </a:p>
        </p:txBody>
      </p:sp>
      <p:sp>
        <p:nvSpPr>
          <p:cNvPr id="6" name="TextBox 5"/>
          <p:cNvSpPr txBox="1"/>
          <p:nvPr userDrawn="1"/>
        </p:nvSpPr>
        <p:spPr>
          <a:xfrm>
            <a:off x="557561" y="4605453"/>
            <a:ext cx="3267307" cy="400110"/>
          </a:xfrm>
          <a:prstGeom prst="rect">
            <a:avLst/>
          </a:prstGeom>
          <a:noFill/>
        </p:spPr>
        <p:txBody>
          <a:bodyPr wrap="square" rtlCol="0">
            <a:spAutoFit/>
          </a:bodyPr>
          <a:lstStyle/>
          <a:p>
            <a:r>
              <a:rPr lang="en-US" sz="2000" b="1" i="0" baseline="0" dirty="0">
                <a:solidFill>
                  <a:schemeClr val="bg1"/>
                </a:solidFill>
                <a:latin typeface="Century Gothic" charset="0"/>
              </a:rPr>
              <a:t>Since 1791</a:t>
            </a:r>
          </a:p>
        </p:txBody>
      </p:sp>
      <p:sp>
        <p:nvSpPr>
          <p:cNvPr id="7" name="Rectangle 6"/>
          <p:cNvSpPr/>
          <p:nvPr userDrawn="1"/>
        </p:nvSpPr>
        <p:spPr>
          <a:xfrm>
            <a:off x="635618" y="4137103"/>
            <a:ext cx="646771" cy="198609"/>
          </a:xfrm>
          <a:prstGeom prst="rect">
            <a:avLst/>
          </a:prstGeom>
          <a:solidFill>
            <a:srgbClr val="B2D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1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3-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991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 Content 3-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10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Tree>
    <p:extLst>
      <p:ext uri="{BB962C8B-B14F-4D97-AF65-F5344CB8AC3E}">
        <p14:creationId xmlns:p14="http://schemas.microsoft.com/office/powerpoint/2010/main" val="2034837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3" y="831469"/>
            <a:ext cx="10952931" cy="1325563"/>
          </a:xfrm>
        </p:spPr>
        <p:txBody>
          <a:bodyPr/>
          <a:lstStyle/>
          <a:p>
            <a:r>
              <a:rPr lang="en-US" dirty="0"/>
              <a:t>Click to edit title copy</a:t>
            </a:r>
          </a:p>
        </p:txBody>
      </p:sp>
      <p:sp>
        <p:nvSpPr>
          <p:cNvPr id="6"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068187730"/>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88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dirty="0"/>
              <a:t>Click to edit Master title style</a:t>
            </a:r>
          </a:p>
        </p:txBody>
      </p:sp>
      <p:sp>
        <p:nvSpPr>
          <p:cNvPr id="5" name="Picture Placeholder 3"/>
          <p:cNvSpPr>
            <a:spLocks noGrp="1"/>
          </p:cNvSpPr>
          <p:nvPr>
            <p:ph type="pic" sz="quarter" idx="11"/>
          </p:nvPr>
        </p:nvSpPr>
        <p:spPr>
          <a:xfrm>
            <a:off x="1828800" y="3482623"/>
            <a:ext cx="3611140" cy="2466622"/>
          </a:xfrm>
        </p:spPr>
        <p:txBody>
          <a:bodyPr/>
          <a:lstStyle/>
          <a:p>
            <a:endParaRPr lang="en-US"/>
          </a:p>
        </p:txBody>
      </p:sp>
      <p:sp>
        <p:nvSpPr>
          <p:cNvPr id="6" name="Picture Placeholder 3"/>
          <p:cNvSpPr>
            <a:spLocks noGrp="1"/>
          </p:cNvSpPr>
          <p:nvPr>
            <p:ph type="pic" sz="quarter" idx="12"/>
          </p:nvPr>
        </p:nvSpPr>
        <p:spPr>
          <a:xfrm>
            <a:off x="1828800" y="899806"/>
            <a:ext cx="3611140" cy="2466622"/>
          </a:xfrm>
        </p:spPr>
        <p:txBody>
          <a:bodyPr/>
          <a:lstStyle/>
          <a:p>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8" y="899805"/>
            <a:ext cx="5842072" cy="50494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591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Click to edit title copyedit Master title style</a:t>
            </a:r>
          </a:p>
        </p:txBody>
      </p:sp>
      <p:sp>
        <p:nvSpPr>
          <p:cNvPr id="5" name="Text Placeholder 2"/>
          <p:cNvSpPr>
            <a:spLocks noGrp="1"/>
          </p:cNvSpPr>
          <p:nvPr>
            <p:ph idx="1" hasCustomPrompt="1"/>
          </p:nvPr>
        </p:nvSpPr>
        <p:spPr>
          <a:xfrm>
            <a:off x="573024" y="2291969"/>
            <a:ext cx="10515600" cy="3699757"/>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47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3-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3796010"/>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2"/>
          <p:cNvSpPr>
            <a:spLocks noGrp="1"/>
          </p:cNvSpPr>
          <p:nvPr>
            <p:ph type="body" sz="quarter" idx="12" hasCustomPrompt="1"/>
          </p:nvPr>
        </p:nvSpPr>
        <p:spPr>
          <a:xfrm>
            <a:off x="6083487"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9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10;Title + Content 3- one column w/logo&#10;Title + Content 3-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Tree>
    <p:extLst>
      <p:ext uri="{BB962C8B-B14F-4D97-AF65-F5344CB8AC3E}">
        <p14:creationId xmlns:p14="http://schemas.microsoft.com/office/powerpoint/2010/main" val="15869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6"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914333839"/>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8832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dirty="0"/>
              <a:t>Click to edit Master title style</a:t>
            </a:r>
          </a:p>
        </p:txBody>
      </p:sp>
      <p:sp>
        <p:nvSpPr>
          <p:cNvPr id="5" name="Picture Placeholder 3"/>
          <p:cNvSpPr>
            <a:spLocks noGrp="1"/>
          </p:cNvSpPr>
          <p:nvPr>
            <p:ph type="pic" sz="quarter" idx="11"/>
          </p:nvPr>
        </p:nvSpPr>
        <p:spPr>
          <a:xfrm>
            <a:off x="1828800" y="3482623"/>
            <a:ext cx="3611140" cy="2466622"/>
          </a:xfrm>
        </p:spPr>
        <p:txBody>
          <a:bodyPr/>
          <a:lstStyle/>
          <a:p>
            <a:endParaRPr lang="en-US"/>
          </a:p>
        </p:txBody>
      </p:sp>
      <p:sp>
        <p:nvSpPr>
          <p:cNvPr id="6" name="Picture Placeholder 3"/>
          <p:cNvSpPr>
            <a:spLocks noGrp="1"/>
          </p:cNvSpPr>
          <p:nvPr>
            <p:ph type="pic" sz="quarter" idx="12"/>
          </p:nvPr>
        </p:nvSpPr>
        <p:spPr>
          <a:xfrm>
            <a:off x="1828800" y="899806"/>
            <a:ext cx="3611140" cy="2466622"/>
          </a:xfrm>
        </p:spPr>
        <p:txBody>
          <a:bodyPr/>
          <a:lstStyle/>
          <a:p>
            <a:endParaRPr lang="en-US"/>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7" y="899805"/>
            <a:ext cx="5925200" cy="50494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3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103"/>
            <a:ext cx="12192000" cy="6858000"/>
          </a:xfrm>
          <a:prstGeom prst="rect">
            <a:avLst/>
          </a:prstGeom>
        </p:spPr>
      </p:pic>
      <p:sp>
        <p:nvSpPr>
          <p:cNvPr id="2" name="Title 1"/>
          <p:cNvSpPr>
            <a:spLocks noGrp="1"/>
          </p:cNvSpPr>
          <p:nvPr>
            <p:ph type="title" hasCustomPrompt="1"/>
          </p:nvPr>
        </p:nvSpPr>
        <p:spPr>
          <a:xfrm>
            <a:off x="573024" y="2116571"/>
            <a:ext cx="11005257" cy="553058"/>
          </a:xfrm>
        </p:spPr>
        <p:txBody>
          <a:bodyPr>
            <a:noAutofit/>
          </a:bodyPr>
          <a:lstStyle>
            <a:lvl1pPr algn="ctr">
              <a:defRPr sz="5000" b="0" i="0" baseline="0">
                <a:latin typeface="Impact" charset="0"/>
              </a:defRPr>
            </a:lvl1pPr>
          </a:lstStyle>
          <a:p>
            <a:r>
              <a:rPr lang="en-US" dirty="0"/>
              <a:t>CLICK TO EDIT TEXT COPY</a:t>
            </a:r>
          </a:p>
        </p:txBody>
      </p:sp>
      <p:pic>
        <p:nvPicPr>
          <p:cNvPr id="6" name="Picture 5"/>
          <p:cNvPicPr>
            <a:picLocks noChangeAspect="1"/>
          </p:cNvPicPr>
          <p:nvPr userDrawn="1"/>
        </p:nvPicPr>
        <p:blipFill>
          <a:blip r:embed="rId3"/>
          <a:stretch>
            <a:fillRect/>
          </a:stretch>
        </p:blipFill>
        <p:spPr>
          <a:xfrm>
            <a:off x="4359195" y="5322741"/>
            <a:ext cx="3541266" cy="905341"/>
          </a:xfrm>
          <a:prstGeom prst="rect">
            <a:avLst/>
          </a:prstGeom>
        </p:spPr>
      </p:pic>
    </p:spTree>
    <p:extLst>
      <p:ext uri="{BB962C8B-B14F-4D97-AF65-F5344CB8AC3E}">
        <p14:creationId xmlns:p14="http://schemas.microsoft.com/office/powerpoint/2010/main" val="207200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3-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025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3-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3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6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p:cNvGraphicFramePr>
            <a:graphicFrameLocks noGrp="1"/>
          </p:cNvGraphicFramePr>
          <p:nvPr userDrawn="1">
            <p:extLst>
              <p:ext uri="{D42A27DB-BD31-4B8C-83A1-F6EECF244321}">
                <p14:modId xmlns:p14="http://schemas.microsoft.com/office/powerpoint/2010/main" val="57045357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838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idx="1"/>
          </p:nvPr>
        </p:nvSpPr>
        <p:spPr>
          <a:xfrm>
            <a:off x="5763490" y="899805"/>
            <a:ext cx="4674919" cy="50494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rot="5400000">
            <a:off x="-883243" y="2197429"/>
            <a:ext cx="3784487" cy="1189242"/>
          </a:xfrm>
        </p:spPr>
        <p:txBody>
          <a:bodyPr/>
          <a:lstStyle/>
          <a:p>
            <a:r>
              <a:rPr lang="en-US" dirty="0"/>
              <a:t>Click to edit Master title style</a:t>
            </a:r>
          </a:p>
        </p:txBody>
      </p:sp>
      <p:sp>
        <p:nvSpPr>
          <p:cNvPr id="6" name="Picture Placeholder 3"/>
          <p:cNvSpPr>
            <a:spLocks noGrp="1"/>
          </p:cNvSpPr>
          <p:nvPr>
            <p:ph type="pic" sz="quarter" idx="11"/>
          </p:nvPr>
        </p:nvSpPr>
        <p:spPr>
          <a:xfrm>
            <a:off x="1828800" y="3482623"/>
            <a:ext cx="3611140" cy="2466622"/>
          </a:xfrm>
        </p:spPr>
        <p:txBody>
          <a:bodyPr/>
          <a:lstStyle/>
          <a:p>
            <a:endParaRPr lang="en-US"/>
          </a:p>
        </p:txBody>
      </p:sp>
      <p:sp>
        <p:nvSpPr>
          <p:cNvPr id="7" name="Picture Placeholder 3"/>
          <p:cNvSpPr>
            <a:spLocks noGrp="1"/>
          </p:cNvSpPr>
          <p:nvPr>
            <p:ph type="pic" sz="quarter" idx="12"/>
          </p:nvPr>
        </p:nvSpPr>
        <p:spPr>
          <a:xfrm>
            <a:off x="1828800" y="899806"/>
            <a:ext cx="3611140" cy="2466622"/>
          </a:xfrm>
        </p:spPr>
        <p:txBody>
          <a:bodyPr/>
          <a:lstStyle/>
          <a:p>
            <a:endParaRPr lang="en-US"/>
          </a:p>
        </p:txBody>
      </p:sp>
      <p:sp>
        <p:nvSpPr>
          <p:cNvPr id="8" name="TextBox 7"/>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Tree>
    <p:extLst>
      <p:ext uri="{BB962C8B-B14F-4D97-AF65-F5344CB8AC3E}">
        <p14:creationId xmlns:p14="http://schemas.microsoft.com/office/powerpoint/2010/main" val="99329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Content 1a- one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9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Content 1a- two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04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Content 1a- one column w/chart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08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10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 Content 1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7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2116570"/>
            <a:ext cx="11005257" cy="752753"/>
          </a:xfrm>
        </p:spPr>
        <p:txBody>
          <a:bodyPr>
            <a:normAutofit/>
          </a:bodyPr>
          <a:lstStyle>
            <a:lvl1pPr algn="ctr">
              <a:defRPr sz="3200" b="0" i="0" baseline="0">
                <a:solidFill>
                  <a:srgbClr val="B2D23E"/>
                </a:solidFill>
                <a:latin typeface="Impact" charset="0"/>
              </a:defRPr>
            </a:lvl1pPr>
          </a:lstStyle>
          <a:p>
            <a:pPr algn="ctr"/>
            <a:r>
              <a:rPr lang="en-US" sz="5000" cap="all" baseline="0" dirty="0">
                <a:solidFill>
                  <a:srgbClr val="B2D23E"/>
                </a:solidFill>
                <a:latin typeface="Impact" charset="0"/>
              </a:rPr>
              <a:t>CLICK TO EDIT TEXT</a:t>
            </a:r>
          </a:p>
        </p:txBody>
      </p:sp>
    </p:spTree>
    <p:extLst>
      <p:ext uri="{BB962C8B-B14F-4D97-AF65-F5344CB8AC3E}">
        <p14:creationId xmlns:p14="http://schemas.microsoft.com/office/powerpoint/2010/main" val="200841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char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16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2a-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2a- two column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711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2a- one column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383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Content 2a- one column w/seal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14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 Content 2a- two column w/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12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 Content 2a- one column /seal+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530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Content 3a-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375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Content 3a-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74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Content 3a- one column w/char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Tree>
    <p:extLst>
      <p:ext uri="{BB962C8B-B14F-4D97-AF65-F5344CB8AC3E}">
        <p14:creationId xmlns:p14="http://schemas.microsoft.com/office/powerpoint/2010/main" val="129200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1-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580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 Content 3a- one column w/seal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802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 Content 3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142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Content 3a- one column /seal+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34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ontent 4-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8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ontent 4-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0" hasCustomPrompt="1"/>
          </p:nvPr>
        </p:nvSpPr>
        <p:spPr>
          <a:xfrm>
            <a:off x="573024" y="2438213"/>
            <a:ext cx="5121923" cy="3914461"/>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5966701" y="2434296"/>
            <a:ext cx="5121923" cy="391837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820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ontent 4-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endParaRPr lang="en-US"/>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2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ontent 5-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5" name="Text Placeholder 2"/>
          <p:cNvSpPr>
            <a:spLocks noGrp="1"/>
          </p:cNvSpPr>
          <p:nvPr>
            <p:ph idx="1"/>
          </p:nvPr>
        </p:nvSpPr>
        <p:spPr>
          <a:xfrm>
            <a:off x="573023" y="2291969"/>
            <a:ext cx="10961751" cy="3784981"/>
          </a:xfrm>
          <a:prstGeom prst="rect">
            <a:avLst/>
          </a:prstGeom>
        </p:spPr>
        <p:txBody>
          <a:bodyPr vert="horz" lIns="91440" tIns="45720" rIns="91440" bIns="45720" rtlCol="0">
            <a:normAutofit/>
          </a:bodyPr>
          <a:lstStyle>
            <a:lvl1pPr marL="0" indent="0">
              <a:buFont typeface="Arial" charset="0"/>
              <a:buNone/>
              <a:defRPr b="1" i="0" baseline="0">
                <a:solidFill>
                  <a:schemeClr val="bg1"/>
                </a:solidFill>
                <a:latin typeface="Raleway SemiBold" charset="0"/>
                <a:ea typeface="Raleway SemiBold" charset="0"/>
                <a:cs typeface="Raleway SemiBold" charset="0"/>
              </a:defRPr>
            </a:lvl1pPr>
            <a:lvl2pPr>
              <a:defRPr b="1" i="0" baseline="0">
                <a:solidFill>
                  <a:schemeClr val="bg1"/>
                </a:solidFill>
                <a:latin typeface="Raleway SemiBold" charset="0"/>
                <a:ea typeface="Raleway SemiBold" charset="0"/>
                <a:cs typeface="Raleway SemiBold" charset="0"/>
              </a:defRPr>
            </a:lvl2pPr>
            <a:lvl3pPr>
              <a:defRPr b="1" i="0" baseline="0">
                <a:solidFill>
                  <a:schemeClr val="bg1"/>
                </a:solidFill>
                <a:latin typeface="Raleway SemiBold" charset="0"/>
                <a:ea typeface="Raleway SemiBold" charset="0"/>
                <a:cs typeface="Raleway SemiBold" charset="0"/>
              </a:defRPr>
            </a:lvl3pPr>
            <a:lvl4pPr>
              <a:defRPr b="1" i="0" baseline="0">
                <a:solidFill>
                  <a:schemeClr val="bg1"/>
                </a:solidFill>
                <a:latin typeface="Raleway SemiBold" charset="0"/>
                <a:ea typeface="Raleway SemiBold" charset="0"/>
                <a:cs typeface="Raleway SemiBold" charset="0"/>
              </a:defRPr>
            </a:lvl4pPr>
            <a:lvl5pPr>
              <a:defRPr b="1" i="0" baseline="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710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5- two column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11"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7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6-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24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6- two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1-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lvl1pPr>
              <a:defRPr baseline="0"/>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454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7-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26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ontent 7-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ontent 8- yellow photo-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6190735" cy="6857999"/>
          </a:xfrm>
        </p:spPr>
        <p:txBody>
          <a:bodyPr/>
          <a:lstStyle>
            <a:lvl1pPr>
              <a:defRPr baseline="0"/>
            </a:lvl1pPr>
          </a:lstStyle>
          <a:p>
            <a:r>
              <a:rPr lang="en-US" dirty="0"/>
              <a:t>Full bleed photo 585 x 655 </a:t>
            </a:r>
            <a:r>
              <a:rPr lang="en-US" dirty="0" err="1"/>
              <a:t>px</a:t>
            </a:r>
            <a:endParaRPr lang="en-US" dirty="0"/>
          </a:p>
        </p:txBody>
      </p:sp>
      <p:sp>
        <p:nvSpPr>
          <p:cNvPr id="2" name="Title 1"/>
          <p:cNvSpPr>
            <a:spLocks noGrp="1"/>
          </p:cNvSpPr>
          <p:nvPr>
            <p:ph type="title" hasCustomPrompt="1"/>
          </p:nvPr>
        </p:nvSpPr>
        <p:spPr>
          <a:xfrm>
            <a:off x="6400800" y="831469"/>
            <a:ext cx="5066270" cy="1325563"/>
          </a:xfrm>
        </p:spPr>
        <p:txBody>
          <a:bodyPr/>
          <a:lstStyle>
            <a:lvl1pPr>
              <a:defRPr baseline="0">
                <a:solidFill>
                  <a:schemeClr val="bg1"/>
                </a:solidFill>
              </a:defRPr>
            </a:lvl1pPr>
          </a:lstStyle>
          <a:p>
            <a:r>
              <a:rPr lang="en-US" dirty="0"/>
              <a:t>Click to edit title copy</a:t>
            </a:r>
          </a:p>
        </p:txBody>
      </p:sp>
      <p:sp>
        <p:nvSpPr>
          <p:cNvPr id="7" name="Text Placeholder 2"/>
          <p:cNvSpPr>
            <a:spLocks noGrp="1"/>
          </p:cNvSpPr>
          <p:nvPr>
            <p:ph idx="1"/>
          </p:nvPr>
        </p:nvSpPr>
        <p:spPr>
          <a:xfrm>
            <a:off x="6400800" y="2291969"/>
            <a:ext cx="5066270" cy="4351338"/>
          </a:xfrm>
          <a:prstGeom prst="rect">
            <a:avLst/>
          </a:prstGeom>
        </p:spPr>
        <p:txBody>
          <a:bodyPr vert="horz" lIns="91440" tIns="45720" rIns="91440" bIns="45720" rtlCol="0">
            <a:normAutofit/>
          </a:bodyPr>
          <a:lstStyle>
            <a:lvl1pPr marL="0" indent="0">
              <a:buNone/>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1" hasCustomPrompt="1"/>
          </p:nvPr>
        </p:nvSpPr>
        <p:spPr>
          <a:xfrm>
            <a:off x="219867" y="6052126"/>
            <a:ext cx="5751000" cy="805873"/>
          </a:xfrm>
          <a:prstGeom prst="rect">
            <a:avLst/>
          </a:prstGeom>
        </p:spPr>
        <p:txBody>
          <a:bodyPr vert="horz" lIns="91440" tIns="45720" rIns="91440" bIns="45720" rtlCol="0">
            <a:normAutofit/>
          </a:bodyPr>
          <a:lstStyle>
            <a:lvl1pPr marL="0" indent="0">
              <a:buNone/>
              <a:defRPr sz="1600" i="1"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a:t>Click to edit caption text</a:t>
            </a:r>
          </a:p>
        </p:txBody>
      </p:sp>
    </p:spTree>
    <p:extLst>
      <p:ext uri="{BB962C8B-B14F-4D97-AF65-F5344CB8AC3E}">
        <p14:creationId xmlns:p14="http://schemas.microsoft.com/office/powerpoint/2010/main" val="91125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ontent 8- lt green photo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800" y="831469"/>
            <a:ext cx="4687824" cy="1325563"/>
          </a:xfrm>
        </p:spPr>
        <p:txBody>
          <a:bodyPr/>
          <a:lstStyle>
            <a:lvl1pPr>
              <a:defRPr baseline="0">
                <a:solidFill>
                  <a:schemeClr val="bg1"/>
                </a:solidFill>
              </a:defRPr>
            </a:lvl1pPr>
          </a:lstStyle>
          <a:p>
            <a:r>
              <a:rPr lang="en-US" dirty="0"/>
              <a:t>Click to edit title copy</a:t>
            </a:r>
          </a:p>
        </p:txBody>
      </p:sp>
      <p:sp>
        <p:nvSpPr>
          <p:cNvPr id="13" name="Text Placeholder 2"/>
          <p:cNvSpPr>
            <a:spLocks noGrp="1"/>
          </p:cNvSpPr>
          <p:nvPr>
            <p:ph idx="1"/>
          </p:nvPr>
        </p:nvSpPr>
        <p:spPr>
          <a:xfrm>
            <a:off x="6400800" y="2291969"/>
            <a:ext cx="4687824" cy="4351338"/>
          </a:xfrm>
          <a:prstGeom prst="rect">
            <a:avLst/>
          </a:prstGeom>
        </p:spPr>
        <p:txBody>
          <a:bodyPr vert="horz" lIns="91440" tIns="45720" rIns="91440" bIns="45720" rtlCol="0">
            <a:normAutofit/>
          </a:body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1" hasCustomPrompt="1"/>
          </p:nvPr>
        </p:nvSpPr>
        <p:spPr>
          <a:xfrm>
            <a:off x="247134" y="6059440"/>
            <a:ext cx="5696465" cy="798560"/>
          </a:xfrm>
          <a:prstGeom prst="rect">
            <a:avLst/>
          </a:prstGeom>
        </p:spPr>
        <p:txBody>
          <a:bodyPr vert="horz" lIns="91440" tIns="45720" rIns="91440" bIns="45720" rtlCol="0">
            <a:normAutofit/>
          </a:bodyPr>
          <a:lstStyle>
            <a:lvl1pPr marL="0" indent="0">
              <a:buNone/>
              <a:defRPr sz="1600" i="1" baseline="0"/>
            </a:lvl1pPr>
          </a:lstStyle>
          <a:p>
            <a:pPr lvl="0"/>
            <a:r>
              <a:rPr lang="en-US" dirty="0"/>
              <a:t>Click to edit caption text</a:t>
            </a:r>
          </a:p>
        </p:txBody>
      </p:sp>
    </p:spTree>
    <p:extLst>
      <p:ext uri="{BB962C8B-B14F-4D97-AF65-F5344CB8AC3E}">
        <p14:creationId xmlns:p14="http://schemas.microsoft.com/office/powerpoint/2010/main" val="1746007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ontent 8- mid blue photo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799" y="831469"/>
            <a:ext cx="5239265" cy="1325563"/>
          </a:xfrm>
        </p:spPr>
        <p:txBody>
          <a:bodyPr/>
          <a:lstStyle>
            <a:lvl1pPr>
              <a:defRPr baseline="0">
                <a:solidFill>
                  <a:schemeClr val="bg1"/>
                </a:solidFill>
              </a:defRPr>
            </a:lvl1pPr>
          </a:lstStyle>
          <a:p>
            <a:r>
              <a:rPr lang="en-US" dirty="0"/>
              <a:t>Click to edit title copy</a:t>
            </a:r>
          </a:p>
        </p:txBody>
      </p:sp>
      <p:sp>
        <p:nvSpPr>
          <p:cNvPr id="8" name="Text Placeholder 2"/>
          <p:cNvSpPr>
            <a:spLocks noGrp="1"/>
          </p:cNvSpPr>
          <p:nvPr>
            <p:ph idx="1"/>
          </p:nvPr>
        </p:nvSpPr>
        <p:spPr>
          <a:xfrm>
            <a:off x="6400798" y="2291969"/>
            <a:ext cx="5239266" cy="4351338"/>
          </a:xfrm>
          <a:prstGeom prst="rect">
            <a:avLst/>
          </a:prstGeom>
        </p:spPr>
        <p:txBody>
          <a:bodyPr vert="horz" lIns="91440" tIns="45720" rIns="91440" bIns="45720" rtlCol="0">
            <a:normAutofit/>
          </a:body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1" hasCustomPrompt="1"/>
          </p:nvPr>
        </p:nvSpPr>
        <p:spPr>
          <a:xfrm>
            <a:off x="216243" y="5972941"/>
            <a:ext cx="5758248" cy="885059"/>
          </a:xfrm>
          <a:prstGeom prst="rect">
            <a:avLst/>
          </a:prstGeom>
        </p:spPr>
        <p:txBody>
          <a:bodyPr vert="horz" lIns="91440" tIns="45720" rIns="91440" bIns="45720" rtlCol="0">
            <a:normAutofit/>
          </a:bodyPr>
          <a:lstStyle>
            <a:lvl1pPr marL="0" indent="0">
              <a:buNone/>
              <a:defRPr sz="1600" b="0" i="1" baseline="0">
                <a:latin typeface="Raleway" charset="0"/>
                <a:ea typeface="Raleway" charset="0"/>
                <a:cs typeface="Raleway" charset="0"/>
              </a:defRPr>
            </a:lvl1pPr>
          </a:lstStyle>
          <a:p>
            <a:pPr lvl="0"/>
            <a:r>
              <a:rPr lang="en-US" dirty="0"/>
              <a:t>Click to edit caption text</a:t>
            </a:r>
          </a:p>
        </p:txBody>
      </p:sp>
    </p:spTree>
    <p:extLst>
      <p:ext uri="{BB962C8B-B14F-4D97-AF65-F5344CB8AC3E}">
        <p14:creationId xmlns:p14="http://schemas.microsoft.com/office/powerpoint/2010/main" val="19282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1- one column w/chart+ Content 1- one column with 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7"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1"/>
          </p:nvPr>
        </p:nvSpPr>
        <p:spPr>
          <a:xfrm>
            <a:off x="4436533" y="2298081"/>
            <a:ext cx="6652155" cy="3575050"/>
          </a:xfrm>
        </p:spPr>
        <p:txBody>
          <a:bodyPr/>
          <a:lstStyle/>
          <a:p>
            <a:endParaRPr lang="en-US"/>
          </a:p>
        </p:txBody>
      </p:sp>
    </p:spTree>
    <p:extLst>
      <p:ext uri="{BB962C8B-B14F-4D97-AF65-F5344CB8AC3E}">
        <p14:creationId xmlns:p14="http://schemas.microsoft.com/office/powerpoint/2010/main" val="15810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80122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8" name="Table 7"/>
          <p:cNvGraphicFramePr>
            <a:graphicFrameLocks noGrp="1"/>
          </p:cNvGraphicFramePr>
          <p:nvPr userDrawn="1">
            <p:extLst>
              <p:ext uri="{D42A27DB-BD31-4B8C-83A1-F6EECF244321}">
                <p14:modId xmlns:p14="http://schemas.microsoft.com/office/powerpoint/2010/main" val="1244173784"/>
              </p:ext>
            </p:extLst>
          </p:nvPr>
        </p:nvGraphicFramePr>
        <p:xfrm>
          <a:off x="4384907" y="2298079"/>
          <a:ext cx="6989337" cy="3656990"/>
        </p:xfrm>
        <a:graphic>
          <a:graphicData uri="http://schemas.openxmlformats.org/drawingml/2006/table">
            <a:tbl>
              <a:tblPr firstRow="1" bandRow="1">
                <a:tableStyleId>{5940675A-B579-460E-94D1-54222C63F5DA}</a:tableStyleId>
              </a:tblPr>
              <a:tblGrid>
                <a:gridCol w="2329779">
                  <a:extLst>
                    <a:ext uri="{9D8B030D-6E8A-4147-A177-3AD203B41FA5}">
                      <a16:colId xmlns:a16="http://schemas.microsoft.com/office/drawing/2014/main" val="20000"/>
                    </a:ext>
                  </a:extLst>
                </a:gridCol>
                <a:gridCol w="2329779">
                  <a:extLst>
                    <a:ext uri="{9D8B030D-6E8A-4147-A177-3AD203B41FA5}">
                      <a16:colId xmlns:a16="http://schemas.microsoft.com/office/drawing/2014/main" val="20001"/>
                    </a:ext>
                  </a:extLst>
                </a:gridCol>
                <a:gridCol w="2329779">
                  <a:extLst>
                    <a:ext uri="{9D8B030D-6E8A-4147-A177-3AD203B41FA5}">
                      <a16:colId xmlns:a16="http://schemas.microsoft.com/office/drawing/2014/main" val="20002"/>
                    </a:ext>
                  </a:extLst>
                </a:gridCol>
              </a:tblGrid>
              <a:tr h="731398">
                <a:tc>
                  <a:txBody>
                    <a:bodyPr/>
                    <a:lstStyle/>
                    <a:p>
                      <a:endParaRPr lang="en-US" dirty="0"/>
                    </a:p>
                  </a:txBody>
                  <a:tcPr/>
                </a:tc>
                <a:tc>
                  <a:txBody>
                    <a:bodyPr/>
                    <a:lstStyle/>
                    <a:p>
                      <a:endParaRPr lang="en-US" dirty="0">
                        <a:solidFill>
                          <a:schemeClr val="bg2">
                            <a:lumMod val="25000"/>
                          </a:schemeClr>
                        </a:solidFill>
                      </a:endParaRPr>
                    </a:p>
                  </a:txBody>
                  <a:tcPr/>
                </a:tc>
                <a:tc>
                  <a:txBody>
                    <a:bodyPr/>
                    <a:lstStyle/>
                    <a:p>
                      <a:endParaRPr lang="en-US"/>
                    </a:p>
                  </a:txBody>
                  <a:tcPr/>
                </a:tc>
                <a:extLst>
                  <a:ext uri="{0D108BD9-81ED-4DB2-BD59-A6C34878D82A}">
                    <a16:rowId xmlns:a16="http://schemas.microsoft.com/office/drawing/2014/main" val="10000"/>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13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userDrawn="1"/>
        </p:nvGraphicFramePr>
        <p:xfrm>
          <a:off x="-591015" y="-177304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186439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3" name="Text Placeholder 2"/>
          <p:cNvSpPr>
            <a:spLocks noGrp="1"/>
          </p:cNvSpPr>
          <p:nvPr>
            <p:ph type="body" idx="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20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3" r:id="rId3"/>
    <p:sldLayoutId id="2147483693" r:id="rId4"/>
    <p:sldLayoutId id="2147483694" r:id="rId5"/>
    <p:sldLayoutId id="2147483651" r:id="rId6"/>
    <p:sldLayoutId id="2147483652" r:id="rId7"/>
    <p:sldLayoutId id="2147483653" r:id="rId8"/>
    <p:sldLayoutId id="2147483714" r:id="rId9"/>
    <p:sldLayoutId id="2147483720" r:id="rId10"/>
    <p:sldLayoutId id="2147483654" r:id="rId11"/>
    <p:sldLayoutId id="2147483655" r:id="rId12"/>
    <p:sldLayoutId id="2147483658" r:id="rId13"/>
    <p:sldLayoutId id="2147483715" r:id="rId14"/>
    <p:sldLayoutId id="2147483721" r:id="rId15"/>
    <p:sldLayoutId id="2147483656" r:id="rId16"/>
    <p:sldLayoutId id="2147483657" r:id="rId17"/>
    <p:sldLayoutId id="2147483659" r:id="rId18"/>
    <p:sldLayoutId id="2147483716" r:id="rId19"/>
    <p:sldLayoutId id="2147483722"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708" r:id="rId31"/>
    <p:sldLayoutId id="2147483671" r:id="rId32"/>
    <p:sldLayoutId id="2147483717" r:id="rId33"/>
    <p:sldLayoutId id="2147483723" r:id="rId34"/>
    <p:sldLayoutId id="2147483672" r:id="rId35"/>
    <p:sldLayoutId id="2147483673" r:id="rId36"/>
    <p:sldLayoutId id="2147483674" r:id="rId37"/>
    <p:sldLayoutId id="2147483718" r:id="rId38"/>
    <p:sldLayoutId id="2147483724" r:id="rId39"/>
    <p:sldLayoutId id="2147483676" r:id="rId40"/>
    <p:sldLayoutId id="2147483677" r:id="rId41"/>
    <p:sldLayoutId id="2147483678" r:id="rId42"/>
    <p:sldLayoutId id="2147483719" r:id="rId43"/>
    <p:sldLayoutId id="2147483725" r:id="rId44"/>
    <p:sldLayoutId id="2147483695" r:id="rId45"/>
    <p:sldLayoutId id="2147483696" r:id="rId46"/>
    <p:sldLayoutId id="2147483697" r:id="rId47"/>
    <p:sldLayoutId id="2147483698" r:id="rId48"/>
    <p:sldLayoutId id="2147483702" r:id="rId49"/>
    <p:sldLayoutId id="2147483700" r:id="rId50"/>
    <p:sldLayoutId id="2147483703" r:id="rId51"/>
    <p:sldLayoutId id="2147483699" r:id="rId52"/>
    <p:sldLayoutId id="2147483701" r:id="rId53"/>
    <p:sldLayoutId id="2147483704" r:id="rId54"/>
    <p:sldLayoutId id="2147483705" r:id="rId55"/>
    <p:sldLayoutId id="2147483706" r:id="rId56"/>
    <p:sldLayoutId id="2147483707" r:id="rId57"/>
    <p:sldLayoutId id="2147483670" r:id="rId58"/>
    <p:sldLayoutId id="2147483709" r:id="rId59"/>
    <p:sldLayoutId id="2147483710" r:id="rId60"/>
    <p:sldLayoutId id="2147483711" r:id="rId61"/>
    <p:sldLayoutId id="2147483712" r:id="rId62"/>
    <p:sldLayoutId id="2147483679" r:id="rId63"/>
    <p:sldLayoutId id="2147483680" r:id="rId64"/>
    <p:sldLayoutId id="2147483681" r:id="rId65"/>
    <p:sldLayoutId id="2147483682" r:id="rId66"/>
    <p:sldLayoutId id="2147483683" r:id="rId67"/>
    <p:sldLayoutId id="2147483685" r:id="rId68"/>
    <p:sldLayoutId id="2147483684" r:id="rId69"/>
    <p:sldLayoutId id="2147483686" r:id="rId70"/>
    <p:sldLayoutId id="2147483687" r:id="rId71"/>
    <p:sldLayoutId id="2147483688" r:id="rId72"/>
    <p:sldLayoutId id="2147483689" r:id="rId73"/>
    <p:sldLayoutId id="2147483690" r:id="rId74"/>
  </p:sldLayoutIdLst>
  <p:txStyles>
    <p:titleStyle>
      <a:lvl1pPr algn="l" defTabSz="914400" rtl="0" eaLnBrk="1" latinLnBrk="0" hangingPunct="1">
        <a:lnSpc>
          <a:spcPct val="90000"/>
        </a:lnSpc>
        <a:spcBef>
          <a:spcPct val="0"/>
        </a:spcBef>
        <a:buNone/>
        <a:defRPr sz="3500" b="1" i="0" kern="1200" baseline="0">
          <a:solidFill>
            <a:srgbClr val="007155"/>
          </a:solidFill>
          <a:latin typeface="Times New Roman" charset="0"/>
          <a:ea typeface="+mj-ea"/>
          <a:cs typeface="+mj-cs"/>
        </a:defRPr>
      </a:lvl1pPr>
    </p:titleStyle>
    <p:body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hyperlink" Target="http://universaldesign.ie/What-is-Universal-Design/Definition-and-Overview/" TargetMode="Externa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rownPro" pitchFamily="2" charset="77"/>
              </a:rPr>
              <a:t>Introduction to Universal Design</a:t>
            </a:r>
          </a:p>
        </p:txBody>
      </p:sp>
      <p:sp>
        <p:nvSpPr>
          <p:cNvPr id="3" name="Subtitle 2"/>
          <p:cNvSpPr>
            <a:spLocks noGrp="1"/>
          </p:cNvSpPr>
          <p:nvPr>
            <p:ph type="subTitle" idx="1"/>
          </p:nvPr>
        </p:nvSpPr>
        <p:spPr>
          <a:xfrm>
            <a:off x="7391400" y="2637692"/>
            <a:ext cx="4495800" cy="1858337"/>
          </a:xfrm>
        </p:spPr>
        <p:txBody>
          <a:bodyPr/>
          <a:lstStyle/>
          <a:p>
            <a:r>
              <a:rPr lang="en-US" dirty="0">
                <a:latin typeface="Arial" panose="020B0604020202020204" pitchFamily="34" charset="0"/>
                <a:cs typeface="Arial" panose="020B0604020202020204" pitchFamily="34" charset="0"/>
              </a:rPr>
              <a:t>Jeanne </a:t>
            </a:r>
            <a:r>
              <a:rPr lang="en-US" dirty="0" err="1">
                <a:latin typeface="Arial" panose="020B0604020202020204" pitchFamily="34" charset="0"/>
                <a:cs typeface="Arial" panose="020B0604020202020204" pitchFamily="34" charset="0"/>
              </a:rPr>
              <a:t>Nauheimer</a:t>
            </a:r>
            <a:r>
              <a:rPr lang="en-US" dirty="0">
                <a:latin typeface="Arial" panose="020B0604020202020204" pitchFamily="34" charset="0"/>
                <a:cs typeface="Arial" panose="020B0604020202020204" pitchFamily="34" charset="0"/>
              </a:rPr>
              <a:t> (she/her)</a:t>
            </a:r>
          </a:p>
          <a:p>
            <a:r>
              <a:rPr lang="en-US" dirty="0">
                <a:latin typeface="Arial" panose="020B0604020202020204" pitchFamily="34" charset="0"/>
                <a:cs typeface="Arial" panose="020B0604020202020204" pitchFamily="34" charset="0"/>
              </a:rPr>
              <a:t>Center on Disability and Community Inclusion</a:t>
            </a:r>
          </a:p>
          <a:p>
            <a:endParaRPr lang="en-US" dirty="0"/>
          </a:p>
        </p:txBody>
      </p:sp>
    </p:spTree>
    <p:extLst>
      <p:ext uri="{BB962C8B-B14F-4D97-AF65-F5344CB8AC3E}">
        <p14:creationId xmlns:p14="http://schemas.microsoft.com/office/powerpoint/2010/main" val="85597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0625A-73FB-5F44-9E18-F173DC7F0D7C}"/>
              </a:ext>
            </a:extLst>
          </p:cNvPr>
          <p:cNvSpPr>
            <a:spLocks noGrp="1"/>
          </p:cNvSpPr>
          <p:nvPr>
            <p:ph type="title"/>
          </p:nvPr>
        </p:nvSpPr>
        <p:spPr/>
        <p:txBody>
          <a:bodyPr>
            <a:normAutofit/>
          </a:bodyPr>
          <a:lstStyle/>
          <a:p>
            <a:r>
              <a:rPr lang="en-US" sz="3600" b="1" dirty="0">
                <a:latin typeface="BrownPro" pitchFamily="2" charset="77"/>
              </a:rPr>
              <a:t>SMALL GROUP BREAKOUT</a:t>
            </a:r>
          </a:p>
        </p:txBody>
      </p:sp>
    </p:spTree>
    <p:extLst>
      <p:ext uri="{BB962C8B-B14F-4D97-AF65-F5344CB8AC3E}">
        <p14:creationId xmlns:p14="http://schemas.microsoft.com/office/powerpoint/2010/main" val="390431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2435-9E52-1744-8F1D-1BAD86C2A9E6}"/>
              </a:ext>
            </a:extLst>
          </p:cNvPr>
          <p:cNvSpPr>
            <a:spLocks noGrp="1"/>
          </p:cNvSpPr>
          <p:nvPr>
            <p:ph type="title"/>
          </p:nvPr>
        </p:nvSpPr>
        <p:spPr/>
        <p:txBody>
          <a:bodyPr/>
          <a:lstStyle/>
          <a:p>
            <a:r>
              <a:rPr lang="en-US" dirty="0">
                <a:latin typeface="BrownPro" pitchFamily="2" charset="77"/>
              </a:rPr>
              <a:t>Physical Considerations</a:t>
            </a:r>
          </a:p>
        </p:txBody>
      </p:sp>
      <p:sp>
        <p:nvSpPr>
          <p:cNvPr id="3" name="Content Placeholder 2">
            <a:extLst>
              <a:ext uri="{FF2B5EF4-FFF2-40B4-BE49-F238E27FC236}">
                <a16:creationId xmlns:a16="http://schemas.microsoft.com/office/drawing/2014/main" id="{391025E7-7BA4-DE47-8479-924418E8EA3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Sensory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Mobility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Navigation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84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9926-083C-6249-A1A3-63D4BFBCEC55}"/>
              </a:ext>
            </a:extLst>
          </p:cNvPr>
          <p:cNvSpPr>
            <a:spLocks noGrp="1"/>
          </p:cNvSpPr>
          <p:nvPr>
            <p:ph type="title"/>
          </p:nvPr>
        </p:nvSpPr>
        <p:spPr/>
        <p:txBody>
          <a:bodyPr/>
          <a:lstStyle/>
          <a:p>
            <a:r>
              <a:rPr lang="en-US" dirty="0">
                <a:latin typeface="BrownPro" pitchFamily="2" charset="77"/>
              </a:rPr>
              <a:t>Sensory</a:t>
            </a:r>
          </a:p>
        </p:txBody>
      </p:sp>
      <p:sp>
        <p:nvSpPr>
          <p:cNvPr id="3" name="Content Placeholder 2">
            <a:extLst>
              <a:ext uri="{FF2B5EF4-FFF2-40B4-BE49-F238E27FC236}">
                <a16:creationId xmlns:a16="http://schemas.microsoft.com/office/drawing/2014/main" id="{8A9117C5-8990-C54D-B694-95A9024144DF}"/>
              </a:ext>
            </a:extLst>
          </p:cNvPr>
          <p:cNvSpPr>
            <a:spLocks noGrp="1"/>
          </p:cNvSpPr>
          <p:nvPr>
            <p:ph idx="1"/>
          </p:nvPr>
        </p:nvSpPr>
        <p:spPr/>
        <p:txBody>
          <a:bodyPr>
            <a:norm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Audio</a:t>
            </a:r>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Visual</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Temperature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Lighting</a:t>
            </a:r>
          </a:p>
        </p:txBody>
      </p:sp>
    </p:spTree>
    <p:extLst>
      <p:ext uri="{BB962C8B-B14F-4D97-AF65-F5344CB8AC3E}">
        <p14:creationId xmlns:p14="http://schemas.microsoft.com/office/powerpoint/2010/main" val="229743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D921-A0E5-5546-BDF4-50C28AD7327F}"/>
              </a:ext>
            </a:extLst>
          </p:cNvPr>
          <p:cNvSpPr>
            <a:spLocks noGrp="1"/>
          </p:cNvSpPr>
          <p:nvPr>
            <p:ph type="title"/>
          </p:nvPr>
        </p:nvSpPr>
        <p:spPr/>
        <p:txBody>
          <a:bodyPr/>
          <a:lstStyle/>
          <a:p>
            <a:r>
              <a:rPr lang="en-US" dirty="0">
                <a:latin typeface="BrownPro" pitchFamily="2" charset="77"/>
              </a:rPr>
              <a:t>Mobility</a:t>
            </a:r>
          </a:p>
        </p:txBody>
      </p:sp>
      <p:sp>
        <p:nvSpPr>
          <p:cNvPr id="3" name="Content Placeholder 2">
            <a:extLst>
              <a:ext uri="{FF2B5EF4-FFF2-40B4-BE49-F238E27FC236}">
                <a16:creationId xmlns:a16="http://schemas.microsoft.com/office/drawing/2014/main" id="{E2CCD5E1-6DB2-FE41-A34B-2477AF286C66}"/>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Object and doorway clearance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Sightlines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Ground composition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Stairs and ramps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Identified hazards</a:t>
            </a:r>
          </a:p>
        </p:txBody>
      </p:sp>
    </p:spTree>
    <p:extLst>
      <p:ext uri="{BB962C8B-B14F-4D97-AF65-F5344CB8AC3E}">
        <p14:creationId xmlns:p14="http://schemas.microsoft.com/office/powerpoint/2010/main" val="323617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5911-9D09-664B-9742-EB75AC605621}"/>
              </a:ext>
            </a:extLst>
          </p:cNvPr>
          <p:cNvSpPr>
            <a:spLocks noGrp="1"/>
          </p:cNvSpPr>
          <p:nvPr>
            <p:ph type="title"/>
          </p:nvPr>
        </p:nvSpPr>
        <p:spPr/>
        <p:txBody>
          <a:bodyPr/>
          <a:lstStyle/>
          <a:p>
            <a:r>
              <a:rPr lang="en-US" dirty="0">
                <a:latin typeface="BrownPro" pitchFamily="2" charset="77"/>
              </a:rPr>
              <a:t>Navigation</a:t>
            </a:r>
          </a:p>
        </p:txBody>
      </p:sp>
      <p:sp>
        <p:nvSpPr>
          <p:cNvPr id="3" name="Content Placeholder 2">
            <a:extLst>
              <a:ext uri="{FF2B5EF4-FFF2-40B4-BE49-F238E27FC236}">
                <a16:creationId xmlns:a16="http://schemas.microsoft.com/office/drawing/2014/main" id="{8911A251-97C3-9446-8DAF-0125F5AB85BE}"/>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Signage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Directions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Facilities</a:t>
            </a:r>
          </a:p>
        </p:txBody>
      </p:sp>
    </p:spTree>
    <p:extLst>
      <p:ext uri="{BB962C8B-B14F-4D97-AF65-F5344CB8AC3E}">
        <p14:creationId xmlns:p14="http://schemas.microsoft.com/office/powerpoint/2010/main" val="397419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0625A-73FB-5F44-9E18-F173DC7F0D7C}"/>
              </a:ext>
            </a:extLst>
          </p:cNvPr>
          <p:cNvSpPr>
            <a:spLocks noGrp="1"/>
          </p:cNvSpPr>
          <p:nvPr>
            <p:ph type="title"/>
          </p:nvPr>
        </p:nvSpPr>
        <p:spPr/>
        <p:txBody>
          <a:bodyPr>
            <a:normAutofit/>
          </a:bodyPr>
          <a:lstStyle/>
          <a:p>
            <a:r>
              <a:rPr lang="en-US" sz="3600" b="1" dirty="0">
                <a:latin typeface="BrownPro" pitchFamily="2" charset="77"/>
              </a:rPr>
              <a:t>SMALL GROUP BREAKOUT</a:t>
            </a:r>
          </a:p>
        </p:txBody>
      </p:sp>
    </p:spTree>
    <p:extLst>
      <p:ext uri="{BB962C8B-B14F-4D97-AF65-F5344CB8AC3E}">
        <p14:creationId xmlns:p14="http://schemas.microsoft.com/office/powerpoint/2010/main" val="149518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9E88E-66C6-604E-B56B-CB63B6BD1F30}"/>
              </a:ext>
            </a:extLst>
          </p:cNvPr>
          <p:cNvSpPr>
            <a:spLocks noGrp="1"/>
          </p:cNvSpPr>
          <p:nvPr>
            <p:ph type="title"/>
          </p:nvPr>
        </p:nvSpPr>
        <p:spPr/>
        <p:txBody>
          <a:bodyPr/>
          <a:lstStyle/>
          <a:p>
            <a:r>
              <a:rPr lang="en-US" dirty="0">
                <a:latin typeface="BrownPro" pitchFamily="2" charset="77"/>
              </a:rPr>
              <a:t>Application of Knowledge: How did we do?</a:t>
            </a:r>
          </a:p>
        </p:txBody>
      </p:sp>
      <p:sp>
        <p:nvSpPr>
          <p:cNvPr id="4" name="Content Placeholder 3">
            <a:extLst>
              <a:ext uri="{FF2B5EF4-FFF2-40B4-BE49-F238E27FC236}">
                <a16:creationId xmlns:a16="http://schemas.microsoft.com/office/drawing/2014/main" id="{4C99118C-1DFC-2B49-BE44-4343A5C18DED}"/>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Did you notice the use Universal Design principles in this training?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did you find helpful from today’s training?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would have improved your experience?</a:t>
            </a:r>
          </a:p>
        </p:txBody>
      </p:sp>
    </p:spTree>
    <p:extLst>
      <p:ext uri="{BB962C8B-B14F-4D97-AF65-F5344CB8AC3E}">
        <p14:creationId xmlns:p14="http://schemas.microsoft.com/office/powerpoint/2010/main" val="66264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96A-9161-CC4E-9218-386789BAEBBA}"/>
              </a:ext>
            </a:extLst>
          </p:cNvPr>
          <p:cNvSpPr>
            <a:spLocks noGrp="1"/>
          </p:cNvSpPr>
          <p:nvPr>
            <p:ph type="title"/>
          </p:nvPr>
        </p:nvSpPr>
        <p:spPr/>
        <p:txBody>
          <a:bodyPr/>
          <a:lstStyle/>
          <a:p>
            <a:r>
              <a:rPr lang="en-US" dirty="0">
                <a:latin typeface="BrownPro" pitchFamily="2" charset="77"/>
              </a:rPr>
              <a:t>Training Overview</a:t>
            </a:r>
          </a:p>
        </p:txBody>
      </p:sp>
      <p:sp>
        <p:nvSpPr>
          <p:cNvPr id="3" name="Content Placeholder 2">
            <a:extLst>
              <a:ext uri="{FF2B5EF4-FFF2-40B4-BE49-F238E27FC236}">
                <a16:creationId xmlns:a16="http://schemas.microsoft.com/office/drawing/2014/main" id="{A260A642-5EE8-EA4B-8F98-2B7EF561BB6C}"/>
              </a:ext>
            </a:extLst>
          </p:cNvPr>
          <p:cNvSpPr>
            <a:spLocks noGrp="1"/>
          </p:cNvSpPr>
          <p:nvPr>
            <p:ph idx="1"/>
          </p:nvPr>
        </p:nvSpPr>
        <p:spPr>
          <a:xfrm>
            <a:off x="573024" y="1923669"/>
            <a:ext cx="10515600" cy="4351338"/>
          </a:xfrm>
        </p:spPr>
        <p:txBody>
          <a:bodyPr>
            <a:normAutofit fontScale="92500" lnSpcReduction="10000"/>
          </a:bodyPr>
          <a:lstStyle/>
          <a:p>
            <a:pPr marL="514350" indent="-514350">
              <a:buFont typeface="+mj-lt"/>
              <a:buAutoNum type="arabicPeriod"/>
            </a:pPr>
            <a:r>
              <a:rPr lang="en-US" sz="2800" dirty="0">
                <a:latin typeface="Arial" panose="020B0604020202020204" pitchFamily="34" charset="0"/>
                <a:cs typeface="Arial" panose="020B0604020202020204" pitchFamily="34" charset="0"/>
              </a:rPr>
              <a:t>Introduction to the Principles of Universal Design</a:t>
            </a:r>
          </a:p>
          <a:p>
            <a:pPr marL="514350" indent="-514350">
              <a:buFont typeface="+mj-lt"/>
              <a:buAutoNum type="arabicPeriod"/>
            </a:pPr>
            <a:r>
              <a:rPr lang="en-US" sz="2800" dirty="0">
                <a:latin typeface="Arial" panose="020B0604020202020204" pitchFamily="34" charset="0"/>
                <a:cs typeface="Arial" panose="020B0604020202020204" pitchFamily="34" charset="0"/>
              </a:rPr>
              <a:t>Creating barrier-free spaces: Digital considerations</a:t>
            </a:r>
          </a:p>
          <a:p>
            <a:pPr marL="514350" indent="-514350">
              <a:buFont typeface="+mj-lt"/>
              <a:buAutoNum type="arabicPeriod"/>
            </a:pPr>
            <a:r>
              <a:rPr lang="en-US" sz="2800" dirty="0">
                <a:latin typeface="Arial" panose="020B0604020202020204" pitchFamily="34" charset="0"/>
                <a:cs typeface="Arial" panose="020B0604020202020204" pitchFamily="34" charset="0"/>
              </a:rPr>
              <a:t>Small group discussion</a:t>
            </a:r>
          </a:p>
          <a:p>
            <a:pPr marL="514350" indent="-514350">
              <a:buFont typeface="+mj-lt"/>
              <a:buAutoNum type="arabicPeriod"/>
            </a:pPr>
            <a:r>
              <a:rPr lang="en-US" sz="2800" dirty="0">
                <a:latin typeface="Arial" panose="020B0604020202020204" pitchFamily="34" charset="0"/>
                <a:cs typeface="Arial" panose="020B0604020202020204" pitchFamily="34" charset="0"/>
              </a:rPr>
              <a:t>Creating barrier-free spaces: Physical considerations</a:t>
            </a:r>
          </a:p>
          <a:p>
            <a:pPr marL="514350" indent="-514350">
              <a:buFont typeface="+mj-lt"/>
              <a:buAutoNum type="arabicPeriod"/>
            </a:pPr>
            <a:r>
              <a:rPr lang="en-US" sz="2800" dirty="0">
                <a:latin typeface="Arial" panose="020B0604020202020204" pitchFamily="34" charset="0"/>
                <a:cs typeface="Arial" panose="020B0604020202020204" pitchFamily="34" charset="0"/>
              </a:rPr>
              <a:t>Small group discussion</a:t>
            </a:r>
          </a:p>
          <a:p>
            <a:pPr marL="514350" indent="-514350">
              <a:buFont typeface="+mj-lt"/>
              <a:buAutoNum type="arabicPeriod"/>
            </a:pPr>
            <a:r>
              <a:rPr lang="en-US" sz="2800" dirty="0">
                <a:latin typeface="Arial" panose="020B0604020202020204" pitchFamily="34" charset="0"/>
                <a:cs typeface="Arial" panose="020B0604020202020204" pitchFamily="34" charset="0"/>
              </a:rPr>
              <a:t>Application of knowledge: How was today’s training?</a:t>
            </a:r>
          </a:p>
        </p:txBody>
      </p:sp>
    </p:spTree>
    <p:extLst>
      <p:ext uri="{BB962C8B-B14F-4D97-AF65-F5344CB8AC3E}">
        <p14:creationId xmlns:p14="http://schemas.microsoft.com/office/powerpoint/2010/main" val="249179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17AE-56A2-0F42-8D0A-958796E1A6FC}"/>
              </a:ext>
            </a:extLst>
          </p:cNvPr>
          <p:cNvSpPr>
            <a:spLocks noGrp="1"/>
          </p:cNvSpPr>
          <p:nvPr>
            <p:ph type="title"/>
          </p:nvPr>
        </p:nvSpPr>
        <p:spPr/>
        <p:txBody>
          <a:bodyPr/>
          <a:lstStyle/>
          <a:p>
            <a:r>
              <a:rPr lang="en-US" dirty="0">
                <a:latin typeface="BrownPro" pitchFamily="2" charset="77"/>
              </a:rPr>
              <a:t>Universal Design</a:t>
            </a:r>
          </a:p>
        </p:txBody>
      </p:sp>
      <p:sp>
        <p:nvSpPr>
          <p:cNvPr id="3" name="Content Placeholder 2">
            <a:extLst>
              <a:ext uri="{FF2B5EF4-FFF2-40B4-BE49-F238E27FC236}">
                <a16:creationId xmlns:a16="http://schemas.microsoft.com/office/drawing/2014/main" id="{F9990476-4EB3-8E4F-9983-240ECA0E8283}"/>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The design and composition of an environment so that it may be accessed, understood, and used to the greatest possible extent, in the most independent and natural state, and widest possible range without the need for adaptations or modifications.</a:t>
            </a:r>
          </a:p>
          <a:p>
            <a:pPr algn="r"/>
            <a:endParaRPr lang="en-US" sz="2400" dirty="0">
              <a:latin typeface="Arial" panose="020B0604020202020204" pitchFamily="34" charset="0"/>
              <a:cs typeface="Arial" panose="020B0604020202020204" pitchFamily="34" charset="0"/>
            </a:endParaRPr>
          </a:p>
          <a:p>
            <a:pPr algn="r"/>
            <a:r>
              <a:rPr lang="en-US" sz="2400" dirty="0">
                <a:latin typeface="Arial" panose="020B0604020202020204" pitchFamily="34" charset="0"/>
                <a:cs typeface="Arial" panose="020B0604020202020204" pitchFamily="34" charset="0"/>
              </a:rPr>
              <a:t>(Adapted definition from the </a:t>
            </a:r>
            <a:r>
              <a:rPr lang="en-US" sz="2400" dirty="0">
                <a:latin typeface="Arial" panose="020B0604020202020204" pitchFamily="34" charset="0"/>
                <a:cs typeface="Arial" panose="020B0604020202020204" pitchFamily="34" charset="0"/>
                <a:hlinkClick r:id="rId2"/>
              </a:rPr>
              <a:t>Centre for Excellence in Universal Design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7788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5B68-A2E7-EB4D-8F65-A9FAEEB0B66C}"/>
              </a:ext>
            </a:extLst>
          </p:cNvPr>
          <p:cNvSpPr>
            <a:spLocks noGrp="1"/>
          </p:cNvSpPr>
          <p:nvPr>
            <p:ph type="title"/>
          </p:nvPr>
        </p:nvSpPr>
        <p:spPr/>
        <p:txBody>
          <a:bodyPr/>
          <a:lstStyle/>
          <a:p>
            <a:r>
              <a:rPr lang="en-US" dirty="0">
                <a:latin typeface="BrownPro" pitchFamily="2" charset="77"/>
              </a:rPr>
              <a:t>Seven Principles of Universal Design</a:t>
            </a:r>
          </a:p>
        </p:txBody>
      </p:sp>
      <p:sp>
        <p:nvSpPr>
          <p:cNvPr id="3" name="Content Placeholder 2">
            <a:extLst>
              <a:ext uri="{FF2B5EF4-FFF2-40B4-BE49-F238E27FC236}">
                <a16:creationId xmlns:a16="http://schemas.microsoft.com/office/drawing/2014/main" id="{17BB98FD-993D-6142-AF14-81B0A1639FF5}"/>
              </a:ext>
            </a:extLst>
          </p:cNvPr>
          <p:cNvSpPr>
            <a:spLocks noGrp="1"/>
          </p:cNvSpPr>
          <p:nvPr>
            <p:ph idx="1"/>
          </p:nvPr>
        </p:nvSpPr>
        <p:spPr/>
        <p:txBody>
          <a:bodyPr numCol="2">
            <a:normAutofit/>
          </a:bodyPr>
          <a:lstStyle/>
          <a:p>
            <a:pPr marL="342900" indent="-342900">
              <a:buFont typeface="+mj-lt"/>
              <a:buAutoNum type="arabicPeriod"/>
            </a:pPr>
            <a:r>
              <a:rPr lang="en-US" sz="2800" dirty="0">
                <a:latin typeface="Arial" panose="020B0604020202020204" pitchFamily="34" charset="0"/>
                <a:cs typeface="Arial" panose="020B0604020202020204" pitchFamily="34" charset="0"/>
              </a:rPr>
              <a:t>Equitable use</a:t>
            </a:r>
          </a:p>
          <a:p>
            <a:pPr marL="342900" indent="-342900">
              <a:buFont typeface="+mj-lt"/>
              <a:buAutoNum type="arabicPeriod"/>
            </a:pPr>
            <a:r>
              <a:rPr lang="en-US" sz="2800" dirty="0">
                <a:latin typeface="Arial" panose="020B0604020202020204" pitchFamily="34" charset="0"/>
                <a:cs typeface="Arial" panose="020B0604020202020204" pitchFamily="34" charset="0"/>
              </a:rPr>
              <a:t>Flexibility in use</a:t>
            </a:r>
          </a:p>
          <a:p>
            <a:pPr marL="342900" indent="-342900">
              <a:buFont typeface="+mj-lt"/>
              <a:buAutoNum type="arabicPeriod"/>
            </a:pPr>
            <a:r>
              <a:rPr lang="en-US" sz="2800" dirty="0">
                <a:latin typeface="Arial" panose="020B0604020202020204" pitchFamily="34" charset="0"/>
                <a:cs typeface="Arial" panose="020B0604020202020204" pitchFamily="34" charset="0"/>
              </a:rPr>
              <a:t>Simple and intuitive use</a:t>
            </a:r>
          </a:p>
          <a:p>
            <a:pPr marL="342900" indent="-342900">
              <a:buFont typeface="+mj-lt"/>
              <a:buAutoNum type="arabicPeriod"/>
            </a:pPr>
            <a:r>
              <a:rPr lang="en-US" sz="2800" dirty="0">
                <a:latin typeface="Arial" panose="020B0604020202020204" pitchFamily="34" charset="0"/>
                <a:cs typeface="Arial" panose="020B0604020202020204" pitchFamily="34" charset="0"/>
              </a:rPr>
              <a:t>Perceptible information</a:t>
            </a:r>
          </a:p>
          <a:p>
            <a:pPr marL="342900" indent="-342900">
              <a:buFont typeface="+mj-lt"/>
              <a:buAutoNum type="arabicPeriod"/>
            </a:pPr>
            <a:r>
              <a:rPr lang="en-US" sz="2800" dirty="0">
                <a:latin typeface="Arial" panose="020B0604020202020204" pitchFamily="34" charset="0"/>
                <a:cs typeface="Arial" panose="020B0604020202020204" pitchFamily="34" charset="0"/>
              </a:rPr>
              <a:t>Tolerance for Error</a:t>
            </a:r>
          </a:p>
          <a:p>
            <a:pPr marL="342900" indent="-342900">
              <a:buFont typeface="+mj-lt"/>
              <a:buAutoNum type="arabicPeriod"/>
            </a:pPr>
            <a:r>
              <a:rPr lang="en-US" sz="2800" dirty="0">
                <a:latin typeface="Arial" panose="020B0604020202020204" pitchFamily="34" charset="0"/>
                <a:cs typeface="Arial" panose="020B0604020202020204" pitchFamily="34" charset="0"/>
              </a:rPr>
              <a:t>Low physical effort</a:t>
            </a:r>
          </a:p>
          <a:p>
            <a:pPr marL="342900" indent="-342900">
              <a:buFont typeface="+mj-lt"/>
              <a:buAutoNum type="arabicPeriod"/>
            </a:pPr>
            <a:r>
              <a:rPr lang="en-US" sz="2800" dirty="0">
                <a:latin typeface="Arial" panose="020B0604020202020204" pitchFamily="34" charset="0"/>
                <a:cs typeface="Arial" panose="020B0604020202020204" pitchFamily="34" charset="0"/>
              </a:rPr>
              <a:t>Size and space approach for use</a:t>
            </a:r>
          </a:p>
        </p:txBody>
      </p:sp>
    </p:spTree>
    <p:extLst>
      <p:ext uri="{BB962C8B-B14F-4D97-AF65-F5344CB8AC3E}">
        <p14:creationId xmlns:p14="http://schemas.microsoft.com/office/powerpoint/2010/main" val="111776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50E4-028C-C143-9983-FEF9E8802574}"/>
              </a:ext>
            </a:extLst>
          </p:cNvPr>
          <p:cNvSpPr>
            <a:spLocks noGrp="1"/>
          </p:cNvSpPr>
          <p:nvPr>
            <p:ph type="title"/>
          </p:nvPr>
        </p:nvSpPr>
        <p:spPr/>
        <p:txBody>
          <a:bodyPr/>
          <a:lstStyle/>
          <a:p>
            <a:r>
              <a:rPr lang="en-US" dirty="0">
                <a:latin typeface="BrownPro" pitchFamily="2" charset="77"/>
              </a:rPr>
              <a:t>Universal Design and Accommodations</a:t>
            </a:r>
          </a:p>
        </p:txBody>
      </p:sp>
      <p:sp>
        <p:nvSpPr>
          <p:cNvPr id="4" name="Content Placeholder 3">
            <a:extLst>
              <a:ext uri="{FF2B5EF4-FFF2-40B4-BE49-F238E27FC236}">
                <a16:creationId xmlns:a16="http://schemas.microsoft.com/office/drawing/2014/main" id="{8F18C54C-69FC-3049-8A31-7648AAEBCF69}"/>
              </a:ext>
            </a:extLst>
          </p:cNvPr>
          <p:cNvSpPr>
            <a:spLocks noGrp="1"/>
          </p:cNvSpPr>
          <p:nvPr>
            <p:ph idx="10"/>
          </p:nvPr>
        </p:nvSpPr>
        <p:spPr/>
        <p:txBody>
          <a:bodyPr>
            <a:normAutofit lnSpcReduction="10000"/>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Naturally supporting most needs and enhancing understanding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Minimizes, but does not eliminate the need for all accommodation</a:t>
            </a:r>
          </a:p>
        </p:txBody>
      </p:sp>
      <p:graphicFrame>
        <p:nvGraphicFramePr>
          <p:cNvPr id="6" name="Content Placeholder 5">
            <a:extLst>
              <a:ext uri="{FF2B5EF4-FFF2-40B4-BE49-F238E27FC236}">
                <a16:creationId xmlns:a16="http://schemas.microsoft.com/office/drawing/2014/main" id="{6BA3F705-F36C-1746-A9C7-CA62698A8ADE}"/>
              </a:ext>
            </a:extLst>
          </p:cNvPr>
          <p:cNvGraphicFramePr>
            <a:graphicFrameLocks noGrp="1"/>
          </p:cNvGraphicFramePr>
          <p:nvPr>
            <p:ph idx="11"/>
            <p:extLst>
              <p:ext uri="{D42A27DB-BD31-4B8C-83A1-F6EECF244321}">
                <p14:modId xmlns:p14="http://schemas.microsoft.com/office/powerpoint/2010/main" val="1372484804"/>
              </p:ext>
            </p:extLst>
          </p:nvPr>
        </p:nvGraphicFramePr>
        <p:xfrm>
          <a:off x="5967413" y="1981200"/>
          <a:ext cx="5712431" cy="437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55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3763-603D-E34E-B6ED-6AC01371BEAF}"/>
              </a:ext>
            </a:extLst>
          </p:cNvPr>
          <p:cNvSpPr>
            <a:spLocks noGrp="1"/>
          </p:cNvSpPr>
          <p:nvPr>
            <p:ph type="title"/>
          </p:nvPr>
        </p:nvSpPr>
        <p:spPr/>
        <p:txBody>
          <a:bodyPr/>
          <a:lstStyle/>
          <a:p>
            <a:r>
              <a:rPr lang="en-US" dirty="0">
                <a:latin typeface="BrownPro" pitchFamily="2" charset="77"/>
              </a:rPr>
              <a:t>Digital Considerations</a:t>
            </a:r>
          </a:p>
        </p:txBody>
      </p:sp>
      <p:sp>
        <p:nvSpPr>
          <p:cNvPr id="3" name="Content Placeholder 2">
            <a:extLst>
              <a:ext uri="{FF2B5EF4-FFF2-40B4-BE49-F238E27FC236}">
                <a16:creationId xmlns:a16="http://schemas.microsoft.com/office/drawing/2014/main" id="{FD1BC7AF-ACF8-2A49-B780-F54E5B6BD57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Language Access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Organization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Formatting</a:t>
            </a:r>
          </a:p>
        </p:txBody>
      </p:sp>
    </p:spTree>
    <p:extLst>
      <p:ext uri="{BB962C8B-B14F-4D97-AF65-F5344CB8AC3E}">
        <p14:creationId xmlns:p14="http://schemas.microsoft.com/office/powerpoint/2010/main" val="240203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5666-4FE8-814B-B03B-45ADC7E69196}"/>
              </a:ext>
            </a:extLst>
          </p:cNvPr>
          <p:cNvSpPr>
            <a:spLocks noGrp="1"/>
          </p:cNvSpPr>
          <p:nvPr>
            <p:ph type="title"/>
          </p:nvPr>
        </p:nvSpPr>
        <p:spPr/>
        <p:txBody>
          <a:bodyPr/>
          <a:lstStyle/>
          <a:p>
            <a:r>
              <a:rPr lang="en-US" dirty="0">
                <a:latin typeface="BrownPro" pitchFamily="2" charset="77"/>
              </a:rPr>
              <a:t>Language Access</a:t>
            </a:r>
          </a:p>
        </p:txBody>
      </p:sp>
      <p:sp>
        <p:nvSpPr>
          <p:cNvPr id="3" name="Content Placeholder 2">
            <a:extLst>
              <a:ext uri="{FF2B5EF4-FFF2-40B4-BE49-F238E27FC236}">
                <a16:creationId xmlns:a16="http://schemas.microsoft.com/office/drawing/2014/main" id="{858E7B69-1551-4C48-A685-406526F70CAE}"/>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Who is your audience?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Can your information be said in simpler terms?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Does your audience have the time they need to comprehend the information?</a:t>
            </a:r>
          </a:p>
        </p:txBody>
      </p:sp>
    </p:spTree>
    <p:extLst>
      <p:ext uri="{BB962C8B-B14F-4D97-AF65-F5344CB8AC3E}">
        <p14:creationId xmlns:p14="http://schemas.microsoft.com/office/powerpoint/2010/main" val="34623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E7AC-5FCD-C843-9493-BED697501BF8}"/>
              </a:ext>
            </a:extLst>
          </p:cNvPr>
          <p:cNvSpPr>
            <a:spLocks noGrp="1"/>
          </p:cNvSpPr>
          <p:nvPr>
            <p:ph type="title"/>
          </p:nvPr>
        </p:nvSpPr>
        <p:spPr/>
        <p:txBody>
          <a:bodyPr/>
          <a:lstStyle/>
          <a:p>
            <a:r>
              <a:rPr lang="en-US" dirty="0">
                <a:latin typeface="BrownPro" pitchFamily="2" charset="77"/>
              </a:rPr>
              <a:t>Organization</a:t>
            </a:r>
          </a:p>
        </p:txBody>
      </p:sp>
      <p:sp>
        <p:nvSpPr>
          <p:cNvPr id="3" name="Content Placeholder 2">
            <a:extLst>
              <a:ext uri="{FF2B5EF4-FFF2-40B4-BE49-F238E27FC236}">
                <a16:creationId xmlns:a16="http://schemas.microsoft.com/office/drawing/2014/main" id="{E3C12AC2-C66A-2D4A-AAF3-E7FDFBCBD34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Is your information easy to follow?</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Can your grandparent or grandchild navigate through your content?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are the big takeaway items? Are they easy to identify?</a:t>
            </a:r>
          </a:p>
        </p:txBody>
      </p:sp>
    </p:spTree>
    <p:extLst>
      <p:ext uri="{BB962C8B-B14F-4D97-AF65-F5344CB8AC3E}">
        <p14:creationId xmlns:p14="http://schemas.microsoft.com/office/powerpoint/2010/main" val="320448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524-D0E9-5C43-81DF-E7322FDF1B24}"/>
              </a:ext>
            </a:extLst>
          </p:cNvPr>
          <p:cNvSpPr>
            <a:spLocks noGrp="1"/>
          </p:cNvSpPr>
          <p:nvPr>
            <p:ph type="title"/>
          </p:nvPr>
        </p:nvSpPr>
        <p:spPr/>
        <p:txBody>
          <a:bodyPr/>
          <a:lstStyle/>
          <a:p>
            <a:r>
              <a:rPr lang="en-US" dirty="0">
                <a:latin typeface="BrownPro" pitchFamily="2" charset="77"/>
              </a:rPr>
              <a:t>Formatting</a:t>
            </a:r>
          </a:p>
        </p:txBody>
      </p:sp>
      <p:sp>
        <p:nvSpPr>
          <p:cNvPr id="3" name="Content Placeholder 2">
            <a:extLst>
              <a:ext uri="{FF2B5EF4-FFF2-40B4-BE49-F238E27FC236}">
                <a16:creationId xmlns:a16="http://schemas.microsoft.com/office/drawing/2014/main" id="{A1BFA2A0-5B25-9046-8278-D6FDEE9809F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Are your font type, spacing, and size choices appropriate?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Do you have images? Are they described?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Are you using high contrast colors?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Did you use formatting features?</a:t>
            </a:r>
          </a:p>
        </p:txBody>
      </p:sp>
    </p:spTree>
    <p:extLst>
      <p:ext uri="{BB962C8B-B14F-4D97-AF65-F5344CB8AC3E}">
        <p14:creationId xmlns:p14="http://schemas.microsoft.com/office/powerpoint/2010/main" val="2221670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M_Presentation-2017" id="{37A02E2A-0C3F-EC45-990E-432985107C0F}" vid="{907C6567-5675-5D49-B4FD-7FE1C701A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420</Words>
  <Application>Microsoft Macintosh PowerPoint</Application>
  <PresentationFormat>Widescreen</PresentationFormat>
  <Paragraphs>71</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BrownPro</vt:lpstr>
      <vt:lpstr>Calibri</vt:lpstr>
      <vt:lpstr>Century Gothic</vt:lpstr>
      <vt:lpstr>Impact</vt:lpstr>
      <vt:lpstr>Playfair Display Bold</vt:lpstr>
      <vt:lpstr>Raleway</vt:lpstr>
      <vt:lpstr>Raleway SemiBold</vt:lpstr>
      <vt:lpstr>Times New Roman</vt:lpstr>
      <vt:lpstr>Office Theme</vt:lpstr>
      <vt:lpstr>Introduction to Universal Design</vt:lpstr>
      <vt:lpstr>Training Overview</vt:lpstr>
      <vt:lpstr>Universal Design</vt:lpstr>
      <vt:lpstr>Seven Principles of Universal Design</vt:lpstr>
      <vt:lpstr>Universal Design and Accommodations</vt:lpstr>
      <vt:lpstr>Digital Considerations</vt:lpstr>
      <vt:lpstr>Language Access</vt:lpstr>
      <vt:lpstr>Organization</vt:lpstr>
      <vt:lpstr>Formatting</vt:lpstr>
      <vt:lpstr>SMALL GROUP BREAKOUT</vt:lpstr>
      <vt:lpstr>Physical Considerations</vt:lpstr>
      <vt:lpstr>Sensory</vt:lpstr>
      <vt:lpstr>Mobility</vt:lpstr>
      <vt:lpstr>Navigation</vt:lpstr>
      <vt:lpstr>SMALL GROUP BREAKOUT</vt:lpstr>
      <vt:lpstr>Application of Knowledge: How did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Jeanne Nauheimer</cp:lastModifiedBy>
  <cp:revision>64</cp:revision>
  <dcterms:created xsi:type="dcterms:W3CDTF">2016-09-13T14:59:59Z</dcterms:created>
  <dcterms:modified xsi:type="dcterms:W3CDTF">2019-12-03T16:51:06Z</dcterms:modified>
</cp:coreProperties>
</file>