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media/image1.jpeg" ContentType="image/jpeg"/>
  <Override PartName="/ppt/theme/theme2.xml" ContentType="application/vnd.openxmlformats-officedocument.theme+xml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  <Override PartName="/ppt/media/image6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1pPr>
    <a:lvl2pPr marL="0" marR="0" indent="457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2pPr>
    <a:lvl3pPr marL="0" marR="0" indent="914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3pPr>
    <a:lvl4pPr marL="0" marR="0" indent="1371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4pPr>
    <a:lvl5pPr marL="0" marR="0" indent="18288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5pPr>
    <a:lvl6pPr marL="0" marR="0" indent="22860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6pPr>
    <a:lvl7pPr marL="0" marR="0" indent="27432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7pPr>
    <a:lvl8pPr marL="0" marR="0" indent="32004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8pPr>
    <a:lvl9pPr marL="0" marR="0" indent="3657600" algn="ctr" defTabSz="2438338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900" u="none" kumimoji="0" normalizeH="0">
        <a:ln>
          <a:noFill/>
        </a:ln>
        <a:solidFill>
          <a:schemeClr val="accent3">
            <a:hueOff val="362282"/>
            <a:satOff val="31803"/>
            <a:lumOff val="-18242"/>
          </a:schemeClr>
        </a:solidFill>
        <a:effectLst/>
        <a:uFillTx/>
        <a:latin typeface="Party LET"/>
        <a:ea typeface="Party LET"/>
        <a:cs typeface="Party LET"/>
        <a:sym typeface="Party LE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 b="def" i="def"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D4D5D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Shape 14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50" name="Shape 15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"/>
          <p:cNvSpPr/>
          <p:nvPr/>
        </p:nvSpPr>
        <p:spPr>
          <a:xfrm>
            <a:off x="-508000" y="-1"/>
            <a:ext cx="27317806" cy="1270001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12" name="Rectangle"/>
          <p:cNvSpPr/>
          <p:nvPr/>
        </p:nvSpPr>
        <p:spPr>
          <a:xfrm>
            <a:off x="-685800" y="13512800"/>
            <a:ext cx="27317806" cy="1270000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pic>
        <p:nvPicPr>
          <p:cNvPr id="13" name="uvm tower green.jpg" descr="uvm tower green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11085386"/>
            <a:ext cx="2113117" cy="2630615"/>
          </a:xfrm>
          <a:prstGeom prst="rect">
            <a:avLst/>
          </a:prstGeom>
          <a:ln w="12700">
            <a:miter lim="400000"/>
          </a:ln>
        </p:spPr>
      </p:pic>
      <p:sp>
        <p:nvSpPr>
          <p:cNvPr id="1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Body Level One…"/>
          <p:cNvSpPr txBox="1"/>
          <p:nvPr>
            <p:ph type="body" sz="half" idx="1" hasCustomPrompt="1"/>
          </p:nvPr>
        </p:nvSpPr>
        <p:spPr>
          <a:xfrm>
            <a:off x="1206500" y="4920843"/>
            <a:ext cx="21971000" cy="3874314"/>
          </a:xfrm>
          <a:prstGeom prst="rect">
            <a:avLst/>
          </a:prstGeom>
        </p:spPr>
        <p:txBody>
          <a:bodyPr anchor="ctr"/>
          <a:lstStyle>
            <a:lvl1pPr marL="0" indent="0" algn="ctr" defTabSz="2438338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0" indent="457200" algn="ctr" defTabSz="2438338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0" indent="914400" algn="ctr" defTabSz="2438338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0" indent="1371600" algn="ctr" defTabSz="2438338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0" indent="1828800" algn="ctr" defTabSz="2438338">
              <a:lnSpc>
                <a:spcPct val="80000"/>
              </a:lnSpc>
              <a:buSzTx/>
              <a:buNone/>
              <a:defRPr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Statement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0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Body Level One…"/>
          <p:cNvSpPr txBox="1"/>
          <p:nvPr>
            <p:ph type="body" idx="1" hasCustomPrompt="1"/>
          </p:nvPr>
        </p:nvSpPr>
        <p:spPr>
          <a:xfrm>
            <a:off x="1206500" y="1075927"/>
            <a:ext cx="21971000" cy="7241584"/>
          </a:xfrm>
          <a:prstGeom prst="rect">
            <a:avLst/>
          </a:prstGeom>
        </p:spPr>
        <p:txBody>
          <a:bodyPr anchor="b"/>
          <a:lstStyle>
            <a:lvl1pPr marL="0" indent="0" algn="ctr" defTabSz="2438338">
              <a:lnSpc>
                <a:spcPct val="80000"/>
              </a:lnSpc>
              <a:buSzTx/>
              <a:buNone/>
              <a:defRPr b="1" spc="-250" sz="25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 algn="ctr" defTabSz="2438338">
              <a:lnSpc>
                <a:spcPct val="80000"/>
              </a:lnSpc>
              <a:buSzTx/>
              <a:buNone/>
              <a:defRPr b="1" spc="-250" sz="250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 algn="ctr" defTabSz="2438338">
              <a:lnSpc>
                <a:spcPct val="80000"/>
              </a:lnSpc>
              <a:buSzTx/>
              <a:buNone/>
              <a:defRPr b="1" spc="-250" sz="250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 algn="ctr" defTabSz="2438338">
              <a:lnSpc>
                <a:spcPct val="80000"/>
              </a:lnSpc>
              <a:buSzTx/>
              <a:buNone/>
              <a:defRPr b="1" spc="-250" sz="250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 algn="ctr" defTabSz="2438338">
              <a:lnSpc>
                <a:spcPct val="80000"/>
              </a:lnSpc>
              <a:buSzTx/>
              <a:buNone/>
              <a:defRPr b="1" spc="-250" sz="250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100%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08" name="Fact information"/>
          <p:cNvSpPr txBox="1"/>
          <p:nvPr>
            <p:ph type="body" sz="quarter" idx="21" hasCustomPrompt="1"/>
          </p:nvPr>
        </p:nvSpPr>
        <p:spPr>
          <a:xfrm>
            <a:off x="1206500" y="8262180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>
              <a:buSzTx/>
              <a:buNone/>
              <a:defRPr b="1" sz="55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Fact information</a:t>
            </a:r>
          </a:p>
        </p:txBody>
      </p:sp>
      <p:sp>
        <p:nvSpPr>
          <p:cNvPr id="109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Attribution"/>
          <p:cNvSpPr txBox="1"/>
          <p:nvPr>
            <p:ph type="body" sz="quarter" idx="21" hasCustomPrompt="1"/>
          </p:nvPr>
        </p:nvSpPr>
        <p:spPr>
          <a:xfrm>
            <a:off x="2430025" y="10675453"/>
            <a:ext cx="20200052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Attribution</a:t>
            </a:r>
          </a:p>
        </p:txBody>
      </p:sp>
      <p:sp>
        <p:nvSpPr>
          <p:cNvPr id="117" name="Body Level One…"/>
          <p:cNvSpPr txBox="1"/>
          <p:nvPr>
            <p:ph type="body" sz="half" idx="1" hasCustomPrompt="1"/>
          </p:nvPr>
        </p:nvSpPr>
        <p:spPr>
          <a:xfrm>
            <a:off x="1753923" y="4939860"/>
            <a:ext cx="20876154" cy="3836280"/>
          </a:xfrm>
          <a:prstGeom prst="rect">
            <a:avLst/>
          </a:prstGeom>
        </p:spPr>
        <p:txBody>
          <a:bodyPr/>
          <a:lstStyle>
            <a:lvl1pPr marL="638923" indent="-469900" defTabSz="2438338">
              <a:lnSpc>
                <a:spcPct val="90000"/>
              </a:lnSpc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  <a:lvl2pPr marL="638923" indent="-12700" defTabSz="2438338">
              <a:lnSpc>
                <a:spcPct val="90000"/>
              </a:lnSpc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2pPr>
            <a:lvl3pPr marL="638923" indent="444500" defTabSz="2438338">
              <a:lnSpc>
                <a:spcPct val="90000"/>
              </a:lnSpc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3pPr>
            <a:lvl4pPr marL="638923" indent="901700" defTabSz="2438338">
              <a:lnSpc>
                <a:spcPct val="90000"/>
              </a:lnSpc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4pPr>
            <a:lvl5pPr marL="638923" indent="1358900" defTabSz="2438338">
              <a:lnSpc>
                <a:spcPct val="90000"/>
              </a:lnSpc>
              <a:buSzTx/>
              <a:buNone/>
              <a:defRPr spc="-170" sz="85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5pPr>
          </a:lstStyle>
          <a:p>
            <a:pPr/>
            <a:r>
              <a:t>“Notable Quote”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11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Bowl of salad with fried rice, boiled eggs, and chopsticks"/>
          <p:cNvSpPr/>
          <p:nvPr>
            <p:ph type="pic" sz="quarter" idx="21"/>
          </p:nvPr>
        </p:nvSpPr>
        <p:spPr>
          <a:xfrm>
            <a:off x="15760700" y="1016000"/>
            <a:ext cx="7439099" cy="5949678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6" name="Bowl with salmon cakes, salad, and hummus "/>
          <p:cNvSpPr/>
          <p:nvPr>
            <p:ph type="pic" sz="half" idx="22"/>
          </p:nvPr>
        </p:nvSpPr>
        <p:spPr>
          <a:xfrm>
            <a:off x="13500100" y="3978275"/>
            <a:ext cx="10439400" cy="12150181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7" name="Bowl of pappardelle pasta with parsley butter, roasted hazelnuts, and shaved parmesan cheese"/>
          <p:cNvSpPr/>
          <p:nvPr>
            <p:ph type="pic" idx="23"/>
          </p:nvPr>
        </p:nvSpPr>
        <p:spPr>
          <a:xfrm>
            <a:off x="-139700" y="495300"/>
            <a:ext cx="16611600" cy="124587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28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wl of salad with fried rice, boiled eggs, and chopsticks"/>
          <p:cNvSpPr/>
          <p:nvPr>
            <p:ph type="pic" idx="21"/>
          </p:nvPr>
        </p:nvSpPr>
        <p:spPr>
          <a:xfrm>
            <a:off x="-1333500" y="-5524500"/>
            <a:ext cx="27051000" cy="2164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136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vocados and limes"/>
          <p:cNvSpPr/>
          <p:nvPr>
            <p:ph type="pic" idx="21"/>
          </p:nvPr>
        </p:nvSpPr>
        <p:spPr>
          <a:xfrm>
            <a:off x="-1155700" y="-1295400"/>
            <a:ext cx="26746200" cy="1601893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22" name="Presentation Title"/>
          <p:cNvSpPr txBox="1"/>
          <p:nvPr>
            <p:ph type="title" hasCustomPrompt="1"/>
          </p:nvPr>
        </p:nvSpPr>
        <p:spPr>
          <a:xfrm>
            <a:off x="1206500" y="7124700"/>
            <a:ext cx="21971000" cy="4648200"/>
          </a:xfrm>
          <a:prstGeom prst="rect">
            <a:avLst/>
          </a:prstGeom>
        </p:spPr>
        <p:txBody>
          <a:bodyPr anchor="b"/>
          <a:lstStyle>
            <a:lvl1pPr>
              <a:defRPr b="0" spc="-244" sz="12200"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Presentation Title</a:t>
            </a:r>
          </a:p>
        </p:txBody>
      </p:sp>
      <p:sp>
        <p:nvSpPr>
          <p:cNvPr id="23" name="Author and Date"/>
          <p:cNvSpPr txBox="1"/>
          <p:nvPr>
            <p:ph type="body" sz="quarter" idx="22" hasCustomPrompt="1"/>
          </p:nvPr>
        </p:nvSpPr>
        <p:spPr>
          <a:xfrm>
            <a:off x="1207690" y="1106137"/>
            <a:ext cx="21968621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>
              <a:buSzTx/>
              <a:buNone/>
              <a:defRPr b="1" sz="36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r>
              <a:t>Author and Date</a:t>
            </a:r>
          </a:p>
        </p:txBody>
      </p:sp>
      <p:sp>
        <p:nvSpPr>
          <p:cNvPr id="24" name="Body Level One…"/>
          <p:cNvSpPr txBox="1"/>
          <p:nvPr>
            <p:ph type="body" sz="quarter" idx="1" hasCustomPrompt="1"/>
          </p:nvPr>
        </p:nvSpPr>
        <p:spPr>
          <a:xfrm>
            <a:off x="1206500" y="11609910"/>
            <a:ext cx="21971000" cy="1116952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7200"/>
            </a:lvl1pPr>
            <a:lvl2pPr marL="0" indent="457200">
              <a:spcBef>
                <a:spcPts val="1200"/>
              </a:spcBef>
              <a:buSzTx/>
              <a:buNone/>
              <a:defRPr sz="7200"/>
            </a:lvl2pPr>
            <a:lvl3pPr marL="0" indent="914400">
              <a:spcBef>
                <a:spcPts val="1200"/>
              </a:spcBef>
              <a:buSzTx/>
              <a:buNone/>
              <a:defRPr sz="7200"/>
            </a:lvl3pPr>
            <a:lvl4pPr marL="0" indent="1371600">
              <a:spcBef>
                <a:spcPts val="1200"/>
              </a:spcBef>
              <a:buSzTx/>
              <a:buNone/>
              <a:defRPr sz="7200"/>
            </a:lvl4pPr>
            <a:lvl5pPr marL="0" indent="1828800">
              <a:spcBef>
                <a:spcPts val="1200"/>
              </a:spcBef>
              <a:buSzTx/>
              <a:buNone/>
              <a:defRPr sz="7200"/>
            </a:lvl5pPr>
          </a:lstStyle>
          <a:p>
            <a:pPr/>
            <a:r>
              <a:t>Presentation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2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Bowl with salmon cakes, salad, and hummus"/>
          <p:cNvSpPr/>
          <p:nvPr>
            <p:ph type="pic" idx="21"/>
          </p:nvPr>
        </p:nvSpPr>
        <p:spPr>
          <a:xfrm>
            <a:off x="10972800" y="-203200"/>
            <a:ext cx="12144837" cy="14135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33" name="Slide Title"/>
          <p:cNvSpPr txBox="1"/>
          <p:nvPr>
            <p:ph type="title" hasCustomPrompt="1"/>
          </p:nvPr>
        </p:nvSpPr>
        <p:spPr>
          <a:xfrm>
            <a:off x="1206500" y="12700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pPr/>
            <a:r>
              <a:t>Slide Title</a:t>
            </a:r>
          </a:p>
        </p:txBody>
      </p:sp>
      <p:sp>
        <p:nvSpPr>
          <p:cNvPr id="34" name="Body Level One…"/>
          <p:cNvSpPr txBox="1"/>
          <p:nvPr>
            <p:ph type="body" sz="quarter" idx="1" hasCustomPrompt="1"/>
          </p:nvPr>
        </p:nvSpPr>
        <p:spPr>
          <a:xfrm>
            <a:off x="1206500" y="7060576"/>
            <a:ext cx="9779000" cy="5385424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1200"/>
              </a:spcBef>
              <a:buSzTx/>
              <a:buNone/>
              <a:defRPr sz="7200"/>
            </a:lvl1pPr>
            <a:lvl2pPr marL="0" indent="457200">
              <a:spcBef>
                <a:spcPts val="1200"/>
              </a:spcBef>
              <a:buSzTx/>
              <a:buNone/>
              <a:defRPr sz="7200"/>
            </a:lvl2pPr>
            <a:lvl3pPr marL="0" indent="914400">
              <a:spcBef>
                <a:spcPts val="1200"/>
              </a:spcBef>
              <a:buSzTx/>
              <a:buNone/>
              <a:defRPr sz="7200"/>
            </a:lvl3pPr>
            <a:lvl4pPr marL="0" indent="1371600">
              <a:spcBef>
                <a:spcPts val="1200"/>
              </a:spcBef>
              <a:buSzTx/>
              <a:buNone/>
              <a:defRPr sz="7200"/>
            </a:lvl4pPr>
            <a:lvl5pPr marL="0" indent="1828800">
              <a:spcBef>
                <a:spcPts val="1200"/>
              </a:spcBef>
              <a:buSzTx/>
              <a:buNone/>
              <a:defRPr sz="7200"/>
            </a:lvl5pPr>
          </a:lstStyle>
          <a:p>
            <a:pPr/>
            <a:r>
              <a:t>Slide Subtitle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35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/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43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35634">
              <a:spcBef>
                <a:spcPts val="900"/>
              </a:spcBef>
              <a:buSzTx/>
              <a:buNone/>
              <a:defRPr sz="5544"/>
            </a:lvl1pPr>
          </a:lstStyle>
          <a:p>
            <a:pPr/>
            <a:r>
              <a:t>Slide Subtitle</a:t>
            </a:r>
          </a:p>
        </p:txBody>
      </p:sp>
      <p:sp>
        <p:nvSpPr>
          <p:cNvPr id="44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"/>
          <p:cNvSpPr/>
          <p:nvPr/>
        </p:nvSpPr>
        <p:spPr>
          <a:xfrm>
            <a:off x="-508000" y="-1"/>
            <a:ext cx="27317806" cy="1270001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3" name="Rectangle"/>
          <p:cNvSpPr/>
          <p:nvPr/>
        </p:nvSpPr>
        <p:spPr>
          <a:xfrm>
            <a:off x="-685800" y="13512800"/>
            <a:ext cx="27317806" cy="1270000"/>
          </a:xfrm>
          <a:prstGeom prst="rect">
            <a:avLst/>
          </a:prstGeom>
          <a:solidFill>
            <a:srgbClr val="005A3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 defTabSz="825500">
              <a:defRPr sz="3200">
                <a:solidFill>
                  <a:srgbClr val="FFFFFF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pPr>
          </a:p>
        </p:txBody>
      </p:sp>
      <p:sp>
        <p:nvSpPr>
          <p:cNvPr id="54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9779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35634">
              <a:spcBef>
                <a:spcPts val="900"/>
              </a:spcBef>
              <a:buSzTx/>
              <a:buNone/>
              <a:defRPr sz="5544"/>
            </a:lvl1pPr>
          </a:lstStyle>
          <a:p>
            <a:pPr/>
            <a:r>
              <a:t>Slide Subtitle</a:t>
            </a:r>
          </a:p>
        </p:txBody>
      </p:sp>
      <p:sp>
        <p:nvSpPr>
          <p:cNvPr id="62" name="Body Level One…"/>
          <p:cNvSpPr txBox="1"/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63" name="Bowl of pappardelle pasta with parsley butter, roasted hazelnuts, and shaved parmesan cheese"/>
          <p:cNvSpPr/>
          <p:nvPr>
            <p:ph type="pic" idx="22"/>
          </p:nvPr>
        </p:nvSpPr>
        <p:spPr>
          <a:xfrm>
            <a:off x="12192000" y="-407266"/>
            <a:ext cx="10916874" cy="14555832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64" name="Slide Title"/>
          <p:cNvSpPr txBox="1"/>
          <p:nvPr>
            <p:ph type="title" hasCustomPrompt="1"/>
          </p:nvPr>
        </p:nvSpPr>
        <p:spPr>
          <a:xfrm>
            <a:off x="1206500" y="1079500"/>
            <a:ext cx="9779000" cy="1435100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65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Section Title"/>
          <p:cNvSpPr txBox="1"/>
          <p:nvPr>
            <p:ph type="title" hasCustomPrompt="1"/>
          </p:nvPr>
        </p:nvSpPr>
        <p:spPr>
          <a:xfrm>
            <a:off x="1206496" y="45339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b="0" spc="-232" sz="11600"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pPr/>
            <a:r>
              <a:t>Section Title</a:t>
            </a:r>
          </a:p>
        </p:txBody>
      </p:sp>
      <p:sp>
        <p:nvSpPr>
          <p:cNvPr id="73" name="Slide Number"/>
          <p:cNvSpPr txBox="1"/>
          <p:nvPr>
            <p:ph type="sldNum" sz="quarter" idx="2"/>
          </p:nvPr>
        </p:nvSpPr>
        <p:spPr>
          <a:xfrm>
            <a:off x="12001499" y="13085233"/>
            <a:ext cx="368505" cy="3746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4949"/>
          </a:xfrm>
          <a:prstGeom prst="rect">
            <a:avLst/>
          </a:prstGeom>
        </p:spPr>
        <p:txBody>
          <a:bodyPr/>
          <a:lstStyle/>
          <a:p>
            <a:pPr/>
            <a:r>
              <a:t>Slide Title</a:t>
            </a:r>
          </a:p>
        </p:txBody>
      </p:sp>
      <p:sp>
        <p:nvSpPr>
          <p:cNvPr id="81" name="Slide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35634">
              <a:spcBef>
                <a:spcPts val="900"/>
              </a:spcBef>
              <a:buSzTx/>
              <a:buNone/>
              <a:defRPr sz="5544"/>
            </a:lvl1pPr>
          </a:lstStyle>
          <a:p>
            <a:pPr/>
            <a:r>
              <a:t>Slide Subtitle</a:t>
            </a:r>
          </a:p>
        </p:txBody>
      </p:sp>
      <p:sp>
        <p:nvSpPr>
          <p:cNvPr id="8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Agenda Title"/>
          <p:cNvSpPr txBox="1"/>
          <p:nvPr>
            <p:ph type="title" hasCustomPrompt="1"/>
          </p:nvPr>
        </p:nvSpPr>
        <p:spPr>
          <a:xfrm>
            <a:off x="1206500" y="1079500"/>
            <a:ext cx="21971000" cy="1435100"/>
          </a:xfrm>
          <a:prstGeom prst="rect">
            <a:avLst/>
          </a:prstGeom>
        </p:spPr>
        <p:txBody>
          <a:bodyPr/>
          <a:lstStyle/>
          <a:p>
            <a:pPr/>
            <a:r>
              <a:t>Agenda Title</a:t>
            </a:r>
          </a:p>
        </p:txBody>
      </p:sp>
      <p:sp>
        <p:nvSpPr>
          <p:cNvPr id="90" name="Agenda Subtitle"/>
          <p:cNvSpPr txBox="1"/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635634">
              <a:spcBef>
                <a:spcPts val="900"/>
              </a:spcBef>
              <a:buSzTx/>
              <a:buNone/>
              <a:defRPr sz="5544"/>
            </a:lvl1pPr>
          </a:lstStyle>
          <a:p>
            <a:pPr/>
            <a:r>
              <a:t>Agenda Subtitle</a:t>
            </a:r>
          </a:p>
        </p:txBody>
      </p:sp>
      <p:sp>
        <p:nvSpPr>
          <p:cNvPr id="91" name="Body Level One…"/>
          <p:cNvSpPr txBox="1"/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1800"/>
              </a:spcBef>
              <a:buSzTx/>
              <a:buNone/>
              <a:defRPr spc="-55" sz="5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457200">
              <a:spcBef>
                <a:spcPts val="1800"/>
              </a:spcBef>
              <a:buSzTx/>
              <a:buNone/>
              <a:defRPr spc="-55" sz="5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914400">
              <a:spcBef>
                <a:spcPts val="1800"/>
              </a:spcBef>
              <a:buSzTx/>
              <a:buNone/>
              <a:defRPr spc="-55" sz="55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1371600">
              <a:spcBef>
                <a:spcPts val="1800"/>
              </a:spcBef>
              <a:buSzTx/>
              <a:buNone/>
              <a:defRPr spc="-55" sz="55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1828800">
              <a:spcBef>
                <a:spcPts val="1800"/>
              </a:spcBef>
              <a:buSzTx/>
              <a:buNone/>
              <a:defRPr spc="-55" sz="55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pPr/>
            <a:r>
              <a:t>Agenda Topics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92" name="Slide Number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3.xml"/><Relationship Id="rId15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5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/>
          <p:nvPr>
            <p:ph type="title" hasCustomPrompt="1"/>
          </p:nvPr>
        </p:nvSpPr>
        <p:spPr>
          <a:xfrm>
            <a:off x="1206500" y="1079500"/>
            <a:ext cx="21971000" cy="14331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Title</a:t>
            </a:r>
          </a:p>
        </p:txBody>
      </p:sp>
      <p:sp>
        <p:nvSpPr>
          <p:cNvPr id="3" name="Body Level One…"/>
          <p:cNvSpPr txBox="1"/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>
            <a:normAutofit fontScale="100000" lnSpcReduction="0"/>
          </a:bodyPr>
          <a:lstStyle/>
          <a:p>
            <a:pPr/>
            <a:r>
              <a:t>Slide bullet text</a:t>
            </a:r>
          </a:p>
          <a:p>
            <a:pPr lvl="1"/>
            <a:r>
              <a:t/>
            </a:r>
          </a:p>
          <a:p>
            <a:pPr lvl="2"/>
            <a:r>
              <a:t/>
            </a:r>
          </a:p>
          <a:p>
            <a:pPr lvl="3"/>
            <a:r>
              <a:t/>
            </a:r>
          </a:p>
          <a:p>
            <a:pPr lvl="4"/>
            <a:r>
              <a:t/>
            </a:r>
          </a:p>
        </p:txBody>
      </p:sp>
      <p:sp>
        <p:nvSpPr>
          <p:cNvPr id="4" name="Slide Number"/>
          <p:cNvSpPr txBox="1"/>
          <p:nvPr>
            <p:ph type="sldNum" sz="quarter" idx="2"/>
          </p:nvPr>
        </p:nvSpPr>
        <p:spPr>
          <a:xfrm>
            <a:off x="12001499" y="13080999"/>
            <a:ext cx="368505" cy="3746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584200">
              <a:defRPr sz="1800">
                <a:solidFill>
                  <a:srgbClr val="000000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</p:sldLayoutIdLst>
  <p:transition xmlns:p14="http://schemas.microsoft.com/office/powerpoint/2010/main" spd="med" advClick="1"/>
  <p:txStyles>
    <p:titleStyle>
      <a:lvl1pPr marL="0" marR="0" indent="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457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914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1371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18288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22860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27432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32004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3657600" algn="l" defTabSz="243833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1" baseline="0" cap="none" i="0" spc="-170" strike="noStrike" sz="8500" u="none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titleStyle>
    <p:bodyStyle>
      <a:lvl1pPr marL="7747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1pPr>
      <a:lvl2pPr marL="13843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2pPr>
      <a:lvl3pPr marL="19939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3pPr>
      <a:lvl4pPr marL="26035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4pPr>
      <a:lvl5pPr marL="32131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5pPr>
      <a:lvl6pPr marL="38227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6pPr>
      <a:lvl7pPr marL="44323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7pPr>
      <a:lvl8pPr marL="50419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8pPr>
      <a:lvl9pPr marL="5651500" marR="0" indent="-774700" algn="l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Pct val="123000"/>
        <a:buFontTx/>
        <a:buChar char="•"/>
        <a:tabLst/>
        <a:defRPr b="0" baseline="0" cap="none" i="0" spc="0" strike="noStrike" sz="6100" u="none">
          <a:solidFill>
            <a:srgbClr val="000000"/>
          </a:solidFill>
          <a:uFillTx/>
          <a:latin typeface="+mn-lt"/>
          <a:ea typeface="+mn-ea"/>
          <a:cs typeface="+mn-cs"/>
          <a:sym typeface="BrownPro-Bold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2286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2743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3200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3657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video" Target="https://www.youtube.com/embed/wkzHh7MYdak?feature=oembed" TargetMode="External"/><Relationship Id="rId3" Type="http://schemas.openxmlformats.org/officeDocument/2006/relationships/image" Target="../media/image3.jpe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jpeg"/><Relationship Id="rId3" Type="http://schemas.openxmlformats.org/officeDocument/2006/relationships/image" Target="../media/image5.jpe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jpe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.uvm.edu/accessibility"/>
          <p:cNvSpPr txBox="1"/>
          <p:nvPr/>
        </p:nvSpPr>
        <p:spPr>
          <a:xfrm>
            <a:off x="16776382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go.uvm.edu/accessibility</a:t>
            </a:r>
          </a:p>
        </p:txBody>
      </p:sp>
      <p:sp>
        <p:nvSpPr>
          <p:cNvPr id="153" name="This is a Sample Presentation"/>
          <p:cNvSpPr txBox="1"/>
          <p:nvPr/>
        </p:nvSpPr>
        <p:spPr>
          <a:xfrm>
            <a:off x="13150902" y="2672493"/>
            <a:ext cx="10948985" cy="7010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>
              <a:lnSpc>
                <a:spcPct val="120000"/>
              </a:lnSpc>
              <a:defRPr spc="-264" sz="13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This is a Sample Presentation</a:t>
            </a:r>
          </a:p>
        </p:txBody>
      </p:sp>
      <p:sp>
        <p:nvSpPr>
          <p:cNvPr id="154" name="April 2022"/>
          <p:cNvSpPr txBox="1"/>
          <p:nvPr/>
        </p:nvSpPr>
        <p:spPr>
          <a:xfrm>
            <a:off x="2513016" y="11085386"/>
            <a:ext cx="427024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144"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April 2022</a:t>
            </a:r>
          </a:p>
        </p:txBody>
      </p:sp>
      <p:sp>
        <p:nvSpPr>
          <p:cNvPr id="155" name="Audrey Homan | choman@uvm.edu"/>
          <p:cNvSpPr txBox="1"/>
          <p:nvPr/>
        </p:nvSpPr>
        <p:spPr>
          <a:xfrm>
            <a:off x="2513016" y="12527692"/>
            <a:ext cx="9278646" cy="7493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Audrey Homan | choman@uvm.edu</a:t>
            </a:r>
          </a:p>
        </p:txBody>
      </p:sp>
      <p:pic>
        <p:nvPicPr>
          <p:cNvPr id="156" name="warren-falls-1935614_1920.jpg" descr="warren-falls-1935614_1920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57200" y="2998308"/>
            <a:ext cx="12087956" cy="63587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Text"/>
          <p:cNvSpPr txBox="1"/>
          <p:nvPr/>
        </p:nvSpPr>
        <p:spPr>
          <a:xfrm>
            <a:off x="4696682" y="2362200"/>
            <a:ext cx="152401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sp>
        <p:nvSpPr>
          <p:cNvPr id="159" name="Text"/>
          <p:cNvSpPr txBox="1"/>
          <p:nvPr/>
        </p:nvSpPr>
        <p:spPr>
          <a:xfrm>
            <a:off x="12115800" y="6718300"/>
            <a:ext cx="152400" cy="279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457200">
              <a:defRPr sz="1200">
                <a:solidFill>
                  <a:srgbClr val="000000"/>
                </a:solidFill>
                <a:latin typeface="Times Roman"/>
                <a:ea typeface="Times Roman"/>
                <a:cs typeface="Times Roman"/>
                <a:sym typeface="Times Roman"/>
              </a:defRPr>
            </a:lvl1pPr>
          </a:lstStyle>
          <a:p>
            <a:pPr/>
            <a:r>
              <a:t> </a:t>
            </a:r>
          </a:p>
        </p:txBody>
      </p:sp>
      <p:pic>
        <p:nvPicPr>
          <p:cNvPr id="160" name="TqCbcZ5IW0T6T5TPeU5LPn0Nsa_djdxCchWXYbzPQViTmcjYzQtvY6eQWzRj_93lYJKdq6f7Tj6XsNT-z1fzE36xvz73gsuiDvxbF9O8Dk67H0kVfVdf_3FEjHSK9-Sdnj7o6_hJY3a8.png" descr="TqCbcZ5IW0T6T5TPeU5LPn0Nsa_djdxCchWXYbzPQViTmcjYzQtvY6eQWzRj_93lYJKdq6f7Tj6XsNT-z1fzE36xvz73gsuiDvxbF9O8Dk67H0kVfVdf_3FEjHSK9-Sdnj7o6_hJY3a8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360400" y="3625850"/>
            <a:ext cx="5435600" cy="5362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1" name="aXDXjjIsPv9Qll3vj-SW8RKySAObBbOTB_GCt9jabjynvzNu15S0sm63UEfKFUhDx4h19UiaDLpQB8FftG5IxBK7dREld35DjwGX8TO89REItD2Qmd3G6Qb_NI2F6VN21kb9P0BibDI-.png" descr="aXDXjjIsPv9Qll3vj-SW8RKySAObBbOTB_GCt9jabjynvzNu15S0sm63UEfKFUhDx4h19UiaDLpQB8FftG5IxBK7dREld35DjwGX8TO89REItD2Qmd3G6Qb_NI2F6VN21kb9P0BibDI-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4089400" y="3876245"/>
            <a:ext cx="5358100" cy="5111751"/>
          </a:xfrm>
          <a:prstGeom prst="rect">
            <a:avLst/>
          </a:prstGeom>
          <a:ln w="12700">
            <a:miter lim="400000"/>
          </a:ln>
        </p:spPr>
      </p:pic>
      <p:sp>
        <p:nvSpPr>
          <p:cNvPr id="162" name="Adrienne Miao, PhD…"/>
          <p:cNvSpPr txBox="1"/>
          <p:nvPr/>
        </p:nvSpPr>
        <p:spPr>
          <a:xfrm>
            <a:off x="13563600" y="8737600"/>
            <a:ext cx="6498209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</a:p>
          <a:p>
            <a:pPr algn="l" defTabSz="8255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Adrienne Miao, PhD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825500">
              <a:defRPr sz="42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Occupational Therapist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4300" u="sng">
                <a:solidFill>
                  <a:schemeClr val="accent1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adriennemiao@uvm.edu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63" name="Chayah Lichtig…"/>
          <p:cNvSpPr txBox="1"/>
          <p:nvPr/>
        </p:nvSpPr>
        <p:spPr>
          <a:xfrm>
            <a:off x="4089400" y="8886395"/>
            <a:ext cx="6417933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 defTabSz="8255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</a:p>
          <a:p>
            <a:pPr algn="l" defTabSz="825500">
              <a:defRPr sz="4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Chayah Lichtig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 algn="l" defTabSz="825500">
              <a:defRPr sz="4200">
                <a:solidFill>
                  <a:srgbClr val="000000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Occupational Therapist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  <a:p>
            <a:pPr>
              <a:defRPr sz="4300" u="sng">
                <a:solidFill>
                  <a:schemeClr val="accent1"/>
                </a:solidFill>
                <a:latin typeface="BrownPro-Regular"/>
                <a:ea typeface="BrownPro-Regular"/>
                <a:cs typeface="BrownPro-Regular"/>
                <a:sym typeface="BrownPro-Regular"/>
              </a:defRPr>
            </a:pPr>
            <a:r>
              <a:t>chayahlichtig@uvm.edu</a:t>
            </a:r>
            <a:endParaRPr sz="1200">
              <a:latin typeface="Times Roman"/>
              <a:ea typeface="Times Roman"/>
              <a:cs typeface="Times Roman"/>
              <a:sym typeface="Times Roman"/>
            </a:endParaRPr>
          </a:p>
        </p:txBody>
      </p:sp>
      <p:sp>
        <p:nvSpPr>
          <p:cNvPr id="164" name="Presenters"/>
          <p:cNvSpPr txBox="1"/>
          <p:nvPr/>
        </p:nvSpPr>
        <p:spPr>
          <a:xfrm>
            <a:off x="304800" y="1771650"/>
            <a:ext cx="4695444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spcBef>
                <a:spcPts val="1200"/>
              </a:spcBef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Presenters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Sample Workshop Code of Conduct"/>
          <p:cNvSpPr txBox="1"/>
          <p:nvPr/>
        </p:nvSpPr>
        <p:spPr>
          <a:xfrm>
            <a:off x="304800" y="1771650"/>
            <a:ext cx="15745969" cy="12065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 defTabSz="825500">
              <a:spcBef>
                <a:spcPts val="1200"/>
              </a:spcBef>
              <a:defRPr sz="72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Sample Workshop Code of Conduct</a:t>
            </a:r>
          </a:p>
        </p:txBody>
      </p:sp>
      <p:sp>
        <p:nvSpPr>
          <p:cNvPr id="167" name="These workshop spaces are explicitly anti-racist. By being here, we are all committing to upholding that standard.…"/>
          <p:cNvSpPr txBox="1"/>
          <p:nvPr/>
        </p:nvSpPr>
        <p:spPr>
          <a:xfrm>
            <a:off x="2091683" y="3479800"/>
            <a:ext cx="19277854" cy="7924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marL="711384" indent="-228600" algn="l" defTabSz="825500">
              <a:buSzPct val="63000"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These workshop spaces are explicitly anti-racist. 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By being here, we are all committing to upholding that standard.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11384" indent="-228600" algn="l" defTabSz="825500">
              <a:buSzPct val="63000"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Please help to create a safe &amp; welcoming space for learning. 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Refrain from posting images or language that denigrate anyone based on race, sex, gender, orientation, ability, class, caste, or immigration status.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11384" indent="-228600" algn="l" defTabSz="825500">
              <a:buSzPct val="63000"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Mute your audio when you’re not speaking.</a:t>
            </a:r>
          </a:p>
          <a:p>
            <a:pPr marL="711384" indent="-228600" algn="l" defTabSz="825500">
              <a:buSzPct val="63000"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Minimize distractions and be present. </a:t>
            </a:r>
            <a:r>
              <a:rPr>
                <a:latin typeface="BrownPro-Regular"/>
                <a:ea typeface="BrownPro-Regular"/>
                <a:cs typeface="BrownPro-Regular"/>
                <a:sym typeface="BrownPro-Regular"/>
              </a:rPr>
              <a:t>Participate as much as your circumstances -- physical, emotional, and mental -- allow.</a:t>
            </a:r>
            <a:endParaRPr>
              <a:latin typeface="BrownPro-Regular"/>
              <a:ea typeface="BrownPro-Regular"/>
              <a:cs typeface="BrownPro-Regular"/>
              <a:sym typeface="BrownPro-Regular"/>
            </a:endParaRPr>
          </a:p>
          <a:p>
            <a:pPr marL="711384" indent="-228600" algn="l" defTabSz="825500">
              <a:buSzPct val="63000"/>
              <a:buChar char="•"/>
              <a:defRPr sz="46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Grant each other, and the presenters, grace in this time. 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This is a slide."/>
          <p:cNvSpPr txBox="1"/>
          <p:nvPr/>
        </p:nvSpPr>
        <p:spPr>
          <a:xfrm>
            <a:off x="304800" y="1498600"/>
            <a:ext cx="8682165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213" sz="107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This is a slide.</a:t>
            </a:r>
          </a:p>
        </p:txBody>
      </p:sp>
      <p:sp>
        <p:nvSpPr>
          <p:cNvPr id="170" name="This is body text. This is body text. This is body text. This is body text. This is body text. This is body text.…"/>
          <p:cNvSpPr txBox="1"/>
          <p:nvPr/>
        </p:nvSpPr>
        <p:spPr>
          <a:xfrm>
            <a:off x="3298183" y="4870450"/>
            <a:ext cx="16684736" cy="4800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l" defTabSz="825500">
              <a:defRPr sz="61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This is body text. This is body text. This is body text. This is body text. This is body text. This is body text.</a:t>
            </a:r>
          </a:p>
          <a:p>
            <a:pPr algn="l" defTabSz="825500">
              <a:defRPr sz="61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</a:p>
          <a:p>
            <a:pPr algn="l" defTabSz="825500">
              <a:defRPr sz="61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pPr>
            <a:r>
              <a:t>This is body text. This is body text.</a:t>
            </a:r>
          </a:p>
        </p:txBody>
      </p:sp>
      <p:sp>
        <p:nvSpPr>
          <p:cNvPr id="171" name="CHAPTER MARKER &gt; PAGE MARKER"/>
          <p:cNvSpPr txBox="1"/>
          <p:nvPr/>
        </p:nvSpPr>
        <p:spPr>
          <a:xfrm>
            <a:off x="14264957" y="241299"/>
            <a:ext cx="98240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CHAPTER MARKER &gt; PAGE MARKER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This is a slide with a video."/>
          <p:cNvSpPr txBox="1"/>
          <p:nvPr/>
        </p:nvSpPr>
        <p:spPr>
          <a:xfrm>
            <a:off x="304800" y="1784349"/>
            <a:ext cx="11510391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This is a slide with a video.</a:t>
            </a:r>
          </a:p>
        </p:txBody>
      </p:sp>
      <p:sp>
        <p:nvSpPr>
          <p:cNvPr id="174" name="CHAPTER MARKER &gt; PAGE MARKER"/>
          <p:cNvSpPr txBox="1"/>
          <p:nvPr/>
        </p:nvSpPr>
        <p:spPr>
          <a:xfrm>
            <a:off x="14264957" y="241299"/>
            <a:ext cx="98240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CHAPTER MARKER &gt; PAGE MARKER</a:t>
            </a:r>
          </a:p>
        </p:txBody>
      </p:sp>
      <p:pic>
        <p:nvPicPr>
          <p:cNvPr id="175" name="Developing concepts with children and adults who are DeafBlind - Research for Applied Practice (RAP)" descr="Developing concepts with children and adults who are DeafBlind - Research for Applied Practice (RAP)"/>
          <p:cNvPicPr>
            <a:picLocks noChangeAspect="0"/>
          </p:cNvPicPr>
          <p:nvPr>
            <a:videoFile xmlns:mc="http://schemas.openxmlformats.org/markup-compatibility/2006" xmlns:aiw="http://developer.apple.com/namespaces/iwork" r:link="rId2" mc:Ignorable="aiw" aiw:title="Developing concepts with children and adults who are DeafBlind - Research for Applied Practice (RAP)" aiw:author="UVM Center on Disability &amp; Community Inclusion"/>
          </p:nvPr>
        </p:nvPicPr>
        <p:blipFill>
          <a:blip r:embed="rId3">
            <a:extLst/>
          </a:blip>
          <a:stretch>
            <a:fillRect/>
          </a:stretch>
        </p:blipFill>
        <p:spPr>
          <a:xfrm>
            <a:off x="3877272" y="3479800"/>
            <a:ext cx="16629456" cy="9354068"/>
          </a:xfrm>
          <a:prstGeom prst="rect">
            <a:avLst/>
          </a:prstGeom>
        </p:spPr>
      </p:pic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mediacall" nodeType="clickEffect" presetSubtype="0" presetID="1" grpId="1" fill="hold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  <p:video fullScrn="0">
              <p:cMediaNode mute="0" showWhenStopped="1" numSld="1" vol="80000">
                <p:cTn id="7" fill="hold" display="0">
                  <p:stCondLst>
                    <p:cond delay="indefinite"/>
                  </p:stCondLst>
                </p:cTn>
                <p:tgtEl>
                  <p:spTgt spid="175"/>
                </p:tgtEl>
              </p:cMediaNode>
            </p:video>
            <p:seq concurrent="1" prevAc="none" nextAc="seek">
              <p:cTn id="8" evtFilter="cancelBubble" nodeType="interactiveSeq" restart="whenNotActive" fill="hold">
                <p:stCondLst>
                  <p:cond delay="0" evt="onClick">
                    <p:tgtEl>
                      <p:spTgt spid="175"/>
                    </p:tgtEl>
                  </p:cond>
                </p:stCondLst>
                <p:endSync delay="0" evt="end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Class="mediacall" nodeType="clickEffect" presetSubtype="0" presetID="2" fill="hold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7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delay="0" evt="onClick">
                  <p:tgtEl>
                    <p:spTgt spid="175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CHAPTER MARKER &gt; PAGE MARKER"/>
          <p:cNvSpPr txBox="1"/>
          <p:nvPr/>
        </p:nvSpPr>
        <p:spPr>
          <a:xfrm>
            <a:off x="14264957" y="241299"/>
            <a:ext cx="982408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CHAPTER MARKER &gt; PAGE MARKER</a:t>
            </a:r>
          </a:p>
        </p:txBody>
      </p:sp>
      <p:sp>
        <p:nvSpPr>
          <p:cNvPr id="178" name="This is a slide with a data table."/>
          <p:cNvSpPr txBox="1"/>
          <p:nvPr/>
        </p:nvSpPr>
        <p:spPr>
          <a:xfrm>
            <a:off x="186875" y="1701799"/>
            <a:ext cx="13784454" cy="1181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70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This is a slide with a data table.</a:t>
            </a:r>
          </a:p>
        </p:txBody>
      </p:sp>
      <p:graphicFrame>
        <p:nvGraphicFramePr>
          <p:cNvPr id="179" name="Table"/>
          <p:cNvGraphicFramePr/>
          <p:nvPr/>
        </p:nvGraphicFramePr>
        <p:xfrm>
          <a:off x="2140651" y="3613150"/>
          <a:ext cx="10985501" cy="8256011"/>
        </p:xfrm>
        <a:graphic xmlns:a="http://schemas.openxmlformats.org/drawingml/2006/main">
          <a:graphicData uri="http://schemas.openxmlformats.org/drawingml/2006/table">
            <a:tbl>
              <a:tblPr firstCol="0" firstRow="1" lastCol="0" lastRow="0" bandCol="0" bandRow="1" rtl="0">
                <a:tableStyleId>{4C3C2611-4C71-4FC5-86AE-919BDF0F9419}</a:tableStyleId>
              </a:tblPr>
              <a:tblGrid>
                <a:gridCol w="3159628"/>
                <a:gridCol w="3159628"/>
                <a:gridCol w="14494641"/>
              </a:tblGrid>
              <a:tr h="944567"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sym typeface="BrownPro-Bold"/>
                        </a:rPr>
                        <a:t>TITLE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sym typeface="BrownPro-Bold"/>
                        </a:rPr>
                        <a:t>DATE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algn="l" defTabSz="914400">
                        <a:tabLst>
                          <a:tab pos="1663700" algn="l"/>
                        </a:tabLst>
                        <a:defRPr b="0"/>
                      </a:pPr>
                      <a:r>
                        <a:rPr sz="4000">
                          <a:sym typeface="BrownPro-Bold"/>
                        </a:rPr>
                        <a:t>DETAILS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2352757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 goes here like this.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914338"/>
                        <a:satOff val="31515"/>
                        <a:lumOff val="-30790"/>
                        <a:alpha val="80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914338"/>
                        <a:satOff val="31515"/>
                        <a:lumOff val="-30790"/>
                        <a:alpha val="80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 goes here like this.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914338"/>
                        <a:satOff val="31515"/>
                        <a:lumOff val="-30790"/>
                        <a:alpha val="8014"/>
                      </a:schemeClr>
                    </a:solidFill>
                  </a:tcPr>
                </a:tc>
              </a:tr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/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 goes here like this.</a:t>
                      </a:r>
                    </a:p>
                  </a:txBody>
                  <a:tcPr marL="50800" marR="50800" marT="50800" marB="50800" anchor="ctr" anchorCtr="0" horzOverflow="overflow"/>
                </a:tc>
              </a:tr>
              <a:tr h="1648662"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914338"/>
                        <a:satOff val="31515"/>
                        <a:lumOff val="-30790"/>
                        <a:alpha val="80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914338"/>
                        <a:satOff val="31515"/>
                        <a:lumOff val="-30790"/>
                        <a:alpha val="8014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defTabSz="914400"/>
                      <a:r>
                        <a:rPr sz="3200"/>
                        <a:t>Text goes here like this.</a:t>
                      </a:r>
                    </a:p>
                  </a:txBody>
                  <a:tcPr marL="50800" marR="50800" marT="50800" marB="50800" anchor="ctr" anchorCtr="0" horzOverflow="overflow">
                    <a:solidFill>
                      <a:schemeClr val="accent3">
                        <a:hueOff val="914338"/>
                        <a:satOff val="31515"/>
                        <a:lumOff val="-30790"/>
                        <a:alpha val="8014"/>
                      </a:schemeClr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.uvm.edu/accessibility"/>
          <p:cNvSpPr txBox="1"/>
          <p:nvPr/>
        </p:nvSpPr>
        <p:spPr>
          <a:xfrm>
            <a:off x="16831120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go.uvm.edu/accessibility</a:t>
            </a:r>
          </a:p>
        </p:txBody>
      </p:sp>
      <p:sp>
        <p:nvSpPr>
          <p:cNvPr id="182" name="Connect with us:"/>
          <p:cNvSpPr txBox="1"/>
          <p:nvPr/>
        </p:nvSpPr>
        <p:spPr>
          <a:xfrm>
            <a:off x="637263" y="1944813"/>
            <a:ext cx="10975989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213" sz="107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Connect with us:</a:t>
            </a:r>
          </a:p>
        </p:txBody>
      </p:sp>
      <p:sp>
        <p:nvSpPr>
          <p:cNvPr id="183" name="cdci@uvm.edu"/>
          <p:cNvSpPr txBox="1"/>
          <p:nvPr/>
        </p:nvSpPr>
        <p:spPr>
          <a:xfrm>
            <a:off x="9403258" y="4600827"/>
            <a:ext cx="7941191" cy="106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6200" u="sng">
                <a:solidFill>
                  <a:schemeClr val="accent1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cdci@uvm.edu</a:t>
            </a:r>
          </a:p>
        </p:txBody>
      </p:sp>
      <p:pic>
        <p:nvPicPr>
          <p:cNvPr id="184" name="8BXRR1jf8YJIqpyFSKpDBUzP1QeBGeF-h1qrkED7mtBd_xd3LCdHijS3GVuWlhVc4_Nixy3I_TwQB0sQDTXW_4kC16XSYqJAotKPpuTHwNemXOV4CxLRuk7loa2zxfJl9IviX7_EQ0o3.jpg" descr="8BXRR1jf8YJIqpyFSKpDBUzP1QeBGeF-h1qrkED7mtBd_xd3LCdHijS3GVuWlhVc4_Nixy3I_TwQB0sQDTXW_4kC16XSYqJAotKPpuTHwNemXOV4CxLRuk7loa2zxfJl9IviX7_EQ0o3.jp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585257" y="4600827"/>
            <a:ext cx="5080001" cy="5080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1BjdKTVbK-JFWqq5Bo8BvdGMTlMI5JVf1eV7YFQtWN5SpR8PE6ePJmIq_BW55frElROV7fKQr9DCxgEi2lt6E22xqpVhH2Ha1FmimAq1SYg_9nX-Pg4qiciXMNzdkZzzIzHqi4ToHtYv.jpg" descr="1BjdKTVbK-JFWqq5Bo8BvdGMTlMI5JVf1eV7YFQtWN5SpR8PE6ePJmIq_BW55frElROV7fKQr9DCxgEi2lt6E22xqpVhH2Ha1FmimAq1SYg_9nX-Pg4qiciXMNzdkZzzIzHqi4ToHtYv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630653" y="5667627"/>
            <a:ext cx="5486401" cy="39243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.uvm.edu/accessibility"/>
          <p:cNvSpPr txBox="1"/>
          <p:nvPr/>
        </p:nvSpPr>
        <p:spPr>
          <a:xfrm>
            <a:off x="16831120" y="241299"/>
            <a:ext cx="7138036" cy="7874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>
              <a:defRPr sz="4500">
                <a:solidFill>
                  <a:srgbClr val="FFFFFF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go.uvm.edu/accessibility</a:t>
            </a:r>
          </a:p>
        </p:txBody>
      </p:sp>
      <p:sp>
        <p:nvSpPr>
          <p:cNvPr id="188" name="Thank you for your time."/>
          <p:cNvSpPr txBox="1"/>
          <p:nvPr/>
        </p:nvSpPr>
        <p:spPr>
          <a:xfrm>
            <a:off x="3475244" y="2950925"/>
            <a:ext cx="15842210" cy="17526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lnSpc>
                <a:spcPct val="80000"/>
              </a:lnSpc>
              <a:defRPr spc="-213" sz="107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Thank you for your time.</a:t>
            </a:r>
          </a:p>
        </p:txBody>
      </p:sp>
      <p:sp>
        <p:nvSpPr>
          <p:cNvPr id="189" name="Feel free to use it and remix it for non-commercial use, with attribution."/>
          <p:cNvSpPr txBox="1"/>
          <p:nvPr/>
        </p:nvSpPr>
        <p:spPr>
          <a:xfrm>
            <a:off x="15346858" y="5502881"/>
            <a:ext cx="7941191" cy="38100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Feel free to use it and remix it for non-commercial use, with attribution.</a:t>
            </a:r>
          </a:p>
        </p:txBody>
      </p:sp>
      <p:sp>
        <p:nvSpPr>
          <p:cNvPr id="190" name="This presentation is licensed under CC-BY-NC-SA."/>
          <p:cNvSpPr txBox="1"/>
          <p:nvPr/>
        </p:nvSpPr>
        <p:spPr>
          <a:xfrm>
            <a:off x="662146" y="5949950"/>
            <a:ext cx="7217499" cy="28829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spAutoFit/>
          </a:bodyPr>
          <a:lstStyle>
            <a:lvl1pPr algn="l" defTabSz="825500">
              <a:defRPr sz="6000">
                <a:solidFill>
                  <a:srgbClr val="000000"/>
                </a:solidFill>
                <a:latin typeface="+mn-lt"/>
                <a:ea typeface="+mn-ea"/>
                <a:cs typeface="+mn-cs"/>
                <a:sym typeface="BrownPro-Bold"/>
              </a:defRPr>
            </a:lvl1pPr>
          </a:lstStyle>
          <a:p>
            <a:pPr/>
            <a:r>
              <a:t>This presentation is licensed under CC-BY-NC-SA.</a:t>
            </a:r>
          </a:p>
        </p:txBody>
      </p:sp>
      <p:pic>
        <p:nvPicPr>
          <p:cNvPr id="191" name="Creative Commons badge for CC-BY-NC-SA: gray bar atop a slim black bar showing CC in a circle with a man icon, an icon of a dollar sign with a slash through it and the text “NC” and SA, for Sharealike." descr="Creative Commons badge for CC-BY-NC-SA: gray bar atop a slim black bar showing CC in a circle with a man icon, an icon of a dollar sign with a slash through it and the text “NC” and SA, for Sharealike.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334365" y="6384450"/>
            <a:ext cx="4557773" cy="2013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FFFFFF"/>
      </a:dk1>
      <a:lt1>
        <a:srgbClr val="1DB100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rownPro-Bold"/>
        <a:ea typeface="BrownPro-Bold"/>
        <a:cs typeface="BrownPro-Bold"/>
      </a:majorFont>
      <a:minorFont>
        <a:latin typeface="BrownPro-Bold"/>
        <a:ea typeface="BrownPro-Bold"/>
        <a:cs typeface="BrownPro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900" u="none" kumimoji="0" normalizeH="0">
            <a:ln>
              <a:noFill/>
            </a:ln>
            <a:solidFill>
              <a:schemeClr val="accent3">
                <a:hueOff val="362282"/>
                <a:satOff val="31803"/>
                <a:lumOff val="-18242"/>
              </a:schemeClr>
            </a:solidFill>
            <a:effectLst/>
            <a:uFillTx/>
            <a:latin typeface="Party LET"/>
            <a:ea typeface="Party LET"/>
            <a:cs typeface="Party LET"/>
            <a:sym typeface="Party LE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BrownPro-Bold"/>
        <a:ea typeface="BrownPro-Bold"/>
        <a:cs typeface="BrownPro-Bold"/>
      </a:majorFont>
      <a:minorFont>
        <a:latin typeface="BrownPro-Bold"/>
        <a:ea typeface="BrownPro-Bold"/>
        <a:cs typeface="BrownPro-Bold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2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900" u="none" kumimoji="0" normalizeH="0">
            <a:ln>
              <a:noFill/>
            </a:ln>
            <a:solidFill>
              <a:schemeClr val="accent3">
                <a:hueOff val="362282"/>
                <a:satOff val="31803"/>
                <a:lumOff val="-18242"/>
              </a:schemeClr>
            </a:solidFill>
            <a:effectLst/>
            <a:uFillTx/>
            <a:latin typeface="Party LET"/>
            <a:ea typeface="Party LET"/>
            <a:cs typeface="Party LET"/>
            <a:sym typeface="Party LE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