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C6F33-0B64-4A4F-A86F-EFAEDE2871D2}" v="1" dt="2023-04-03T21:51:08.51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757"/>
    <p:restoredTop sz="86395"/>
  </p:normalViewPr>
  <p:slideViewPr>
    <p:cSldViewPr snapToGrid="0">
      <p:cViewPr varScale="1">
        <p:scale>
          <a:sx n="55" d="100"/>
          <a:sy n="55" d="100"/>
        </p:scale>
        <p:origin x="448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Clare Homan" userId="d63ee19c-fc71-47a8-9e5e-e4e27e5c9272" providerId="ADAL" clId="{2E9C6F33-0B64-4A4F-A86F-EFAEDE2871D2}"/>
    <pc:docChg chg="undo custSel modSld">
      <pc:chgData name="Audrey Clare Homan" userId="d63ee19c-fc71-47a8-9e5e-e4e27e5c9272" providerId="ADAL" clId="{2E9C6F33-0B64-4A4F-A86F-EFAEDE2871D2}" dt="2023-04-04T11:07:08.292" v="1654" actId="700"/>
      <pc:docMkLst>
        <pc:docMk/>
      </pc:docMkLst>
      <pc:sldChg chg="modSp mod chgLayout">
        <pc:chgData name="Audrey Clare Homan" userId="d63ee19c-fc71-47a8-9e5e-e4e27e5c9272" providerId="ADAL" clId="{2E9C6F33-0B64-4A4F-A86F-EFAEDE2871D2}" dt="2023-04-04T11:07:08.292" v="1654" actId="700"/>
        <pc:sldMkLst>
          <pc:docMk/>
          <pc:sldMk cId="0" sldId="256"/>
        </pc:sldMkLst>
        <pc:spChg chg="mod ord">
          <ac:chgData name="Audrey Clare Homan" userId="d63ee19c-fc71-47a8-9e5e-e4e27e5c9272" providerId="ADAL" clId="{2E9C6F33-0B64-4A4F-A86F-EFAEDE2871D2}" dt="2023-04-04T11:07:08.292" v="1654" actId="700"/>
          <ac:spMkLst>
            <pc:docMk/>
            <pc:sldMk cId="0" sldId="256"/>
            <ac:spMk id="153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3:17.440" v="1594" actId="33553"/>
        <pc:sldMkLst>
          <pc:docMk/>
          <pc:sldMk cId="0" sldId="257"/>
        </pc:sldMkLst>
        <pc:spChg chg="mod">
          <ac:chgData name="Audrey Clare Homan" userId="d63ee19c-fc71-47a8-9e5e-e4e27e5c9272" providerId="ADAL" clId="{2E9C6F33-0B64-4A4F-A86F-EFAEDE2871D2}" dt="2023-04-04T11:03:17.440" v="1594" actId="33553"/>
          <ac:spMkLst>
            <pc:docMk/>
            <pc:sldMk cId="0" sldId="257"/>
            <ac:spMk id="159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3:28.641" v="1595" actId="33553"/>
        <pc:sldMkLst>
          <pc:docMk/>
          <pc:sldMk cId="0" sldId="258"/>
        </pc:sldMkLst>
        <pc:spChg chg="mod">
          <ac:chgData name="Audrey Clare Homan" userId="d63ee19c-fc71-47a8-9e5e-e4e27e5c9272" providerId="ADAL" clId="{2E9C6F33-0B64-4A4F-A86F-EFAEDE2871D2}" dt="2023-04-04T11:03:28.641" v="1595" actId="33553"/>
          <ac:spMkLst>
            <pc:docMk/>
            <pc:sldMk cId="0" sldId="258"/>
            <ac:spMk id="164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3:35.039" v="1596" actId="33553"/>
        <pc:sldMkLst>
          <pc:docMk/>
          <pc:sldMk cId="0" sldId="259"/>
        </pc:sldMkLst>
        <pc:spChg chg="mod">
          <ac:chgData name="Audrey Clare Homan" userId="d63ee19c-fc71-47a8-9e5e-e4e27e5c9272" providerId="ADAL" clId="{2E9C6F33-0B64-4A4F-A86F-EFAEDE2871D2}" dt="2023-04-04T11:03:35.039" v="1596" actId="33553"/>
          <ac:spMkLst>
            <pc:docMk/>
            <pc:sldMk cId="0" sldId="259"/>
            <ac:spMk id="169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3:40.416" v="1597" actId="33553"/>
        <pc:sldMkLst>
          <pc:docMk/>
          <pc:sldMk cId="0" sldId="260"/>
        </pc:sldMkLst>
        <pc:spChg chg="mod">
          <ac:chgData name="Audrey Clare Homan" userId="d63ee19c-fc71-47a8-9e5e-e4e27e5c9272" providerId="ADAL" clId="{2E9C6F33-0B64-4A4F-A86F-EFAEDE2871D2}" dt="2023-04-04T11:03:40.416" v="1597" actId="33553"/>
          <ac:spMkLst>
            <pc:docMk/>
            <pc:sldMk cId="0" sldId="260"/>
            <ac:spMk id="176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3:44.047" v="1598" actId="33553"/>
        <pc:sldMkLst>
          <pc:docMk/>
          <pc:sldMk cId="0" sldId="261"/>
        </pc:sldMkLst>
        <pc:spChg chg="mod">
          <ac:chgData name="Audrey Clare Homan" userId="d63ee19c-fc71-47a8-9e5e-e4e27e5c9272" providerId="ADAL" clId="{2E9C6F33-0B64-4A4F-A86F-EFAEDE2871D2}" dt="2023-04-04T11:03:44.047" v="1598" actId="33553"/>
          <ac:spMkLst>
            <pc:docMk/>
            <pc:sldMk cId="0" sldId="261"/>
            <ac:spMk id="181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3:49.440" v="1599" actId="33553"/>
        <pc:sldMkLst>
          <pc:docMk/>
          <pc:sldMk cId="0" sldId="262"/>
        </pc:sldMkLst>
        <pc:spChg chg="mod">
          <ac:chgData name="Audrey Clare Homan" userId="d63ee19c-fc71-47a8-9e5e-e4e27e5c9272" providerId="ADAL" clId="{2E9C6F33-0B64-4A4F-A86F-EFAEDE2871D2}" dt="2023-04-04T11:03:49.440" v="1599" actId="33553"/>
          <ac:spMkLst>
            <pc:docMk/>
            <pc:sldMk cId="0" sldId="262"/>
            <ac:spMk id="184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3:51.998" v="1600" actId="33553"/>
        <pc:sldMkLst>
          <pc:docMk/>
          <pc:sldMk cId="0" sldId="263"/>
        </pc:sldMkLst>
        <pc:spChg chg="mod">
          <ac:chgData name="Audrey Clare Homan" userId="d63ee19c-fc71-47a8-9e5e-e4e27e5c9272" providerId="ADAL" clId="{2E9C6F33-0B64-4A4F-A86F-EFAEDE2871D2}" dt="2023-04-04T11:03:51.998" v="1600" actId="33553"/>
          <ac:spMkLst>
            <pc:docMk/>
            <pc:sldMk cId="0" sldId="263"/>
            <ac:spMk id="188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0:58:36.072" v="311" actId="962"/>
          <ac:spMkLst>
            <pc:docMk/>
            <pc:sldMk cId="0" sldId="263"/>
            <ac:spMk id="194" creationId="{00000000-0000-0000-0000-000000000000}"/>
          </ac:spMkLst>
        </pc:spChg>
        <pc:grpChg chg="mod">
          <ac:chgData name="Audrey Clare Homan" userId="d63ee19c-fc71-47a8-9e5e-e4e27e5c9272" providerId="ADAL" clId="{2E9C6F33-0B64-4A4F-A86F-EFAEDE2871D2}" dt="2023-04-04T10:58:30.415" v="310" actId="962"/>
          <ac:grpSpMkLst>
            <pc:docMk/>
            <pc:sldMk cId="0" sldId="263"/>
            <ac:grpSpMk id="192" creationId="{00000000-0000-0000-0000-000000000000}"/>
          </ac:grpSpMkLst>
        </pc:grpChg>
        <pc:picChg chg="mod">
          <ac:chgData name="Audrey Clare Homan" userId="d63ee19c-fc71-47a8-9e5e-e4e27e5c9272" providerId="ADAL" clId="{2E9C6F33-0B64-4A4F-A86F-EFAEDE2871D2}" dt="2023-04-04T10:58:14.267" v="244" actId="962"/>
          <ac:picMkLst>
            <pc:docMk/>
            <pc:sldMk cId="0" sldId="263"/>
            <ac:picMk id="190" creationId="{00000000-0000-0000-0000-000000000000}"/>
          </ac:picMkLst>
        </pc:picChg>
      </pc:sldChg>
      <pc:sldChg chg="modSp mod">
        <pc:chgData name="Audrey Clare Homan" userId="d63ee19c-fc71-47a8-9e5e-e4e27e5c9272" providerId="ADAL" clId="{2E9C6F33-0B64-4A4F-A86F-EFAEDE2871D2}" dt="2023-04-04T11:03:54.793" v="1601" actId="33553"/>
        <pc:sldMkLst>
          <pc:docMk/>
          <pc:sldMk cId="0" sldId="264"/>
        </pc:sldMkLst>
        <pc:spChg chg="mod">
          <ac:chgData name="Audrey Clare Homan" userId="d63ee19c-fc71-47a8-9e5e-e4e27e5c9272" providerId="ADAL" clId="{2E9C6F33-0B64-4A4F-A86F-EFAEDE2871D2}" dt="2023-04-04T11:03:54.793" v="1601" actId="33553"/>
          <ac:spMkLst>
            <pc:docMk/>
            <pc:sldMk cId="0" sldId="264"/>
            <ac:spMk id="196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0:58:43.929" v="312" actId="962"/>
          <ac:spMkLst>
            <pc:docMk/>
            <pc:sldMk cId="0" sldId="264"/>
            <ac:spMk id="198" creationId="{00000000-0000-0000-0000-000000000000}"/>
          </ac:spMkLst>
        </pc:spChg>
        <pc:picChg chg="mod">
          <ac:chgData name="Audrey Clare Homan" userId="d63ee19c-fc71-47a8-9e5e-e4e27e5c9272" providerId="ADAL" clId="{2E9C6F33-0B64-4A4F-A86F-EFAEDE2871D2}" dt="2023-04-04T10:58:53.846" v="354" actId="962"/>
          <ac:picMkLst>
            <pc:docMk/>
            <pc:sldMk cId="0" sldId="264"/>
            <ac:picMk id="199" creationId="{00000000-0000-0000-0000-000000000000}"/>
          </ac:picMkLst>
        </pc:picChg>
      </pc:sldChg>
      <pc:sldChg chg="modSp mod">
        <pc:chgData name="Audrey Clare Homan" userId="d63ee19c-fc71-47a8-9e5e-e4e27e5c9272" providerId="ADAL" clId="{2E9C6F33-0B64-4A4F-A86F-EFAEDE2871D2}" dt="2023-04-04T11:03:57.471" v="1602" actId="33553"/>
        <pc:sldMkLst>
          <pc:docMk/>
          <pc:sldMk cId="0" sldId="265"/>
        </pc:sldMkLst>
        <pc:spChg chg="mod">
          <ac:chgData name="Audrey Clare Homan" userId="d63ee19c-fc71-47a8-9e5e-e4e27e5c9272" providerId="ADAL" clId="{2E9C6F33-0B64-4A4F-A86F-EFAEDE2871D2}" dt="2023-04-04T11:03:57.471" v="1602" actId="33553"/>
          <ac:spMkLst>
            <pc:docMk/>
            <pc:sldMk cId="0" sldId="265"/>
            <ac:spMk id="202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0:58:59.121" v="355" actId="962"/>
          <ac:spMkLst>
            <pc:docMk/>
            <pc:sldMk cId="0" sldId="265"/>
            <ac:spMk id="205" creationId="{00000000-0000-0000-0000-000000000000}"/>
          </ac:spMkLst>
        </pc:spChg>
        <pc:picChg chg="mod">
          <ac:chgData name="Audrey Clare Homan" userId="d63ee19c-fc71-47a8-9e5e-e4e27e5c9272" providerId="ADAL" clId="{2E9C6F33-0B64-4A4F-A86F-EFAEDE2871D2}" dt="2023-04-04T10:59:07.754" v="397" actId="962"/>
          <ac:picMkLst>
            <pc:docMk/>
            <pc:sldMk cId="0" sldId="265"/>
            <ac:picMk id="206" creationId="{00000000-0000-0000-0000-000000000000}"/>
          </ac:picMkLst>
        </pc:picChg>
      </pc:sldChg>
      <pc:sldChg chg="modSp mod">
        <pc:chgData name="Audrey Clare Homan" userId="d63ee19c-fc71-47a8-9e5e-e4e27e5c9272" providerId="ADAL" clId="{2E9C6F33-0B64-4A4F-A86F-EFAEDE2871D2}" dt="2023-04-04T11:04:00.513" v="1603" actId="33553"/>
        <pc:sldMkLst>
          <pc:docMk/>
          <pc:sldMk cId="0" sldId="266"/>
        </pc:sldMkLst>
        <pc:spChg chg="mod">
          <ac:chgData name="Audrey Clare Homan" userId="d63ee19c-fc71-47a8-9e5e-e4e27e5c9272" providerId="ADAL" clId="{2E9C6F33-0B64-4A4F-A86F-EFAEDE2871D2}" dt="2023-04-04T11:04:00.513" v="1603" actId="33553"/>
          <ac:spMkLst>
            <pc:docMk/>
            <pc:sldMk cId="0" sldId="266"/>
            <ac:spMk id="209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0:59:14.430" v="398" actId="962"/>
          <ac:spMkLst>
            <pc:docMk/>
            <pc:sldMk cId="0" sldId="266"/>
            <ac:spMk id="212" creationId="{00000000-0000-0000-0000-000000000000}"/>
          </ac:spMkLst>
        </pc:spChg>
        <pc:picChg chg="mod">
          <ac:chgData name="Audrey Clare Homan" userId="d63ee19c-fc71-47a8-9e5e-e4e27e5c9272" providerId="ADAL" clId="{2E9C6F33-0B64-4A4F-A86F-EFAEDE2871D2}" dt="2023-04-04T10:59:19.559" v="400" actId="962"/>
          <ac:picMkLst>
            <pc:docMk/>
            <pc:sldMk cId="0" sldId="266"/>
            <ac:picMk id="213" creationId="{00000000-0000-0000-0000-000000000000}"/>
          </ac:picMkLst>
        </pc:picChg>
      </pc:sldChg>
      <pc:sldChg chg="modSp mod">
        <pc:chgData name="Audrey Clare Homan" userId="d63ee19c-fc71-47a8-9e5e-e4e27e5c9272" providerId="ADAL" clId="{2E9C6F33-0B64-4A4F-A86F-EFAEDE2871D2}" dt="2023-04-04T11:04:03.015" v="1604" actId="33553"/>
        <pc:sldMkLst>
          <pc:docMk/>
          <pc:sldMk cId="0" sldId="267"/>
        </pc:sldMkLst>
        <pc:spChg chg="mod">
          <ac:chgData name="Audrey Clare Homan" userId="d63ee19c-fc71-47a8-9e5e-e4e27e5c9272" providerId="ADAL" clId="{2E9C6F33-0B64-4A4F-A86F-EFAEDE2871D2}" dt="2023-04-04T11:04:03.015" v="1604" actId="33553"/>
          <ac:spMkLst>
            <pc:docMk/>
            <pc:sldMk cId="0" sldId="267"/>
            <ac:spMk id="216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0:59:24.838" v="401" actId="962"/>
          <ac:spMkLst>
            <pc:docMk/>
            <pc:sldMk cId="0" sldId="267"/>
            <ac:spMk id="219" creationId="{00000000-0000-0000-0000-000000000000}"/>
          </ac:spMkLst>
        </pc:spChg>
        <pc:picChg chg="mod">
          <ac:chgData name="Audrey Clare Homan" userId="d63ee19c-fc71-47a8-9e5e-e4e27e5c9272" providerId="ADAL" clId="{2E9C6F33-0B64-4A4F-A86F-EFAEDE2871D2}" dt="2023-04-04T10:59:30.217" v="403" actId="962"/>
          <ac:picMkLst>
            <pc:docMk/>
            <pc:sldMk cId="0" sldId="267"/>
            <ac:picMk id="220" creationId="{00000000-0000-0000-0000-000000000000}"/>
          </ac:picMkLst>
        </pc:picChg>
      </pc:sldChg>
      <pc:sldChg chg="modSp mod">
        <pc:chgData name="Audrey Clare Homan" userId="d63ee19c-fc71-47a8-9e5e-e4e27e5c9272" providerId="ADAL" clId="{2E9C6F33-0B64-4A4F-A86F-EFAEDE2871D2}" dt="2023-04-04T11:04:05.388" v="1605" actId="33553"/>
        <pc:sldMkLst>
          <pc:docMk/>
          <pc:sldMk cId="0" sldId="268"/>
        </pc:sldMkLst>
        <pc:spChg chg="mod">
          <ac:chgData name="Audrey Clare Homan" userId="d63ee19c-fc71-47a8-9e5e-e4e27e5c9272" providerId="ADAL" clId="{2E9C6F33-0B64-4A4F-A86F-EFAEDE2871D2}" dt="2023-04-04T11:04:05.388" v="1605" actId="33553"/>
          <ac:spMkLst>
            <pc:docMk/>
            <pc:sldMk cId="0" sldId="268"/>
            <ac:spMk id="223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0:59:36.050" v="404" actId="962"/>
          <ac:spMkLst>
            <pc:docMk/>
            <pc:sldMk cId="0" sldId="268"/>
            <ac:spMk id="226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07.633" v="1606" actId="33553"/>
        <pc:sldMkLst>
          <pc:docMk/>
          <pc:sldMk cId="0" sldId="269"/>
        </pc:sldMkLst>
        <pc:spChg chg="mod">
          <ac:chgData name="Audrey Clare Homan" userId="d63ee19c-fc71-47a8-9e5e-e4e27e5c9272" providerId="ADAL" clId="{2E9C6F33-0B64-4A4F-A86F-EFAEDE2871D2}" dt="2023-04-04T11:04:07.633" v="1606" actId="33553"/>
          <ac:spMkLst>
            <pc:docMk/>
            <pc:sldMk cId="0" sldId="269"/>
            <ac:spMk id="229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0:59:40.877" v="405" actId="962"/>
          <ac:spMkLst>
            <pc:docMk/>
            <pc:sldMk cId="0" sldId="269"/>
            <ac:spMk id="232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0:59:46.139" v="406" actId="962"/>
          <ac:spMkLst>
            <pc:docMk/>
            <pc:sldMk cId="0" sldId="269"/>
            <ac:spMk id="234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09.756" v="1607" actId="33553"/>
        <pc:sldMkLst>
          <pc:docMk/>
          <pc:sldMk cId="0" sldId="270"/>
        </pc:sldMkLst>
        <pc:spChg chg="mod">
          <ac:chgData name="Audrey Clare Homan" userId="d63ee19c-fc71-47a8-9e5e-e4e27e5c9272" providerId="ADAL" clId="{2E9C6F33-0B64-4A4F-A86F-EFAEDE2871D2}" dt="2023-04-04T11:04:09.756" v="1607" actId="33553"/>
          <ac:spMkLst>
            <pc:docMk/>
            <pc:sldMk cId="0" sldId="270"/>
            <ac:spMk id="239" creationId="{00000000-0000-0000-0000-000000000000}"/>
          </ac:spMkLst>
        </pc:spChg>
      </pc:sldChg>
      <pc:sldChg chg="addSp modSp mod">
        <pc:chgData name="Audrey Clare Homan" userId="d63ee19c-fc71-47a8-9e5e-e4e27e5c9272" providerId="ADAL" clId="{2E9C6F33-0B64-4A4F-A86F-EFAEDE2871D2}" dt="2023-04-04T11:04:11.801" v="1608" actId="33553"/>
        <pc:sldMkLst>
          <pc:docMk/>
          <pc:sldMk cId="0" sldId="271"/>
        </pc:sldMkLst>
        <pc:spChg chg="add mod">
          <ac:chgData name="Audrey Clare Homan" userId="d63ee19c-fc71-47a8-9e5e-e4e27e5c9272" providerId="ADAL" clId="{2E9C6F33-0B64-4A4F-A86F-EFAEDE2871D2}" dt="2023-04-03T21:51:27.135" v="69" actId="1038"/>
          <ac:spMkLst>
            <pc:docMk/>
            <pc:sldMk cId="0" sldId="271"/>
            <ac:spMk id="2" creationId="{6FA505FA-D4E4-9874-2387-70640C1BCBB8}"/>
          </ac:spMkLst>
        </pc:spChg>
        <pc:spChg chg="mod">
          <ac:chgData name="Audrey Clare Homan" userId="d63ee19c-fc71-47a8-9e5e-e4e27e5c9272" providerId="ADAL" clId="{2E9C6F33-0B64-4A4F-A86F-EFAEDE2871D2}" dt="2023-04-04T11:04:11.801" v="1608" actId="33553"/>
          <ac:spMkLst>
            <pc:docMk/>
            <pc:sldMk cId="0" sldId="271"/>
            <ac:spMk id="243" creationId="{00000000-0000-0000-0000-000000000000}"/>
          </ac:spMkLst>
        </pc:spChg>
        <pc:picChg chg="mod">
          <ac:chgData name="Audrey Clare Homan" userId="d63ee19c-fc71-47a8-9e5e-e4e27e5c9272" providerId="ADAL" clId="{2E9C6F33-0B64-4A4F-A86F-EFAEDE2871D2}" dt="2023-04-04T11:00:22.265" v="722" actId="962"/>
          <ac:picMkLst>
            <pc:docMk/>
            <pc:sldMk cId="0" sldId="271"/>
            <ac:picMk id="245" creationId="{00000000-0000-0000-0000-000000000000}"/>
          </ac:picMkLst>
        </pc:picChg>
      </pc:sldChg>
      <pc:sldChg chg="modSp mod">
        <pc:chgData name="Audrey Clare Homan" userId="d63ee19c-fc71-47a8-9e5e-e4e27e5c9272" providerId="ADAL" clId="{2E9C6F33-0B64-4A4F-A86F-EFAEDE2871D2}" dt="2023-04-04T11:04:14.365" v="1609" actId="33553"/>
        <pc:sldMkLst>
          <pc:docMk/>
          <pc:sldMk cId="0" sldId="272"/>
        </pc:sldMkLst>
        <pc:spChg chg="mod">
          <ac:chgData name="Audrey Clare Homan" userId="d63ee19c-fc71-47a8-9e5e-e4e27e5c9272" providerId="ADAL" clId="{2E9C6F33-0B64-4A4F-A86F-EFAEDE2871D2}" dt="2023-04-04T11:04:14.365" v="1609" actId="33553"/>
          <ac:spMkLst>
            <pc:docMk/>
            <pc:sldMk cId="0" sldId="272"/>
            <ac:spMk id="248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1:00:27.922" v="723" actId="962"/>
          <ac:spMkLst>
            <pc:docMk/>
            <pc:sldMk cId="0" sldId="272"/>
            <ac:spMk id="251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16.588" v="1610" actId="33553"/>
        <pc:sldMkLst>
          <pc:docMk/>
          <pc:sldMk cId="0" sldId="273"/>
        </pc:sldMkLst>
        <pc:spChg chg="mod">
          <ac:chgData name="Audrey Clare Homan" userId="d63ee19c-fc71-47a8-9e5e-e4e27e5c9272" providerId="ADAL" clId="{2E9C6F33-0B64-4A4F-A86F-EFAEDE2871D2}" dt="2023-04-04T11:04:16.588" v="1610" actId="33553"/>
          <ac:spMkLst>
            <pc:docMk/>
            <pc:sldMk cId="0" sldId="273"/>
            <ac:spMk id="255" creationId="{00000000-0000-0000-0000-000000000000}"/>
          </ac:spMkLst>
        </pc:spChg>
        <pc:picChg chg="mod">
          <ac:chgData name="Audrey Clare Homan" userId="d63ee19c-fc71-47a8-9e5e-e4e27e5c9272" providerId="ADAL" clId="{2E9C6F33-0B64-4A4F-A86F-EFAEDE2871D2}" dt="2023-04-03T21:51:49.886" v="107" actId="1037"/>
          <ac:picMkLst>
            <pc:docMk/>
            <pc:sldMk cId="0" sldId="273"/>
            <ac:picMk id="257" creationId="{00000000-0000-0000-0000-000000000000}"/>
          </ac:picMkLst>
        </pc:picChg>
      </pc:sldChg>
      <pc:sldChg chg="modSp mod">
        <pc:chgData name="Audrey Clare Homan" userId="d63ee19c-fc71-47a8-9e5e-e4e27e5c9272" providerId="ADAL" clId="{2E9C6F33-0B64-4A4F-A86F-EFAEDE2871D2}" dt="2023-04-04T11:04:18.606" v="1611" actId="33553"/>
        <pc:sldMkLst>
          <pc:docMk/>
          <pc:sldMk cId="0" sldId="274"/>
        </pc:sldMkLst>
        <pc:spChg chg="mod">
          <ac:chgData name="Audrey Clare Homan" userId="d63ee19c-fc71-47a8-9e5e-e4e27e5c9272" providerId="ADAL" clId="{2E9C6F33-0B64-4A4F-A86F-EFAEDE2871D2}" dt="2023-04-04T11:04:18.606" v="1611" actId="33553"/>
          <ac:spMkLst>
            <pc:docMk/>
            <pc:sldMk cId="0" sldId="274"/>
            <ac:spMk id="260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1:00:32.932" v="724" actId="962"/>
          <ac:spMkLst>
            <pc:docMk/>
            <pc:sldMk cId="0" sldId="274"/>
            <ac:spMk id="263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21.136" v="1612" actId="33553"/>
        <pc:sldMkLst>
          <pc:docMk/>
          <pc:sldMk cId="0" sldId="275"/>
        </pc:sldMkLst>
        <pc:spChg chg="mod">
          <ac:chgData name="Audrey Clare Homan" userId="d63ee19c-fc71-47a8-9e5e-e4e27e5c9272" providerId="ADAL" clId="{2E9C6F33-0B64-4A4F-A86F-EFAEDE2871D2}" dt="2023-04-04T11:04:21.136" v="1612" actId="33553"/>
          <ac:spMkLst>
            <pc:docMk/>
            <pc:sldMk cId="0" sldId="275"/>
            <ac:spMk id="268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23.107" v="1613" actId="33553"/>
        <pc:sldMkLst>
          <pc:docMk/>
          <pc:sldMk cId="0" sldId="276"/>
        </pc:sldMkLst>
        <pc:spChg chg="mod">
          <ac:chgData name="Audrey Clare Homan" userId="d63ee19c-fc71-47a8-9e5e-e4e27e5c9272" providerId="ADAL" clId="{2E9C6F33-0B64-4A4F-A86F-EFAEDE2871D2}" dt="2023-04-04T11:04:23.107" v="1613" actId="33553"/>
          <ac:spMkLst>
            <pc:docMk/>
            <pc:sldMk cId="0" sldId="276"/>
            <ac:spMk id="274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25.134" v="1614" actId="33553"/>
        <pc:sldMkLst>
          <pc:docMk/>
          <pc:sldMk cId="0" sldId="277"/>
        </pc:sldMkLst>
        <pc:spChg chg="mod">
          <ac:chgData name="Audrey Clare Homan" userId="d63ee19c-fc71-47a8-9e5e-e4e27e5c9272" providerId="ADAL" clId="{2E9C6F33-0B64-4A4F-A86F-EFAEDE2871D2}" dt="2023-04-04T11:04:25.134" v="1614" actId="33553"/>
          <ac:spMkLst>
            <pc:docMk/>
            <pc:sldMk cId="0" sldId="277"/>
            <ac:spMk id="280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27.639" v="1615" actId="33553"/>
        <pc:sldMkLst>
          <pc:docMk/>
          <pc:sldMk cId="0" sldId="278"/>
        </pc:sldMkLst>
        <pc:spChg chg="mod">
          <ac:chgData name="Audrey Clare Homan" userId="d63ee19c-fc71-47a8-9e5e-e4e27e5c9272" providerId="ADAL" clId="{2E9C6F33-0B64-4A4F-A86F-EFAEDE2871D2}" dt="2023-04-04T11:04:27.639" v="1615" actId="33553"/>
          <ac:spMkLst>
            <pc:docMk/>
            <pc:sldMk cId="0" sldId="278"/>
            <ac:spMk id="286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29.642" v="1616" actId="33553"/>
        <pc:sldMkLst>
          <pc:docMk/>
          <pc:sldMk cId="0" sldId="279"/>
        </pc:sldMkLst>
        <pc:spChg chg="mod">
          <ac:chgData name="Audrey Clare Homan" userId="d63ee19c-fc71-47a8-9e5e-e4e27e5c9272" providerId="ADAL" clId="{2E9C6F33-0B64-4A4F-A86F-EFAEDE2871D2}" dt="2023-04-04T11:04:29.642" v="1616" actId="33553"/>
          <ac:spMkLst>
            <pc:docMk/>
            <pc:sldMk cId="0" sldId="279"/>
            <ac:spMk id="291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3T22:05:24.817" v="108" actId="20577"/>
          <ac:spMkLst>
            <pc:docMk/>
            <pc:sldMk cId="0" sldId="279"/>
            <ac:spMk id="293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31.806" v="1617" actId="33553"/>
        <pc:sldMkLst>
          <pc:docMk/>
          <pc:sldMk cId="0" sldId="280"/>
        </pc:sldMkLst>
        <pc:spChg chg="mod">
          <ac:chgData name="Audrey Clare Homan" userId="d63ee19c-fc71-47a8-9e5e-e4e27e5c9272" providerId="ADAL" clId="{2E9C6F33-0B64-4A4F-A86F-EFAEDE2871D2}" dt="2023-04-04T11:04:31.806" v="1617" actId="33553"/>
          <ac:spMkLst>
            <pc:docMk/>
            <pc:sldMk cId="0" sldId="280"/>
            <ac:spMk id="296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33.623" v="1618" actId="33553"/>
        <pc:sldMkLst>
          <pc:docMk/>
          <pc:sldMk cId="0" sldId="281"/>
        </pc:sldMkLst>
        <pc:spChg chg="mod">
          <ac:chgData name="Audrey Clare Homan" userId="d63ee19c-fc71-47a8-9e5e-e4e27e5c9272" providerId="ADAL" clId="{2E9C6F33-0B64-4A4F-A86F-EFAEDE2871D2}" dt="2023-04-04T11:04:33.623" v="1618" actId="33553"/>
          <ac:spMkLst>
            <pc:docMk/>
            <pc:sldMk cId="0" sldId="281"/>
            <ac:spMk id="301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35.233" v="1619" actId="33553"/>
        <pc:sldMkLst>
          <pc:docMk/>
          <pc:sldMk cId="0" sldId="282"/>
        </pc:sldMkLst>
        <pc:spChg chg="mod">
          <ac:chgData name="Audrey Clare Homan" userId="d63ee19c-fc71-47a8-9e5e-e4e27e5c9272" providerId="ADAL" clId="{2E9C6F33-0B64-4A4F-A86F-EFAEDE2871D2}" dt="2023-04-04T11:04:35.233" v="1619" actId="33553"/>
          <ac:spMkLst>
            <pc:docMk/>
            <pc:sldMk cId="0" sldId="282"/>
            <ac:spMk id="306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36.989" v="1620" actId="33553"/>
        <pc:sldMkLst>
          <pc:docMk/>
          <pc:sldMk cId="0" sldId="283"/>
        </pc:sldMkLst>
        <pc:spChg chg="mod">
          <ac:chgData name="Audrey Clare Homan" userId="d63ee19c-fc71-47a8-9e5e-e4e27e5c9272" providerId="ADAL" clId="{2E9C6F33-0B64-4A4F-A86F-EFAEDE2871D2}" dt="2023-04-04T11:04:36.989" v="1620" actId="33553"/>
          <ac:spMkLst>
            <pc:docMk/>
            <pc:sldMk cId="0" sldId="283"/>
            <ac:spMk id="311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3T22:05:51.533" v="111" actId="1076"/>
          <ac:spMkLst>
            <pc:docMk/>
            <pc:sldMk cId="0" sldId="283"/>
            <ac:spMk id="314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3T22:05:56.846" v="112" actId="1076"/>
          <ac:spMkLst>
            <pc:docMk/>
            <pc:sldMk cId="0" sldId="283"/>
            <ac:spMk id="315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38.796" v="1621" actId="33553"/>
        <pc:sldMkLst>
          <pc:docMk/>
          <pc:sldMk cId="0" sldId="284"/>
        </pc:sldMkLst>
        <pc:spChg chg="mod">
          <ac:chgData name="Audrey Clare Homan" userId="d63ee19c-fc71-47a8-9e5e-e4e27e5c9272" providerId="ADAL" clId="{2E9C6F33-0B64-4A4F-A86F-EFAEDE2871D2}" dt="2023-04-04T11:04:38.796" v="1621" actId="33553"/>
          <ac:spMkLst>
            <pc:docMk/>
            <pc:sldMk cId="0" sldId="284"/>
            <ac:spMk id="318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40.508" v="1622" actId="33553"/>
        <pc:sldMkLst>
          <pc:docMk/>
          <pc:sldMk cId="0" sldId="285"/>
        </pc:sldMkLst>
        <pc:spChg chg="mod">
          <ac:chgData name="Audrey Clare Homan" userId="d63ee19c-fc71-47a8-9e5e-e4e27e5c9272" providerId="ADAL" clId="{2E9C6F33-0B64-4A4F-A86F-EFAEDE2871D2}" dt="2023-04-04T11:04:40.508" v="1622" actId="33553"/>
          <ac:spMkLst>
            <pc:docMk/>
            <pc:sldMk cId="0" sldId="285"/>
            <ac:spMk id="323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4:42.365" v="1623" actId="33553"/>
        <pc:sldMkLst>
          <pc:docMk/>
          <pc:sldMk cId="0" sldId="286"/>
        </pc:sldMkLst>
        <pc:spChg chg="mod">
          <ac:chgData name="Audrey Clare Homan" userId="d63ee19c-fc71-47a8-9e5e-e4e27e5c9272" providerId="ADAL" clId="{2E9C6F33-0B64-4A4F-A86F-EFAEDE2871D2}" dt="2023-04-04T11:04:42.365" v="1623" actId="33553"/>
          <ac:spMkLst>
            <pc:docMk/>
            <pc:sldMk cId="0" sldId="286"/>
            <ac:spMk id="328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3T22:06:20.673" v="115" actId="782"/>
          <ac:spMkLst>
            <pc:docMk/>
            <pc:sldMk cId="0" sldId="286"/>
            <ac:spMk id="329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05.703" v="1632" actId="33553"/>
        <pc:sldMkLst>
          <pc:docMk/>
          <pc:sldMk cId="0" sldId="287"/>
        </pc:sldMkLst>
        <pc:spChg chg="mod">
          <ac:chgData name="Audrey Clare Homan" userId="d63ee19c-fc71-47a8-9e5e-e4e27e5c9272" providerId="ADAL" clId="{2E9C6F33-0B64-4A4F-A86F-EFAEDE2871D2}" dt="2023-04-04T11:05:05.703" v="1632" actId="33553"/>
          <ac:spMkLst>
            <pc:docMk/>
            <pc:sldMk cId="0" sldId="287"/>
            <ac:spMk id="332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0:41:07.173" v="178" actId="1036"/>
          <ac:spMkLst>
            <pc:docMk/>
            <pc:sldMk cId="0" sldId="287"/>
            <ac:spMk id="334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10.742" v="1633" actId="33553"/>
        <pc:sldMkLst>
          <pc:docMk/>
          <pc:sldMk cId="0" sldId="288"/>
        </pc:sldMkLst>
        <pc:spChg chg="mod">
          <ac:chgData name="Audrey Clare Homan" userId="d63ee19c-fc71-47a8-9e5e-e4e27e5c9272" providerId="ADAL" clId="{2E9C6F33-0B64-4A4F-A86F-EFAEDE2871D2}" dt="2023-04-04T11:05:10.742" v="1633" actId="33553"/>
          <ac:spMkLst>
            <pc:docMk/>
            <pc:sldMk cId="0" sldId="288"/>
            <ac:spMk id="337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1:05:00.386" v="1630" actId="33553"/>
          <ac:spMkLst>
            <pc:docMk/>
            <pc:sldMk cId="0" sldId="288"/>
            <ac:spMk id="340" creationId="{00000000-0000-0000-0000-000000000000}"/>
          </ac:spMkLst>
        </pc:spChg>
        <pc:picChg chg="mod">
          <ac:chgData name="Audrey Clare Homan" userId="d63ee19c-fc71-47a8-9e5e-e4e27e5c9272" providerId="ADAL" clId="{2E9C6F33-0B64-4A4F-A86F-EFAEDE2871D2}" dt="2023-04-04T11:01:38.060" v="1236" actId="962"/>
          <ac:picMkLst>
            <pc:docMk/>
            <pc:sldMk cId="0" sldId="288"/>
            <ac:picMk id="339" creationId="{00000000-0000-0000-0000-000000000000}"/>
          </ac:picMkLst>
        </pc:picChg>
      </pc:sldChg>
      <pc:sldChg chg="modSp mod">
        <pc:chgData name="Audrey Clare Homan" userId="d63ee19c-fc71-47a8-9e5e-e4e27e5c9272" providerId="ADAL" clId="{2E9C6F33-0B64-4A4F-A86F-EFAEDE2871D2}" dt="2023-04-04T11:05:16.257" v="1634" actId="33553"/>
        <pc:sldMkLst>
          <pc:docMk/>
          <pc:sldMk cId="0" sldId="289"/>
        </pc:sldMkLst>
        <pc:spChg chg="mod">
          <ac:chgData name="Audrey Clare Homan" userId="d63ee19c-fc71-47a8-9e5e-e4e27e5c9272" providerId="ADAL" clId="{2E9C6F33-0B64-4A4F-A86F-EFAEDE2871D2}" dt="2023-04-04T11:05:16.257" v="1634" actId="33553"/>
          <ac:spMkLst>
            <pc:docMk/>
            <pc:sldMk cId="0" sldId="289"/>
            <ac:spMk id="344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20.892" v="1635" actId="33553"/>
        <pc:sldMkLst>
          <pc:docMk/>
          <pc:sldMk cId="0" sldId="290"/>
        </pc:sldMkLst>
        <pc:spChg chg="mod">
          <ac:chgData name="Audrey Clare Homan" userId="d63ee19c-fc71-47a8-9e5e-e4e27e5c9272" providerId="ADAL" clId="{2E9C6F33-0B64-4A4F-A86F-EFAEDE2871D2}" dt="2023-04-04T11:05:20.892" v="1635" actId="33553"/>
          <ac:spMkLst>
            <pc:docMk/>
            <pc:sldMk cId="0" sldId="290"/>
            <ac:spMk id="348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1:04:59.037" v="1628" actId="33553"/>
          <ac:spMkLst>
            <pc:docMk/>
            <pc:sldMk cId="0" sldId="290"/>
            <ac:spMk id="350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24.718" v="1636" actId="33553"/>
        <pc:sldMkLst>
          <pc:docMk/>
          <pc:sldMk cId="0" sldId="291"/>
        </pc:sldMkLst>
        <pc:spChg chg="mod">
          <ac:chgData name="Audrey Clare Homan" userId="d63ee19c-fc71-47a8-9e5e-e4e27e5c9272" providerId="ADAL" clId="{2E9C6F33-0B64-4A4F-A86F-EFAEDE2871D2}" dt="2023-04-04T11:05:24.718" v="1636" actId="33553"/>
          <ac:spMkLst>
            <pc:docMk/>
            <pc:sldMk cId="0" sldId="291"/>
            <ac:spMk id="354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1:01:43.724" v="1237" actId="962"/>
          <ac:spMkLst>
            <pc:docMk/>
            <pc:sldMk cId="0" sldId="291"/>
            <ac:spMk id="357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28.917" v="1637" actId="33553"/>
        <pc:sldMkLst>
          <pc:docMk/>
          <pc:sldMk cId="0" sldId="292"/>
        </pc:sldMkLst>
        <pc:spChg chg="mod">
          <ac:chgData name="Audrey Clare Homan" userId="d63ee19c-fc71-47a8-9e5e-e4e27e5c9272" providerId="ADAL" clId="{2E9C6F33-0B64-4A4F-A86F-EFAEDE2871D2}" dt="2023-04-04T11:05:28.917" v="1637" actId="33553"/>
          <ac:spMkLst>
            <pc:docMk/>
            <pc:sldMk cId="0" sldId="292"/>
            <ac:spMk id="361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1:01:48.606" v="1238" actId="962"/>
          <ac:spMkLst>
            <pc:docMk/>
            <pc:sldMk cId="0" sldId="292"/>
            <ac:spMk id="364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32.441" v="1638" actId="33553"/>
        <pc:sldMkLst>
          <pc:docMk/>
          <pc:sldMk cId="0" sldId="293"/>
        </pc:sldMkLst>
        <pc:spChg chg="mod">
          <ac:chgData name="Audrey Clare Homan" userId="d63ee19c-fc71-47a8-9e5e-e4e27e5c9272" providerId="ADAL" clId="{2E9C6F33-0B64-4A4F-A86F-EFAEDE2871D2}" dt="2023-04-04T11:05:32.441" v="1638" actId="33553"/>
          <ac:spMkLst>
            <pc:docMk/>
            <pc:sldMk cId="0" sldId="293"/>
            <ac:spMk id="368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35.420" v="1639" actId="33553"/>
        <pc:sldMkLst>
          <pc:docMk/>
          <pc:sldMk cId="0" sldId="294"/>
        </pc:sldMkLst>
        <pc:spChg chg="mod">
          <ac:chgData name="Audrey Clare Homan" userId="d63ee19c-fc71-47a8-9e5e-e4e27e5c9272" providerId="ADAL" clId="{2E9C6F33-0B64-4A4F-A86F-EFAEDE2871D2}" dt="2023-04-04T11:05:35.420" v="1639" actId="33553"/>
          <ac:spMkLst>
            <pc:docMk/>
            <pc:sldMk cId="0" sldId="294"/>
            <ac:spMk id="373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37.622" v="1640" actId="33553"/>
        <pc:sldMkLst>
          <pc:docMk/>
          <pc:sldMk cId="0" sldId="295"/>
        </pc:sldMkLst>
        <pc:spChg chg="mod">
          <ac:chgData name="Audrey Clare Homan" userId="d63ee19c-fc71-47a8-9e5e-e4e27e5c9272" providerId="ADAL" clId="{2E9C6F33-0B64-4A4F-A86F-EFAEDE2871D2}" dt="2023-04-04T11:02:13.844" v="1355" actId="962"/>
          <ac:spMkLst>
            <pc:docMk/>
            <pc:sldMk cId="0" sldId="295"/>
            <ac:spMk id="378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1:05:37.622" v="1640" actId="33553"/>
          <ac:spMkLst>
            <pc:docMk/>
            <pc:sldMk cId="0" sldId="295"/>
            <ac:spMk id="381" creationId="{00000000-0000-0000-0000-000000000000}"/>
          </ac:spMkLst>
        </pc:spChg>
        <pc:picChg chg="mod">
          <ac:chgData name="Audrey Clare Homan" userId="d63ee19c-fc71-47a8-9e5e-e4e27e5c9272" providerId="ADAL" clId="{2E9C6F33-0B64-4A4F-A86F-EFAEDE2871D2}" dt="2023-04-04T11:02:08.177" v="1354" actId="962"/>
          <ac:picMkLst>
            <pc:docMk/>
            <pc:sldMk cId="0" sldId="295"/>
            <ac:picMk id="377" creationId="{00000000-0000-0000-0000-000000000000}"/>
          </ac:picMkLst>
        </pc:picChg>
      </pc:sldChg>
      <pc:sldChg chg="modSp mod">
        <pc:chgData name="Audrey Clare Homan" userId="d63ee19c-fc71-47a8-9e5e-e4e27e5c9272" providerId="ADAL" clId="{2E9C6F33-0B64-4A4F-A86F-EFAEDE2871D2}" dt="2023-04-04T11:05:39.822" v="1641" actId="33553"/>
        <pc:sldMkLst>
          <pc:docMk/>
          <pc:sldMk cId="0" sldId="296"/>
        </pc:sldMkLst>
        <pc:spChg chg="mod">
          <ac:chgData name="Audrey Clare Homan" userId="d63ee19c-fc71-47a8-9e5e-e4e27e5c9272" providerId="ADAL" clId="{2E9C6F33-0B64-4A4F-A86F-EFAEDE2871D2}" dt="2023-04-04T11:05:39.822" v="1641" actId="33553"/>
          <ac:spMkLst>
            <pc:docMk/>
            <pc:sldMk cId="0" sldId="296"/>
            <ac:spMk id="385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41.891" v="1642" actId="33553"/>
        <pc:sldMkLst>
          <pc:docMk/>
          <pc:sldMk cId="0" sldId="297"/>
        </pc:sldMkLst>
        <pc:spChg chg="mod">
          <ac:chgData name="Audrey Clare Homan" userId="d63ee19c-fc71-47a8-9e5e-e4e27e5c9272" providerId="ADAL" clId="{2E9C6F33-0B64-4A4F-A86F-EFAEDE2871D2}" dt="2023-04-04T11:05:41.891" v="1642" actId="33553"/>
          <ac:spMkLst>
            <pc:docMk/>
            <pc:sldMk cId="0" sldId="297"/>
            <ac:spMk id="390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44.014" v="1643" actId="33553"/>
        <pc:sldMkLst>
          <pc:docMk/>
          <pc:sldMk cId="0" sldId="298"/>
        </pc:sldMkLst>
        <pc:spChg chg="mod">
          <ac:chgData name="Audrey Clare Homan" userId="d63ee19c-fc71-47a8-9e5e-e4e27e5c9272" providerId="ADAL" clId="{2E9C6F33-0B64-4A4F-A86F-EFAEDE2871D2}" dt="2023-04-04T11:05:44.014" v="1643" actId="33553"/>
          <ac:spMkLst>
            <pc:docMk/>
            <pc:sldMk cId="0" sldId="298"/>
            <ac:spMk id="395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45.773" v="1644" actId="33553"/>
        <pc:sldMkLst>
          <pc:docMk/>
          <pc:sldMk cId="0" sldId="299"/>
        </pc:sldMkLst>
        <pc:spChg chg="mod">
          <ac:chgData name="Audrey Clare Homan" userId="d63ee19c-fc71-47a8-9e5e-e4e27e5c9272" providerId="ADAL" clId="{2E9C6F33-0B64-4A4F-A86F-EFAEDE2871D2}" dt="2023-04-04T11:05:45.773" v="1644" actId="33553"/>
          <ac:spMkLst>
            <pc:docMk/>
            <pc:sldMk cId="0" sldId="299"/>
            <ac:spMk id="408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47.666" v="1645" actId="33553"/>
        <pc:sldMkLst>
          <pc:docMk/>
          <pc:sldMk cId="0" sldId="300"/>
        </pc:sldMkLst>
        <pc:spChg chg="mod">
          <ac:chgData name="Audrey Clare Homan" userId="d63ee19c-fc71-47a8-9e5e-e4e27e5c9272" providerId="ADAL" clId="{2E9C6F33-0B64-4A4F-A86F-EFAEDE2871D2}" dt="2023-04-04T11:05:47.666" v="1645" actId="33553"/>
          <ac:spMkLst>
            <pc:docMk/>
            <pc:sldMk cId="0" sldId="300"/>
            <ac:spMk id="414" creationId="{00000000-0000-0000-0000-000000000000}"/>
          </ac:spMkLst>
        </pc:spChg>
        <pc:spChg chg="mod">
          <ac:chgData name="Audrey Clare Homan" userId="d63ee19c-fc71-47a8-9e5e-e4e27e5c9272" providerId="ADAL" clId="{2E9C6F33-0B64-4A4F-A86F-EFAEDE2871D2}" dt="2023-04-04T11:02:18.234" v="1356" actId="962"/>
          <ac:spMkLst>
            <pc:docMk/>
            <pc:sldMk cId="0" sldId="300"/>
            <ac:spMk id="418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52.273" v="1646" actId="33553"/>
        <pc:sldMkLst>
          <pc:docMk/>
          <pc:sldMk cId="0" sldId="301"/>
        </pc:sldMkLst>
        <pc:spChg chg="mod">
          <ac:chgData name="Audrey Clare Homan" userId="d63ee19c-fc71-47a8-9e5e-e4e27e5c9272" providerId="ADAL" clId="{2E9C6F33-0B64-4A4F-A86F-EFAEDE2871D2}" dt="2023-04-04T11:05:52.273" v="1646" actId="33553"/>
          <ac:spMkLst>
            <pc:docMk/>
            <pc:sldMk cId="0" sldId="301"/>
            <ac:spMk id="422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54.337" v="1647" actId="33553"/>
        <pc:sldMkLst>
          <pc:docMk/>
          <pc:sldMk cId="0" sldId="302"/>
        </pc:sldMkLst>
        <pc:spChg chg="mod">
          <ac:chgData name="Audrey Clare Homan" userId="d63ee19c-fc71-47a8-9e5e-e4e27e5c9272" providerId="ADAL" clId="{2E9C6F33-0B64-4A4F-A86F-EFAEDE2871D2}" dt="2023-04-04T11:05:54.337" v="1647" actId="33553"/>
          <ac:spMkLst>
            <pc:docMk/>
            <pc:sldMk cId="0" sldId="302"/>
            <ac:spMk id="428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56.637" v="1648" actId="33553"/>
        <pc:sldMkLst>
          <pc:docMk/>
          <pc:sldMk cId="0" sldId="303"/>
        </pc:sldMkLst>
        <pc:spChg chg="mod">
          <ac:chgData name="Audrey Clare Homan" userId="d63ee19c-fc71-47a8-9e5e-e4e27e5c9272" providerId="ADAL" clId="{2E9C6F33-0B64-4A4F-A86F-EFAEDE2871D2}" dt="2023-04-04T11:05:56.637" v="1648" actId="33553"/>
          <ac:spMkLst>
            <pc:docMk/>
            <pc:sldMk cId="0" sldId="303"/>
            <ac:spMk id="433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5:59.105" v="1649" actId="33553"/>
        <pc:sldMkLst>
          <pc:docMk/>
          <pc:sldMk cId="0" sldId="304"/>
        </pc:sldMkLst>
        <pc:spChg chg="mod">
          <ac:chgData name="Audrey Clare Homan" userId="d63ee19c-fc71-47a8-9e5e-e4e27e5c9272" providerId="ADAL" clId="{2E9C6F33-0B64-4A4F-A86F-EFAEDE2871D2}" dt="2023-04-04T11:05:59.105" v="1649" actId="33553"/>
          <ac:spMkLst>
            <pc:docMk/>
            <pc:sldMk cId="0" sldId="304"/>
            <ac:spMk id="437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6:03.170" v="1650" actId="33553"/>
        <pc:sldMkLst>
          <pc:docMk/>
          <pc:sldMk cId="0" sldId="305"/>
        </pc:sldMkLst>
        <pc:spChg chg="mod">
          <ac:chgData name="Audrey Clare Homan" userId="d63ee19c-fc71-47a8-9e5e-e4e27e5c9272" providerId="ADAL" clId="{2E9C6F33-0B64-4A4F-A86F-EFAEDE2871D2}" dt="2023-04-04T11:06:03.170" v="1650" actId="33553"/>
          <ac:spMkLst>
            <pc:docMk/>
            <pc:sldMk cId="0" sldId="305"/>
            <ac:spMk id="442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6:07.527" v="1651" actId="33553"/>
        <pc:sldMkLst>
          <pc:docMk/>
          <pc:sldMk cId="0" sldId="306"/>
        </pc:sldMkLst>
        <pc:spChg chg="mod">
          <ac:chgData name="Audrey Clare Homan" userId="d63ee19c-fc71-47a8-9e5e-e4e27e5c9272" providerId="ADAL" clId="{2E9C6F33-0B64-4A4F-A86F-EFAEDE2871D2}" dt="2023-04-04T11:06:07.527" v="1651" actId="33553"/>
          <ac:spMkLst>
            <pc:docMk/>
            <pc:sldMk cId="0" sldId="306"/>
            <ac:spMk id="446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6:12" v="1652" actId="33553"/>
        <pc:sldMkLst>
          <pc:docMk/>
          <pc:sldMk cId="0" sldId="307"/>
        </pc:sldMkLst>
        <pc:spChg chg="mod">
          <ac:chgData name="Audrey Clare Homan" userId="d63ee19c-fc71-47a8-9e5e-e4e27e5c9272" providerId="ADAL" clId="{2E9C6F33-0B64-4A4F-A86F-EFAEDE2871D2}" dt="2023-04-04T11:06:12" v="1652" actId="33553"/>
          <ac:spMkLst>
            <pc:docMk/>
            <pc:sldMk cId="0" sldId="307"/>
            <ac:spMk id="450" creationId="{00000000-0000-0000-0000-000000000000}"/>
          </ac:spMkLst>
        </pc:spChg>
      </pc:sldChg>
      <pc:sldChg chg="modSp mod">
        <pc:chgData name="Audrey Clare Homan" userId="d63ee19c-fc71-47a8-9e5e-e4e27e5c9272" providerId="ADAL" clId="{2E9C6F33-0B64-4A4F-A86F-EFAEDE2871D2}" dt="2023-04-04T11:06:14.741" v="1653" actId="33553"/>
        <pc:sldMkLst>
          <pc:docMk/>
          <pc:sldMk cId="0" sldId="308"/>
        </pc:sldMkLst>
        <pc:spChg chg="mod">
          <ac:chgData name="Audrey Clare Homan" userId="d63ee19c-fc71-47a8-9e5e-e4e27e5c9272" providerId="ADAL" clId="{2E9C6F33-0B64-4A4F-A86F-EFAEDE2871D2}" dt="2023-04-04T11:06:14.741" v="1653" actId="33553"/>
          <ac:spMkLst>
            <pc:docMk/>
            <pc:sldMk cId="0" sldId="308"/>
            <ac:spMk id="455" creationId="{00000000-0000-0000-0000-000000000000}"/>
          </ac:spMkLst>
        </pc:spChg>
        <pc:picChg chg="mod">
          <ac:chgData name="Audrey Clare Homan" userId="d63ee19c-fc71-47a8-9e5e-e4e27e5c9272" providerId="ADAL" clId="{2E9C6F33-0B64-4A4F-A86F-EFAEDE2871D2}" dt="2023-04-04T11:02:46.231" v="1592" actId="962"/>
          <ac:picMkLst>
            <pc:docMk/>
            <pc:sldMk cId="0" sldId="308"/>
            <ac:picMk id="45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7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E6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/>
          <p:nvPr/>
        </p:nvSpPr>
        <p:spPr>
          <a:xfrm>
            <a:off x="-508000" y="-1"/>
            <a:ext cx="27317806" cy="1270001"/>
          </a:xfrm>
          <a:prstGeom prst="rect">
            <a:avLst/>
          </a:prstGeom>
          <a:solidFill>
            <a:srgbClr val="005A3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Rectangle"/>
          <p:cNvSpPr/>
          <p:nvPr/>
        </p:nvSpPr>
        <p:spPr>
          <a:xfrm>
            <a:off x="-685800" y="13512800"/>
            <a:ext cx="27317806" cy="1270000"/>
          </a:xfrm>
          <a:prstGeom prst="rect">
            <a:avLst/>
          </a:prstGeom>
          <a:solidFill>
            <a:srgbClr val="005A3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uvm tower green.jpg" descr="uvm tower g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5386"/>
            <a:ext cx="2113117" cy="263061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Attribution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 defTabSz="2438338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 defTabSz="2438338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 defTabSz="2438338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 defTabSz="2438338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 defTabSz="2438338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2200" b="0" spc="-244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  <a:lvl2pPr marL="0" indent="4572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2pPr>
            <a:lvl3pPr marL="0" indent="9144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3pPr>
            <a:lvl4pPr marL="0" indent="13716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4pPr>
            <a:lvl5pPr marL="0" indent="18288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  <a:lvl2pPr marL="0" indent="4572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2pPr>
            <a:lvl3pPr marL="0" indent="9144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3pPr>
            <a:lvl4pPr marL="0" indent="13716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4pPr>
            <a:lvl5pPr marL="0" indent="18288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E6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"/>
          <p:cNvSpPr/>
          <p:nvPr/>
        </p:nvSpPr>
        <p:spPr>
          <a:xfrm>
            <a:off x="-508000" y="-1"/>
            <a:ext cx="27317806" cy="1270001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" name="Rectangle"/>
          <p:cNvSpPr/>
          <p:nvPr/>
        </p:nvSpPr>
        <p:spPr>
          <a:xfrm>
            <a:off x="-685800" y="13512800"/>
            <a:ext cx="27317806" cy="1270000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9271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1pPr>
      <a:lvl2pPr marL="15367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2pPr>
      <a:lvl3pPr marL="21463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3pPr>
      <a:lvl4pPr marL="27559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4pPr>
      <a:lvl5pPr marL="33655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5pPr>
      <a:lvl6pPr marL="39751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6pPr>
      <a:lvl7pPr marL="45847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7pPr>
      <a:lvl8pPr marL="51943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8pPr>
      <a:lvl9pPr marL="58039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TV/status/1418606163961208834" TargetMode="Externa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nhtCfZ121OM?feature=oembed" TargetMode="Externa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ypu_0G7eDQ?feature=oembed" TargetMode="Externa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5c1944pV1jM?feature=oembed" TargetMode="Externa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tTsk6nNxkGE?feature=oembed" TargetMode="Externa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vE4WuHoWKU?feature=oembed" TargetMode="Externa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mgTLAxvwdKc?feature=oembed" TargetMode="Externa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www.uvm.edu/cess/cdci/accessible-zoom-recording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ev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t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ibility.deque.com/qa-webinar-matthew-luken-accessibility-us-bank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edu/sites/default/files/Center-on-Disability-and-Community-Inclusion/A11y/Fonts%20and%20Readability/Accessible-Graphic-Design-CDCI.ppt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tif"/><Relationship Id="rId5" Type="http://schemas.openxmlformats.org/officeDocument/2006/relationships/hyperlink" Target="https://cdci.w3.uvm.edu/blog/cdciresources/2022/11/02/accessible-graphic-design-fonts-and-readability/" TargetMode="External"/><Relationship Id="rId4" Type="http://schemas.openxmlformats.org/officeDocument/2006/relationships/hyperlink" Target="https://youtu.be/biJcFBgk6No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DCMP.org" TargetMode="External"/><Relationship Id="rId2" Type="http://schemas.openxmlformats.org/officeDocument/2006/relationships/hyperlink" Target="http://rev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.microsoft.com/en-us/office/add-closed-captions-or-subtitles-to-media-in-powerpoint-df091537-fb22-4507-898f-2358ddc0df18" TargetMode="External"/><Relationship Id="rId4" Type="http://schemas.openxmlformats.org/officeDocument/2006/relationships/hyperlink" Target="https://www.wgbh.org/foundation/what-we-do/ncam/cadet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descript.com" TargetMode="External"/><Relationship Id="rId2" Type="http://schemas.openxmlformats.org/officeDocument/2006/relationships/hyperlink" Target="https://www.w3.org/WAI/media/av/transcripts/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icy.org/resource/language-coloniality-non-dominant-languages-in-the-digital-landscape/" TargetMode="External"/><Relationship Id="rId2" Type="http://schemas.openxmlformats.org/officeDocument/2006/relationships/hyperlink" Target="https://www.aucd.org/docs/Language%20Access%20Plan%202019-2022%20Final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uvm.edu/academicsuccess/sign-language-interpreters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.uvm.edu/accessibility"/>
          <p:cNvSpPr txBox="1"/>
          <p:nvPr/>
        </p:nvSpPr>
        <p:spPr>
          <a:xfrm>
            <a:off x="16776382" y="241299"/>
            <a:ext cx="71380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go.uvm.edu/accessibility</a:t>
            </a:r>
          </a:p>
        </p:txBody>
      </p:sp>
      <p:sp>
        <p:nvSpPr>
          <p:cNvPr id="153" name="Accessible Multimedia:"/>
          <p:cNvSpPr txBox="1">
            <a:spLocks noGrp="1"/>
          </p:cNvSpPr>
          <p:nvPr>
            <p:ph type="title" idx="4294967295"/>
          </p:nvPr>
        </p:nvSpPr>
        <p:spPr>
          <a:xfrm>
            <a:off x="0" y="1698625"/>
            <a:ext cx="24384000" cy="1981200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2200" spc="-244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0" cap="none" spc="-24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Accessible Multimedia: </a:t>
            </a:r>
          </a:p>
        </p:txBody>
      </p:sp>
      <p:sp>
        <p:nvSpPr>
          <p:cNvPr id="154" name="captions &amp; transcripts"/>
          <p:cNvSpPr txBox="1"/>
          <p:nvPr/>
        </p:nvSpPr>
        <p:spPr>
          <a:xfrm>
            <a:off x="-1" y="8567075"/>
            <a:ext cx="24384002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spcBef>
                <a:spcPts val="1100"/>
              </a:spcBef>
              <a:defRPr sz="14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 &amp; transcripts</a:t>
            </a:r>
          </a:p>
        </p:txBody>
      </p:sp>
      <p:sp>
        <p:nvSpPr>
          <p:cNvPr id="155" name="Audrey Homan  audrey.homan@uvm.edu"/>
          <p:cNvSpPr txBox="1"/>
          <p:nvPr/>
        </p:nvSpPr>
        <p:spPr>
          <a:xfrm>
            <a:off x="17043082" y="11852737"/>
            <a:ext cx="680295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825500">
              <a:defRPr sz="42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Audrey Homan  audrey.homan@uvm.edu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956" y="4500529"/>
            <a:ext cx="4125731" cy="3489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50" y="5049784"/>
            <a:ext cx="4125730" cy="2916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or videos with audio:"/>
          <p:cNvSpPr txBox="1">
            <a:spLocks noGrp="1"/>
          </p:cNvSpPr>
          <p:nvPr>
            <p:ph type="title" idx="4294967295"/>
          </p:nvPr>
        </p:nvSpPr>
        <p:spPr>
          <a:xfrm>
            <a:off x="3735089" y="2342549"/>
            <a:ext cx="15270808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For videos with audio:</a:t>
            </a:r>
          </a:p>
        </p:txBody>
      </p:sp>
      <p:sp>
        <p:nvSpPr>
          <p:cNvPr id="203" name="ACCESSIBILITY: THE LEGAL BITS"/>
          <p:cNvSpPr txBox="1"/>
          <p:nvPr/>
        </p:nvSpPr>
        <p:spPr>
          <a:xfrm>
            <a:off x="15374143" y="241299"/>
            <a:ext cx="867251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LEGAL BITS</a:t>
            </a:r>
          </a:p>
        </p:txBody>
      </p:sp>
      <p:sp>
        <p:nvSpPr>
          <p:cNvPr id="204" name="A-level: automated captions…"/>
          <p:cNvSpPr txBox="1"/>
          <p:nvPr/>
        </p:nvSpPr>
        <p:spPr>
          <a:xfrm>
            <a:off x="9810043" y="5214209"/>
            <a:ext cx="13721954" cy="632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automated captions</a:t>
            </a:r>
            <a:endParaRPr>
              <a:latin typeface="BrownPro-Regular"/>
              <a:ea typeface="BrownPro-Regular"/>
              <a:cs typeface="BrownPro-Regular"/>
              <a:sym typeface="BrownPro-Regular"/>
            </a:endParaRP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edited captions</a:t>
            </a:r>
            <a:endParaRPr>
              <a:latin typeface="BrownPro-Regular"/>
              <a:ea typeface="BrownPro-Regular"/>
              <a:cs typeface="BrownPro-Regular"/>
              <a:sym typeface="BrownPro-Regular"/>
            </a:endParaRP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AAA-level: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edited captions + audio description and/or ASL interpretation</a:t>
            </a:r>
          </a:p>
        </p:txBody>
      </p:sp>
      <p:sp>
        <p:nvSpPr>
          <p:cNvPr id="205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6598" y="8011159"/>
            <a:ext cx="2643447" cy="1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06" name="CDCI round logo transparent background for digital.png" descr="CDCI round gre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14" y="5609658"/>
            <a:ext cx="4447404" cy="4447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760415"/>
            <a:ext cx="4125730" cy="2916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or videos without audio:"/>
          <p:cNvSpPr txBox="1">
            <a:spLocks noGrp="1"/>
          </p:cNvSpPr>
          <p:nvPr>
            <p:ph type="title" idx="4294967295"/>
          </p:nvPr>
        </p:nvSpPr>
        <p:spPr>
          <a:xfrm>
            <a:off x="3735089" y="2304449"/>
            <a:ext cx="18329961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For videos without audio:</a:t>
            </a:r>
          </a:p>
        </p:txBody>
      </p:sp>
      <p:sp>
        <p:nvSpPr>
          <p:cNvPr id="210" name="ACCESSIBILITY: THE LEGAL BITS"/>
          <p:cNvSpPr txBox="1"/>
          <p:nvPr/>
        </p:nvSpPr>
        <p:spPr>
          <a:xfrm>
            <a:off x="15374143" y="241299"/>
            <a:ext cx="867251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LEGAL BITS</a:t>
            </a:r>
          </a:p>
        </p:txBody>
      </p:sp>
      <p:sp>
        <p:nvSpPr>
          <p:cNvPr id="211" name="A- &amp; AA-level: audio description…"/>
          <p:cNvSpPr txBox="1"/>
          <p:nvPr/>
        </p:nvSpPr>
        <p:spPr>
          <a:xfrm>
            <a:off x="9810043" y="5931759"/>
            <a:ext cx="13721954" cy="488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A- &amp; AA-level: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audio description</a:t>
            </a:r>
            <a:endParaRPr>
              <a:latin typeface="BrownPro-Regular"/>
              <a:ea typeface="BrownPro-Regular"/>
              <a:cs typeface="BrownPro-Regular"/>
              <a:sym typeface="BrownPro-Regular"/>
            </a:endParaRP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AAA-level: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audio description and a descriptive transcript</a:t>
            </a:r>
          </a:p>
        </p:txBody>
      </p:sp>
      <p:sp>
        <p:nvSpPr>
          <p:cNvPr id="212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6598" y="8011159"/>
            <a:ext cx="2643447" cy="1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13" name="CDCI round logo transparent background for digital.png" descr="CDCI round gre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14" y="5609658"/>
            <a:ext cx="4447404" cy="4447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760415"/>
            <a:ext cx="4125730" cy="2916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or audio:"/>
          <p:cNvSpPr txBox="1">
            <a:spLocks noGrp="1"/>
          </p:cNvSpPr>
          <p:nvPr>
            <p:ph type="title" idx="4294967295"/>
          </p:nvPr>
        </p:nvSpPr>
        <p:spPr>
          <a:xfrm>
            <a:off x="3735089" y="2342549"/>
            <a:ext cx="8495011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For audio:</a:t>
            </a:r>
          </a:p>
        </p:txBody>
      </p:sp>
      <p:sp>
        <p:nvSpPr>
          <p:cNvPr id="217" name="ACCESSIBILITY: THE LEGAL BITS"/>
          <p:cNvSpPr txBox="1"/>
          <p:nvPr/>
        </p:nvSpPr>
        <p:spPr>
          <a:xfrm>
            <a:off x="15374143" y="241299"/>
            <a:ext cx="867251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LEGAL BITS</a:t>
            </a:r>
          </a:p>
        </p:txBody>
      </p:sp>
      <p:sp>
        <p:nvSpPr>
          <p:cNvPr id="218" name="A-level: automated transcript…"/>
          <p:cNvSpPr txBox="1"/>
          <p:nvPr/>
        </p:nvSpPr>
        <p:spPr>
          <a:xfrm>
            <a:off x="9810043" y="5773009"/>
            <a:ext cx="13721954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automated transcript</a:t>
            </a:r>
            <a:endParaRPr>
              <a:latin typeface="BrownPro-Regular"/>
              <a:ea typeface="BrownPro-Regular"/>
              <a:cs typeface="BrownPro-Regular"/>
              <a:sym typeface="BrownPro-Regular"/>
            </a:endParaRP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edited transcript</a:t>
            </a:r>
            <a:endParaRPr>
              <a:latin typeface="BrownPro-Regular"/>
              <a:ea typeface="BrownPro-Regular"/>
              <a:cs typeface="BrownPro-Regular"/>
              <a:sym typeface="BrownPro-Regular"/>
            </a:endParaRP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AAA-level: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edited transcript</a:t>
            </a:r>
          </a:p>
        </p:txBody>
      </p:sp>
      <p:sp>
        <p:nvSpPr>
          <p:cNvPr id="219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6598" y="8976359"/>
            <a:ext cx="2643447" cy="1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20" name="CDCI round logo transparent background for digital.png" descr="CDCI round gre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36" y="6463098"/>
            <a:ext cx="4447404" cy="4447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86" y="1447800"/>
            <a:ext cx="3702853" cy="3131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But wait, there’s more:"/>
          <p:cNvSpPr txBox="1">
            <a:spLocks noGrp="1"/>
          </p:cNvSpPr>
          <p:nvPr>
            <p:ph type="title" idx="4294967295"/>
          </p:nvPr>
        </p:nvSpPr>
        <p:spPr>
          <a:xfrm>
            <a:off x="-596900" y="1885349"/>
            <a:ext cx="16690179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But wait, there’s more:</a:t>
            </a:r>
          </a:p>
        </p:txBody>
      </p:sp>
      <p:sp>
        <p:nvSpPr>
          <p:cNvPr id="224" name="ACCESSIBILITY: THE LEGAL BITS"/>
          <p:cNvSpPr txBox="1"/>
          <p:nvPr/>
        </p:nvSpPr>
        <p:spPr>
          <a:xfrm>
            <a:off x="15374143" y="241299"/>
            <a:ext cx="867251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LEGAL BITS</a:t>
            </a:r>
          </a:p>
        </p:txBody>
      </p:sp>
      <p:sp>
        <p:nvSpPr>
          <p:cNvPr id="225" name="“Provide text alternatives for any non-text content so that it can be changed into other forms people need, such as large print, braille, speech, symbols or simpler language.”"/>
          <p:cNvSpPr txBox="1"/>
          <p:nvPr/>
        </p:nvSpPr>
        <p:spPr>
          <a:xfrm>
            <a:off x="9594143" y="4414109"/>
            <a:ext cx="13721954" cy="79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22860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“Provide text alternatives for any non-text content so that it can be changed into other forms people need, such as large print, braille, speech, symbols or simpler language.”</a:t>
            </a:r>
          </a:p>
        </p:txBody>
      </p:sp>
      <p:sp>
        <p:nvSpPr>
          <p:cNvPr id="226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4608" y="7769449"/>
            <a:ext cx="2643446" cy="1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" name="WCAG 1.1.1: Non-text content (A)"/>
          <p:cNvSpPr txBox="1"/>
          <p:nvPr/>
        </p:nvSpPr>
        <p:spPr>
          <a:xfrm>
            <a:off x="750072" y="5226909"/>
            <a:ext cx="4864437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WCAG 1.1.1: Non-text content (A)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Wait, what?"/>
          <p:cNvSpPr txBox="1">
            <a:spLocks noGrp="1"/>
          </p:cNvSpPr>
          <p:nvPr>
            <p:ph type="title" idx="4294967295"/>
          </p:nvPr>
        </p:nvSpPr>
        <p:spPr>
          <a:xfrm>
            <a:off x="-3539276" y="1965754"/>
            <a:ext cx="16690179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Wait, what?</a:t>
            </a:r>
          </a:p>
        </p:txBody>
      </p:sp>
      <p:sp>
        <p:nvSpPr>
          <p:cNvPr id="230" name="ACCESSIBILITY: THE LEGAL BITS"/>
          <p:cNvSpPr txBox="1"/>
          <p:nvPr/>
        </p:nvSpPr>
        <p:spPr>
          <a:xfrm>
            <a:off x="15374143" y="241299"/>
            <a:ext cx="867251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LEGAL BITS</a:t>
            </a:r>
          </a:p>
        </p:txBody>
      </p:sp>
      <p:sp>
        <p:nvSpPr>
          <p:cNvPr id="231" name="All videos must have an audio track.…"/>
          <p:cNvSpPr txBox="1"/>
          <p:nvPr/>
        </p:nvSpPr>
        <p:spPr>
          <a:xfrm>
            <a:off x="7993943" y="4655409"/>
            <a:ext cx="13721954" cy="744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All videos must have an audio track.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All audio must have a transcript.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Ergo: all videos must have a transcript.</a:t>
            </a:r>
          </a:p>
        </p:txBody>
      </p:sp>
      <p:sp>
        <p:nvSpPr>
          <p:cNvPr id="232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4508" y="7769449"/>
            <a:ext cx="2643446" cy="1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" name="No kidding."/>
          <p:cNvSpPr txBox="1"/>
          <p:nvPr/>
        </p:nvSpPr>
        <p:spPr>
          <a:xfrm>
            <a:off x="750072" y="6890609"/>
            <a:ext cx="4864437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No kidding.</a:t>
            </a:r>
          </a:p>
        </p:txBody>
      </p:sp>
      <p:sp>
        <p:nvSpPr>
          <p:cNvPr id="234" name="Tri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5711487" y="1270000"/>
            <a:ext cx="8672513" cy="6770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6">
              <a:satOff val="-20754"/>
              <a:lumOff val="-167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It’s Universal Design!"/>
          <p:cNvSpPr txBox="1"/>
          <p:nvPr/>
        </p:nvSpPr>
        <p:spPr>
          <a:xfrm>
            <a:off x="17006592" y="1794304"/>
            <a:ext cx="7040065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73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It’s Universal Design!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pen captions…"/>
          <p:cNvSpPr txBox="1"/>
          <p:nvPr/>
        </p:nvSpPr>
        <p:spPr>
          <a:xfrm>
            <a:off x="6795272" y="5346699"/>
            <a:ext cx="16635456" cy="408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854200" indent="-4572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open captions</a:t>
            </a:r>
          </a:p>
          <a:p>
            <a:pPr marL="1854200" indent="-4572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closed captions</a:t>
            </a:r>
          </a:p>
          <a:p>
            <a:pPr marL="1854200" indent="-4572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subtitles</a:t>
            </a:r>
          </a:p>
        </p:txBody>
      </p:sp>
      <p:sp>
        <p:nvSpPr>
          <p:cNvPr id="238" name="CAPTIONS: TYPES"/>
          <p:cNvSpPr txBox="1"/>
          <p:nvPr/>
        </p:nvSpPr>
        <p:spPr>
          <a:xfrm>
            <a:off x="19080003" y="241299"/>
            <a:ext cx="496919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TYPES</a:t>
            </a:r>
          </a:p>
        </p:txBody>
      </p:sp>
      <p:sp>
        <p:nvSpPr>
          <p:cNvPr id="239" name="Types of captions:"/>
          <p:cNvSpPr txBox="1">
            <a:spLocks noGrp="1"/>
          </p:cNvSpPr>
          <p:nvPr>
            <p:ph type="title" idx="4294967295"/>
          </p:nvPr>
        </p:nvSpPr>
        <p:spPr>
          <a:xfrm>
            <a:off x="4474979" y="2342549"/>
            <a:ext cx="12355230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Types of captions: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760415"/>
            <a:ext cx="4125730" cy="2916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APTIONS: TYPES"/>
          <p:cNvSpPr txBox="1"/>
          <p:nvPr/>
        </p:nvSpPr>
        <p:spPr>
          <a:xfrm>
            <a:off x="19080003" y="241299"/>
            <a:ext cx="496919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TYPES</a:t>
            </a:r>
          </a:p>
        </p:txBody>
      </p:sp>
      <p:sp>
        <p:nvSpPr>
          <p:cNvPr id="243" name="Open captions:"/>
          <p:cNvSpPr txBox="1">
            <a:spLocks noGrp="1"/>
          </p:cNvSpPr>
          <p:nvPr>
            <p:ph type="title" idx="4294967295"/>
          </p:nvPr>
        </p:nvSpPr>
        <p:spPr>
          <a:xfrm>
            <a:off x="3175000" y="2342549"/>
            <a:ext cx="12355229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Open captions: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760415"/>
            <a:ext cx="4125730" cy="2916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TV_on_Twitter___‘It’s_taken_me_so_long_to_be_confident_with_who_I_am_and_my_sexuality_’_In_an_uplifting_short_film__Drag_Race_star__TiaKofi_reflects_on_their_difficult_school_days_and_how_drag_has_helped_them_to_celebrate_their_identity___.png" descr="Screenshot of a video showing a tall, slender drag queen in a bright graphic print unitard with matching cape carefully descending the stair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5857" y="4391685"/>
            <a:ext cx="8328700" cy="83142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MAZING for events, but…">
            <a:extLst>
              <a:ext uri="{FF2B5EF4-FFF2-40B4-BE49-F238E27FC236}">
                <a16:creationId xmlns:a16="http://schemas.microsoft.com/office/drawing/2014/main" id="{6FA505FA-D4E4-9874-2387-70640C1BCBB8}"/>
              </a:ext>
            </a:extLst>
          </p:cNvPr>
          <p:cNvSpPr txBox="1"/>
          <p:nvPr/>
        </p:nvSpPr>
        <p:spPr>
          <a:xfrm>
            <a:off x="1977653" y="7032594"/>
            <a:ext cx="8753113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703456" indent="0">
              <a:buNone/>
            </a:pPr>
            <a:r>
              <a:rPr lang="en-US" dirty="0"/>
              <a:t>An example of open captions.</a:t>
            </a:r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APTIONS: TYPES"/>
          <p:cNvSpPr txBox="1"/>
          <p:nvPr/>
        </p:nvSpPr>
        <p:spPr>
          <a:xfrm>
            <a:off x="19080003" y="241299"/>
            <a:ext cx="496919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TYPES</a:t>
            </a:r>
          </a:p>
        </p:txBody>
      </p:sp>
      <p:sp>
        <p:nvSpPr>
          <p:cNvPr id="248" name="Pros &amp; cons of open captions:"/>
          <p:cNvSpPr txBox="1">
            <a:spLocks noGrp="1"/>
          </p:cNvSpPr>
          <p:nvPr>
            <p:ph type="title" idx="4294967295"/>
          </p:nvPr>
        </p:nvSpPr>
        <p:spPr>
          <a:xfrm>
            <a:off x="3250835" y="2066925"/>
            <a:ext cx="21133165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Pros &amp; cons of open captions:</a:t>
            </a:r>
          </a:p>
        </p:txBody>
      </p:sp>
      <p:sp>
        <p:nvSpPr>
          <p:cNvPr id="249" name="AMAZING for events, but…"/>
          <p:cNvSpPr txBox="1"/>
          <p:nvPr/>
        </p:nvSpPr>
        <p:spPr>
          <a:xfrm>
            <a:off x="0" y="6300059"/>
            <a:ext cx="8753113" cy="377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rPr dirty="0"/>
              <a:t>AMAZING for events, but…</a:t>
            </a:r>
          </a:p>
        </p:txBody>
      </p:sp>
      <p:sp>
        <p:nvSpPr>
          <p:cNvPr id="250" name="May be distracting for some users…"/>
          <p:cNvSpPr txBox="1"/>
          <p:nvPr/>
        </p:nvSpPr>
        <p:spPr>
          <a:xfrm>
            <a:off x="8717578" y="5245959"/>
            <a:ext cx="15124115" cy="588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May be distracting for some users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Hard to create and hard to edit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Not compatible with screen readers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Users can’t customize them</a:t>
            </a:r>
          </a:p>
        </p:txBody>
      </p:sp>
      <p:sp>
        <p:nvSpPr>
          <p:cNvPr id="251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412778" y="4426809"/>
            <a:ext cx="1" cy="7899401"/>
          </a:xfrm>
          <a:prstGeom prst="line">
            <a:avLst/>
          </a:prstGeom>
          <a:ln w="508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APTIONS: TYPES"/>
          <p:cNvSpPr txBox="1"/>
          <p:nvPr/>
        </p:nvSpPr>
        <p:spPr>
          <a:xfrm>
            <a:off x="19080003" y="241299"/>
            <a:ext cx="496919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TYPES</a:t>
            </a:r>
          </a:p>
        </p:txBody>
      </p:sp>
      <p:sp>
        <p:nvSpPr>
          <p:cNvPr id="255" name="Closed captions:"/>
          <p:cNvSpPr txBox="1">
            <a:spLocks noGrp="1"/>
          </p:cNvSpPr>
          <p:nvPr>
            <p:ph type="title" idx="4294967295"/>
          </p:nvPr>
        </p:nvSpPr>
        <p:spPr>
          <a:xfrm>
            <a:off x="4038600" y="2342549"/>
            <a:ext cx="12355229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Closed captions: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760415"/>
            <a:ext cx="4125730" cy="2916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CDCI Connects: Chayah Lichtig and Hannah Setzer" descr="CDCI Connects: Chayah Lichtig and Hannah Setzer"/>
          <p:cNvPicPr>
            <a:picLocks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56641" y="5102854"/>
            <a:ext cx="13159541" cy="74022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7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APTIONS: TYPES"/>
          <p:cNvSpPr txBox="1"/>
          <p:nvPr/>
        </p:nvSpPr>
        <p:spPr>
          <a:xfrm>
            <a:off x="19080003" y="241299"/>
            <a:ext cx="496919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TYPES</a:t>
            </a:r>
          </a:p>
        </p:txBody>
      </p:sp>
      <p:sp>
        <p:nvSpPr>
          <p:cNvPr id="260" name="Pros &amp; cons of closed captions:"/>
          <p:cNvSpPr txBox="1">
            <a:spLocks noGrp="1"/>
          </p:cNvSpPr>
          <p:nvPr>
            <p:ph type="title" idx="4294967295"/>
          </p:nvPr>
        </p:nvSpPr>
        <p:spPr>
          <a:xfrm>
            <a:off x="3581034" y="2261029"/>
            <a:ext cx="2113316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Pros &amp; cons of closed captions:</a:t>
            </a:r>
          </a:p>
        </p:txBody>
      </p:sp>
      <p:sp>
        <p:nvSpPr>
          <p:cNvPr id="261" name="Compatible with screen readers…"/>
          <p:cNvSpPr txBox="1"/>
          <p:nvPr/>
        </p:nvSpPr>
        <p:spPr>
          <a:xfrm>
            <a:off x="349250" y="5343524"/>
            <a:ext cx="8753113" cy="744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Compatible with screen readers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Users can customize</a:t>
            </a:r>
          </a:p>
        </p:txBody>
      </p:sp>
      <p:sp>
        <p:nvSpPr>
          <p:cNvPr id="262" name="Requires editing time to make useable"/>
          <p:cNvSpPr txBox="1"/>
          <p:nvPr/>
        </p:nvSpPr>
        <p:spPr>
          <a:xfrm>
            <a:off x="17977434" y="5722209"/>
            <a:ext cx="5725021" cy="492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Requires editing time to make useable</a:t>
            </a:r>
          </a:p>
        </p:txBody>
      </p:sp>
      <p:sp>
        <p:nvSpPr>
          <p:cNvPr id="263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7759979" y="4426809"/>
            <a:ext cx="1" cy="7899401"/>
          </a:xfrm>
          <a:prstGeom prst="line">
            <a:avLst/>
          </a:prstGeom>
          <a:ln w="508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earchable (boosts yr SEO)…"/>
          <p:cNvSpPr txBox="1"/>
          <p:nvPr/>
        </p:nvSpPr>
        <p:spPr>
          <a:xfrm>
            <a:off x="7624579" y="5200864"/>
            <a:ext cx="8753113" cy="712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Searchable (boosts yr SEO)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Can be turned off by users with different access needs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ultimedia ="/>
          <p:cNvSpPr txBox="1">
            <a:spLocks noGrp="1"/>
          </p:cNvSpPr>
          <p:nvPr>
            <p:ph type="title" idx="4294967295"/>
          </p:nvPr>
        </p:nvSpPr>
        <p:spPr>
          <a:xfrm>
            <a:off x="-12701" y="1698691"/>
            <a:ext cx="24384003" cy="19812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2200" spc="-244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0" cap="none" spc="-24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Multimedia = </a:t>
            </a:r>
          </a:p>
        </p:txBody>
      </p:sp>
      <p:sp>
        <p:nvSpPr>
          <p:cNvPr id="160" name="video    &amp;    audio"/>
          <p:cNvSpPr txBox="1"/>
          <p:nvPr/>
        </p:nvSpPr>
        <p:spPr>
          <a:xfrm>
            <a:off x="-1" y="8567075"/>
            <a:ext cx="24384002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spcBef>
                <a:spcPts val="1100"/>
              </a:spcBef>
              <a:defRPr sz="14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video    &amp;    audio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517" y="4500529"/>
            <a:ext cx="4125731" cy="3489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5072704"/>
            <a:ext cx="4125730" cy="2916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APTIONS: TYPES"/>
          <p:cNvSpPr txBox="1"/>
          <p:nvPr/>
        </p:nvSpPr>
        <p:spPr>
          <a:xfrm>
            <a:off x="19080003" y="241299"/>
            <a:ext cx="496919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TYPES</a:t>
            </a:r>
          </a:p>
        </p:txBody>
      </p:sp>
      <p:sp>
        <p:nvSpPr>
          <p:cNvPr id="268" name="Subtitles"/>
          <p:cNvSpPr txBox="1">
            <a:spLocks noGrp="1"/>
          </p:cNvSpPr>
          <p:nvPr>
            <p:ph type="title" idx="4294967295"/>
          </p:nvPr>
        </p:nvSpPr>
        <p:spPr>
          <a:xfrm>
            <a:off x="3581034" y="2261029"/>
            <a:ext cx="8087091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Subtitles</a:t>
            </a:r>
          </a:p>
        </p:txBody>
      </p:sp>
      <p:sp>
        <p:nvSpPr>
          <p:cNvPr id="269" name="Captions that translate one spoken language into another."/>
          <p:cNvSpPr txBox="1"/>
          <p:nvPr/>
        </p:nvSpPr>
        <p:spPr>
          <a:xfrm>
            <a:off x="1390650" y="5502274"/>
            <a:ext cx="8753113" cy="712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 that translate one spoken language into another.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Yim Wing Chun Combate Final" descr="Yim Wing Chun Combate Final"/>
          <p:cNvPicPr>
            <a:picLocks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49000" y="5002855"/>
            <a:ext cx="10027626" cy="75207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1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OH NO"/>
          <p:cNvSpPr txBox="1"/>
          <p:nvPr/>
        </p:nvSpPr>
        <p:spPr>
          <a:xfrm>
            <a:off x="21823069" y="241299"/>
            <a:ext cx="206311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OH NO</a:t>
            </a:r>
          </a:p>
        </p:txBody>
      </p:sp>
      <p:sp>
        <p:nvSpPr>
          <p:cNvPr id="274" name="POP QUIZ, HOTSHOTS"/>
          <p:cNvSpPr txBox="1">
            <a:spLocks noGrp="1"/>
          </p:cNvSpPr>
          <p:nvPr>
            <p:ph type="title" idx="4294967295"/>
          </p:nvPr>
        </p:nvSpPr>
        <p:spPr>
          <a:xfrm>
            <a:off x="4125729" y="2053116"/>
            <a:ext cx="2156348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POP QUIZ, HOTSHOTS</a:t>
            </a:r>
          </a:p>
        </p:txBody>
      </p:sp>
      <p:sp>
        <p:nvSpPr>
          <p:cNvPr id="275" name="What kind of captions is this video using?…"/>
          <p:cNvSpPr txBox="1"/>
          <p:nvPr/>
        </p:nvSpPr>
        <p:spPr>
          <a:xfrm>
            <a:off x="13947064" y="5849209"/>
            <a:ext cx="9364110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809220" indent="-228600" algn="l" defTabSz="825500">
              <a:spcBef>
                <a:spcPts val="2500"/>
              </a:spcBef>
              <a:buSzPct val="61000"/>
              <a:buChar char="•"/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What kind of captions is this video using?</a:t>
            </a:r>
          </a:p>
          <a:p>
            <a:pPr marL="1809220" indent="-228600" algn="l" defTabSz="825500">
              <a:spcBef>
                <a:spcPts val="2500"/>
              </a:spcBef>
              <a:buSzPct val="61000"/>
              <a:buChar char="•"/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Is this a video with audio content?</a:t>
            </a: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982"/>
            <a:ext cx="4125730" cy="291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When Animals (Don’t) Attack" descr="When Animals (Don’t) Attack"/>
          <p:cNvPicPr>
            <a:picLocks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62864" y="4939672"/>
            <a:ext cx="12219867" cy="68736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7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WHAT NOW"/>
          <p:cNvSpPr txBox="1"/>
          <p:nvPr/>
        </p:nvSpPr>
        <p:spPr>
          <a:xfrm>
            <a:off x="20592756" y="241299"/>
            <a:ext cx="340614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WHAT NOW</a:t>
            </a:r>
          </a:p>
        </p:txBody>
      </p:sp>
      <p:sp>
        <p:nvSpPr>
          <p:cNvPr id="280" name="KEANU REEVES JUST EXPLODED."/>
          <p:cNvSpPr txBox="1">
            <a:spLocks noGrp="1"/>
          </p:cNvSpPr>
          <p:nvPr>
            <p:ph type="title" idx="4294967295"/>
          </p:nvPr>
        </p:nvSpPr>
        <p:spPr>
          <a:xfrm>
            <a:off x="4125729" y="2053116"/>
            <a:ext cx="2156348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5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KEANU REEVES</a:t>
            </a: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 JUST EXPLODED.</a:t>
            </a:r>
          </a:p>
        </p:txBody>
      </p:sp>
      <p:sp>
        <p:nvSpPr>
          <p:cNvPr id="281" name="What kind of captions is this video using?…"/>
          <p:cNvSpPr txBox="1"/>
          <p:nvPr/>
        </p:nvSpPr>
        <p:spPr>
          <a:xfrm>
            <a:off x="13947064" y="6131958"/>
            <a:ext cx="9364110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809220" indent="-228600" algn="l" defTabSz="825500">
              <a:spcBef>
                <a:spcPts val="2500"/>
              </a:spcBef>
              <a:buSzPct val="61000"/>
              <a:buChar char="•"/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What kind of captions is this video using?</a:t>
            </a:r>
          </a:p>
          <a:p>
            <a:pPr marL="1809220" indent="-228600" algn="l" defTabSz="825500">
              <a:spcBef>
                <a:spcPts val="2500"/>
              </a:spcBef>
              <a:buSzPct val="61000"/>
              <a:buChar char="•"/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Is this a video with audio content?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982"/>
            <a:ext cx="4125730" cy="291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ntroducing Flood Brook's Passion Projects" descr="Introducing Flood Brook's Passion Projects"/>
          <p:cNvPicPr>
            <a:picLocks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62864" y="4865770"/>
            <a:ext cx="12482631" cy="70214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3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APTIONS: HOW-TO"/>
          <p:cNvSpPr txBox="1"/>
          <p:nvPr/>
        </p:nvSpPr>
        <p:spPr>
          <a:xfrm>
            <a:off x="18193409" y="241299"/>
            <a:ext cx="5766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HOW-TO</a:t>
            </a:r>
          </a:p>
        </p:txBody>
      </p:sp>
      <p:sp>
        <p:nvSpPr>
          <p:cNvPr id="286" name="How to get:…"/>
          <p:cNvSpPr txBox="1">
            <a:spLocks noGrp="1"/>
          </p:cNvSpPr>
          <p:nvPr>
            <p:ph type="title" idx="4294967295"/>
          </p:nvPr>
        </p:nvSpPr>
        <p:spPr>
          <a:xfrm>
            <a:off x="4673234" y="1699582"/>
            <a:ext cx="21563484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How to get:</a:t>
            </a:r>
          </a:p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automated captions</a:t>
            </a:r>
          </a:p>
        </p:txBody>
      </p:sp>
      <p:sp>
        <p:nvSpPr>
          <p:cNvPr id="287" name="Upload to YouTube. YouTube provides automated captions automatically.…"/>
          <p:cNvSpPr txBox="1"/>
          <p:nvPr/>
        </p:nvSpPr>
        <p:spPr>
          <a:xfrm>
            <a:off x="1736919" y="5773009"/>
            <a:ext cx="20406507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580620" indent="-2286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Upload to YouTube. YouTube provides automated captions automatically. </a:t>
            </a:r>
          </a:p>
          <a:p>
            <a:pPr marL="1580620" indent="-2286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Use Adobe Premiere or CADET.</a:t>
            </a:r>
          </a:p>
          <a:p>
            <a:pPr marL="1580620" indent="-2286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Send out for commercial captioning.</a:t>
            </a: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APTIONS: HOW-TO"/>
          <p:cNvSpPr txBox="1"/>
          <p:nvPr/>
        </p:nvSpPr>
        <p:spPr>
          <a:xfrm>
            <a:off x="18193409" y="241299"/>
            <a:ext cx="5766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HOW-TO</a:t>
            </a:r>
          </a:p>
        </p:txBody>
      </p:sp>
      <p:sp>
        <p:nvSpPr>
          <p:cNvPr id="291" name="How to get:…"/>
          <p:cNvSpPr txBox="1">
            <a:spLocks noGrp="1"/>
          </p:cNvSpPr>
          <p:nvPr>
            <p:ph type="title" idx="4294967295"/>
          </p:nvPr>
        </p:nvSpPr>
        <p:spPr>
          <a:xfrm>
            <a:off x="4673234" y="1699582"/>
            <a:ext cx="21563484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How to get:</a:t>
            </a:r>
          </a:p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edited captions</a:t>
            </a: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Ask the UVM Access Center…"/>
          <p:cNvSpPr txBox="1"/>
          <p:nvPr/>
        </p:nvSpPr>
        <p:spPr>
          <a:xfrm>
            <a:off x="685434" y="5634364"/>
            <a:ext cx="21740180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580620" indent="-2286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 Ask the UVM Access Center</a:t>
            </a:r>
            <a:r>
              <a:rPr lang="en-US" dirty="0"/>
              <a:t>*</a:t>
            </a:r>
            <a:r>
              <a:rPr dirty="0"/>
              <a:t> </a:t>
            </a:r>
          </a:p>
          <a:p>
            <a:pPr marL="1580620" indent="-2286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 Edit your automated captions on YouTube or in Adobe Premiere, Camtasia, or CADET</a:t>
            </a:r>
          </a:p>
          <a:p>
            <a:pPr marL="1580620" indent="-2286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 Send out for commercial captioning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APTIONS: HOW-TO"/>
          <p:cNvSpPr txBox="1"/>
          <p:nvPr/>
        </p:nvSpPr>
        <p:spPr>
          <a:xfrm>
            <a:off x="18193409" y="241299"/>
            <a:ext cx="5766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HOW-TO</a:t>
            </a:r>
          </a:p>
        </p:txBody>
      </p:sp>
      <p:sp>
        <p:nvSpPr>
          <p:cNvPr id="296" name="Caption-editing software"/>
          <p:cNvSpPr txBox="1">
            <a:spLocks noGrp="1"/>
          </p:cNvSpPr>
          <p:nvPr>
            <p:ph type="title" idx="4294967295"/>
          </p:nvPr>
        </p:nvSpPr>
        <p:spPr>
          <a:xfrm>
            <a:off x="2968653" y="1685980"/>
            <a:ext cx="2156348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Caption-editing software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00413"/>
            <a:ext cx="2721004" cy="192373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8" name="Table 1"/>
          <p:cNvGraphicFramePr/>
          <p:nvPr/>
        </p:nvGraphicFramePr>
        <p:xfrm>
          <a:off x="563168" y="4146661"/>
          <a:ext cx="22981260" cy="8208408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8895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3253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BrownPro-Bold"/>
                        </a:rPr>
                        <a:t>SOFTWARE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solidFill>
                      <a:srgbClr val="960E5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BrownPro-Bold"/>
                        </a:rPr>
                        <a:t>COST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6">
                        <a:satOff val="-16844"/>
                        <a:lumOff val="-307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BrownPro-Bold"/>
                        </a:rPr>
                        <a:t>EASY TO USE?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6">
                        <a:satOff val="-16844"/>
                        <a:lumOff val="-3074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420">
                <a:tc>
                  <a:txBody>
                    <a:bodyPr/>
                    <a:lstStyle/>
                    <a:p>
                      <a:pPr defTabSz="825500">
                        <a:defRPr sz="5000" b="0">
                          <a:sym typeface="BrownPro-Bold"/>
                        </a:defRPr>
                      </a:pPr>
                      <a:r>
                        <a:t>YouTube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2" indent="0" defTabSz="825500">
                        <a:defRPr sz="5000">
                          <a:latin typeface="+mn-lt"/>
                          <a:ea typeface="+mn-ea"/>
                          <a:cs typeface="+mn-cs"/>
                          <a:sym typeface="BrownPro-Bold"/>
                        </a:defRPr>
                      </a:pPr>
                      <a:r>
                        <a:t>FREE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Somewhat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398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Camtasia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$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Very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974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Adobe Premiere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$$$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No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315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CADET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FREE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No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4048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Subtitle Horse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FREE*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Wow no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APTIONS: HOW-TO"/>
          <p:cNvSpPr txBox="1"/>
          <p:nvPr/>
        </p:nvSpPr>
        <p:spPr>
          <a:xfrm>
            <a:off x="18193409" y="241299"/>
            <a:ext cx="5766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HOW-TO</a:t>
            </a:r>
          </a:p>
        </p:txBody>
      </p:sp>
      <p:sp>
        <p:nvSpPr>
          <p:cNvPr id="301" name="Types of caption files"/>
          <p:cNvSpPr txBox="1">
            <a:spLocks noGrp="1"/>
          </p:cNvSpPr>
          <p:nvPr>
            <p:ph type="title" idx="4294967295"/>
          </p:nvPr>
        </p:nvSpPr>
        <p:spPr>
          <a:xfrm>
            <a:off x="2968653" y="1368480"/>
            <a:ext cx="2156348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Types of caption files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59113"/>
            <a:ext cx="2721004" cy="192373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3" name="Table 1"/>
          <p:cNvGraphicFramePr/>
          <p:nvPr/>
        </p:nvGraphicFramePr>
        <p:xfrm>
          <a:off x="563168" y="3562461"/>
          <a:ext cx="22981260" cy="7645899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8895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3253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BrownPro-Bold"/>
                        </a:rPr>
                        <a:t>FILE TYPE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solidFill>
                      <a:srgbClr val="960E5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BrownPro-Bold"/>
                        </a:rPr>
                        <a:t>EXTENSION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6">
                        <a:satOff val="-16844"/>
                        <a:lumOff val="-307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BrownPro-Bold"/>
                        </a:rPr>
                        <a:t>WHERE TO USE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6">
                        <a:satOff val="-16844"/>
                        <a:lumOff val="-3074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420">
                <a:tc>
                  <a:txBody>
                    <a:bodyPr/>
                    <a:lstStyle/>
                    <a:p>
                      <a:pPr defTabSz="825500">
                        <a:defRPr sz="5000" b="0">
                          <a:sym typeface="BrownPro-Bold"/>
                        </a:defRPr>
                      </a:pPr>
                      <a:r>
                        <a:t>SubRipper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2" indent="0" defTabSz="825500">
                        <a:defRPr sz="5000">
                          <a:latin typeface="+mn-lt"/>
                          <a:ea typeface="+mn-ea"/>
                          <a:cs typeface="+mn-cs"/>
                          <a:sym typeface="BrownPro-Bold"/>
                        </a:defRPr>
                      </a:pPr>
                      <a:r>
                        <a:t>.srt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YouTube, Facebook, Twitter,Snapchat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398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WebVideo TextTracks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.vtt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PowerPoint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974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Timed Text Markup Language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.ttml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Television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4048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Plain Text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.txt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Quicktime, creating transcripts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APTIONS: HOW-TO"/>
          <p:cNvSpPr txBox="1"/>
          <p:nvPr/>
        </p:nvSpPr>
        <p:spPr>
          <a:xfrm>
            <a:off x="18193409" y="241299"/>
            <a:ext cx="5766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HOW-TO</a:t>
            </a:r>
          </a:p>
        </p:txBody>
      </p:sp>
      <p:sp>
        <p:nvSpPr>
          <p:cNvPr id="306" name="Social media &amp; captions"/>
          <p:cNvSpPr txBox="1">
            <a:spLocks noGrp="1"/>
          </p:cNvSpPr>
          <p:nvPr>
            <p:ph type="title" idx="4294967295"/>
          </p:nvPr>
        </p:nvSpPr>
        <p:spPr>
          <a:xfrm>
            <a:off x="2968653" y="1368480"/>
            <a:ext cx="2156348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Social media &amp; captions</a:t>
            </a:r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59113"/>
            <a:ext cx="2721004" cy="192373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8" name="Table 1"/>
          <p:cNvGraphicFramePr/>
          <p:nvPr/>
        </p:nvGraphicFramePr>
        <p:xfrm>
          <a:off x="563168" y="3562461"/>
          <a:ext cx="23396676" cy="9640539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8895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1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3253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BrownPro-Bold"/>
                        </a:rPr>
                        <a:t>PLATFORM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solidFill>
                      <a:srgbClr val="960E5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BrownPro-Bold"/>
                        </a:rPr>
                        <a:t>CAPTION TYPE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6">
                        <a:satOff val="-16844"/>
                        <a:lumOff val="-3074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420">
                <a:tc>
                  <a:txBody>
                    <a:bodyPr/>
                    <a:lstStyle/>
                    <a:p>
                      <a:pPr defTabSz="825500">
                        <a:defRPr sz="5000" b="0">
                          <a:sym typeface="BrownPro-Bold"/>
                        </a:defRPr>
                      </a:pPr>
                      <a:r>
                        <a:t>YouTube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.srt, .vtt, .sbv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398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Vimeo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.srt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398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Facebook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.srt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974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Twitter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.srt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4048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Instagram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automatic captioning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4048">
                <a:tc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5000">
                          <a:sym typeface="BrownPro-Bold"/>
                        </a:rPr>
                        <a:t>TikTok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825500"/>
                      <a:r>
                        <a:rPr sz="5000"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manual captioning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APTIONS: HOW-TO"/>
          <p:cNvSpPr txBox="1"/>
          <p:nvPr/>
        </p:nvSpPr>
        <p:spPr>
          <a:xfrm>
            <a:off x="18193409" y="241299"/>
            <a:ext cx="5766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HOW-TO</a:t>
            </a:r>
          </a:p>
        </p:txBody>
      </p:sp>
      <p:sp>
        <p:nvSpPr>
          <p:cNvPr id="311" name="Why edited captions?"/>
          <p:cNvSpPr txBox="1">
            <a:spLocks noGrp="1"/>
          </p:cNvSpPr>
          <p:nvPr>
            <p:ph type="title" idx="4294967295"/>
          </p:nvPr>
        </p:nvSpPr>
        <p:spPr>
          <a:xfrm>
            <a:off x="4673234" y="2359982"/>
            <a:ext cx="2156348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Why edited captions?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Because:"/>
          <p:cNvSpPr txBox="1"/>
          <p:nvPr/>
        </p:nvSpPr>
        <p:spPr>
          <a:xfrm>
            <a:off x="3377664" y="5046032"/>
            <a:ext cx="15965076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Because:</a:t>
            </a:r>
          </a:p>
        </p:txBody>
      </p:sp>
      <p:sp>
        <p:nvSpPr>
          <p:cNvPr id="314" name="The best automated captions right now are only 60% accurate."/>
          <p:cNvSpPr txBox="1"/>
          <p:nvPr/>
        </p:nvSpPr>
        <p:spPr>
          <a:xfrm>
            <a:off x="4209462" y="9339592"/>
            <a:ext cx="15965076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rPr dirty="0"/>
              <a:t>The best automated captions right now are only 60% accurate. </a:t>
            </a:r>
          </a:p>
        </p:txBody>
      </p:sp>
      <p:sp>
        <p:nvSpPr>
          <p:cNvPr id="315" name="The fresh automated baptism blight now are Sony 60% accurate."/>
          <p:cNvSpPr txBox="1"/>
          <p:nvPr/>
        </p:nvSpPr>
        <p:spPr>
          <a:xfrm>
            <a:off x="4209462" y="6389058"/>
            <a:ext cx="15965076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rPr dirty="0"/>
              <a:t>The fresh automated baptism blight now are Sony 60% accurate.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750" fill="hold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 advAuto="0"/>
      <p:bldP spid="315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APTIONS: HOW-TO"/>
          <p:cNvSpPr txBox="1"/>
          <p:nvPr/>
        </p:nvSpPr>
        <p:spPr>
          <a:xfrm>
            <a:off x="18193409" y="241299"/>
            <a:ext cx="5766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HOW-TO</a:t>
            </a:r>
          </a:p>
        </p:txBody>
      </p:sp>
      <p:sp>
        <p:nvSpPr>
          <p:cNvPr id="318" name="A quick note about audio description"/>
          <p:cNvSpPr txBox="1">
            <a:spLocks noGrp="1"/>
          </p:cNvSpPr>
          <p:nvPr>
            <p:ph type="title" idx="4294967295"/>
          </p:nvPr>
        </p:nvSpPr>
        <p:spPr>
          <a:xfrm>
            <a:off x="4673234" y="1712282"/>
            <a:ext cx="21563484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 quick note about audio description</a:t>
            </a:r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Audio Described Cooking with Brain Injury" descr="Audio Described Cooking with Brain Injury"/>
          <p:cNvPicPr>
            <a:picLocks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73926" y="5054600"/>
            <a:ext cx="10436148" cy="78271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20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ntents:"/>
          <p:cNvSpPr txBox="1">
            <a:spLocks noGrp="1"/>
          </p:cNvSpPr>
          <p:nvPr>
            <p:ph type="title" idx="4294967295"/>
          </p:nvPr>
        </p:nvSpPr>
        <p:spPr>
          <a:xfrm>
            <a:off x="629551" y="1647891"/>
            <a:ext cx="6454928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Contents:</a:t>
            </a:r>
          </a:p>
        </p:txBody>
      </p:sp>
      <p:sp>
        <p:nvSpPr>
          <p:cNvPr id="165" name="ACCESSIBILITY…"/>
          <p:cNvSpPr txBox="1"/>
          <p:nvPr/>
        </p:nvSpPr>
        <p:spPr>
          <a:xfrm>
            <a:off x="893916" y="5124582"/>
            <a:ext cx="10797086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17600" lvl="1" indent="-228600" algn="l" defTabSz="825500">
              <a:spcBef>
                <a:spcPts val="2500"/>
              </a:spcBef>
              <a:buSzPct val="100000"/>
              <a:buAutoNum type="arabicPeriod"/>
              <a:defRPr sz="89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ACCESSIBILITY</a:t>
            </a:r>
          </a:p>
          <a:p>
            <a:pPr marL="2298700" lvl="2" indent="-520700" algn="l" defTabSz="825500">
              <a:spcBef>
                <a:spcPts val="12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The Basic Bits</a:t>
            </a:r>
          </a:p>
          <a:p>
            <a:pPr marL="2298700" lvl="2" indent="-520700" algn="l" defTabSz="825500">
              <a:spcBef>
                <a:spcPts val="12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The Legal Bits</a:t>
            </a:r>
          </a:p>
          <a:p>
            <a:pPr marL="2298700" lvl="2" indent="-520700" algn="l" defTabSz="825500">
              <a:spcBef>
                <a:spcPts val="12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The CDCI Bits</a:t>
            </a:r>
          </a:p>
        </p:txBody>
      </p:sp>
      <p:sp>
        <p:nvSpPr>
          <p:cNvPr id="166" name="2. CAPTIONS:…"/>
          <p:cNvSpPr txBox="1"/>
          <p:nvPr/>
        </p:nvSpPr>
        <p:spPr>
          <a:xfrm>
            <a:off x="14039902" y="1498600"/>
            <a:ext cx="8075687" cy="53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24209" indent="-520700" algn="l" defTabSz="825500">
              <a:spcBef>
                <a:spcPts val="25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endParaRPr/>
          </a:p>
          <a:p>
            <a:pPr indent="203509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2. CAPTIONS:</a:t>
            </a:r>
          </a:p>
          <a:p>
            <a:pPr marL="1409700" lvl="1" indent="-520700" algn="l" defTabSz="825500">
              <a:spcBef>
                <a:spcPts val="12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Types</a:t>
            </a:r>
          </a:p>
          <a:p>
            <a:pPr marL="1409700" lvl="1" indent="-520700" algn="l" defTabSz="825500">
              <a:spcBef>
                <a:spcPts val="12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How-To</a:t>
            </a:r>
          </a:p>
        </p:txBody>
      </p:sp>
      <p:sp>
        <p:nvSpPr>
          <p:cNvPr id="167" name="3. TRANSCRIPTS:…"/>
          <p:cNvSpPr txBox="1"/>
          <p:nvPr/>
        </p:nvSpPr>
        <p:spPr>
          <a:xfrm>
            <a:off x="14039902" y="8046309"/>
            <a:ext cx="9825590" cy="392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203509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3. TRANSCRIPTS:</a:t>
            </a:r>
          </a:p>
          <a:p>
            <a:pPr marL="1409700" lvl="1" indent="-520700" algn="l" defTabSz="825500">
              <a:spcBef>
                <a:spcPts val="12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Types</a:t>
            </a:r>
          </a:p>
          <a:p>
            <a:pPr marL="1409700" lvl="1" indent="-520700" algn="l" defTabSz="825500">
              <a:spcBef>
                <a:spcPts val="12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How-To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APTIONS: HOW-TO"/>
          <p:cNvSpPr txBox="1"/>
          <p:nvPr/>
        </p:nvSpPr>
        <p:spPr>
          <a:xfrm>
            <a:off x="18193409" y="241299"/>
            <a:ext cx="5766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HOW-TO</a:t>
            </a:r>
          </a:p>
        </p:txBody>
      </p:sp>
      <p:sp>
        <p:nvSpPr>
          <p:cNvPr id="323" name="And ASL:"/>
          <p:cNvSpPr txBox="1">
            <a:spLocks noGrp="1"/>
          </p:cNvSpPr>
          <p:nvPr>
            <p:ph type="title" idx="4294967295"/>
          </p:nvPr>
        </p:nvSpPr>
        <p:spPr>
          <a:xfrm>
            <a:off x="4673234" y="2372682"/>
            <a:ext cx="2156348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And ASL:</a:t>
            </a:r>
          </a:p>
        </p:txBody>
      </p:sp>
      <p:pic>
        <p:nvPicPr>
          <p:cNvPr id="32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What is Augmentative and Alternative Communication? (AAC) - ASL version" descr="What is Augmentative and Alternative Communication? (AAC) - ASL version"/>
          <p:cNvPicPr>
            <a:picLocks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42017" y="5227964"/>
            <a:ext cx="12343393" cy="69431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25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A NOTE ABOUT LANGUAGE ACCESS"/>
          <p:cNvSpPr txBox="1"/>
          <p:nvPr/>
        </p:nvSpPr>
        <p:spPr>
          <a:xfrm>
            <a:off x="14204497" y="241299"/>
            <a:ext cx="983265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 NOTE ABOUT LANGUAGE ACCESS</a:t>
            </a:r>
          </a:p>
        </p:txBody>
      </p:sp>
      <p:sp>
        <p:nvSpPr>
          <p:cNvPr id="328" name="This is known as Language Access."/>
          <p:cNvSpPr txBox="1">
            <a:spLocks noGrp="1"/>
          </p:cNvSpPr>
          <p:nvPr>
            <p:ph type="title" idx="4294967295"/>
          </p:nvPr>
        </p:nvSpPr>
        <p:spPr>
          <a:xfrm>
            <a:off x="228234" y="1487619"/>
            <a:ext cx="22790048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This is known as Language Access.</a:t>
            </a:r>
          </a:p>
        </p:txBody>
      </p:sp>
      <p:sp>
        <p:nvSpPr>
          <p:cNvPr id="329" name="A Language Access Plan spells out which materials will be offered in which different languages.…"/>
          <p:cNvSpPr txBox="1"/>
          <p:nvPr/>
        </p:nvSpPr>
        <p:spPr>
          <a:xfrm>
            <a:off x="2811951" y="3994149"/>
            <a:ext cx="17698813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A Language Access Plan spells out which materials will be offered in which different languages.</a:t>
            </a:r>
          </a:p>
          <a:p>
            <a: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In FY24, CDCI will create our own Language Access Plan.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APTIONS: HOW-TO"/>
          <p:cNvSpPr txBox="1"/>
          <p:nvPr/>
        </p:nvSpPr>
        <p:spPr>
          <a:xfrm>
            <a:off x="18193409" y="241299"/>
            <a:ext cx="5766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HOW-TO</a:t>
            </a:r>
          </a:p>
        </p:txBody>
      </p:sp>
      <p:sp>
        <p:nvSpPr>
          <p:cNvPr id="332" name="During online presentations, workshops, and events:"/>
          <p:cNvSpPr txBox="1">
            <a:spLocks noGrp="1"/>
          </p:cNvSpPr>
          <p:nvPr>
            <p:ph type="title" idx="4294967295"/>
          </p:nvPr>
        </p:nvSpPr>
        <p:spPr>
          <a:xfrm>
            <a:off x="4673234" y="1699582"/>
            <a:ext cx="21563484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During online presentations, workshops, and events: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Zoom, Teams, and Google Meet all provide automated live-captioning…"/>
          <p:cNvSpPr txBox="1"/>
          <p:nvPr/>
        </p:nvSpPr>
        <p:spPr>
          <a:xfrm>
            <a:off x="3246179" y="5032312"/>
            <a:ext cx="18596133" cy="748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41020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Zoom, Teams, and Google Meet all provide automated live-captioning</a:t>
            </a:r>
            <a:r>
              <a:rPr lang="en-US" dirty="0"/>
              <a:t> (A-level)</a:t>
            </a:r>
          </a:p>
          <a:p>
            <a:pPr marL="2241020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lang="en-US" dirty="0"/>
              <a:t>CART captioning is AA-level</a:t>
            </a:r>
            <a:endParaRPr dirty="0"/>
          </a:p>
          <a:p>
            <a:pPr marL="2241020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The UVM Student Access Center provides ASL interpreters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APTIONS: HOW-TO"/>
          <p:cNvSpPr txBox="1"/>
          <p:nvPr/>
        </p:nvSpPr>
        <p:spPr>
          <a:xfrm>
            <a:off x="18193409" y="241299"/>
            <a:ext cx="5766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CAPTIONS: HOW-TO</a:t>
            </a:r>
          </a:p>
        </p:txBody>
      </p:sp>
      <p:sp>
        <p:nvSpPr>
          <p:cNvPr id="337" name="After online presentations, workshops, and events:"/>
          <p:cNvSpPr txBox="1">
            <a:spLocks noGrp="1"/>
          </p:cNvSpPr>
          <p:nvPr>
            <p:ph type="title" idx="4294967295"/>
          </p:nvPr>
        </p:nvSpPr>
        <p:spPr>
          <a:xfrm>
            <a:off x="4673234" y="1699582"/>
            <a:ext cx="21563484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After online presentations, workshops, and events:</a:t>
            </a:r>
          </a:p>
        </p:txBody>
      </p:sp>
      <p:pic>
        <p:nvPicPr>
          <p:cNvPr id="33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accessible-zoom-recordings.png" descr="Still of a video, showing a speaker's face, large, at top right, below which a person is caught mid-interpretation of ASL. To the left of the screen is a slide with text (&quot;Who is Peds Pro VT?&quot;) and captions run underneath.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050" y="5202564"/>
            <a:ext cx="12103100" cy="755650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How to create accessible Zoom recordings">
            <a:hlinkClick r:id="rId4"/>
          </p:cNvPr>
          <p:cNvSpPr txBox="1">
            <a:spLocks/>
          </p:cNvSpPr>
          <p:nvPr/>
        </p:nvSpPr>
        <p:spPr>
          <a:xfrm>
            <a:off x="13773150" y="7055709"/>
            <a:ext cx="9564890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352020" algn="l" defTabSz="825500">
              <a:spcBef>
                <a:spcPts val="2500"/>
              </a:spcBef>
              <a:defRPr sz="7300" u="sng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  <a:hlinkClick r:id="rId4"/>
              </a:defRPr>
            </a:lvl1pPr>
          </a:lstStyle>
          <a:p>
            <a:pPr marL="0" marR="0" lvl="0" indent="1352020" algn="l" defTabSz="825500" rtl="0" eaLnBrk="1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sng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  <a:hlinkClick r:id="rId4"/>
              </a:rPr>
              <a:t>How to create accessible Zoom recordings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automated…"/>
          <p:cNvSpPr txBox="1"/>
          <p:nvPr/>
        </p:nvSpPr>
        <p:spPr>
          <a:xfrm>
            <a:off x="6795272" y="5346699"/>
            <a:ext cx="16635456" cy="408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854200" indent="-4572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automated</a:t>
            </a:r>
          </a:p>
          <a:p>
            <a:pPr marL="1854200" indent="-4572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edited</a:t>
            </a:r>
          </a:p>
          <a:p>
            <a:pPr marL="1854200" indent="-4572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descriptive*</a:t>
            </a:r>
          </a:p>
        </p:txBody>
      </p:sp>
      <p:sp>
        <p:nvSpPr>
          <p:cNvPr id="343" name="TRANSCRIPTS: TYPES"/>
          <p:cNvSpPr txBox="1"/>
          <p:nvPr/>
        </p:nvSpPr>
        <p:spPr>
          <a:xfrm>
            <a:off x="18141314" y="241299"/>
            <a:ext cx="593217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TYPES</a:t>
            </a:r>
          </a:p>
        </p:txBody>
      </p:sp>
      <p:sp>
        <p:nvSpPr>
          <p:cNvPr id="344" name="Types of transcripts:"/>
          <p:cNvSpPr txBox="1">
            <a:spLocks noGrp="1"/>
          </p:cNvSpPr>
          <p:nvPr>
            <p:ph type="title" idx="4294967295"/>
          </p:nvPr>
        </p:nvSpPr>
        <p:spPr>
          <a:xfrm>
            <a:off x="1751714" y="2393349"/>
            <a:ext cx="1781875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Types of transcripts: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09174"/>
            <a:ext cx="3434246" cy="2904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RANSCRIPTS: TYPES"/>
          <p:cNvSpPr txBox="1"/>
          <p:nvPr/>
        </p:nvSpPr>
        <p:spPr>
          <a:xfrm>
            <a:off x="18039714" y="241299"/>
            <a:ext cx="593217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TYPES</a:t>
            </a:r>
          </a:p>
        </p:txBody>
      </p:sp>
      <p:sp>
        <p:nvSpPr>
          <p:cNvPr id="348" name="Automated transcripts:"/>
          <p:cNvSpPr txBox="1">
            <a:spLocks noGrp="1"/>
          </p:cNvSpPr>
          <p:nvPr>
            <p:ph type="title" idx="4294967295"/>
          </p:nvPr>
        </p:nvSpPr>
        <p:spPr>
          <a:xfrm>
            <a:off x="3131830" y="2185009"/>
            <a:ext cx="17873970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Automated transcripts:</a:t>
            </a:r>
          </a:p>
        </p:txBody>
      </p:sp>
      <p:sp>
        <p:nvSpPr>
          <p:cNvPr id="349" name="A copy of your captions file with timestamps, from YouTube or Zoom"/>
          <p:cNvSpPr txBox="1"/>
          <p:nvPr/>
        </p:nvSpPr>
        <p:spPr>
          <a:xfrm>
            <a:off x="1747757" y="6151421"/>
            <a:ext cx="10145846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 copy of your captions file with timestamps, from YouTube or Zoom</a:t>
            </a:r>
          </a:p>
        </p:txBody>
      </p:sp>
      <p:sp>
        <p:nvSpPr>
          <p:cNvPr id="350" name="A machine-automated transcript, such as from rev.com"/>
          <p:cNvSpPr txBox="1">
            <a:spLocks/>
          </p:cNvSpPr>
          <p:nvPr/>
        </p:nvSpPr>
        <p:spPr>
          <a:xfrm>
            <a:off x="12315184" y="6138721"/>
            <a:ext cx="9857440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63856" marR="0" lvl="0" indent="-660400" algn="l" defTabSz="825500" rtl="0" eaLnBrk="1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61000"/>
              <a:buFontTx/>
              <a:buChar char="•"/>
              <a:tabLst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73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 machine-automated transcript, such as from </a:t>
            </a:r>
            <a:r>
              <a:rPr kumimoji="0" lang="en-US" sz="7300" b="0" i="0" u="sng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  <a:hlinkClick r:id="rId3"/>
              </a:rPr>
              <a:t>rev.com</a:t>
            </a:r>
          </a:p>
        </p:txBody>
      </p:sp>
      <p:pic>
        <p:nvPicPr>
          <p:cNvPr id="35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" y="1609174"/>
            <a:ext cx="3434246" cy="2904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RANSCRIPTS: TYPES"/>
          <p:cNvSpPr txBox="1"/>
          <p:nvPr/>
        </p:nvSpPr>
        <p:spPr>
          <a:xfrm>
            <a:off x="18090514" y="241299"/>
            <a:ext cx="593217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TYPES</a:t>
            </a:r>
          </a:p>
        </p:txBody>
      </p:sp>
      <p:sp>
        <p:nvSpPr>
          <p:cNvPr id="354" name="Pros &amp; cons of…"/>
          <p:cNvSpPr txBox="1">
            <a:spLocks noGrp="1"/>
          </p:cNvSpPr>
          <p:nvPr>
            <p:ph type="title" idx="4294967295"/>
          </p:nvPr>
        </p:nvSpPr>
        <p:spPr>
          <a:xfrm>
            <a:off x="4167006" y="1609174"/>
            <a:ext cx="21133165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Pros &amp; cons of</a:t>
            </a:r>
          </a:p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automated transcripts:</a:t>
            </a:r>
          </a:p>
        </p:txBody>
      </p:sp>
      <p:sp>
        <p:nvSpPr>
          <p:cNvPr id="355" name="In practice, they’re pretty unuseable."/>
          <p:cNvSpPr txBox="1"/>
          <p:nvPr/>
        </p:nvSpPr>
        <p:spPr>
          <a:xfrm>
            <a:off x="14090650" y="6743700"/>
            <a:ext cx="8753113" cy="488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In practice, they’re pretty unuseable.</a:t>
            </a:r>
          </a:p>
        </p:txBody>
      </p:sp>
      <p:sp>
        <p:nvSpPr>
          <p:cNvPr id="356" name="Technically, they’re better than nothing, and they meet WCAG 1.1.1"/>
          <p:cNvSpPr txBox="1"/>
          <p:nvPr/>
        </p:nvSpPr>
        <p:spPr>
          <a:xfrm>
            <a:off x="1202883" y="6858000"/>
            <a:ext cx="9368993" cy="396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Technically, they’re better than nothing, and they meet WCAG 1.1.1</a:t>
            </a:r>
          </a:p>
        </p:txBody>
      </p:sp>
      <p:sp>
        <p:nvSpPr>
          <p:cNvPr id="357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2166600" y="4889499"/>
            <a:ext cx="0" cy="7899401"/>
          </a:xfrm>
          <a:prstGeom prst="line">
            <a:avLst/>
          </a:prstGeom>
          <a:ln w="508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09174"/>
            <a:ext cx="3434246" cy="2904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RANSCRIPTS: TYPES"/>
          <p:cNvSpPr txBox="1"/>
          <p:nvPr/>
        </p:nvSpPr>
        <p:spPr>
          <a:xfrm>
            <a:off x="18090514" y="241299"/>
            <a:ext cx="593217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TYPES</a:t>
            </a:r>
          </a:p>
        </p:txBody>
      </p:sp>
      <p:sp>
        <p:nvSpPr>
          <p:cNvPr id="361" name="Pros &amp; cons of…"/>
          <p:cNvSpPr txBox="1">
            <a:spLocks noGrp="1"/>
          </p:cNvSpPr>
          <p:nvPr>
            <p:ph type="title" idx="4294967295"/>
          </p:nvPr>
        </p:nvSpPr>
        <p:spPr>
          <a:xfrm>
            <a:off x="4725806" y="1543049"/>
            <a:ext cx="21133165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Pros &amp; cons of</a:t>
            </a:r>
          </a:p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edited transcripts:</a:t>
            </a:r>
          </a:p>
        </p:txBody>
      </p:sp>
      <p:sp>
        <p:nvSpPr>
          <p:cNvPr id="362" name="They take time to edit."/>
          <p:cNvSpPr txBox="1"/>
          <p:nvPr/>
        </p:nvSpPr>
        <p:spPr>
          <a:xfrm>
            <a:off x="17925414" y="5556249"/>
            <a:ext cx="5630587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They take time to edit.</a:t>
            </a:r>
          </a:p>
        </p:txBody>
      </p:sp>
      <p:sp>
        <p:nvSpPr>
          <p:cNvPr id="363" name="Readable and useful…"/>
          <p:cNvSpPr txBox="1"/>
          <p:nvPr/>
        </p:nvSpPr>
        <p:spPr>
          <a:xfrm>
            <a:off x="948883" y="5384800"/>
            <a:ext cx="14939687" cy="716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Readable and useful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Help boost your SEO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Not everyone watches videos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Help people skim or search for relevant information</a:t>
            </a:r>
          </a:p>
          <a:p>
            <a:pPr marL="1363856" indent="-660400" algn="l" defTabSz="825500">
              <a:spcBef>
                <a:spcPts val="2500"/>
              </a:spcBef>
              <a:buSzPct val="61000"/>
              <a:buChar char="•"/>
              <a:defRPr sz="6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You can include extra resources</a:t>
            </a:r>
          </a:p>
        </p:txBody>
      </p:sp>
      <p:sp>
        <p:nvSpPr>
          <p:cNvPr id="364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6989542" y="4889499"/>
            <a:ext cx="1" cy="7899401"/>
          </a:xfrm>
          <a:prstGeom prst="line">
            <a:avLst/>
          </a:prstGeom>
          <a:ln w="508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09174"/>
            <a:ext cx="3434246" cy="2904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RANSCRIPTS: HOW-TO"/>
          <p:cNvSpPr txBox="1"/>
          <p:nvPr/>
        </p:nvSpPr>
        <p:spPr>
          <a:xfrm>
            <a:off x="17432520" y="241299"/>
            <a:ext cx="67294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HOW-TO</a:t>
            </a:r>
          </a:p>
        </p:txBody>
      </p:sp>
      <p:sp>
        <p:nvSpPr>
          <p:cNvPr id="368" name="How to get:…"/>
          <p:cNvSpPr txBox="1">
            <a:spLocks noGrp="1"/>
          </p:cNvSpPr>
          <p:nvPr>
            <p:ph type="title" idx="4294967295"/>
          </p:nvPr>
        </p:nvSpPr>
        <p:spPr>
          <a:xfrm>
            <a:off x="4673234" y="1699582"/>
            <a:ext cx="21563484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How to get:</a:t>
            </a:r>
          </a:p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edited transcripts</a:t>
            </a:r>
          </a:p>
        </p:txBody>
      </p:sp>
      <p:sp>
        <p:nvSpPr>
          <p:cNvPr id="369" name="Edit your automated transcripts in Word or WordPress…"/>
          <p:cNvSpPr txBox="1"/>
          <p:nvPr/>
        </p:nvSpPr>
        <p:spPr>
          <a:xfrm>
            <a:off x="4879364" y="5208914"/>
            <a:ext cx="14115973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91820" indent="-9398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Edit your automated transcripts in Word or WordPress</a:t>
            </a:r>
          </a:p>
          <a:p>
            <a:pPr marL="2291820" indent="-9398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Send out for commercial transcription</a:t>
            </a:r>
          </a:p>
        </p:txBody>
      </p:sp>
      <p:pic>
        <p:nvPicPr>
          <p:cNvPr id="37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09174"/>
            <a:ext cx="3434246" cy="2904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RANSCRIPTS: HOW-TO"/>
          <p:cNvSpPr txBox="1"/>
          <p:nvPr/>
        </p:nvSpPr>
        <p:spPr>
          <a:xfrm>
            <a:off x="17432520" y="241299"/>
            <a:ext cx="67294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HOW-TO</a:t>
            </a:r>
          </a:p>
        </p:txBody>
      </p:sp>
      <p:sp>
        <p:nvSpPr>
          <p:cNvPr id="373" name="How to edit a transcript"/>
          <p:cNvSpPr txBox="1">
            <a:spLocks noGrp="1"/>
          </p:cNvSpPr>
          <p:nvPr>
            <p:ph type="title" idx="4294967295"/>
          </p:nvPr>
        </p:nvSpPr>
        <p:spPr>
          <a:xfrm>
            <a:off x="3605695" y="1784147"/>
            <a:ext cx="21563483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How to edit a transcript</a:t>
            </a:r>
          </a:p>
        </p:txBody>
      </p:sp>
      <p:sp>
        <p:nvSpPr>
          <p:cNvPr id="374" name="Delete timestamps…"/>
          <p:cNvSpPr txBox="1"/>
          <p:nvPr/>
        </p:nvSpPr>
        <p:spPr>
          <a:xfrm>
            <a:off x="2523572" y="3835399"/>
            <a:ext cx="20394283" cy="744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580620" indent="-2286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Delete timestamps</a:t>
            </a:r>
          </a:p>
          <a:p>
            <a:pPr marL="1580620" indent="-2286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Indicate different speakers by paragraph. Bold each speaker’s name.</a:t>
            </a:r>
          </a:p>
          <a:p>
            <a:pPr marL="1580620" indent="-2286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 Add in links, images, or other videos to provide context. Transcribe non-speech sounds that are important for context.</a:t>
            </a:r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208313"/>
            <a:ext cx="3434246" cy="2904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67%"/>
          <p:cNvSpPr txBox="1">
            <a:spLocks noGrp="1"/>
          </p:cNvSpPr>
          <p:nvPr>
            <p:ph type="title" idx="4294967295"/>
          </p:nvPr>
        </p:nvSpPr>
        <p:spPr>
          <a:xfrm>
            <a:off x="-49506" y="1579558"/>
            <a:ext cx="24483013" cy="8001038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40000" spc="-800">
                <a:solidFill>
                  <a:srgbClr val="404040"/>
                </a:solidFill>
                <a:latin typeface="Brocades Script"/>
                <a:ea typeface="Brocades Script"/>
                <a:cs typeface="Brocades Script"/>
                <a:sym typeface="Brocades Script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0" b="0" i="0" u="none" strike="noStrike" kern="0" cap="none" spc="-8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rocades Script"/>
                <a:ea typeface="Brocades Script"/>
                <a:cs typeface="Brocades Script"/>
                <a:sym typeface="Brocades Script"/>
              </a:rPr>
              <a:t>67%</a:t>
            </a:r>
          </a:p>
        </p:txBody>
      </p:sp>
      <p:sp>
        <p:nvSpPr>
          <p:cNvPr id="170" name="of accessibility failures come down to design choices."/>
          <p:cNvSpPr txBox="1"/>
          <p:nvPr/>
        </p:nvSpPr>
        <p:spPr>
          <a:xfrm>
            <a:off x="3886972" y="8704295"/>
            <a:ext cx="16635456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of accessibility failures come down to design choices.</a:t>
            </a:r>
          </a:p>
        </p:txBody>
      </p:sp>
      <p:sp>
        <p:nvSpPr>
          <p:cNvPr id="171" name="Reference"/>
          <p:cNvSpPr txBox="1"/>
          <p:nvPr/>
        </p:nvSpPr>
        <p:spPr>
          <a:xfrm>
            <a:off x="20522427" y="12315047"/>
            <a:ext cx="260324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 u="sng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  <a:hlinkClick r:id="rId2"/>
              </a:defRPr>
            </a:lvl1pPr>
          </a:lstStyle>
          <a:p>
            <a:r>
              <a:rPr>
                <a:hlinkClick r:id="rId2"/>
              </a:rPr>
              <a:t>Reference</a:t>
            </a:r>
          </a:p>
        </p:txBody>
      </p:sp>
      <p:sp>
        <p:nvSpPr>
          <p:cNvPr id="172" name="ACCESSIBILITY: THE BASIC BITS"/>
          <p:cNvSpPr txBox="1"/>
          <p:nvPr/>
        </p:nvSpPr>
        <p:spPr>
          <a:xfrm>
            <a:off x="15601791" y="241299"/>
            <a:ext cx="85982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BASIC BITS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raphic-design-thumbnail.jpg" descr="Accessible Graphic Design slide, tilted at a jaunty angle.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1240000">
            <a:off x="4082451" y="5571414"/>
            <a:ext cx="10846606" cy="6288541"/>
          </a:xfrm>
          <a:prstGeom prst="rect">
            <a:avLst/>
          </a:prstGeom>
          <a:effectLst>
            <a:outerShdw blurRad="63500" dist="139046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78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14872413" y="5552609"/>
            <a:ext cx="4303707" cy="1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" name="slides…"/>
          <p:cNvSpPr txBox="1"/>
          <p:nvPr/>
        </p:nvSpPr>
        <p:spPr>
          <a:xfrm>
            <a:off x="16622963" y="5943599"/>
            <a:ext cx="5817513" cy="401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71962" indent="-486162" algn="l" defTabSz="825500">
              <a:spcBef>
                <a:spcPts val="2800"/>
              </a:spcBef>
              <a:buSzPct val="60000"/>
              <a:buChar char="•"/>
              <a:defRPr sz="7300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u="sng">
                <a:hlinkClick r:id="rId3"/>
              </a:rPr>
              <a:t>slides</a:t>
            </a:r>
          </a:p>
          <a:p>
            <a:pPr marL="1138663" indent="-452863" algn="l">
              <a:spcBef>
                <a:spcPts val="2800"/>
              </a:spcBef>
              <a:buSzPct val="60000"/>
              <a:buChar char="•"/>
              <a:defRPr sz="6800" u="sng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>
                <a:hlinkClick r:id="rId4"/>
              </a:rPr>
              <a:t>video</a:t>
            </a:r>
          </a:p>
          <a:p>
            <a:pPr marL="1138663" indent="-452863" algn="l">
              <a:spcBef>
                <a:spcPts val="2800"/>
              </a:spcBef>
              <a:buSzPct val="60000"/>
              <a:buChar char="•"/>
              <a:defRPr sz="6800" u="sng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>
                <a:hlinkClick r:id="rId5"/>
              </a:rPr>
              <a:t>transcript</a:t>
            </a:r>
          </a:p>
        </p:txBody>
      </p:sp>
      <p:sp>
        <p:nvSpPr>
          <p:cNvPr id="380" name="TRANSCRIPTS: HOW-TO"/>
          <p:cNvSpPr txBox="1"/>
          <p:nvPr/>
        </p:nvSpPr>
        <p:spPr>
          <a:xfrm>
            <a:off x="17379866" y="241299"/>
            <a:ext cx="67294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HOW-TO</a:t>
            </a:r>
          </a:p>
        </p:txBody>
      </p:sp>
      <p:sp>
        <p:nvSpPr>
          <p:cNvPr id="381" name="Best practices in graphic design apply to transcripts."/>
          <p:cNvSpPr txBox="1">
            <a:spLocks noGrp="1"/>
          </p:cNvSpPr>
          <p:nvPr>
            <p:ph type="title" idx="4294967295"/>
          </p:nvPr>
        </p:nvSpPr>
        <p:spPr>
          <a:xfrm>
            <a:off x="3783495" y="1609174"/>
            <a:ext cx="21563483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Best practices in graphic design apply to transcripts.</a:t>
            </a:r>
          </a:p>
        </p:txBody>
      </p:sp>
      <p:pic>
        <p:nvPicPr>
          <p:cNvPr id="38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50" y="1609174"/>
            <a:ext cx="3434246" cy="2904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RANSCRIPTS: HOW-TO"/>
          <p:cNvSpPr txBox="1"/>
          <p:nvPr/>
        </p:nvSpPr>
        <p:spPr>
          <a:xfrm>
            <a:off x="17432520" y="241299"/>
            <a:ext cx="67294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HOW-TO</a:t>
            </a:r>
          </a:p>
        </p:txBody>
      </p:sp>
      <p:sp>
        <p:nvSpPr>
          <p:cNvPr id="385" name="Edited transcripts should read like print interviews."/>
          <p:cNvSpPr txBox="1">
            <a:spLocks noGrp="1"/>
          </p:cNvSpPr>
          <p:nvPr>
            <p:ph type="title" idx="4294967295"/>
          </p:nvPr>
        </p:nvSpPr>
        <p:spPr>
          <a:xfrm>
            <a:off x="4673234" y="1699582"/>
            <a:ext cx="19836293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Edited transcripts should read like print interviews.</a:t>
            </a:r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09174"/>
            <a:ext cx="3434246" cy="290427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Chayah: So I would like to start with an introduction, and I don’t know you at all, we’re meeting for the first time — but I’m introducing you based on having read your book, followed you online, and also read a bit about you from different content on th"/>
          <p:cNvSpPr txBox="1"/>
          <p:nvPr/>
        </p:nvSpPr>
        <p:spPr>
          <a:xfrm>
            <a:off x="2069534" y="5393064"/>
            <a:ext cx="19551642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solidFill>
                  <a:srgbClr val="000000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>
                <a:latin typeface="+mn-lt"/>
                <a:ea typeface="+mn-ea"/>
                <a:cs typeface="+mn-cs"/>
                <a:sym typeface="BrownPro-Bold"/>
              </a:rPr>
              <a:t>Chayah:</a:t>
            </a:r>
            <a:r>
              <a:t> So I would like to start with an introduction, and I don’t know you at all, we’re meeting for the first time — but I’m introducing you based on having read your book, followed you online, and also read a bit about you from different content on the internet.</a:t>
            </a:r>
          </a:p>
          <a:p>
            <a:pPr algn="l">
              <a:defRPr sz="4000">
                <a:solidFill>
                  <a:srgbClr val="000000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endParaRPr/>
          </a:p>
          <a:p>
            <a:pPr algn="l">
              <a:defRPr sz="4000">
                <a:solidFill>
                  <a:srgbClr val="000000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>
                <a:latin typeface="+mn-lt"/>
                <a:ea typeface="+mn-ea"/>
                <a:cs typeface="+mn-cs"/>
                <a:sym typeface="BrownPro-Bold"/>
              </a:rPr>
              <a:t>Hannah:</a:t>
            </a:r>
            <a:r>
              <a:t> Sounds good.</a:t>
            </a:r>
          </a:p>
          <a:p>
            <a:pPr algn="l">
              <a:defRPr sz="4000">
                <a:solidFill>
                  <a:srgbClr val="000000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endParaRPr/>
          </a:p>
          <a:p>
            <a:pPr algn="l">
              <a:defRPr sz="4000">
                <a:solidFill>
                  <a:srgbClr val="000000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>
                <a:latin typeface="+mn-lt"/>
                <a:ea typeface="+mn-ea"/>
                <a:cs typeface="+mn-cs"/>
                <a:sym typeface="BrownPro-Bold"/>
              </a:rPr>
              <a:t>Chayah: </a:t>
            </a:r>
            <a:r>
              <a:t>So, Hannah Setzer is a self-described joyful rebel. Some of the many hats she wears are homesteader, business owner, foster and adoptive parent, community activitst and organizer social worker, and disability rights advocate.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RANSCRIPTS: TYPES"/>
          <p:cNvSpPr txBox="1"/>
          <p:nvPr/>
        </p:nvSpPr>
        <p:spPr>
          <a:xfrm>
            <a:off x="18039714" y="241299"/>
            <a:ext cx="593217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TYPES</a:t>
            </a:r>
          </a:p>
        </p:txBody>
      </p:sp>
      <p:sp>
        <p:nvSpPr>
          <p:cNvPr id="390" name="Descriptive transcripts:"/>
          <p:cNvSpPr txBox="1">
            <a:spLocks noGrp="1"/>
          </p:cNvSpPr>
          <p:nvPr>
            <p:ph type="title" idx="4294967295"/>
          </p:nvPr>
        </p:nvSpPr>
        <p:spPr>
          <a:xfrm>
            <a:off x="3131830" y="2185009"/>
            <a:ext cx="17873970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Descriptive transcripts:</a:t>
            </a:r>
          </a:p>
        </p:txBody>
      </p:sp>
      <p:sp>
        <p:nvSpPr>
          <p:cNvPr id="391" name="Usually for video, these transcripts include written text of the audio content paired with written visual descriptions."/>
          <p:cNvSpPr txBox="1"/>
          <p:nvPr/>
        </p:nvSpPr>
        <p:spPr>
          <a:xfrm>
            <a:off x="1493757" y="5694221"/>
            <a:ext cx="20498917" cy="488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63856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Usually for video, these transcripts include written text of the audio content paired with written visual descriptions.</a:t>
            </a:r>
          </a:p>
        </p:txBody>
      </p:sp>
      <p:pic>
        <p:nvPicPr>
          <p:cNvPr id="3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RANSCRIPTS: TYPES"/>
          <p:cNvSpPr txBox="1"/>
          <p:nvPr/>
        </p:nvSpPr>
        <p:spPr>
          <a:xfrm>
            <a:off x="18039714" y="241299"/>
            <a:ext cx="593217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TYPES</a:t>
            </a:r>
          </a:p>
        </p:txBody>
      </p:sp>
      <p:sp>
        <p:nvSpPr>
          <p:cNvPr id="395" name="This is an example of a descriptive transcript:"/>
          <p:cNvSpPr txBox="1">
            <a:spLocks noGrp="1"/>
          </p:cNvSpPr>
          <p:nvPr>
            <p:ph type="title" idx="4294967295"/>
          </p:nvPr>
        </p:nvSpPr>
        <p:spPr>
          <a:xfrm>
            <a:off x="3131830" y="1524609"/>
            <a:ext cx="17873970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This is an example of a descriptive transcript:</a:t>
            </a:r>
          </a:p>
        </p:txBody>
      </p:sp>
      <p:pic>
        <p:nvPicPr>
          <p:cNvPr id="39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699582"/>
            <a:ext cx="4125730" cy="291686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97" name="Table 1"/>
          <p:cNvGraphicFramePr/>
          <p:nvPr/>
        </p:nvGraphicFramePr>
        <p:xfrm>
          <a:off x="2159000" y="5240111"/>
          <a:ext cx="17617496" cy="6167937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864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6398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5000" b="0">
                          <a:sym typeface="BrownPro-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chemeClr val="accent6">
                        <a:satOff val="-16844"/>
                        <a:lumOff val="-307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5000" b="0">
                          <a:sym typeface="BrownPro-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chemeClr val="accent6">
                          <a:satOff val="-16844"/>
                          <a:lumOff val="-30747"/>
                        </a:schemeClr>
                      </a:solidFill>
                      <a:miter lim="400000"/>
                    </a:lnR>
                    <a:lnT w="12700">
                      <a:solidFill>
                        <a:schemeClr val="accent6">
                          <a:satOff val="-16844"/>
                          <a:lumOff val="-30747"/>
                        </a:schemeClr>
                      </a:solidFill>
                      <a:miter lim="400000"/>
                    </a:lnT>
                    <a:lnB w="38100">
                      <a:solidFill>
                        <a:schemeClr val="accent6">
                          <a:satOff val="-16844"/>
                          <a:lumOff val="-30747"/>
                        </a:schemeClr>
                      </a:solidFill>
                      <a:miter lim="400000"/>
                    </a:lnB>
                    <a:solidFill>
                      <a:schemeClr val="accent6">
                        <a:satOff val="-16844"/>
                        <a:lumOff val="-3074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72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5000" b="0">
                          <a:sym typeface="BrownPro-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T w="38100">
                      <a:solidFill>
                        <a:schemeClr val="accent6">
                          <a:satOff val="-16844"/>
                          <a:lumOff val="-30747"/>
                        </a:schemeClr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03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5000" b="0">
                          <a:sym typeface="BrownPro-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6778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5000" b="0">
                          <a:sym typeface="BrownPro-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8" name="AUDIO"/>
          <p:cNvSpPr txBox="1"/>
          <p:nvPr/>
        </p:nvSpPr>
        <p:spPr>
          <a:xfrm>
            <a:off x="5490591" y="5441950"/>
            <a:ext cx="178314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AUDIO</a:t>
            </a:r>
          </a:p>
        </p:txBody>
      </p:sp>
      <p:sp>
        <p:nvSpPr>
          <p:cNvPr id="399" name="VISUAL"/>
          <p:cNvSpPr txBox="1"/>
          <p:nvPr/>
        </p:nvSpPr>
        <p:spPr>
          <a:xfrm>
            <a:off x="14538382" y="5441950"/>
            <a:ext cx="191123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VISUAL</a:t>
            </a:r>
          </a:p>
        </p:txBody>
      </p:sp>
      <p:sp>
        <p:nvSpPr>
          <p:cNvPr id="400" name="Video isn't just about pictures, it's also about sound. Without the audio, you would have to guess what this film is about."/>
          <p:cNvSpPr txBox="1"/>
          <p:nvPr/>
        </p:nvSpPr>
        <p:spPr>
          <a:xfrm>
            <a:off x="2524116" y="6717690"/>
            <a:ext cx="756369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>
                <a:solidFill>
                  <a:srgbClr val="1D1D1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Video isn't just about pictures, it's also about sound. Without the audio, you would have to guess what this film is about.</a:t>
            </a:r>
          </a:p>
        </p:txBody>
      </p:sp>
      <p:sp>
        <p:nvSpPr>
          <p:cNvPr id="401" name="Video isn't just about pictures, it's also about sound. Without the audio, you would have to guess what this film is about."/>
          <p:cNvSpPr txBox="1"/>
          <p:nvPr/>
        </p:nvSpPr>
        <p:spPr>
          <a:xfrm>
            <a:off x="11541116" y="6717690"/>
            <a:ext cx="756369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>
                <a:solidFill>
                  <a:srgbClr val="1D1D1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Video isn't just about pictures, it's also about sound. Without the audio, you would have to guess what this film is about.</a:t>
            </a:r>
          </a:p>
        </p:txBody>
      </p:sp>
      <p:sp>
        <p:nvSpPr>
          <p:cNvPr id="402" name="[no sound]"/>
          <p:cNvSpPr txBox="1"/>
          <p:nvPr/>
        </p:nvSpPr>
        <p:spPr>
          <a:xfrm>
            <a:off x="2600316" y="8780831"/>
            <a:ext cx="756369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>
                <a:solidFill>
                  <a:srgbClr val="1D1D1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[no sound]</a:t>
            </a:r>
          </a:p>
        </p:txBody>
      </p:sp>
      <p:sp>
        <p:nvSpPr>
          <p:cNvPr id="403" name="The video on his computer shows a person speaking to the camera. It is playing with no audio."/>
          <p:cNvSpPr txBox="1"/>
          <p:nvPr/>
        </p:nvSpPr>
        <p:spPr>
          <a:xfrm>
            <a:off x="11541116" y="8623604"/>
            <a:ext cx="756369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>
                <a:solidFill>
                  <a:srgbClr val="1D1D1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video on his computer shows a person speaking to the camera. It is playing with no audio.</a:t>
            </a:r>
          </a:p>
        </p:txBody>
      </p:sp>
      <p:sp>
        <p:nvSpPr>
          <p:cNvPr id="404" name="Frustrating isn't it? Not knowing what's going on. That's the situation for everyone who can't hear."/>
          <p:cNvSpPr txBox="1"/>
          <p:nvPr/>
        </p:nvSpPr>
        <p:spPr>
          <a:xfrm>
            <a:off x="2498716" y="10225789"/>
            <a:ext cx="756369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>
                <a:solidFill>
                  <a:srgbClr val="1D1D1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Frustrating isn't it? Not knowing what's going on. That's the situation for everyone who can't hear.</a:t>
            </a:r>
          </a:p>
        </p:txBody>
      </p:sp>
      <p:sp>
        <p:nvSpPr>
          <p:cNvPr id="405" name="The man watching the video has a hearing aid."/>
          <p:cNvSpPr txBox="1"/>
          <p:nvPr/>
        </p:nvSpPr>
        <p:spPr>
          <a:xfrm>
            <a:off x="11541116" y="10351718"/>
            <a:ext cx="756369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>
                <a:solidFill>
                  <a:srgbClr val="1D1D1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man watching the video has a hearing aid.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RANSCRIPTS: HOW-TO"/>
          <p:cNvSpPr txBox="1"/>
          <p:nvPr/>
        </p:nvSpPr>
        <p:spPr>
          <a:xfrm>
            <a:off x="17432520" y="241299"/>
            <a:ext cx="67294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HOW-TO</a:t>
            </a:r>
          </a:p>
        </p:txBody>
      </p:sp>
      <p:sp>
        <p:nvSpPr>
          <p:cNvPr id="408" name="Screencast narration"/>
          <p:cNvSpPr txBox="1">
            <a:spLocks noGrp="1"/>
          </p:cNvSpPr>
          <p:nvPr>
            <p:ph type="title" idx="4294967295"/>
          </p:nvPr>
        </p:nvSpPr>
        <p:spPr>
          <a:xfrm>
            <a:off x="6302897" y="1784147"/>
            <a:ext cx="17741040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Screencast narration</a:t>
            </a:r>
          </a:p>
        </p:txBody>
      </p:sp>
      <p:sp>
        <p:nvSpPr>
          <p:cNvPr id="409" name="Narrated screencasts are a great way to share information.…"/>
          <p:cNvSpPr txBox="1"/>
          <p:nvPr/>
        </p:nvSpPr>
        <p:spPr>
          <a:xfrm>
            <a:off x="2790272" y="5670549"/>
            <a:ext cx="17312874" cy="377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Narrated screencasts are a great way to share information. </a:t>
            </a:r>
          </a:p>
          <a:p>
            <a: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And they need edited captions.</a:t>
            </a: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271813"/>
            <a:ext cx="2935835" cy="2482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283" y="1530807"/>
            <a:ext cx="3195615" cy="2259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RANSCRIPTS: HOW-TO"/>
          <p:cNvSpPr txBox="1"/>
          <p:nvPr/>
        </p:nvSpPr>
        <p:spPr>
          <a:xfrm>
            <a:off x="17432520" y="241299"/>
            <a:ext cx="67294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HOW-TO</a:t>
            </a:r>
          </a:p>
        </p:txBody>
      </p:sp>
      <p:sp>
        <p:nvSpPr>
          <p:cNvPr id="414" name="A word about presentations:"/>
          <p:cNvSpPr txBox="1">
            <a:spLocks noGrp="1"/>
          </p:cNvSpPr>
          <p:nvPr>
            <p:ph type="title" idx="4294967295"/>
          </p:nvPr>
        </p:nvSpPr>
        <p:spPr>
          <a:xfrm>
            <a:off x="3811563" y="2203247"/>
            <a:ext cx="17204137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 word about presentations:</a:t>
            </a:r>
          </a:p>
        </p:txBody>
      </p:sp>
      <p:sp>
        <p:nvSpPr>
          <p:cNvPr id="415" name="You can absolutely embed audio and video in presentations.…"/>
          <p:cNvSpPr txBox="1"/>
          <p:nvPr/>
        </p:nvSpPr>
        <p:spPr>
          <a:xfrm>
            <a:off x="2180183" y="6451195"/>
            <a:ext cx="17204137" cy="488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You can absolutely embed audio and video in presentations. </a:t>
            </a:r>
          </a:p>
          <a:p>
            <a: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And they always need edited captions.</a:t>
            </a:r>
          </a:p>
        </p:txBody>
      </p:sp>
      <p:pic>
        <p:nvPicPr>
          <p:cNvPr id="4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271813"/>
            <a:ext cx="2935835" cy="2482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3969207"/>
            <a:ext cx="3195614" cy="2259282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Tri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3161241" y="1270000"/>
            <a:ext cx="11222759" cy="9289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6">
              <a:satOff val="-20754"/>
              <a:lumOff val="-1673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NEW: PowerPoint supports closed captions!"/>
          <p:cNvSpPr txBox="1"/>
          <p:nvPr/>
        </p:nvSpPr>
        <p:spPr>
          <a:xfrm>
            <a:off x="18108758" y="1549197"/>
            <a:ext cx="6053176" cy="537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69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NEW: PowerPoint supports closed captions!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RANSCRIPTS: HOW-TO"/>
          <p:cNvSpPr txBox="1"/>
          <p:nvPr/>
        </p:nvSpPr>
        <p:spPr>
          <a:xfrm>
            <a:off x="17432520" y="241299"/>
            <a:ext cx="67294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HOW-TO</a:t>
            </a:r>
          </a:p>
        </p:txBody>
      </p:sp>
      <p:sp>
        <p:nvSpPr>
          <p:cNvPr id="422" name="How to create captions for PowerPoint:"/>
          <p:cNvSpPr txBox="1">
            <a:spLocks noGrp="1"/>
          </p:cNvSpPr>
          <p:nvPr>
            <p:ph type="title" idx="4294967295"/>
          </p:nvPr>
        </p:nvSpPr>
        <p:spPr>
          <a:xfrm>
            <a:off x="6302897" y="1339647"/>
            <a:ext cx="17741040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How to create captions for PowerPoint:</a:t>
            </a:r>
          </a:p>
        </p:txBody>
      </p:sp>
      <p:sp>
        <p:nvSpPr>
          <p:cNvPr id="423" name="Narrated PowerPoints can be a great way to share information.…"/>
          <p:cNvSpPr txBox="1"/>
          <p:nvPr/>
        </p:nvSpPr>
        <p:spPr>
          <a:xfrm>
            <a:off x="2980772" y="5670549"/>
            <a:ext cx="17312874" cy="377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Narrated PowerPoints can be a great way to share information. </a:t>
            </a:r>
          </a:p>
          <a:p>
            <a:pPr indent="1352020"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And they need edited captions.</a:t>
            </a:r>
          </a:p>
        </p:txBody>
      </p:sp>
      <p:pic>
        <p:nvPicPr>
          <p:cNvPr id="4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271813"/>
            <a:ext cx="2935835" cy="2482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283" y="1581607"/>
            <a:ext cx="3195615" cy="2259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RANSCRIPTS: HOW-TO"/>
          <p:cNvSpPr txBox="1"/>
          <p:nvPr/>
        </p:nvSpPr>
        <p:spPr>
          <a:xfrm>
            <a:off x="17432520" y="241299"/>
            <a:ext cx="67294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HOW-TO</a:t>
            </a:r>
          </a:p>
        </p:txBody>
      </p:sp>
      <p:sp>
        <p:nvSpPr>
          <p:cNvPr id="428" name="How to create captions for video in PowerPoint:"/>
          <p:cNvSpPr txBox="1">
            <a:spLocks noGrp="1"/>
          </p:cNvSpPr>
          <p:nvPr>
            <p:ph type="title" idx="4294967295"/>
          </p:nvPr>
        </p:nvSpPr>
        <p:spPr>
          <a:xfrm>
            <a:off x="4280382" y="1530807"/>
            <a:ext cx="17741041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How to create captions for video in PowerPoint:</a:t>
            </a:r>
          </a:p>
        </p:txBody>
      </p:sp>
      <p:sp>
        <p:nvSpPr>
          <p:cNvPr id="429" name="Embed a YouTube video that you know has edited captions available.…"/>
          <p:cNvSpPr txBox="1"/>
          <p:nvPr/>
        </p:nvSpPr>
        <p:spPr>
          <a:xfrm>
            <a:off x="2904572" y="4877715"/>
            <a:ext cx="17312874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41020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Embed a YouTube video that you know has edited captions available.</a:t>
            </a:r>
          </a:p>
          <a:p>
            <a:pPr marL="2241020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Upload a video file that you’ve added captions to.</a:t>
            </a:r>
          </a:p>
        </p:txBody>
      </p:sp>
      <p:pic>
        <p:nvPicPr>
          <p:cNvPr id="4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937867"/>
            <a:ext cx="3195614" cy="2259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RANSCRIPTS: HOW-TO"/>
          <p:cNvSpPr txBox="1"/>
          <p:nvPr/>
        </p:nvSpPr>
        <p:spPr>
          <a:xfrm>
            <a:off x="17432520" y="241299"/>
            <a:ext cx="672941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TRANSCRIPTS: HOW-TO</a:t>
            </a:r>
          </a:p>
        </p:txBody>
      </p:sp>
      <p:sp>
        <p:nvSpPr>
          <p:cNvPr id="433" name="How to create captions for audio in PowerPoint:"/>
          <p:cNvSpPr txBox="1">
            <a:spLocks noGrp="1"/>
          </p:cNvSpPr>
          <p:nvPr>
            <p:ph type="title" idx="4294967295"/>
          </p:nvPr>
        </p:nvSpPr>
        <p:spPr>
          <a:xfrm>
            <a:off x="3321480" y="1449613"/>
            <a:ext cx="17741040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How to create captions for audio in PowerPoint:</a:t>
            </a:r>
          </a:p>
        </p:txBody>
      </p:sp>
      <p:sp>
        <p:nvSpPr>
          <p:cNvPr id="434" name="First: go to Insert &gt; Audio, and upload an audio file.…"/>
          <p:cNvSpPr txBox="1"/>
          <p:nvPr/>
        </p:nvSpPr>
        <p:spPr>
          <a:xfrm>
            <a:off x="4123772" y="5392065"/>
            <a:ext cx="15083584" cy="488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41020" indent="-6604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First: go to Insert &gt; Audio, and upload an audio file.</a:t>
            </a:r>
          </a:p>
          <a:p>
            <a:pPr marL="2241020" indent="-660400" algn="l" defTabSz="825500">
              <a:spcBef>
                <a:spcPts val="25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Next, upload a .vtt captions file.</a:t>
            </a:r>
          </a:p>
        </p:txBody>
      </p:sp>
      <p:pic>
        <p:nvPicPr>
          <p:cNvPr id="43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449613"/>
            <a:ext cx="2935835" cy="2482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Four for the door:"/>
          <p:cNvSpPr txBox="1">
            <a:spLocks noGrp="1"/>
          </p:cNvSpPr>
          <p:nvPr>
            <p:ph type="title" idx="4294967295"/>
          </p:nvPr>
        </p:nvSpPr>
        <p:spPr>
          <a:xfrm>
            <a:off x="406400" y="1282700"/>
            <a:ext cx="2123089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Four for the door:</a:t>
            </a:r>
          </a:p>
        </p:txBody>
      </p:sp>
      <p:sp>
        <p:nvSpPr>
          <p:cNvPr id="438" name="YOU’RE DOING AMAZING"/>
          <p:cNvSpPr txBox="1"/>
          <p:nvPr/>
        </p:nvSpPr>
        <p:spPr>
          <a:xfrm>
            <a:off x="16900810" y="241299"/>
            <a:ext cx="714375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YOU’RE DOING AMAZING</a:t>
            </a:r>
          </a:p>
        </p:txBody>
      </p:sp>
      <p:sp>
        <p:nvSpPr>
          <p:cNvPr id="439" name="Resist the freakout: Accessibility is hard, and it’s a process. Choose one thing to work on at a time.…"/>
          <p:cNvSpPr txBox="1"/>
          <p:nvPr/>
        </p:nvSpPr>
        <p:spPr>
          <a:xfrm>
            <a:off x="986795" y="3657599"/>
            <a:ext cx="12164108" cy="746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16000" indent="-1016000" algn="l">
              <a:spcBef>
                <a:spcPts val="4100"/>
              </a:spcBef>
              <a:buSzPct val="100000"/>
              <a:buAutoNum type="arabicPeriod"/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Resist the freakout: Accessibility is hard, and it’s a process. Choose one thing to work on at a time. </a:t>
            </a:r>
          </a:p>
          <a:p>
            <a:pPr marL="1016000" indent="-1016000" algn="l">
              <a:spcBef>
                <a:spcPts val="4100"/>
              </a:spcBef>
              <a:buSzPct val="100000"/>
              <a:buAutoNum type="arabicPeriod"/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You are always always always encouraged to ask for help. All questions rock.</a:t>
            </a:r>
          </a:p>
        </p:txBody>
      </p:sp>
      <p:sp>
        <p:nvSpPr>
          <p:cNvPr id="440" name="3. Get feedback from people with disabilities…"/>
          <p:cNvSpPr txBox="1"/>
          <p:nvPr/>
        </p:nvSpPr>
        <p:spPr>
          <a:xfrm>
            <a:off x="14425215" y="3657599"/>
            <a:ext cx="8089779" cy="648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100"/>
              </a:spcBef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3. Get feedback from people with disabilities</a:t>
            </a:r>
          </a:p>
          <a:p>
            <a:pPr algn="l">
              <a:spcBef>
                <a:spcPts val="4100"/>
              </a:spcBef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4. Don’t be afraid to advocate for what you need.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ACCESSIBILITY: THE BASIC BITS"/>
          <p:cNvSpPr txBox="1"/>
          <p:nvPr/>
        </p:nvSpPr>
        <p:spPr>
          <a:xfrm>
            <a:off x="15525591" y="241299"/>
            <a:ext cx="85982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BASIC BITS</a:t>
            </a:r>
          </a:p>
        </p:txBody>
      </p:sp>
      <p:sp>
        <p:nvSpPr>
          <p:cNvPr id="175" name="YES."/>
          <p:cNvSpPr txBox="1"/>
          <p:nvPr/>
        </p:nvSpPr>
        <p:spPr>
          <a:xfrm>
            <a:off x="5853927" y="5073649"/>
            <a:ext cx="15576902" cy="778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2500"/>
              </a:spcBef>
              <a:defRPr sz="500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YES.</a:t>
            </a:r>
          </a:p>
        </p:txBody>
      </p:sp>
      <p:sp>
        <p:nvSpPr>
          <p:cNvPr id="176" name="“Does my multimedia need to be accessible?”"/>
          <p:cNvSpPr txBox="1">
            <a:spLocks noGrp="1"/>
          </p:cNvSpPr>
          <p:nvPr>
            <p:ph type="title" idx="4294967295"/>
          </p:nvPr>
        </p:nvSpPr>
        <p:spPr>
          <a:xfrm>
            <a:off x="482600" y="1746249"/>
            <a:ext cx="18432017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“Does my multimedia need to be accessible?”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aptioning Resources"/>
          <p:cNvSpPr txBox="1">
            <a:spLocks noGrp="1"/>
          </p:cNvSpPr>
          <p:nvPr>
            <p:ph type="title" idx="4294967295"/>
          </p:nvPr>
        </p:nvSpPr>
        <p:spPr>
          <a:xfrm>
            <a:off x="393700" y="1893386"/>
            <a:ext cx="2123089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Captioning Resources</a:t>
            </a:r>
          </a:p>
        </p:txBody>
      </p:sp>
      <p:sp>
        <p:nvSpPr>
          <p:cNvPr id="443" name="RESOURCES"/>
          <p:cNvSpPr txBox="1"/>
          <p:nvPr/>
        </p:nvSpPr>
        <p:spPr>
          <a:xfrm>
            <a:off x="20570157" y="241299"/>
            <a:ext cx="341185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RESOURCES</a:t>
            </a:r>
          </a:p>
        </p:txBody>
      </p:sp>
      <p:sp>
        <p:nvSpPr>
          <p:cNvPr id="444" name="rev.com: automated captions @ $.25 / minute, edited captions @ 1.50/minute…"/>
          <p:cNvSpPr txBox="1"/>
          <p:nvPr/>
        </p:nvSpPr>
        <p:spPr>
          <a:xfrm>
            <a:off x="1621683" y="4066173"/>
            <a:ext cx="20928294" cy="753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0400" indent="-660400" algn="l">
              <a:spcBef>
                <a:spcPts val="4100"/>
              </a:spcBef>
              <a:buSzPct val="61000"/>
              <a:buChar char="•"/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u="sng">
                <a:solidFill>
                  <a:schemeClr val="accent1"/>
                </a:solidFill>
                <a:hlinkClick r:id="rId2"/>
              </a:rPr>
              <a:t>rev.com</a:t>
            </a:r>
            <a:r>
              <a:rPr>
                <a:solidFill>
                  <a:schemeClr val="accent1"/>
                </a:solidFill>
              </a:rPr>
              <a:t>:</a:t>
            </a:r>
            <a:r>
              <a:t> automated captions @ $.25 / minute, edited captions @ 1.50/minute</a:t>
            </a:r>
          </a:p>
          <a:p>
            <a:pPr marL="660400" indent="-660400" algn="l">
              <a:spcBef>
                <a:spcPts val="4100"/>
              </a:spcBef>
              <a:buSzPct val="61000"/>
              <a:buChar char="•"/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u="sng">
                <a:solidFill>
                  <a:schemeClr val="accent1"/>
                </a:solidFill>
                <a:hlinkClick r:id="rId3"/>
              </a:rPr>
              <a:t>DCMP.org</a:t>
            </a:r>
            <a:r>
              <a:rPr>
                <a:solidFill>
                  <a:schemeClr val="accent1"/>
                </a:solidFill>
              </a:rPr>
              <a:t>: </a:t>
            </a:r>
            <a:r>
              <a:t>Described &amp; Captioned Media Program</a:t>
            </a:r>
          </a:p>
          <a:p>
            <a:pPr marL="660400" indent="-660400" algn="l">
              <a:spcBef>
                <a:spcPts val="4100"/>
              </a:spcBef>
              <a:buSzPct val="61000"/>
              <a:buChar char="•"/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u="sng">
                <a:solidFill>
                  <a:schemeClr val="accent1"/>
                </a:solidFill>
                <a:hlinkClick r:id="rId4"/>
              </a:rPr>
              <a:t>CADET </a:t>
            </a:r>
            <a:r>
              <a:t>(Caption and Description Editing Tool): free downloadable tool with a steep learning curve</a:t>
            </a:r>
          </a:p>
          <a:p>
            <a:pPr marL="660400" indent="-660400" algn="l">
              <a:spcBef>
                <a:spcPts val="4100"/>
              </a:spcBef>
              <a:buSzPct val="61000"/>
              <a:buChar char="•"/>
              <a:defRPr sz="6400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u="sng">
                <a:hlinkClick r:id="rId5"/>
              </a:rPr>
              <a:t>How to add captions to PowerPoint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ranscript Resources"/>
          <p:cNvSpPr txBox="1">
            <a:spLocks noGrp="1"/>
          </p:cNvSpPr>
          <p:nvPr>
            <p:ph type="title" idx="4294967295"/>
          </p:nvPr>
        </p:nvSpPr>
        <p:spPr>
          <a:xfrm>
            <a:off x="393700" y="1893386"/>
            <a:ext cx="2123089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Transcript Resources</a:t>
            </a:r>
          </a:p>
        </p:txBody>
      </p:sp>
      <p:sp>
        <p:nvSpPr>
          <p:cNvPr id="447" name="RESOURCES"/>
          <p:cNvSpPr txBox="1"/>
          <p:nvPr/>
        </p:nvSpPr>
        <p:spPr>
          <a:xfrm>
            <a:off x="20570157" y="241299"/>
            <a:ext cx="341185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RESOURCES</a:t>
            </a:r>
          </a:p>
        </p:txBody>
      </p:sp>
      <p:sp>
        <p:nvSpPr>
          <p:cNvPr id="448" name="Rev.com: edited transcripts @ $1.50/minute…"/>
          <p:cNvSpPr txBox="1"/>
          <p:nvPr/>
        </p:nvSpPr>
        <p:spPr>
          <a:xfrm>
            <a:off x="1845705" y="4510673"/>
            <a:ext cx="18326884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0400" indent="-660400" algn="l">
              <a:spcBef>
                <a:spcPts val="4100"/>
              </a:spcBef>
              <a:buSzPct val="61000"/>
              <a:buChar char="•"/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Rev.com: edited transcripts @ $1.50/minute</a:t>
            </a:r>
          </a:p>
          <a:p>
            <a:pPr marL="660400" indent="-660400" algn="l">
              <a:spcBef>
                <a:spcPts val="4100"/>
              </a:spcBef>
              <a:buSzPct val="61000"/>
              <a:buChar char="•"/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WCAG </a:t>
            </a:r>
            <a:r>
              <a:rPr u="sng">
                <a:solidFill>
                  <a:schemeClr val="accent1"/>
                </a:solidFill>
                <a:hlinkClick r:id="rId2"/>
              </a:rPr>
              <a:t>Best Practices for Transcription</a:t>
            </a:r>
          </a:p>
          <a:p>
            <a:pPr marL="660400" indent="-660400" algn="l">
              <a:spcBef>
                <a:spcPts val="4100"/>
              </a:spcBef>
              <a:buSzPct val="61000"/>
              <a:buChar char="•"/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u="sng">
                <a:solidFill>
                  <a:schemeClr val="accent1"/>
                </a:solidFill>
                <a:hlinkClick r:id="rId3"/>
              </a:rPr>
              <a:t>descript.com</a:t>
            </a:r>
            <a:r>
              <a:t>: Unlimited transcriptions starting at $12/month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Language Access Resources"/>
          <p:cNvSpPr txBox="1">
            <a:spLocks noGrp="1"/>
          </p:cNvSpPr>
          <p:nvPr>
            <p:ph type="title" idx="4294967295"/>
          </p:nvPr>
        </p:nvSpPr>
        <p:spPr>
          <a:xfrm>
            <a:off x="393700" y="1893386"/>
            <a:ext cx="2123089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Language Access Resources</a:t>
            </a:r>
          </a:p>
        </p:txBody>
      </p:sp>
      <p:sp>
        <p:nvSpPr>
          <p:cNvPr id="451" name="RESOURCES"/>
          <p:cNvSpPr txBox="1"/>
          <p:nvPr/>
        </p:nvSpPr>
        <p:spPr>
          <a:xfrm>
            <a:off x="20570157" y="241299"/>
            <a:ext cx="341185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RESOURCES</a:t>
            </a:r>
          </a:p>
        </p:txBody>
      </p:sp>
      <p:sp>
        <p:nvSpPr>
          <p:cNvPr id="452" name="AUCD Language Access Plan (.pdf)…"/>
          <p:cNvSpPr txBox="1"/>
          <p:nvPr/>
        </p:nvSpPr>
        <p:spPr>
          <a:xfrm>
            <a:off x="3028558" y="4269373"/>
            <a:ext cx="18326884" cy="701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0400" indent="-660400" algn="l">
              <a:spcBef>
                <a:spcPts val="4100"/>
              </a:spcBef>
              <a:buSzPct val="61000"/>
              <a:buChar char="•"/>
              <a:defRPr sz="6400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u="sng">
                <a:hlinkClick r:id="rId2"/>
              </a:rPr>
              <a:t>AUCD Language Access Plan</a:t>
            </a:r>
            <a:r>
              <a:t> (.pdf)</a:t>
            </a:r>
          </a:p>
          <a:p>
            <a:pPr marL="660400" indent="-660400" algn="l">
              <a:spcBef>
                <a:spcPts val="4100"/>
              </a:spcBef>
              <a:buSzPct val="61000"/>
              <a:buChar char="•"/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u="sng">
                <a:solidFill>
                  <a:schemeClr val="accent1"/>
                </a:solidFill>
                <a:hlinkClick r:id="rId3"/>
              </a:rPr>
              <a:t>Language and Coloniality: Non-Dominant Languages in the Digital Landscape</a:t>
            </a:r>
            <a:r>
              <a:t> (Kupfer, Muyumba)</a:t>
            </a:r>
          </a:p>
          <a:p>
            <a:pPr marL="660400" indent="-660400" algn="l">
              <a:spcBef>
                <a:spcPts val="4100"/>
              </a:spcBef>
              <a:buSzPct val="61000"/>
              <a:buChar char="•"/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u="sng">
                <a:solidFill>
                  <a:schemeClr val="accent1"/>
                </a:solidFill>
                <a:hlinkClick r:id="rId4"/>
              </a:rPr>
              <a:t>Requesting an ASL interpreter</a:t>
            </a:r>
            <a:r>
              <a:t> from UVM Access Center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.uvm.edu/accessibility"/>
          <p:cNvSpPr txBox="1"/>
          <p:nvPr/>
        </p:nvSpPr>
        <p:spPr>
          <a:xfrm>
            <a:off x="16958120" y="241299"/>
            <a:ext cx="71380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go.uvm.edu/accessibility</a:t>
            </a:r>
          </a:p>
        </p:txBody>
      </p:sp>
      <p:sp>
        <p:nvSpPr>
          <p:cNvPr id="455" name="Thank you for your time."/>
          <p:cNvSpPr txBox="1">
            <a:spLocks noGrp="1"/>
          </p:cNvSpPr>
          <p:nvPr>
            <p:ph type="title" idx="4294967295"/>
          </p:nvPr>
        </p:nvSpPr>
        <p:spPr>
          <a:xfrm>
            <a:off x="4270895" y="2232091"/>
            <a:ext cx="15842210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Thank you for your time.</a:t>
            </a:r>
          </a:p>
        </p:txBody>
      </p:sp>
      <p:sp>
        <p:nvSpPr>
          <p:cNvPr id="456" name="Feel free to share it, and remix it for non-commercial use, with attribution."/>
          <p:cNvSpPr txBox="1"/>
          <p:nvPr/>
        </p:nvSpPr>
        <p:spPr>
          <a:xfrm>
            <a:off x="15679114" y="5039331"/>
            <a:ext cx="7608935" cy="473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2500"/>
              </a:spcBef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Feel free to share it, and remix it for non-commercial use, with attribution.</a:t>
            </a:r>
          </a:p>
        </p:txBody>
      </p:sp>
      <p:pic>
        <p:nvPicPr>
          <p:cNvPr id="457" name="CC04.jpg" descr="Creative Commons 4.0 badge, showing attribution. non-commercial, share-alike requiremen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365" y="6244365"/>
            <a:ext cx="4557773" cy="2013900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This presentation is licensed under CC-BY-NC-SA."/>
          <p:cNvSpPr txBox="1"/>
          <p:nvPr/>
        </p:nvSpPr>
        <p:spPr>
          <a:xfrm>
            <a:off x="662146" y="5949950"/>
            <a:ext cx="7217499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2500"/>
              </a:spcBef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This presentation is licensed under CC-BY-NC-SA.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eople with permanent disabilities…"/>
          <p:cNvSpPr txBox="1"/>
          <p:nvPr/>
        </p:nvSpPr>
        <p:spPr>
          <a:xfrm>
            <a:off x="0" y="3282949"/>
            <a:ext cx="16635456" cy="664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endParaRPr dirty="0"/>
          </a:p>
          <a:p>
            <a:pPr marL="1993900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people with permanent disabilities</a:t>
            </a:r>
          </a:p>
          <a:p>
            <a:pPr marL="1993900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temporary disabilities, and</a:t>
            </a:r>
          </a:p>
          <a:p>
            <a:pPr marL="1993900" indent="-660400" algn="l" defTabSz="825500">
              <a:spcBef>
                <a:spcPts val="2500"/>
              </a:spcBef>
              <a:buSzPct val="61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 situational disabilities</a:t>
            </a:r>
          </a:p>
        </p:txBody>
      </p:sp>
      <p:sp>
        <p:nvSpPr>
          <p:cNvPr id="179" name="ACCESSIBILITY: THE BASIC BITS"/>
          <p:cNvSpPr txBox="1"/>
          <p:nvPr/>
        </p:nvSpPr>
        <p:spPr>
          <a:xfrm>
            <a:off x="15525591" y="241299"/>
            <a:ext cx="85982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BASIC BITS</a:t>
            </a:r>
          </a:p>
        </p:txBody>
      </p:sp>
      <p:sp>
        <p:nvSpPr>
          <p:cNvPr id="180" name="What does that actually mean?"/>
          <p:cNvSpPr txBox="1"/>
          <p:nvPr/>
        </p:nvSpPr>
        <p:spPr>
          <a:xfrm>
            <a:off x="18223727" y="5105400"/>
            <a:ext cx="4539884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What does that actually mean?</a:t>
            </a:r>
          </a:p>
        </p:txBody>
      </p:sp>
      <p:sp>
        <p:nvSpPr>
          <p:cNvPr id="181" name="We’re creating multimedia for:"/>
          <p:cNvSpPr txBox="1">
            <a:spLocks noGrp="1"/>
          </p:cNvSpPr>
          <p:nvPr>
            <p:ph type="title" idx="4294967295"/>
          </p:nvPr>
        </p:nvSpPr>
        <p:spPr>
          <a:xfrm>
            <a:off x="446564" y="1793875"/>
            <a:ext cx="14517162" cy="12192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We’re creating multimedia for:</a:t>
            </a:r>
          </a:p>
        </p:txBody>
      </p:sp>
      <p:sp>
        <p:nvSpPr>
          <p:cNvPr id="182" name="}"/>
          <p:cNvSpPr txBox="1"/>
          <p:nvPr/>
        </p:nvSpPr>
        <p:spPr>
          <a:xfrm>
            <a:off x="14517160" y="2736849"/>
            <a:ext cx="2940051" cy="778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0">
                <a:latin typeface="BrownPro-Regular"/>
                <a:ea typeface="BrownPro-Regular"/>
                <a:cs typeface="BrownPro-Regular"/>
                <a:sym typeface="BrownPro-Regular"/>
              </a:defRPr>
            </a:lvl1pPr>
          </a:lstStyle>
          <a:p>
            <a:r>
              <a:t>}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With multimedia, accessibility has two parts:"/>
          <p:cNvSpPr txBox="1">
            <a:spLocks noGrp="1"/>
          </p:cNvSpPr>
          <p:nvPr>
            <p:ph type="title" idx="4294967295"/>
          </p:nvPr>
        </p:nvSpPr>
        <p:spPr>
          <a:xfrm>
            <a:off x="368884" y="3117345"/>
            <a:ext cx="8495012" cy="70358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With multimedia, accessibility has two parts:</a:t>
            </a:r>
          </a:p>
        </p:txBody>
      </p:sp>
      <p:sp>
        <p:nvSpPr>
          <p:cNvPr id="185" name="ACCESSIBILITY: THE BASIC BITS"/>
          <p:cNvSpPr txBox="1"/>
          <p:nvPr/>
        </p:nvSpPr>
        <p:spPr>
          <a:xfrm>
            <a:off x="15411291" y="241299"/>
            <a:ext cx="85982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BASIC BITS</a:t>
            </a:r>
          </a:p>
        </p:txBody>
      </p:sp>
      <p:graphicFrame>
        <p:nvGraphicFramePr>
          <p:cNvPr id="186" name="Table 1"/>
          <p:cNvGraphicFramePr/>
          <p:nvPr/>
        </p:nvGraphicFramePr>
        <p:xfrm>
          <a:off x="10020780" y="2736344"/>
          <a:ext cx="13542267" cy="824331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680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3253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BrownPro-Bold"/>
                        </a:rPr>
                        <a:t>AUTOMATED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960E5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ym typeface="BrownPro-Bold"/>
                        </a:rPr>
                        <a:t>MANUAL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5">
                        <a:hueOff val="-152895"/>
                        <a:lumOff val="1236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0057">
                <a:tc>
                  <a:txBody>
                    <a:bodyPr/>
                    <a:lstStyle/>
                    <a:p>
                      <a:pPr marL="1405157" indent="-655857" algn="l" defTabSz="825500">
                        <a:buSzPct val="71000"/>
                        <a:buChar char="•"/>
                        <a:defRPr sz="5000" b="0">
                          <a:sym typeface="BrownPro-Bold"/>
                        </a:defRPr>
                      </a:pPr>
                      <a:r>
                        <a:t>Generating captions or transcripts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51988" lvl="2" indent="-537588" algn="l" defTabSz="825500">
                        <a:buSzPct val="71000"/>
                        <a:buChar char="•"/>
                        <a:defRPr sz="5000">
                          <a:latin typeface="+mn-lt"/>
                          <a:ea typeface="+mn-ea"/>
                          <a:cs typeface="+mn-cs"/>
                          <a:sym typeface="BrownPro-Bold"/>
                        </a:defRPr>
                      </a:pPr>
                      <a:r>
                        <a:t>Ensuring your captions and transcripts are useable.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Who sets standards for accessible multimedia?"/>
          <p:cNvSpPr txBox="1">
            <a:spLocks noGrp="1"/>
          </p:cNvSpPr>
          <p:nvPr>
            <p:ph type="title" idx="4294967295"/>
          </p:nvPr>
        </p:nvSpPr>
        <p:spPr>
          <a:xfrm>
            <a:off x="304800" y="1568449"/>
            <a:ext cx="18432017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Who sets standards for accessible multimedia?</a:t>
            </a:r>
          </a:p>
        </p:txBody>
      </p:sp>
      <p:sp>
        <p:nvSpPr>
          <p:cNvPr id="189" name="ACCESSIBILITY: THE LEGAL BITS"/>
          <p:cNvSpPr txBox="1"/>
          <p:nvPr/>
        </p:nvSpPr>
        <p:spPr>
          <a:xfrm>
            <a:off x="15526543" y="241299"/>
            <a:ext cx="867251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LEGAL BITS</a:t>
            </a:r>
          </a:p>
        </p:txBody>
      </p:sp>
      <p:grpSp>
        <p:nvGrpSpPr>
          <p:cNvPr id="192" name="enter the WCAG.jpg" descr="Screenshot of the WCAG homepage"/>
          <p:cNvGrpSpPr/>
          <p:nvPr/>
        </p:nvGrpSpPr>
        <p:grpSpPr>
          <a:xfrm>
            <a:off x="9493250" y="5410200"/>
            <a:ext cx="13456443" cy="7277100"/>
            <a:chOff x="0" y="0"/>
            <a:chExt cx="13456442" cy="7277100"/>
          </a:xfrm>
        </p:grpSpPr>
        <p:pic>
          <p:nvPicPr>
            <p:cNvPr id="191" name="enter the WCAG.jpg" descr="enter the WCA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13202443" cy="6946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enter the WCAG.jpg" descr="Screenshot of the WCAG homepag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456443" cy="7277100"/>
            </a:xfrm>
            <a:prstGeom prst="rect">
              <a:avLst/>
            </a:prstGeom>
            <a:effectLst/>
          </p:spPr>
        </p:pic>
      </p:grpSp>
      <p:sp>
        <p:nvSpPr>
          <p:cNvPr id="193" name="They’re baaaaaaaack:…"/>
          <p:cNvSpPr txBox="1"/>
          <p:nvPr/>
        </p:nvSpPr>
        <p:spPr>
          <a:xfrm>
            <a:off x="1029472" y="5734049"/>
            <a:ext cx="7511756" cy="377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They’re baaaaaaaack: </a:t>
            </a:r>
          </a:p>
          <a:p>
            <a: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it’s the WCAG.</a:t>
            </a:r>
          </a:p>
        </p:txBody>
      </p:sp>
      <p:sp>
        <p:nvSpPr>
          <p:cNvPr id="194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3613" y="10480675"/>
            <a:ext cx="4303707" cy="0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WCAG 2.1 Guidelines"/>
          <p:cNvSpPr txBox="1">
            <a:spLocks noGrp="1"/>
          </p:cNvSpPr>
          <p:nvPr>
            <p:ph type="title" idx="4294967295"/>
          </p:nvPr>
        </p:nvSpPr>
        <p:spPr>
          <a:xfrm>
            <a:off x="697999" y="185831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WCAG 2.1 Guidelines</a:t>
            </a:r>
          </a:p>
        </p:txBody>
      </p:sp>
      <p:sp>
        <p:nvSpPr>
          <p:cNvPr id="197" name="A-level: basic ACCESS…"/>
          <p:cNvSpPr txBox="1"/>
          <p:nvPr/>
        </p:nvSpPr>
        <p:spPr>
          <a:xfrm>
            <a:off x="8966485" y="4317999"/>
            <a:ext cx="13902774" cy="744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basic</a:t>
            </a:r>
            <a:r>
              <a:rPr>
                <a:latin typeface="BrownPro-Regular"/>
                <a:ea typeface="BrownPro-Regular"/>
                <a:cs typeface="BrownPro-Regular"/>
                <a:sym typeface="BrownPro-Regular"/>
              </a:rPr>
              <a:t> ACCESS</a:t>
            </a: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reasonable</a:t>
            </a:r>
            <a:r>
              <a:rPr>
                <a:latin typeface="BrownPro-Italic"/>
                <a:ea typeface="BrownPro-Italic"/>
                <a:cs typeface="BrownPro-Italic"/>
                <a:sym typeface="BrownPro-Italic"/>
              </a:rPr>
              <a:t> USEABILITY</a:t>
            </a:r>
            <a:endParaRPr>
              <a:latin typeface="BrownPro-Regular"/>
              <a:ea typeface="BrownPro-Regular"/>
              <a:cs typeface="BrownPro-Regular"/>
              <a:sym typeface="BrownPro-Regular"/>
            </a:endParaRP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AAA-level: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gold-standard </a:t>
            </a:r>
            <a:r>
              <a:rPr>
                <a:latin typeface="BrownPro-Italic"/>
                <a:ea typeface="BrownPro-Italic"/>
                <a:cs typeface="BrownPro-Italic"/>
                <a:sym typeface="BrownPro-Italic"/>
              </a:rPr>
              <a:t>HOLY CROW THAT’S INCLUSIVE</a:t>
            </a:r>
          </a:p>
        </p:txBody>
      </p:sp>
      <p:sp>
        <p:nvSpPr>
          <p:cNvPr id="198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1440" y="7518400"/>
            <a:ext cx="2643446" cy="0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99" name="CDCI round logo transparent background for digital.png" descr="CDCI round gre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99" y="5142298"/>
            <a:ext cx="4447404" cy="444740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ACCESSIBILITY: THE LEGAL BITS"/>
          <p:cNvSpPr txBox="1"/>
          <p:nvPr/>
        </p:nvSpPr>
        <p:spPr>
          <a:xfrm>
            <a:off x="15175332" y="241299"/>
            <a:ext cx="896054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ACCESSIBILITY: THE LEGAL BITS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BrownPro-Bold"/>
        <a:ea typeface="BrownPro-Bold"/>
        <a:cs typeface="BrownPro-Bold"/>
      </a:majorFont>
      <a:minorFont>
        <a:latin typeface="BrownPro-Bold"/>
        <a:ea typeface="BrownPro-Bold"/>
        <a:cs typeface="BrownPro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BrownPro-Bold"/>
        <a:ea typeface="BrownPro-Bold"/>
        <a:cs typeface="BrownPro-Bold"/>
      </a:majorFont>
      <a:minorFont>
        <a:latin typeface="BrownPro-Bold"/>
        <a:ea typeface="BrownPro-Bold"/>
        <a:cs typeface="BrownPro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1663</Words>
  <Application>Microsoft Macintosh PowerPoint</Application>
  <PresentationFormat>Custom</PresentationFormat>
  <Paragraphs>299</Paragraphs>
  <Slides>53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Brocades Script</vt:lpstr>
      <vt:lpstr>BrownPro-Bold</vt:lpstr>
      <vt:lpstr>BrownPro-BoldItalic</vt:lpstr>
      <vt:lpstr>BrownPro-Italic</vt:lpstr>
      <vt:lpstr>BrownPro-Regular</vt:lpstr>
      <vt:lpstr>Helvetica</vt:lpstr>
      <vt:lpstr>Helvetica Neue</vt:lpstr>
      <vt:lpstr>Helvetica Neue Medium</vt:lpstr>
      <vt:lpstr>21_BasicWhite</vt:lpstr>
      <vt:lpstr>Accessible Multimedia: </vt:lpstr>
      <vt:lpstr>Multimedia = </vt:lpstr>
      <vt:lpstr>Contents:</vt:lpstr>
      <vt:lpstr>67%</vt:lpstr>
      <vt:lpstr>“Does my multimedia need to be accessible?”</vt:lpstr>
      <vt:lpstr>We’re creating multimedia for:</vt:lpstr>
      <vt:lpstr>With multimedia, accessibility has two parts:</vt:lpstr>
      <vt:lpstr>Who sets standards for accessible multimedia?</vt:lpstr>
      <vt:lpstr>WCAG 2.1 Guidelines</vt:lpstr>
      <vt:lpstr>For videos with audio:</vt:lpstr>
      <vt:lpstr>For videos without audio:</vt:lpstr>
      <vt:lpstr>For audio:</vt:lpstr>
      <vt:lpstr>But wait, there’s more:</vt:lpstr>
      <vt:lpstr>Wait, what?</vt:lpstr>
      <vt:lpstr>Types of captions:</vt:lpstr>
      <vt:lpstr>Open captions:</vt:lpstr>
      <vt:lpstr>Pros &amp; cons of open captions:</vt:lpstr>
      <vt:lpstr>Closed captions:</vt:lpstr>
      <vt:lpstr>Pros &amp; cons of closed captions:</vt:lpstr>
      <vt:lpstr>Subtitles</vt:lpstr>
      <vt:lpstr>POP QUIZ, HOTSHOTS</vt:lpstr>
      <vt:lpstr>KEANU REEVES JUST EXPLODED.</vt:lpstr>
      <vt:lpstr>How to get: automated captions</vt:lpstr>
      <vt:lpstr>How to get: edited captions</vt:lpstr>
      <vt:lpstr>Caption-editing software</vt:lpstr>
      <vt:lpstr>Types of caption files</vt:lpstr>
      <vt:lpstr>Social media &amp; captions</vt:lpstr>
      <vt:lpstr>Why edited captions?</vt:lpstr>
      <vt:lpstr>A quick note about audio description</vt:lpstr>
      <vt:lpstr>And ASL:</vt:lpstr>
      <vt:lpstr>This is known as Language Access.</vt:lpstr>
      <vt:lpstr>During online presentations, workshops, and events:</vt:lpstr>
      <vt:lpstr>After online presentations, workshops, and events:</vt:lpstr>
      <vt:lpstr>Types of transcripts:</vt:lpstr>
      <vt:lpstr>Automated transcripts:</vt:lpstr>
      <vt:lpstr>Pros &amp; cons of automated transcripts:</vt:lpstr>
      <vt:lpstr>Pros &amp; cons of edited transcripts:</vt:lpstr>
      <vt:lpstr>How to get: edited transcripts</vt:lpstr>
      <vt:lpstr>How to edit a transcript</vt:lpstr>
      <vt:lpstr>Best practices in graphic design apply to transcripts.</vt:lpstr>
      <vt:lpstr>Edited transcripts should read like print interviews.</vt:lpstr>
      <vt:lpstr>Descriptive transcripts:</vt:lpstr>
      <vt:lpstr>This is an example of a descriptive transcript:</vt:lpstr>
      <vt:lpstr>Screencast narration</vt:lpstr>
      <vt:lpstr>A word about presentations:</vt:lpstr>
      <vt:lpstr>How to create captions for PowerPoint:</vt:lpstr>
      <vt:lpstr>How to create captions for video in PowerPoint:</vt:lpstr>
      <vt:lpstr>How to create captions for audio in PowerPoint:</vt:lpstr>
      <vt:lpstr>Four for the door:</vt:lpstr>
      <vt:lpstr>Captioning Resources</vt:lpstr>
      <vt:lpstr>Transcript Resources</vt:lpstr>
      <vt:lpstr>Language Access Resources</vt:lpstr>
      <vt:lpstr>Thank you for your time.</vt:lpstr>
    </vt:vector>
  </TitlesOfParts>
  <Manager>Audrey Homan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Multimedia: Captions and Transcripts</dc:title>
  <dc:subject/>
  <dc:creator>UVM Center on Disability and Community Inclusion</dc:creator>
  <cp:keywords/>
  <dc:description/>
  <cp:lastModifiedBy>Audrey Clare Homan</cp:lastModifiedBy>
  <cp:revision>1</cp:revision>
  <dcterms:modified xsi:type="dcterms:W3CDTF">2023-04-04T11:08:27Z</dcterms:modified>
  <cp:category/>
</cp:coreProperties>
</file>