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5544800" cy="10058400"/>
  <p:notesSz cx="155448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>
      <p:cViewPr varScale="1">
        <p:scale>
          <a:sx n="80" d="100"/>
          <a:sy n="80" d="100"/>
        </p:scale>
        <p:origin x="208" y="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35763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805863" y="0"/>
            <a:ext cx="6735762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C6321-BAD5-874E-87BC-4E803C8C8D75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149850" y="1257300"/>
            <a:ext cx="52451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54163" y="4840288"/>
            <a:ext cx="12436475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6735763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805863" y="9553575"/>
            <a:ext cx="6735762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A63E3-D54D-6C4F-A45F-F945329EC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AA63E3-D54D-6C4F-A45F-F945329EC0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9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65860" y="3118104"/>
            <a:ext cx="1321308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31720" y="5632704"/>
            <a:ext cx="1088136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77240" y="2313432"/>
            <a:ext cx="6761988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005572" y="2313432"/>
            <a:ext cx="6761988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3889" y="340268"/>
            <a:ext cx="10161905" cy="1475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7240" y="2313432"/>
            <a:ext cx="1399032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92256" y="9354312"/>
            <a:ext cx="3575304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10050" y="2743492"/>
            <a:ext cx="7245350" cy="415290"/>
          </a:xfrm>
          <a:custGeom>
            <a:avLst/>
            <a:gdLst/>
            <a:ahLst/>
            <a:cxnLst/>
            <a:rect l="l" t="t" r="r" b="b"/>
            <a:pathLst>
              <a:path w="7245350" h="415289">
                <a:moveTo>
                  <a:pt x="0" y="414693"/>
                </a:moveTo>
                <a:lnTo>
                  <a:pt x="7245350" y="414693"/>
                </a:lnTo>
                <a:lnTo>
                  <a:pt x="7245350" y="0"/>
                </a:lnTo>
                <a:lnTo>
                  <a:pt x="0" y="0"/>
                </a:lnTo>
                <a:lnTo>
                  <a:pt x="0" y="414693"/>
                </a:lnTo>
                <a:close/>
              </a:path>
            </a:pathLst>
          </a:custGeom>
          <a:solidFill>
            <a:srgbClr val="66AC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5544800" cy="2203450"/>
          </a:xfrm>
          <a:custGeom>
            <a:avLst/>
            <a:gdLst/>
            <a:ahLst/>
            <a:cxnLst/>
            <a:rect l="l" t="t" r="r" b="b"/>
            <a:pathLst>
              <a:path w="15544800" h="2203450">
                <a:moveTo>
                  <a:pt x="0" y="2203450"/>
                </a:moveTo>
                <a:lnTo>
                  <a:pt x="15544800" y="2203450"/>
                </a:lnTo>
                <a:lnTo>
                  <a:pt x="15544800" y="0"/>
                </a:lnTo>
                <a:lnTo>
                  <a:pt x="0" y="0"/>
                </a:lnTo>
                <a:lnTo>
                  <a:pt x="0" y="2203450"/>
                </a:lnTo>
                <a:close/>
              </a:path>
            </a:pathLst>
          </a:custGeom>
          <a:solidFill>
            <a:srgbClr val="66AC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197100"/>
            <a:ext cx="15544800" cy="12700"/>
          </a:xfrm>
          <a:custGeom>
            <a:avLst/>
            <a:gdLst/>
            <a:ahLst/>
            <a:cxnLst/>
            <a:rect l="l" t="t" r="r" b="b"/>
            <a:pathLst>
              <a:path w="15544800" h="12700">
                <a:moveTo>
                  <a:pt x="0" y="12700"/>
                </a:moveTo>
                <a:lnTo>
                  <a:pt x="15544800" y="12700"/>
                </a:lnTo>
                <a:lnTo>
                  <a:pt x="155448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92150" y="594850"/>
            <a:ext cx="105619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200" dirty="0"/>
              <a:t>Nurses’</a:t>
            </a:r>
            <a:r>
              <a:rPr sz="3300" spc="-125" dirty="0"/>
              <a:t> </a:t>
            </a:r>
            <a:r>
              <a:rPr sz="3300" spc="290" dirty="0"/>
              <a:t>Perceptions</a:t>
            </a:r>
            <a:r>
              <a:rPr sz="3300" spc="-125" dirty="0"/>
              <a:t> </a:t>
            </a:r>
            <a:r>
              <a:rPr sz="3300" spc="375" dirty="0"/>
              <a:t>on</a:t>
            </a:r>
            <a:r>
              <a:rPr sz="3300" spc="-125" dirty="0"/>
              <a:t> </a:t>
            </a:r>
            <a:r>
              <a:rPr sz="3300" spc="50" dirty="0"/>
              <a:t>LGBT</a:t>
            </a:r>
            <a:r>
              <a:rPr sz="3300" spc="-125" dirty="0"/>
              <a:t> </a:t>
            </a:r>
            <a:r>
              <a:rPr sz="3300" spc="280" dirty="0"/>
              <a:t>Health</a:t>
            </a:r>
            <a:r>
              <a:rPr sz="3300" spc="-125" dirty="0"/>
              <a:t> </a:t>
            </a:r>
            <a:r>
              <a:rPr sz="3300" spc="-325" dirty="0"/>
              <a:t>&amp;</a:t>
            </a:r>
            <a:r>
              <a:rPr sz="3300" spc="-120" dirty="0"/>
              <a:t> </a:t>
            </a:r>
            <a:r>
              <a:rPr sz="3300" spc="280" dirty="0"/>
              <a:t>Health</a:t>
            </a:r>
            <a:r>
              <a:rPr sz="3300" spc="-125" dirty="0"/>
              <a:t> </a:t>
            </a:r>
            <a:r>
              <a:rPr sz="3300" spc="140" dirty="0"/>
              <a:t>Care</a:t>
            </a:r>
            <a:endParaRPr sz="3300"/>
          </a:p>
        </p:txBody>
      </p:sp>
      <p:sp>
        <p:nvSpPr>
          <p:cNvPr id="6" name="object 6"/>
          <p:cNvSpPr txBox="1"/>
          <p:nvPr/>
        </p:nvSpPr>
        <p:spPr>
          <a:xfrm>
            <a:off x="692147" y="1123222"/>
            <a:ext cx="9023350" cy="1278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17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Australia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7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7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U.S.</a:t>
            </a:r>
            <a:r>
              <a:rPr sz="2100" b="1" spc="-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204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60" dirty="0">
                <a:solidFill>
                  <a:srgbClr val="FFFFFF"/>
                </a:solidFill>
                <a:latin typeface="Times New Roman"/>
                <a:cs typeface="Times New Roman"/>
              </a:rPr>
              <a:t>focus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215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2100" b="1" spc="-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Transgender</a:t>
            </a:r>
            <a:r>
              <a:rPr sz="21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Health</a:t>
            </a:r>
            <a:endParaRPr sz="2100">
              <a:latin typeface="Times New Roman"/>
              <a:cs typeface="Times New Roman"/>
            </a:endParaRPr>
          </a:p>
          <a:p>
            <a:pPr marL="13335" marR="5080">
              <a:lnSpc>
                <a:spcPts val="1700"/>
              </a:lnSpc>
              <a:spcBef>
                <a:spcPts val="1585"/>
              </a:spcBef>
            </a:pPr>
            <a:r>
              <a:rPr sz="1500" i="1" spc="15" dirty="0">
                <a:solidFill>
                  <a:srgbClr val="FFFFFF"/>
                </a:solidFill>
                <a:latin typeface="BrownPro"/>
                <a:cs typeface="BrownPro"/>
              </a:rPr>
              <a:t>MARISSA </a:t>
            </a:r>
            <a:r>
              <a:rPr sz="1500" i="1" spc="10" dirty="0">
                <a:solidFill>
                  <a:srgbClr val="FFFFFF"/>
                </a:solidFill>
                <a:latin typeface="BrownPro"/>
                <a:cs typeface="BrownPro"/>
              </a:rPr>
              <a:t>GORMAN, </a:t>
            </a:r>
            <a:r>
              <a:rPr sz="1500" i="1" spc="5" dirty="0">
                <a:solidFill>
                  <a:srgbClr val="FFFFFF"/>
                </a:solidFill>
                <a:latin typeface="BrownPro"/>
                <a:cs typeface="BrownPro"/>
              </a:rPr>
              <a:t>ADVISORS: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STUART </a:t>
            </a:r>
            <a:r>
              <a:rPr sz="1500" i="1" dirty="0">
                <a:solidFill>
                  <a:srgbClr val="FFFFFF"/>
                </a:solidFill>
                <a:latin typeface="BrownPro"/>
                <a:cs typeface="BrownPro"/>
              </a:rPr>
              <a:t>WHITNEY, </a:t>
            </a:r>
            <a:r>
              <a:rPr sz="1500" i="1" spc="5" dirty="0">
                <a:solidFill>
                  <a:srgbClr val="FFFFFF"/>
                </a:solidFill>
                <a:latin typeface="BrownPro"/>
                <a:cs typeface="BrownPro"/>
              </a:rPr>
              <a:t>GE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WU, </a:t>
            </a:r>
            <a:r>
              <a:rPr sz="1500" i="1" spc="25" dirty="0">
                <a:solidFill>
                  <a:srgbClr val="FFFFFF"/>
                </a:solidFill>
                <a:latin typeface="BrownPro"/>
                <a:cs typeface="BrownPro"/>
              </a:rPr>
              <a:t>LAURA </a:t>
            </a:r>
            <a:r>
              <a:rPr sz="1500" i="1" spc="15" dirty="0">
                <a:solidFill>
                  <a:srgbClr val="FFFFFF"/>
                </a:solidFill>
                <a:latin typeface="BrownPro"/>
                <a:cs typeface="BrownPro"/>
              </a:rPr>
              <a:t>LEWIS,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STUART </a:t>
            </a:r>
            <a:r>
              <a:rPr sz="1500" i="1" dirty="0">
                <a:solidFill>
                  <a:srgbClr val="FFFFFF"/>
                </a:solidFill>
                <a:latin typeface="BrownPro"/>
                <a:cs typeface="BrownPro"/>
              </a:rPr>
              <a:t>WHITNEY, </a:t>
            </a:r>
            <a:r>
              <a:rPr sz="1500" i="1" spc="5" dirty="0">
                <a:solidFill>
                  <a:srgbClr val="FFFFFF"/>
                </a:solidFill>
                <a:latin typeface="BrownPro"/>
                <a:cs typeface="BrownPro"/>
              </a:rPr>
              <a:t>GE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WU,  </a:t>
            </a:r>
            <a:r>
              <a:rPr sz="1500" i="1" spc="25" dirty="0">
                <a:solidFill>
                  <a:srgbClr val="FFFFFF"/>
                </a:solidFill>
                <a:latin typeface="BrownPro"/>
                <a:cs typeface="BrownPro"/>
              </a:rPr>
              <a:t>LAURA </a:t>
            </a:r>
            <a:r>
              <a:rPr sz="1500" i="1" spc="15" dirty="0">
                <a:solidFill>
                  <a:srgbClr val="FFFFFF"/>
                </a:solidFill>
                <a:latin typeface="BrownPro"/>
                <a:cs typeface="BrownPro"/>
              </a:rPr>
              <a:t>LEWIS,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STUART </a:t>
            </a:r>
            <a:r>
              <a:rPr sz="1500" i="1" dirty="0">
                <a:solidFill>
                  <a:srgbClr val="FFFFFF"/>
                </a:solidFill>
                <a:latin typeface="BrownPro"/>
                <a:cs typeface="BrownPro"/>
              </a:rPr>
              <a:t>WHITNEY, </a:t>
            </a:r>
            <a:r>
              <a:rPr sz="1500" i="1" spc="5" dirty="0">
                <a:solidFill>
                  <a:srgbClr val="FFFFFF"/>
                </a:solidFill>
                <a:latin typeface="BrownPro"/>
                <a:cs typeface="BrownPro"/>
              </a:rPr>
              <a:t>GE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WU, </a:t>
            </a:r>
            <a:r>
              <a:rPr sz="1500" i="1" spc="25" dirty="0">
                <a:solidFill>
                  <a:srgbClr val="FFFFFF"/>
                </a:solidFill>
                <a:latin typeface="BrownPro"/>
                <a:cs typeface="BrownPro"/>
              </a:rPr>
              <a:t>LAURA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STUART </a:t>
            </a:r>
            <a:r>
              <a:rPr sz="1500" i="1" dirty="0">
                <a:solidFill>
                  <a:srgbClr val="FFFFFF"/>
                </a:solidFill>
                <a:latin typeface="BrownPro"/>
                <a:cs typeface="BrownPro"/>
              </a:rPr>
              <a:t>WHITNEY, </a:t>
            </a:r>
            <a:r>
              <a:rPr sz="1500" i="1" spc="5" dirty="0">
                <a:solidFill>
                  <a:srgbClr val="FFFFFF"/>
                </a:solidFill>
                <a:latin typeface="BrownPro"/>
                <a:cs typeface="BrownPro"/>
              </a:rPr>
              <a:t>GE </a:t>
            </a:r>
            <a:r>
              <a:rPr sz="1500" i="1" spc="-5" dirty="0">
                <a:solidFill>
                  <a:srgbClr val="FFFFFF"/>
                </a:solidFill>
                <a:latin typeface="BrownPro"/>
                <a:cs typeface="BrownPro"/>
              </a:rPr>
              <a:t>WU, </a:t>
            </a:r>
            <a:r>
              <a:rPr sz="1500" i="1" spc="20" dirty="0">
                <a:solidFill>
                  <a:srgbClr val="FFFFFF"/>
                </a:solidFill>
                <a:latin typeface="BrownPro"/>
                <a:cs typeface="BrownPro"/>
              </a:rPr>
              <a:t>LAURA</a:t>
            </a:r>
            <a:r>
              <a:rPr sz="1500" i="1" spc="170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500" i="1" spc="20" dirty="0">
                <a:solidFill>
                  <a:srgbClr val="FFFFFF"/>
                </a:solidFill>
                <a:latin typeface="BrownPro"/>
                <a:cs typeface="BrownPro"/>
              </a:rPr>
              <a:t>LEWIS</a:t>
            </a:r>
            <a:endParaRPr sz="1500">
              <a:latin typeface="BrownPro"/>
              <a:cs typeface="BrownPro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500" i="1" dirty="0">
                <a:solidFill>
                  <a:srgbClr val="FFFFFF"/>
                </a:solidFill>
                <a:latin typeface="BrownPro"/>
                <a:cs typeface="BrownPro"/>
              </a:rPr>
              <a:t>,</a:t>
            </a:r>
            <a:endParaRPr sz="1500">
              <a:latin typeface="BrownPro"/>
              <a:cs typeface="BrownPr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2150" y="336550"/>
            <a:ext cx="369125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2108835" algn="l"/>
              </a:tabLst>
            </a:pPr>
            <a:r>
              <a:rPr sz="1400" b="1" spc="220" dirty="0">
                <a:solidFill>
                  <a:srgbClr val="FFFFFF"/>
                </a:solidFill>
                <a:latin typeface="BrownPro"/>
                <a:cs typeface="BrownPro"/>
              </a:rPr>
              <a:t>THE	</a:t>
            </a:r>
            <a:r>
              <a:rPr sz="1400" b="1" spc="275" dirty="0">
                <a:solidFill>
                  <a:srgbClr val="FFFFFF"/>
                </a:solidFill>
                <a:latin typeface="BrownPro"/>
                <a:cs typeface="BrownPro"/>
              </a:rPr>
              <a:t>UNIVER</a:t>
            </a:r>
            <a:r>
              <a:rPr sz="1400" b="1" spc="-20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400" b="1" spc="220" dirty="0">
                <a:solidFill>
                  <a:srgbClr val="FFFFFF"/>
                </a:solidFill>
                <a:latin typeface="BrownPro"/>
                <a:cs typeface="BrownPro"/>
              </a:rPr>
              <a:t>SIT</a:t>
            </a:r>
            <a:r>
              <a:rPr sz="1400" b="1" spc="15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BrownPro"/>
                <a:cs typeface="BrownPro"/>
              </a:rPr>
              <a:t>Y	</a:t>
            </a:r>
            <a:r>
              <a:rPr sz="1400" b="1" spc="165" dirty="0">
                <a:solidFill>
                  <a:srgbClr val="FFFFFF"/>
                </a:solidFill>
                <a:latin typeface="BrownPro"/>
                <a:cs typeface="BrownPro"/>
              </a:rPr>
              <a:t>OF</a:t>
            </a:r>
            <a:r>
              <a:rPr sz="1400" b="1" spc="560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400" b="1" spc="285" dirty="0">
                <a:solidFill>
                  <a:srgbClr val="FFFFFF"/>
                </a:solidFill>
                <a:latin typeface="BrownPro"/>
                <a:cs typeface="BrownPro"/>
              </a:rPr>
              <a:t>VERMONT</a:t>
            </a:r>
            <a:r>
              <a:rPr sz="1400" b="1" spc="-45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endParaRPr sz="1400">
              <a:latin typeface="BrownPro"/>
              <a:cs typeface="BrownPr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8025" y="6099175"/>
            <a:ext cx="3194050" cy="3498850"/>
          </a:xfrm>
          <a:custGeom>
            <a:avLst/>
            <a:gdLst/>
            <a:ahLst/>
            <a:cxnLst/>
            <a:rect l="l" t="t" r="r" b="b"/>
            <a:pathLst>
              <a:path w="3194050" h="3498850">
                <a:moveTo>
                  <a:pt x="0" y="3498850"/>
                </a:moveTo>
                <a:lnTo>
                  <a:pt x="3194050" y="3498850"/>
                </a:lnTo>
                <a:lnTo>
                  <a:pt x="3194050" y="0"/>
                </a:lnTo>
                <a:lnTo>
                  <a:pt x="0" y="0"/>
                </a:lnTo>
                <a:lnTo>
                  <a:pt x="0" y="349885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10050" y="2746375"/>
            <a:ext cx="7239000" cy="5864225"/>
          </a:xfrm>
          <a:custGeom>
            <a:avLst/>
            <a:gdLst/>
            <a:ahLst/>
            <a:cxnLst/>
            <a:rect l="l" t="t" r="r" b="b"/>
            <a:pathLst>
              <a:path w="7239000" h="5864225">
                <a:moveTo>
                  <a:pt x="0" y="5864225"/>
                </a:moveTo>
                <a:lnTo>
                  <a:pt x="7239000" y="5864225"/>
                </a:lnTo>
                <a:lnTo>
                  <a:pt x="7239000" y="0"/>
                </a:lnTo>
                <a:lnTo>
                  <a:pt x="0" y="0"/>
                </a:lnTo>
                <a:lnTo>
                  <a:pt x="0" y="5864225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10050" y="8896350"/>
            <a:ext cx="10765790" cy="704850"/>
          </a:xfrm>
          <a:custGeom>
            <a:avLst/>
            <a:gdLst/>
            <a:ahLst/>
            <a:cxnLst/>
            <a:rect l="l" t="t" r="r" b="b"/>
            <a:pathLst>
              <a:path w="10765790" h="704850">
                <a:moveTo>
                  <a:pt x="0" y="704850"/>
                </a:moveTo>
                <a:lnTo>
                  <a:pt x="10765663" y="704850"/>
                </a:lnTo>
                <a:lnTo>
                  <a:pt x="10765663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66AC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778488" y="2746375"/>
            <a:ext cx="3194050" cy="5859780"/>
          </a:xfrm>
          <a:custGeom>
            <a:avLst/>
            <a:gdLst/>
            <a:ahLst/>
            <a:cxnLst/>
            <a:rect l="l" t="t" r="r" b="b"/>
            <a:pathLst>
              <a:path w="3194050" h="5859780">
                <a:moveTo>
                  <a:pt x="0" y="5859780"/>
                </a:moveTo>
                <a:lnTo>
                  <a:pt x="3194050" y="5859780"/>
                </a:lnTo>
                <a:lnTo>
                  <a:pt x="3194050" y="0"/>
                </a:lnTo>
                <a:lnTo>
                  <a:pt x="0" y="0"/>
                </a:lnTo>
                <a:lnTo>
                  <a:pt x="0" y="585978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8025" y="2746375"/>
            <a:ext cx="3200400" cy="3152775"/>
          </a:xfrm>
          <a:custGeom>
            <a:avLst/>
            <a:gdLst/>
            <a:ahLst/>
            <a:cxnLst/>
            <a:rect l="l" t="t" r="r" b="b"/>
            <a:pathLst>
              <a:path w="3200400" h="3152775">
                <a:moveTo>
                  <a:pt x="0" y="3152775"/>
                </a:moveTo>
                <a:lnTo>
                  <a:pt x="3200400" y="3152775"/>
                </a:lnTo>
                <a:lnTo>
                  <a:pt x="3200400" y="0"/>
                </a:lnTo>
                <a:lnTo>
                  <a:pt x="0" y="0"/>
                </a:lnTo>
                <a:lnTo>
                  <a:pt x="0" y="3152775"/>
                </a:lnTo>
                <a:close/>
              </a:path>
            </a:pathLst>
          </a:custGeom>
          <a:solidFill>
            <a:srgbClr val="66AC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08025" y="2746375"/>
            <a:ext cx="3200400" cy="510540"/>
          </a:xfrm>
          <a:prstGeom prst="rect">
            <a:avLst/>
          </a:prstGeom>
          <a:solidFill>
            <a:srgbClr val="66AC47"/>
          </a:solidFill>
        </p:spPr>
        <p:txBody>
          <a:bodyPr vert="horz" wrap="square" lIns="0" tIns="210185" rIns="0" bIns="0" rtlCol="0">
            <a:spAutoFit/>
          </a:bodyPr>
          <a:lstStyle/>
          <a:p>
            <a:pPr marL="252729">
              <a:lnSpc>
                <a:spcPct val="100000"/>
              </a:lnSpc>
              <a:spcBef>
                <a:spcPts val="1655"/>
              </a:spcBef>
            </a:pPr>
            <a:r>
              <a:rPr sz="1600" b="1" spc="10" dirty="0">
                <a:solidFill>
                  <a:srgbClr val="FFFFFF"/>
                </a:solidFill>
                <a:latin typeface="BrownPro"/>
                <a:cs typeface="BrownPro"/>
              </a:rPr>
              <a:t>INTRODUCTION</a:t>
            </a:r>
            <a:endParaRPr sz="1600">
              <a:latin typeface="BrownPro"/>
              <a:cs typeface="BrownPr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1200" y="6102350"/>
            <a:ext cx="3187700" cy="401320"/>
          </a:xfrm>
          <a:prstGeom prst="rect">
            <a:avLst/>
          </a:prstGeom>
          <a:solidFill>
            <a:srgbClr val="66AC47"/>
          </a:solidFill>
        </p:spPr>
        <p:txBody>
          <a:bodyPr vert="horz" wrap="square" lIns="0" tIns="69850" rIns="0" bIns="0" rtlCol="0">
            <a:spAutoFit/>
          </a:bodyPr>
          <a:lstStyle/>
          <a:p>
            <a:pPr marL="249554">
              <a:lnSpc>
                <a:spcPct val="100000"/>
              </a:lnSpc>
              <a:spcBef>
                <a:spcPts val="550"/>
              </a:spcBef>
            </a:pPr>
            <a:r>
              <a:rPr sz="1600" b="1" spc="95" dirty="0">
                <a:solidFill>
                  <a:srgbClr val="FFFFFF"/>
                </a:solidFill>
                <a:latin typeface="BrownPro"/>
                <a:cs typeface="BrownPro"/>
              </a:rPr>
              <a:t>METHOD</a:t>
            </a:r>
            <a:endParaRPr sz="1600">
              <a:latin typeface="BrownPro"/>
              <a:cs typeface="BrownPr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10050" y="8896350"/>
            <a:ext cx="1146175" cy="704850"/>
          </a:xfrm>
          <a:prstGeom prst="rect">
            <a:avLst/>
          </a:prstGeom>
          <a:solidFill>
            <a:srgbClr val="66AC47"/>
          </a:solidFill>
        </p:spPr>
        <p:txBody>
          <a:bodyPr vert="horz" wrap="square" lIns="0" tIns="11684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920"/>
              </a:spcBef>
            </a:pPr>
            <a:r>
              <a:rPr sz="1200" b="1" spc="10" dirty="0">
                <a:solidFill>
                  <a:srgbClr val="FFFFFF"/>
                </a:solidFill>
                <a:latin typeface="BrownPro"/>
                <a:cs typeface="BrownPro"/>
              </a:rPr>
              <a:t>REFERENCES</a:t>
            </a:r>
            <a:endParaRPr sz="1200">
              <a:latin typeface="BrownPro"/>
              <a:cs typeface="BrownPr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95800" y="3500361"/>
            <a:ext cx="3200400" cy="1706880"/>
          </a:xfrm>
          <a:prstGeom prst="rect">
            <a:avLst/>
          </a:prstGeom>
          <a:solidFill>
            <a:srgbClr val="B2D33E"/>
          </a:solidFill>
        </p:spPr>
        <p:txBody>
          <a:bodyPr vert="horz" wrap="square" lIns="0" tIns="4445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350"/>
              </a:spcBef>
            </a:pPr>
            <a:r>
              <a:rPr sz="1000" b="1" spc="15" dirty="0">
                <a:solidFill>
                  <a:srgbClr val="231F20"/>
                </a:solidFill>
                <a:latin typeface="BrownPro"/>
                <a:cs typeface="BrownPro"/>
              </a:rPr>
              <a:t>GRAPH </a:t>
            </a:r>
            <a:r>
              <a:rPr sz="1000" b="1" spc="5" dirty="0">
                <a:solidFill>
                  <a:srgbClr val="231F20"/>
                </a:solidFill>
                <a:latin typeface="BrownPro"/>
                <a:cs typeface="BrownPro"/>
              </a:rPr>
              <a:t>OR </a:t>
            </a:r>
            <a:r>
              <a:rPr sz="1000" b="1" spc="-5" dirty="0">
                <a:solidFill>
                  <a:srgbClr val="231F20"/>
                </a:solidFill>
                <a:latin typeface="BrownPro"/>
                <a:cs typeface="BrownPro"/>
              </a:rPr>
              <a:t>CHART</a:t>
            </a:r>
            <a:r>
              <a:rPr sz="1000" b="1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b="1" spc="10" dirty="0">
                <a:solidFill>
                  <a:srgbClr val="231F20"/>
                </a:solidFill>
                <a:latin typeface="BrownPro"/>
                <a:cs typeface="BrownPro"/>
              </a:rPr>
              <a:t>HEADLINE</a:t>
            </a:r>
            <a:endParaRPr sz="1000">
              <a:latin typeface="BrownPro"/>
              <a:cs typeface="BrownPr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5800" y="6059170"/>
            <a:ext cx="3200400" cy="1706880"/>
          </a:xfrm>
          <a:prstGeom prst="rect">
            <a:avLst/>
          </a:prstGeom>
          <a:solidFill>
            <a:srgbClr val="B2D33E"/>
          </a:solidFill>
        </p:spPr>
        <p:txBody>
          <a:bodyPr vert="horz" wrap="square" lIns="0" tIns="9080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15"/>
              </a:spcBef>
            </a:pPr>
            <a:r>
              <a:rPr sz="1000" b="1" spc="15" dirty="0">
                <a:solidFill>
                  <a:srgbClr val="231F20"/>
                </a:solidFill>
                <a:latin typeface="BrownPro"/>
                <a:cs typeface="BrownPro"/>
              </a:rPr>
              <a:t>GRAPH </a:t>
            </a:r>
            <a:r>
              <a:rPr sz="1000" b="1" spc="5" dirty="0">
                <a:solidFill>
                  <a:srgbClr val="231F20"/>
                </a:solidFill>
                <a:latin typeface="BrownPro"/>
                <a:cs typeface="BrownPro"/>
              </a:rPr>
              <a:t>OR </a:t>
            </a:r>
            <a:r>
              <a:rPr sz="1000" b="1" spc="-5" dirty="0">
                <a:solidFill>
                  <a:srgbClr val="231F20"/>
                </a:solidFill>
                <a:latin typeface="BrownPro"/>
                <a:cs typeface="BrownPro"/>
              </a:rPr>
              <a:t>CHART</a:t>
            </a:r>
            <a:r>
              <a:rPr sz="1000" b="1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b="1" spc="10" dirty="0">
                <a:solidFill>
                  <a:srgbClr val="231F20"/>
                </a:solidFill>
                <a:latin typeface="BrownPro"/>
                <a:cs typeface="BrownPro"/>
              </a:rPr>
              <a:t>HEADLINE</a:t>
            </a:r>
            <a:endParaRPr sz="1000">
              <a:latin typeface="BrownPro"/>
              <a:cs typeface="BrownPr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86700" y="3500361"/>
            <a:ext cx="3200400" cy="1706880"/>
          </a:xfrm>
          <a:prstGeom prst="rect">
            <a:avLst/>
          </a:prstGeom>
          <a:solidFill>
            <a:srgbClr val="B2D33E"/>
          </a:solidFill>
        </p:spPr>
        <p:txBody>
          <a:bodyPr vert="horz" wrap="square" lIns="0" tIns="44450" rIns="0" bIns="0" rtlCol="0">
            <a:spAutoFit/>
          </a:bodyPr>
          <a:lstStyle/>
          <a:p>
            <a:pPr marL="188595">
              <a:lnSpc>
                <a:spcPct val="100000"/>
              </a:lnSpc>
              <a:spcBef>
                <a:spcPts val="350"/>
              </a:spcBef>
            </a:pPr>
            <a:r>
              <a:rPr sz="1000" b="1" spc="15" dirty="0">
                <a:solidFill>
                  <a:srgbClr val="231F20"/>
                </a:solidFill>
                <a:latin typeface="BrownPro"/>
                <a:cs typeface="BrownPro"/>
              </a:rPr>
              <a:t>GRAPH </a:t>
            </a:r>
            <a:r>
              <a:rPr sz="1000" b="1" spc="5" dirty="0">
                <a:solidFill>
                  <a:srgbClr val="231F20"/>
                </a:solidFill>
                <a:latin typeface="BrownPro"/>
                <a:cs typeface="BrownPro"/>
              </a:rPr>
              <a:t>OR </a:t>
            </a:r>
            <a:r>
              <a:rPr sz="1000" b="1" spc="-5" dirty="0">
                <a:solidFill>
                  <a:srgbClr val="231F20"/>
                </a:solidFill>
                <a:latin typeface="BrownPro"/>
                <a:cs typeface="BrownPro"/>
              </a:rPr>
              <a:t>CHART</a:t>
            </a:r>
            <a:r>
              <a:rPr sz="1000" b="1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b="1" spc="10" dirty="0">
                <a:solidFill>
                  <a:srgbClr val="231F20"/>
                </a:solidFill>
                <a:latin typeface="BrownPro"/>
                <a:cs typeface="BrownPro"/>
              </a:rPr>
              <a:t>HEADLINE</a:t>
            </a:r>
            <a:endParaRPr sz="1000">
              <a:latin typeface="BrownPro"/>
              <a:cs typeface="BrownPr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86700" y="6059170"/>
            <a:ext cx="3200400" cy="1706880"/>
          </a:xfrm>
          <a:prstGeom prst="rect">
            <a:avLst/>
          </a:prstGeom>
          <a:solidFill>
            <a:srgbClr val="B2D33E"/>
          </a:solidFill>
        </p:spPr>
        <p:txBody>
          <a:bodyPr vert="horz" wrap="square" lIns="0" tIns="90805" rIns="0" bIns="0" rtlCol="0">
            <a:spAutoFit/>
          </a:bodyPr>
          <a:lstStyle/>
          <a:p>
            <a:pPr marL="188595">
              <a:lnSpc>
                <a:spcPct val="100000"/>
              </a:lnSpc>
              <a:spcBef>
                <a:spcPts val="715"/>
              </a:spcBef>
            </a:pPr>
            <a:r>
              <a:rPr sz="1000" b="1" spc="15" dirty="0">
                <a:solidFill>
                  <a:srgbClr val="231F20"/>
                </a:solidFill>
                <a:latin typeface="BrownPro"/>
                <a:cs typeface="BrownPro"/>
              </a:rPr>
              <a:t>GRAPH </a:t>
            </a:r>
            <a:r>
              <a:rPr sz="1000" b="1" spc="5" dirty="0">
                <a:solidFill>
                  <a:srgbClr val="231F20"/>
                </a:solidFill>
                <a:latin typeface="BrownPro"/>
                <a:cs typeface="BrownPro"/>
              </a:rPr>
              <a:t>OR </a:t>
            </a:r>
            <a:r>
              <a:rPr sz="1000" b="1" spc="-5" dirty="0">
                <a:solidFill>
                  <a:srgbClr val="231F20"/>
                </a:solidFill>
                <a:latin typeface="BrownPro"/>
                <a:cs typeface="BrownPro"/>
              </a:rPr>
              <a:t>CHART</a:t>
            </a:r>
            <a:r>
              <a:rPr sz="1000" b="1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b="1" spc="10" dirty="0">
                <a:solidFill>
                  <a:srgbClr val="231F20"/>
                </a:solidFill>
                <a:latin typeface="BrownPro"/>
                <a:cs typeface="BrownPro"/>
              </a:rPr>
              <a:t>HEADLINE</a:t>
            </a:r>
            <a:endParaRPr sz="1000">
              <a:latin typeface="BrownPro"/>
              <a:cs typeface="BrownPr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781663" y="3383616"/>
            <a:ext cx="3187700" cy="4904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0" marR="443865">
              <a:lnSpc>
                <a:spcPct val="121200"/>
              </a:lnSpc>
              <a:spcBef>
                <a:spcPts val="100"/>
              </a:spcBef>
              <a:buAutoNum type="arabicPeriod"/>
              <a:tabLst>
                <a:tab pos="356235" algn="l"/>
              </a:tabLst>
            </a:pPr>
            <a:r>
              <a:rPr sz="1100" spc="40" dirty="0">
                <a:solidFill>
                  <a:srgbClr val="231F20"/>
                </a:solidFill>
                <a:latin typeface="Times New Roman"/>
                <a:cs typeface="Times New Roman"/>
              </a:rPr>
              <a:t>Discussion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question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100" spc="45" dirty="0">
                <a:solidFill>
                  <a:srgbClr val="231F20"/>
                </a:solidFill>
                <a:latin typeface="Times New Roman"/>
                <a:cs typeface="Times New Roman"/>
              </a:rPr>
              <a:t>generate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opportunity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deeper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into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any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these 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sections..</a:t>
            </a:r>
            <a:endParaRPr sz="1100">
              <a:latin typeface="Times New Roman"/>
              <a:cs typeface="Times New Roman"/>
            </a:endParaRPr>
          </a:p>
          <a:p>
            <a:pPr marL="190500" marR="535940">
              <a:lnSpc>
                <a:spcPct val="121300"/>
              </a:lnSpc>
              <a:buAutoNum type="arabicPeriod"/>
              <a:tabLst>
                <a:tab pos="356235" algn="l"/>
              </a:tabLst>
            </a:pP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 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 </a:t>
            </a:r>
            <a:r>
              <a:rPr sz="1100" spc="45" dirty="0">
                <a:solidFill>
                  <a:srgbClr val="231F20"/>
                </a:solidFill>
                <a:latin typeface="Times New Roman"/>
                <a:cs typeface="Times New Roman"/>
              </a:rPr>
              <a:t>brown.</a:t>
            </a:r>
            <a:endParaRPr sz="1100">
              <a:latin typeface="Times New Roman"/>
              <a:cs typeface="Times New Roman"/>
            </a:endParaRPr>
          </a:p>
          <a:p>
            <a:pPr marL="190500" marR="494030">
              <a:lnSpc>
                <a:spcPct val="121200"/>
              </a:lnSpc>
              <a:buAutoNum type="arabicPeriod"/>
              <a:tabLst>
                <a:tab pos="384175" algn="l"/>
              </a:tabLst>
            </a:pP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 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 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asdkj.</a:t>
            </a:r>
            <a:endParaRPr sz="1100">
              <a:latin typeface="Times New Roman"/>
              <a:cs typeface="Times New Roman"/>
            </a:endParaRPr>
          </a:p>
          <a:p>
            <a:pPr marL="190500" marR="409575">
              <a:lnSpc>
                <a:spcPct val="121200"/>
              </a:lnSpc>
              <a:buAutoNum type="arabicPeriod"/>
              <a:tabLst>
                <a:tab pos="384175" algn="l"/>
              </a:tabLst>
            </a:pP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 box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 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 box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 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endParaRPr sz="1100">
              <a:latin typeface="Times New Roman"/>
              <a:cs typeface="Times New Roman"/>
            </a:endParaRPr>
          </a:p>
          <a:p>
            <a:pPr marL="190500" marR="443865">
              <a:lnSpc>
                <a:spcPct val="121200"/>
              </a:lnSpc>
              <a:buAutoNum type="arabicPeriod"/>
              <a:tabLst>
                <a:tab pos="356235" algn="l"/>
              </a:tabLst>
            </a:pPr>
            <a:r>
              <a:rPr sz="1100" spc="40" dirty="0">
                <a:solidFill>
                  <a:srgbClr val="231F20"/>
                </a:solidFill>
                <a:latin typeface="Times New Roman"/>
                <a:cs typeface="Times New Roman"/>
              </a:rPr>
              <a:t>Discussion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question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100" spc="45" dirty="0">
                <a:solidFill>
                  <a:srgbClr val="231F20"/>
                </a:solidFill>
                <a:latin typeface="Times New Roman"/>
                <a:cs typeface="Times New Roman"/>
              </a:rPr>
              <a:t>generate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opportunity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deeper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into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any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these 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sections..</a:t>
            </a:r>
            <a:endParaRPr sz="1100">
              <a:latin typeface="Times New Roman"/>
              <a:cs typeface="Times New Roman"/>
            </a:endParaRPr>
          </a:p>
          <a:p>
            <a:pPr marL="190500" marR="535940">
              <a:lnSpc>
                <a:spcPct val="121200"/>
              </a:lnSpc>
              <a:buAutoNum type="arabicPeriod"/>
              <a:tabLst>
                <a:tab pos="356235" algn="l"/>
              </a:tabLst>
            </a:pP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 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83172" y="5218112"/>
            <a:ext cx="3061335" cy="6705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00"/>
              </a:spcBef>
            </a:pP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8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</a:t>
            </a:r>
            <a:r>
              <a:rPr sz="900" spc="-9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purple 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go.</a:t>
            </a:r>
            <a:endParaRPr sz="900">
              <a:latin typeface="BrownPro"/>
              <a:cs typeface="BrownPr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83172" y="7821294"/>
            <a:ext cx="3061335" cy="6705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00"/>
              </a:spcBef>
            </a:pP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8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</a:t>
            </a:r>
            <a:r>
              <a:rPr sz="900" spc="-9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purple 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go.</a:t>
            </a:r>
            <a:endParaRPr sz="900">
              <a:latin typeface="BrownPro"/>
              <a:cs typeface="BrownPr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73996" y="5218112"/>
            <a:ext cx="3061335" cy="6705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00"/>
              </a:spcBef>
            </a:pP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8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</a:t>
            </a:r>
            <a:r>
              <a:rPr sz="900" spc="-9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purple 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go.</a:t>
            </a:r>
            <a:endParaRPr sz="900">
              <a:latin typeface="BrownPro"/>
              <a:cs typeface="BrownPr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73996" y="7821294"/>
            <a:ext cx="3061335" cy="6705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00"/>
              </a:spcBef>
            </a:pP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8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 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and the</a:t>
            </a:r>
            <a:r>
              <a:rPr sz="900" spc="-9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purple  hdjad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9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go.</a:t>
            </a:r>
            <a:endParaRPr sz="900">
              <a:latin typeface="BrownPro"/>
              <a:cs typeface="BrownPr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1200" y="6593141"/>
            <a:ext cx="3187700" cy="287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9415" marR="385445" indent="-127000">
              <a:lnSpc>
                <a:spcPct val="129700"/>
              </a:lnSpc>
              <a:spcBef>
                <a:spcPts val="100"/>
              </a:spcBef>
              <a:buChar char="•"/>
              <a:tabLst>
                <a:tab pos="400050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  in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sentences</a:t>
            </a:r>
            <a:endParaRPr sz="900">
              <a:latin typeface="BrownPro"/>
              <a:cs typeface="BrownPro"/>
            </a:endParaRPr>
          </a:p>
          <a:p>
            <a:pPr marL="399415" marR="469900" indent="-127000">
              <a:lnSpc>
                <a:spcPct val="129700"/>
              </a:lnSpc>
              <a:buChar char="•"/>
              <a:tabLst>
                <a:tab pos="400050" algn="l"/>
              </a:tabLst>
            </a:pP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 into</a:t>
            </a:r>
            <a:r>
              <a:rPr sz="900" spc="-8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smaller 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chunks</a:t>
            </a:r>
            <a:endParaRPr sz="900">
              <a:latin typeface="BrownPro"/>
              <a:cs typeface="BrownPro"/>
            </a:endParaRPr>
          </a:p>
          <a:p>
            <a:pPr marL="399415" marR="383540" indent="-127000">
              <a:lnSpc>
                <a:spcPct val="129700"/>
              </a:lnSpc>
              <a:buChar char="•"/>
              <a:tabLst>
                <a:tab pos="400050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</a:t>
            </a:r>
            <a:r>
              <a:rPr sz="900" spc="-4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mation that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 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 in</a:t>
            </a:r>
            <a:r>
              <a:rPr sz="900" spc="-6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endParaRPr sz="900">
              <a:latin typeface="BrownPro"/>
              <a:cs typeface="BrownPro"/>
            </a:endParaRPr>
          </a:p>
          <a:p>
            <a:pPr marL="399415" marR="383540" indent="-127000">
              <a:lnSpc>
                <a:spcPct val="129700"/>
              </a:lnSpc>
              <a:buChar char="•"/>
              <a:tabLst>
                <a:tab pos="400050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</a:t>
            </a:r>
            <a:r>
              <a:rPr sz="900" spc="-4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mation that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beted 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 in</a:t>
            </a:r>
            <a:r>
              <a:rPr sz="900" spc="-6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endParaRPr sz="900">
              <a:latin typeface="BrownPro"/>
              <a:cs typeface="BrownPro"/>
            </a:endParaRPr>
          </a:p>
          <a:p>
            <a:pPr marL="399415" marR="385445" indent="-127000">
              <a:lnSpc>
                <a:spcPct val="129700"/>
              </a:lnSpc>
              <a:buChar char="•"/>
              <a:tabLst>
                <a:tab pos="400050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  in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sentences</a:t>
            </a:r>
            <a:endParaRPr sz="900">
              <a:latin typeface="BrownPro"/>
              <a:cs typeface="BrownPro"/>
            </a:endParaRPr>
          </a:p>
          <a:p>
            <a:pPr marL="399415" marR="469900" indent="-127000">
              <a:lnSpc>
                <a:spcPct val="129700"/>
              </a:lnSpc>
              <a:buChar char="•"/>
              <a:tabLst>
                <a:tab pos="400050" algn="l"/>
              </a:tabLst>
            </a:pP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 into</a:t>
            </a:r>
            <a:r>
              <a:rPr sz="900" spc="-8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smaller 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chunks</a:t>
            </a:r>
            <a:endParaRPr sz="900">
              <a:latin typeface="BrownPro"/>
              <a:cs typeface="BrownPr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8025" y="3269310"/>
            <a:ext cx="3200400" cy="2630170"/>
          </a:xfrm>
          <a:prstGeom prst="rect">
            <a:avLst/>
          </a:prstGeom>
          <a:solidFill>
            <a:srgbClr val="66AC47"/>
          </a:solidFill>
        </p:spPr>
        <p:txBody>
          <a:bodyPr vert="horz" wrap="square" lIns="0" tIns="93345" rIns="0" bIns="0" rtlCol="0">
            <a:spAutoFit/>
          </a:bodyPr>
          <a:lstStyle/>
          <a:p>
            <a:pPr marL="263525" marR="544830">
              <a:lnSpc>
                <a:spcPct val="130900"/>
              </a:lnSpc>
              <a:spcBef>
                <a:spcPts val="735"/>
              </a:spcBef>
            </a:pPr>
            <a:r>
              <a:rPr sz="1400" b="1" spc="114" dirty="0">
                <a:solidFill>
                  <a:srgbClr val="FFFFFF"/>
                </a:solidFill>
                <a:latin typeface="Times New Roman"/>
                <a:cs typeface="Times New Roman"/>
              </a:rPr>
              <a:t>Instead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another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block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of  </a:t>
            </a:r>
            <a:r>
              <a:rPr sz="14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text,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create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pull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30" dirty="0">
                <a:solidFill>
                  <a:srgbClr val="FFFFFF"/>
                </a:solidFill>
                <a:latin typeface="Times New Roman"/>
                <a:cs typeface="Times New Roman"/>
              </a:rPr>
              <a:t>quote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263525" marR="314325">
              <a:lnSpc>
                <a:spcPct val="130900"/>
              </a:lnSpc>
            </a:pPr>
            <a:r>
              <a:rPr sz="14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pull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3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5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essential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in- 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formation </a:t>
            </a:r>
            <a:r>
              <a:rPr sz="14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1400" b="1" spc="95" dirty="0">
                <a:solidFill>
                  <a:srgbClr val="FFFFFF"/>
                </a:solidFill>
                <a:latin typeface="Times New Roman"/>
                <a:cs typeface="Times New Roman"/>
              </a:rPr>
              <a:t>act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14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14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prompt  </a:t>
            </a:r>
            <a:r>
              <a:rPr sz="1400" b="1" spc="9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3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viewer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ask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ques-</a:t>
            </a:r>
            <a:endParaRPr sz="1400">
              <a:latin typeface="Times New Roman"/>
              <a:cs typeface="Times New Roman"/>
            </a:endParaRPr>
          </a:p>
          <a:p>
            <a:pPr marL="263525">
              <a:lnSpc>
                <a:spcPct val="100000"/>
              </a:lnSpc>
              <a:spcBef>
                <a:spcPts val="520"/>
              </a:spcBef>
            </a:pPr>
            <a:r>
              <a:rPr sz="14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tions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9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detailed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60" dirty="0">
                <a:solidFill>
                  <a:srgbClr val="FFFFFF"/>
                </a:solidFill>
                <a:latin typeface="Times New Roman"/>
                <a:cs typeface="Times New Roman"/>
              </a:rPr>
              <a:t>ex-</a:t>
            </a:r>
            <a:endParaRPr sz="1400">
              <a:latin typeface="Times New Roman"/>
              <a:cs typeface="Times New Roman"/>
            </a:endParaRPr>
          </a:p>
          <a:p>
            <a:pPr marL="263525" marR="335280">
              <a:lnSpc>
                <a:spcPct val="130900"/>
              </a:lnSpc>
            </a:pPr>
            <a:r>
              <a:rPr sz="1400" b="1" spc="114" dirty="0">
                <a:solidFill>
                  <a:srgbClr val="FFFFFF"/>
                </a:solidFill>
                <a:latin typeface="Times New Roman"/>
                <a:cs typeface="Times New Roman"/>
              </a:rPr>
              <a:t>planation.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4" dirty="0">
                <a:solidFill>
                  <a:srgbClr val="FFFFFF"/>
                </a:solidFill>
                <a:latin typeface="Times New Roman"/>
                <a:cs typeface="Times New Roman"/>
              </a:rPr>
              <a:t>Instead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30" dirty="0">
                <a:solidFill>
                  <a:srgbClr val="FFFFFF"/>
                </a:solidFill>
                <a:latin typeface="Times New Roman"/>
                <a:cs typeface="Times New Roman"/>
              </a:rPr>
              <a:t>another 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block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text,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create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pull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68474" y="8896350"/>
            <a:ext cx="9607550" cy="704850"/>
          </a:xfrm>
          <a:prstGeom prst="rect">
            <a:avLst/>
          </a:prstGeom>
          <a:solidFill>
            <a:srgbClr val="66AC47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31445" marR="266700">
              <a:lnSpc>
                <a:spcPct val="111100"/>
              </a:lnSpc>
            </a:pP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reference,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source,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</a:t>
            </a:r>
            <a:r>
              <a:rPr sz="600" spc="-3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date;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reference,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source,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source,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  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date;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source,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reference,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source,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</a:t>
            </a:r>
            <a:r>
              <a:rPr sz="600" spc="-3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date;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reference,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source,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location,</a:t>
            </a:r>
            <a:r>
              <a:rPr sz="600" spc="-3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date;</a:t>
            </a:r>
            <a:r>
              <a:rPr sz="600" spc="-3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</a:t>
            </a:r>
            <a:r>
              <a:rPr sz="6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r>
              <a:rPr sz="6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reference,</a:t>
            </a:r>
            <a:r>
              <a:rPr sz="600" spc="-2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600" dirty="0">
                <a:solidFill>
                  <a:srgbClr val="231F20"/>
                </a:solidFill>
                <a:latin typeface="BrownPro"/>
                <a:cs typeface="BrownPro"/>
              </a:rPr>
              <a:t>name </a:t>
            </a:r>
            <a:r>
              <a:rPr sz="600" spc="-5" dirty="0">
                <a:solidFill>
                  <a:srgbClr val="231F20"/>
                </a:solidFill>
                <a:latin typeface="BrownPro"/>
                <a:cs typeface="BrownPro"/>
              </a:rPr>
              <a:t>of</a:t>
            </a:r>
            <a:endParaRPr sz="600">
              <a:latin typeface="BrownPro"/>
              <a:cs typeface="BrownPro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62124" y="8896350"/>
            <a:ext cx="0" cy="791210"/>
          </a:xfrm>
          <a:custGeom>
            <a:avLst/>
            <a:gdLst/>
            <a:ahLst/>
            <a:cxnLst/>
            <a:rect l="l" t="t" r="r" b="b"/>
            <a:pathLst>
              <a:path h="791209">
                <a:moveTo>
                  <a:pt x="0" y="0"/>
                </a:moveTo>
                <a:lnTo>
                  <a:pt x="0" y="79117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0550" y="3262960"/>
            <a:ext cx="3448050" cy="0"/>
          </a:xfrm>
          <a:custGeom>
            <a:avLst/>
            <a:gdLst/>
            <a:ahLst/>
            <a:cxnLst/>
            <a:rect l="l" t="t" r="r" b="b"/>
            <a:pathLst>
              <a:path w="3448050">
                <a:moveTo>
                  <a:pt x="0" y="0"/>
                </a:moveTo>
                <a:lnTo>
                  <a:pt x="34480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216400" y="2752725"/>
            <a:ext cx="7226300" cy="405765"/>
          </a:xfrm>
          <a:prstGeom prst="rect">
            <a:avLst/>
          </a:prstGeom>
          <a:solidFill>
            <a:srgbClr val="66AC47"/>
          </a:solidFill>
        </p:spPr>
        <p:txBody>
          <a:bodyPr vert="horz" wrap="square" lIns="0" tIns="73660" rIns="0" bIns="0" rtlCol="0">
            <a:spAutoFit/>
          </a:bodyPr>
          <a:lstStyle/>
          <a:p>
            <a:pPr marL="246379">
              <a:lnSpc>
                <a:spcPct val="100000"/>
              </a:lnSpc>
              <a:spcBef>
                <a:spcPts val="580"/>
              </a:spcBef>
            </a:pPr>
            <a:r>
              <a:rPr sz="1600" b="1" spc="65" dirty="0">
                <a:solidFill>
                  <a:srgbClr val="FFFFFF"/>
                </a:solidFill>
                <a:latin typeface="BrownPro"/>
                <a:cs typeface="BrownPro"/>
              </a:rPr>
              <a:t>RESULTS</a:t>
            </a:r>
            <a:endParaRPr sz="1600">
              <a:latin typeface="BrownPro"/>
              <a:cs typeface="BrownPr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781663" y="2749550"/>
            <a:ext cx="3187700" cy="408940"/>
          </a:xfrm>
          <a:prstGeom prst="rect">
            <a:avLst/>
          </a:prstGeom>
          <a:solidFill>
            <a:srgbClr val="66AC47"/>
          </a:solidFill>
        </p:spPr>
        <p:txBody>
          <a:bodyPr vert="horz" wrap="square" lIns="0" tIns="76835" rIns="0" bIns="0" rtlCol="0">
            <a:spAutoFit/>
          </a:bodyPr>
          <a:lstStyle/>
          <a:p>
            <a:pPr marL="246379">
              <a:lnSpc>
                <a:spcPct val="100000"/>
              </a:lnSpc>
              <a:spcBef>
                <a:spcPts val="605"/>
              </a:spcBef>
            </a:pPr>
            <a:r>
              <a:rPr sz="1600" b="1" spc="90" dirty="0">
                <a:solidFill>
                  <a:srgbClr val="FFFFFF"/>
                </a:solidFill>
                <a:latin typeface="BrownPro"/>
                <a:cs typeface="BrownPro"/>
              </a:rPr>
              <a:t>QUESTIONS</a:t>
            </a:r>
            <a:endParaRPr sz="1600">
              <a:latin typeface="BrownPro"/>
              <a:cs typeface="BrownPro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683516" y="1648698"/>
            <a:ext cx="2289175" cy="115570"/>
          </a:xfrm>
          <a:custGeom>
            <a:avLst/>
            <a:gdLst/>
            <a:ahLst/>
            <a:cxnLst/>
            <a:rect l="l" t="t" r="r" b="b"/>
            <a:pathLst>
              <a:path w="2289175" h="115569">
                <a:moveTo>
                  <a:pt x="15189" y="1600"/>
                </a:moveTo>
                <a:lnTo>
                  <a:pt x="0" y="1600"/>
                </a:lnTo>
                <a:lnTo>
                  <a:pt x="0" y="113588"/>
                </a:lnTo>
                <a:lnTo>
                  <a:pt x="21590" y="113588"/>
                </a:lnTo>
                <a:lnTo>
                  <a:pt x="21590" y="51193"/>
                </a:lnTo>
                <a:lnTo>
                  <a:pt x="45379" y="51193"/>
                </a:lnTo>
                <a:lnTo>
                  <a:pt x="15189" y="1600"/>
                </a:lnTo>
                <a:close/>
              </a:path>
              <a:path w="2289175" h="115569">
                <a:moveTo>
                  <a:pt x="112001" y="51193"/>
                </a:moveTo>
                <a:lnTo>
                  <a:pt x="90411" y="51193"/>
                </a:lnTo>
                <a:lnTo>
                  <a:pt x="90411" y="113588"/>
                </a:lnTo>
                <a:lnTo>
                  <a:pt x="112001" y="113588"/>
                </a:lnTo>
                <a:lnTo>
                  <a:pt x="112001" y="51193"/>
                </a:lnTo>
                <a:close/>
              </a:path>
              <a:path w="2289175" h="115569">
                <a:moveTo>
                  <a:pt x="45379" y="51193"/>
                </a:moveTo>
                <a:lnTo>
                  <a:pt x="21590" y="51193"/>
                </a:lnTo>
                <a:lnTo>
                  <a:pt x="48475" y="95199"/>
                </a:lnTo>
                <a:lnTo>
                  <a:pt x="63525" y="95199"/>
                </a:lnTo>
                <a:lnTo>
                  <a:pt x="79757" y="68630"/>
                </a:lnTo>
                <a:lnTo>
                  <a:pt x="55994" y="68630"/>
                </a:lnTo>
                <a:lnTo>
                  <a:pt x="45379" y="51193"/>
                </a:lnTo>
                <a:close/>
              </a:path>
              <a:path w="2289175" h="115569">
                <a:moveTo>
                  <a:pt x="112001" y="1600"/>
                </a:moveTo>
                <a:lnTo>
                  <a:pt x="96812" y="1600"/>
                </a:lnTo>
                <a:lnTo>
                  <a:pt x="55994" y="68630"/>
                </a:lnTo>
                <a:lnTo>
                  <a:pt x="79757" y="68630"/>
                </a:lnTo>
                <a:lnTo>
                  <a:pt x="90411" y="51193"/>
                </a:lnTo>
                <a:lnTo>
                  <a:pt x="112001" y="51193"/>
                </a:lnTo>
                <a:lnTo>
                  <a:pt x="112001" y="1600"/>
                </a:lnTo>
                <a:close/>
              </a:path>
              <a:path w="2289175" h="115569">
                <a:moveTo>
                  <a:pt x="202412" y="1600"/>
                </a:moveTo>
                <a:lnTo>
                  <a:pt x="187210" y="1600"/>
                </a:lnTo>
                <a:lnTo>
                  <a:pt x="139204" y="113588"/>
                </a:lnTo>
                <a:lnTo>
                  <a:pt x="161772" y="113588"/>
                </a:lnTo>
                <a:lnTo>
                  <a:pt x="172326" y="88785"/>
                </a:lnTo>
                <a:lnTo>
                  <a:pt x="239786" y="88785"/>
                </a:lnTo>
                <a:lnTo>
                  <a:pt x="231565" y="69608"/>
                </a:lnTo>
                <a:lnTo>
                  <a:pt x="180492" y="69608"/>
                </a:lnTo>
                <a:lnTo>
                  <a:pt x="194729" y="36487"/>
                </a:lnTo>
                <a:lnTo>
                  <a:pt x="217367" y="36487"/>
                </a:lnTo>
                <a:lnTo>
                  <a:pt x="202412" y="1600"/>
                </a:lnTo>
                <a:close/>
              </a:path>
              <a:path w="2289175" h="115569">
                <a:moveTo>
                  <a:pt x="239786" y="88785"/>
                </a:moveTo>
                <a:lnTo>
                  <a:pt x="217297" y="88785"/>
                </a:lnTo>
                <a:lnTo>
                  <a:pt x="227850" y="113588"/>
                </a:lnTo>
                <a:lnTo>
                  <a:pt x="250418" y="113588"/>
                </a:lnTo>
                <a:lnTo>
                  <a:pt x="239786" y="88785"/>
                </a:lnTo>
                <a:close/>
              </a:path>
              <a:path w="2289175" h="115569">
                <a:moveTo>
                  <a:pt x="217367" y="36487"/>
                </a:moveTo>
                <a:lnTo>
                  <a:pt x="194729" y="36487"/>
                </a:lnTo>
                <a:lnTo>
                  <a:pt x="208978" y="69608"/>
                </a:lnTo>
                <a:lnTo>
                  <a:pt x="231565" y="69608"/>
                </a:lnTo>
                <a:lnTo>
                  <a:pt x="217367" y="36487"/>
                </a:lnTo>
                <a:close/>
              </a:path>
              <a:path w="2289175" h="115569">
                <a:moveTo>
                  <a:pt x="311213" y="20789"/>
                </a:moveTo>
                <a:lnTo>
                  <a:pt x="289636" y="20789"/>
                </a:lnTo>
                <a:lnTo>
                  <a:pt x="289636" y="113588"/>
                </a:lnTo>
                <a:lnTo>
                  <a:pt x="311213" y="113588"/>
                </a:lnTo>
                <a:lnTo>
                  <a:pt x="311213" y="20789"/>
                </a:lnTo>
                <a:close/>
              </a:path>
              <a:path w="2289175" h="115569">
                <a:moveTo>
                  <a:pt x="340817" y="1600"/>
                </a:moveTo>
                <a:lnTo>
                  <a:pt x="260032" y="1600"/>
                </a:lnTo>
                <a:lnTo>
                  <a:pt x="260032" y="20789"/>
                </a:lnTo>
                <a:lnTo>
                  <a:pt x="340817" y="20789"/>
                </a:lnTo>
                <a:lnTo>
                  <a:pt x="340817" y="1600"/>
                </a:lnTo>
                <a:close/>
              </a:path>
              <a:path w="2289175" h="115569">
                <a:moveTo>
                  <a:pt x="393623" y="1600"/>
                </a:moveTo>
                <a:lnTo>
                  <a:pt x="372046" y="1600"/>
                </a:lnTo>
                <a:lnTo>
                  <a:pt x="372046" y="113588"/>
                </a:lnTo>
                <a:lnTo>
                  <a:pt x="393623" y="113588"/>
                </a:lnTo>
                <a:lnTo>
                  <a:pt x="393623" y="63195"/>
                </a:lnTo>
                <a:lnTo>
                  <a:pt x="471233" y="63195"/>
                </a:lnTo>
                <a:lnTo>
                  <a:pt x="471233" y="44018"/>
                </a:lnTo>
                <a:lnTo>
                  <a:pt x="393623" y="44018"/>
                </a:lnTo>
                <a:lnTo>
                  <a:pt x="393623" y="1600"/>
                </a:lnTo>
                <a:close/>
              </a:path>
              <a:path w="2289175" h="115569">
                <a:moveTo>
                  <a:pt x="471233" y="63195"/>
                </a:moveTo>
                <a:lnTo>
                  <a:pt x="449656" y="63195"/>
                </a:lnTo>
                <a:lnTo>
                  <a:pt x="449656" y="113588"/>
                </a:lnTo>
                <a:lnTo>
                  <a:pt x="471233" y="113588"/>
                </a:lnTo>
                <a:lnTo>
                  <a:pt x="471233" y="63195"/>
                </a:lnTo>
                <a:close/>
              </a:path>
              <a:path w="2289175" h="115569">
                <a:moveTo>
                  <a:pt x="471233" y="1600"/>
                </a:moveTo>
                <a:lnTo>
                  <a:pt x="449656" y="1600"/>
                </a:lnTo>
                <a:lnTo>
                  <a:pt x="449656" y="44018"/>
                </a:lnTo>
                <a:lnTo>
                  <a:pt x="471233" y="44018"/>
                </a:lnTo>
                <a:lnTo>
                  <a:pt x="471233" y="1600"/>
                </a:lnTo>
                <a:close/>
              </a:path>
              <a:path w="2289175" h="115569">
                <a:moveTo>
                  <a:pt x="578446" y="1600"/>
                </a:moveTo>
                <a:lnTo>
                  <a:pt x="511263" y="1600"/>
                </a:lnTo>
                <a:lnTo>
                  <a:pt x="511263" y="113588"/>
                </a:lnTo>
                <a:lnTo>
                  <a:pt x="580047" y="113588"/>
                </a:lnTo>
                <a:lnTo>
                  <a:pt x="580047" y="94424"/>
                </a:lnTo>
                <a:lnTo>
                  <a:pt x="532841" y="94424"/>
                </a:lnTo>
                <a:lnTo>
                  <a:pt x="532841" y="63195"/>
                </a:lnTo>
                <a:lnTo>
                  <a:pt x="567245" y="63195"/>
                </a:lnTo>
                <a:lnTo>
                  <a:pt x="567245" y="44018"/>
                </a:lnTo>
                <a:lnTo>
                  <a:pt x="532841" y="44018"/>
                </a:lnTo>
                <a:lnTo>
                  <a:pt x="532841" y="20789"/>
                </a:lnTo>
                <a:lnTo>
                  <a:pt x="578446" y="20789"/>
                </a:lnTo>
                <a:lnTo>
                  <a:pt x="578446" y="1600"/>
                </a:lnTo>
                <a:close/>
              </a:path>
              <a:path w="2289175" h="115569">
                <a:moveTo>
                  <a:pt x="628853" y="1600"/>
                </a:moveTo>
                <a:lnTo>
                  <a:pt x="613664" y="1600"/>
                </a:lnTo>
                <a:lnTo>
                  <a:pt x="613664" y="113588"/>
                </a:lnTo>
                <a:lnTo>
                  <a:pt x="635254" y="113588"/>
                </a:lnTo>
                <a:lnTo>
                  <a:pt x="635254" y="51193"/>
                </a:lnTo>
                <a:lnTo>
                  <a:pt x="659052" y="51193"/>
                </a:lnTo>
                <a:lnTo>
                  <a:pt x="628853" y="1600"/>
                </a:lnTo>
                <a:close/>
              </a:path>
              <a:path w="2289175" h="115569">
                <a:moveTo>
                  <a:pt x="725665" y="51193"/>
                </a:moveTo>
                <a:lnTo>
                  <a:pt x="704075" y="51193"/>
                </a:lnTo>
                <a:lnTo>
                  <a:pt x="704075" y="113588"/>
                </a:lnTo>
                <a:lnTo>
                  <a:pt x="725665" y="113588"/>
                </a:lnTo>
                <a:lnTo>
                  <a:pt x="725665" y="51193"/>
                </a:lnTo>
                <a:close/>
              </a:path>
              <a:path w="2289175" h="115569">
                <a:moveTo>
                  <a:pt x="659052" y="51193"/>
                </a:moveTo>
                <a:lnTo>
                  <a:pt x="635254" y="51193"/>
                </a:lnTo>
                <a:lnTo>
                  <a:pt x="662139" y="95199"/>
                </a:lnTo>
                <a:lnTo>
                  <a:pt x="677189" y="95199"/>
                </a:lnTo>
                <a:lnTo>
                  <a:pt x="693421" y="68630"/>
                </a:lnTo>
                <a:lnTo>
                  <a:pt x="669671" y="68630"/>
                </a:lnTo>
                <a:lnTo>
                  <a:pt x="659052" y="51193"/>
                </a:lnTo>
                <a:close/>
              </a:path>
              <a:path w="2289175" h="115569">
                <a:moveTo>
                  <a:pt x="725665" y="1600"/>
                </a:moveTo>
                <a:lnTo>
                  <a:pt x="710476" y="1600"/>
                </a:lnTo>
                <a:lnTo>
                  <a:pt x="669671" y="68630"/>
                </a:lnTo>
                <a:lnTo>
                  <a:pt x="693421" y="68630"/>
                </a:lnTo>
                <a:lnTo>
                  <a:pt x="704075" y="51193"/>
                </a:lnTo>
                <a:lnTo>
                  <a:pt x="725665" y="51193"/>
                </a:lnTo>
                <a:lnTo>
                  <a:pt x="725665" y="1600"/>
                </a:lnTo>
                <a:close/>
              </a:path>
              <a:path w="2289175" h="115569">
                <a:moveTo>
                  <a:pt x="816076" y="1600"/>
                </a:moveTo>
                <a:lnTo>
                  <a:pt x="800874" y="1600"/>
                </a:lnTo>
                <a:lnTo>
                  <a:pt x="752868" y="113588"/>
                </a:lnTo>
                <a:lnTo>
                  <a:pt x="775436" y="113588"/>
                </a:lnTo>
                <a:lnTo>
                  <a:pt x="785990" y="88785"/>
                </a:lnTo>
                <a:lnTo>
                  <a:pt x="853450" y="88785"/>
                </a:lnTo>
                <a:lnTo>
                  <a:pt x="845229" y="69608"/>
                </a:lnTo>
                <a:lnTo>
                  <a:pt x="794156" y="69608"/>
                </a:lnTo>
                <a:lnTo>
                  <a:pt x="808393" y="36487"/>
                </a:lnTo>
                <a:lnTo>
                  <a:pt x="831031" y="36487"/>
                </a:lnTo>
                <a:lnTo>
                  <a:pt x="816076" y="1600"/>
                </a:lnTo>
                <a:close/>
              </a:path>
              <a:path w="2289175" h="115569">
                <a:moveTo>
                  <a:pt x="853450" y="88785"/>
                </a:moveTo>
                <a:lnTo>
                  <a:pt x="830961" y="88785"/>
                </a:lnTo>
                <a:lnTo>
                  <a:pt x="841527" y="113588"/>
                </a:lnTo>
                <a:lnTo>
                  <a:pt x="864082" y="113588"/>
                </a:lnTo>
                <a:lnTo>
                  <a:pt x="853450" y="88785"/>
                </a:lnTo>
                <a:close/>
              </a:path>
              <a:path w="2289175" h="115569">
                <a:moveTo>
                  <a:pt x="831031" y="36487"/>
                </a:moveTo>
                <a:lnTo>
                  <a:pt x="808393" y="36487"/>
                </a:lnTo>
                <a:lnTo>
                  <a:pt x="822629" y="69608"/>
                </a:lnTo>
                <a:lnTo>
                  <a:pt x="845229" y="69608"/>
                </a:lnTo>
                <a:lnTo>
                  <a:pt x="831031" y="36487"/>
                </a:lnTo>
                <a:close/>
              </a:path>
              <a:path w="2289175" h="115569">
                <a:moveTo>
                  <a:pt x="924877" y="20789"/>
                </a:moveTo>
                <a:lnTo>
                  <a:pt x="903300" y="20789"/>
                </a:lnTo>
                <a:lnTo>
                  <a:pt x="903300" y="113588"/>
                </a:lnTo>
                <a:lnTo>
                  <a:pt x="924877" y="113588"/>
                </a:lnTo>
                <a:lnTo>
                  <a:pt x="924877" y="20789"/>
                </a:lnTo>
                <a:close/>
              </a:path>
              <a:path w="2289175" h="115569">
                <a:moveTo>
                  <a:pt x="954481" y="1600"/>
                </a:moveTo>
                <a:lnTo>
                  <a:pt x="873683" y="1600"/>
                </a:lnTo>
                <a:lnTo>
                  <a:pt x="873683" y="20789"/>
                </a:lnTo>
                <a:lnTo>
                  <a:pt x="954481" y="20789"/>
                </a:lnTo>
                <a:lnTo>
                  <a:pt x="954481" y="1600"/>
                </a:lnTo>
                <a:close/>
              </a:path>
              <a:path w="2289175" h="115569">
                <a:moveTo>
                  <a:pt x="1007275" y="1600"/>
                </a:moveTo>
                <a:lnTo>
                  <a:pt x="985710" y="1600"/>
                </a:lnTo>
                <a:lnTo>
                  <a:pt x="985710" y="113588"/>
                </a:lnTo>
                <a:lnTo>
                  <a:pt x="1007275" y="113588"/>
                </a:lnTo>
                <a:lnTo>
                  <a:pt x="1007275" y="1600"/>
                </a:lnTo>
                <a:close/>
              </a:path>
              <a:path w="2289175" h="115569">
                <a:moveTo>
                  <a:pt x="1098334" y="0"/>
                </a:moveTo>
                <a:lnTo>
                  <a:pt x="1074398" y="4475"/>
                </a:lnTo>
                <a:lnTo>
                  <a:pt x="1055741" y="16733"/>
                </a:lnTo>
                <a:lnTo>
                  <a:pt x="1043623" y="35024"/>
                </a:lnTo>
                <a:lnTo>
                  <a:pt x="1039304" y="57594"/>
                </a:lnTo>
                <a:lnTo>
                  <a:pt x="1043673" y="80164"/>
                </a:lnTo>
                <a:lnTo>
                  <a:pt x="1055901" y="98455"/>
                </a:lnTo>
                <a:lnTo>
                  <a:pt x="1074671" y="110713"/>
                </a:lnTo>
                <a:lnTo>
                  <a:pt x="1098664" y="115188"/>
                </a:lnTo>
                <a:lnTo>
                  <a:pt x="1113261" y="113618"/>
                </a:lnTo>
                <a:lnTo>
                  <a:pt x="1126145" y="109218"/>
                </a:lnTo>
                <a:lnTo>
                  <a:pt x="1137045" y="102453"/>
                </a:lnTo>
                <a:lnTo>
                  <a:pt x="1143461" y="96024"/>
                </a:lnTo>
                <a:lnTo>
                  <a:pt x="1099146" y="96024"/>
                </a:lnTo>
                <a:lnTo>
                  <a:pt x="1084056" y="93081"/>
                </a:lnTo>
                <a:lnTo>
                  <a:pt x="1071919" y="84972"/>
                </a:lnTo>
                <a:lnTo>
                  <a:pt x="1063833" y="72782"/>
                </a:lnTo>
                <a:lnTo>
                  <a:pt x="1060894" y="57594"/>
                </a:lnTo>
                <a:lnTo>
                  <a:pt x="1063725" y="42614"/>
                </a:lnTo>
                <a:lnTo>
                  <a:pt x="1071551" y="30410"/>
                </a:lnTo>
                <a:lnTo>
                  <a:pt x="1083370" y="22197"/>
                </a:lnTo>
                <a:lnTo>
                  <a:pt x="1098181" y="19189"/>
                </a:lnTo>
                <a:lnTo>
                  <a:pt x="1136287" y="19189"/>
                </a:lnTo>
                <a:lnTo>
                  <a:pt x="1139304" y="16001"/>
                </a:lnTo>
                <a:lnTo>
                  <a:pt x="1130988" y="9381"/>
                </a:lnTo>
                <a:lnTo>
                  <a:pt x="1121276" y="4338"/>
                </a:lnTo>
                <a:lnTo>
                  <a:pt x="1110336" y="1126"/>
                </a:lnTo>
                <a:lnTo>
                  <a:pt x="1098334" y="0"/>
                </a:lnTo>
                <a:close/>
              </a:path>
              <a:path w="2289175" h="115569">
                <a:moveTo>
                  <a:pt x="1130820" y="80492"/>
                </a:moveTo>
                <a:lnTo>
                  <a:pt x="1125148" y="86498"/>
                </a:lnTo>
                <a:lnTo>
                  <a:pt x="1117979" y="91439"/>
                </a:lnTo>
                <a:lnTo>
                  <a:pt x="1109312" y="94790"/>
                </a:lnTo>
                <a:lnTo>
                  <a:pt x="1099146" y="96024"/>
                </a:lnTo>
                <a:lnTo>
                  <a:pt x="1143461" y="96024"/>
                </a:lnTo>
                <a:lnTo>
                  <a:pt x="1145692" y="93789"/>
                </a:lnTo>
                <a:lnTo>
                  <a:pt x="1130820" y="80492"/>
                </a:lnTo>
                <a:close/>
              </a:path>
              <a:path w="2289175" h="115569">
                <a:moveTo>
                  <a:pt x="1136287" y="19189"/>
                </a:moveTo>
                <a:lnTo>
                  <a:pt x="1098181" y="19189"/>
                </a:lnTo>
                <a:lnTo>
                  <a:pt x="1106143" y="20046"/>
                </a:lnTo>
                <a:lnTo>
                  <a:pt x="1113402" y="22434"/>
                </a:lnTo>
                <a:lnTo>
                  <a:pt x="1119852" y="26079"/>
                </a:lnTo>
                <a:lnTo>
                  <a:pt x="1125385" y="30708"/>
                </a:lnTo>
                <a:lnTo>
                  <a:pt x="1136287" y="19189"/>
                </a:lnTo>
                <a:close/>
              </a:path>
              <a:path w="2289175" h="115569">
                <a:moveTo>
                  <a:pt x="1229728" y="1600"/>
                </a:moveTo>
                <a:lnTo>
                  <a:pt x="1214526" y="1600"/>
                </a:lnTo>
                <a:lnTo>
                  <a:pt x="1166520" y="113588"/>
                </a:lnTo>
                <a:lnTo>
                  <a:pt x="1189062" y="113588"/>
                </a:lnTo>
                <a:lnTo>
                  <a:pt x="1199629" y="88785"/>
                </a:lnTo>
                <a:lnTo>
                  <a:pt x="1267092" y="88785"/>
                </a:lnTo>
                <a:lnTo>
                  <a:pt x="1258873" y="69608"/>
                </a:lnTo>
                <a:lnTo>
                  <a:pt x="1207795" y="69608"/>
                </a:lnTo>
                <a:lnTo>
                  <a:pt x="1222044" y="36487"/>
                </a:lnTo>
                <a:lnTo>
                  <a:pt x="1244679" y="36487"/>
                </a:lnTo>
                <a:lnTo>
                  <a:pt x="1229728" y="1600"/>
                </a:lnTo>
                <a:close/>
              </a:path>
              <a:path w="2289175" h="115569">
                <a:moveTo>
                  <a:pt x="1267092" y="88785"/>
                </a:moveTo>
                <a:lnTo>
                  <a:pt x="1244600" y="88785"/>
                </a:lnTo>
                <a:lnTo>
                  <a:pt x="1255166" y="113588"/>
                </a:lnTo>
                <a:lnTo>
                  <a:pt x="1277721" y="113588"/>
                </a:lnTo>
                <a:lnTo>
                  <a:pt x="1267092" y="88785"/>
                </a:lnTo>
                <a:close/>
              </a:path>
              <a:path w="2289175" h="115569">
                <a:moveTo>
                  <a:pt x="1244679" y="36487"/>
                </a:moveTo>
                <a:lnTo>
                  <a:pt x="1222044" y="36487"/>
                </a:lnTo>
                <a:lnTo>
                  <a:pt x="1236281" y="69608"/>
                </a:lnTo>
                <a:lnTo>
                  <a:pt x="1258873" y="69608"/>
                </a:lnTo>
                <a:lnTo>
                  <a:pt x="1244679" y="36487"/>
                </a:lnTo>
                <a:close/>
              </a:path>
              <a:path w="2289175" h="115569">
                <a:moveTo>
                  <a:pt x="1326527" y="1600"/>
                </a:moveTo>
                <a:lnTo>
                  <a:pt x="1304937" y="1600"/>
                </a:lnTo>
                <a:lnTo>
                  <a:pt x="1304937" y="113588"/>
                </a:lnTo>
                <a:lnTo>
                  <a:pt x="1373733" y="113588"/>
                </a:lnTo>
                <a:lnTo>
                  <a:pt x="1373733" y="94424"/>
                </a:lnTo>
                <a:lnTo>
                  <a:pt x="1326527" y="94424"/>
                </a:lnTo>
                <a:lnTo>
                  <a:pt x="1326527" y="1600"/>
                </a:lnTo>
                <a:close/>
              </a:path>
              <a:path w="2289175" h="115569">
                <a:moveTo>
                  <a:pt x="1457426" y="83705"/>
                </a:moveTo>
                <a:lnTo>
                  <a:pt x="1443342" y="98412"/>
                </a:lnTo>
                <a:lnTo>
                  <a:pt x="1452416" y="105486"/>
                </a:lnTo>
                <a:lnTo>
                  <a:pt x="1462265" y="110758"/>
                </a:lnTo>
                <a:lnTo>
                  <a:pt x="1472770" y="114051"/>
                </a:lnTo>
                <a:lnTo>
                  <a:pt x="1483817" y="115188"/>
                </a:lnTo>
                <a:lnTo>
                  <a:pt x="1498258" y="112732"/>
                </a:lnTo>
                <a:lnTo>
                  <a:pt x="1510352" y="105840"/>
                </a:lnTo>
                <a:lnTo>
                  <a:pt x="1518041" y="96024"/>
                </a:lnTo>
                <a:lnTo>
                  <a:pt x="1483817" y="96024"/>
                </a:lnTo>
                <a:lnTo>
                  <a:pt x="1476275" y="95089"/>
                </a:lnTo>
                <a:lnTo>
                  <a:pt x="1469183" y="92503"/>
                </a:lnTo>
                <a:lnTo>
                  <a:pt x="1462811" y="88598"/>
                </a:lnTo>
                <a:lnTo>
                  <a:pt x="1457426" y="83705"/>
                </a:lnTo>
                <a:close/>
              </a:path>
              <a:path w="2289175" h="115569">
                <a:moveTo>
                  <a:pt x="1485417" y="0"/>
                </a:moveTo>
                <a:lnTo>
                  <a:pt x="1471817" y="2110"/>
                </a:lnTo>
                <a:lnTo>
                  <a:pt x="1459987" y="8253"/>
                </a:lnTo>
                <a:lnTo>
                  <a:pt x="1451636" y="18146"/>
                </a:lnTo>
                <a:lnTo>
                  <a:pt x="1448473" y="31508"/>
                </a:lnTo>
                <a:lnTo>
                  <a:pt x="1449708" y="40107"/>
                </a:lnTo>
                <a:lnTo>
                  <a:pt x="1487870" y="67348"/>
                </a:lnTo>
                <a:lnTo>
                  <a:pt x="1496672" y="73190"/>
                </a:lnTo>
                <a:lnTo>
                  <a:pt x="1500040" y="81622"/>
                </a:lnTo>
                <a:lnTo>
                  <a:pt x="1500162" y="90106"/>
                </a:lnTo>
                <a:lnTo>
                  <a:pt x="1493443" y="96024"/>
                </a:lnTo>
                <a:lnTo>
                  <a:pt x="1518041" y="96024"/>
                </a:lnTo>
                <a:lnTo>
                  <a:pt x="1518662" y="95231"/>
                </a:lnTo>
                <a:lnTo>
                  <a:pt x="1521752" y="81622"/>
                </a:lnTo>
                <a:lnTo>
                  <a:pt x="1513673" y="60367"/>
                </a:lnTo>
                <a:lnTo>
                  <a:pt x="1495901" y="49098"/>
                </a:lnTo>
                <a:lnTo>
                  <a:pt x="1478128" y="41525"/>
                </a:lnTo>
                <a:lnTo>
                  <a:pt x="1470171" y="31508"/>
                </a:lnTo>
                <a:lnTo>
                  <a:pt x="1470050" y="22707"/>
                </a:lnTo>
                <a:lnTo>
                  <a:pt x="1479181" y="19189"/>
                </a:lnTo>
                <a:lnTo>
                  <a:pt x="1511871" y="19189"/>
                </a:lnTo>
                <a:lnTo>
                  <a:pt x="1517916" y="10553"/>
                </a:lnTo>
                <a:lnTo>
                  <a:pt x="1509979" y="5604"/>
                </a:lnTo>
                <a:lnTo>
                  <a:pt x="1501967" y="2343"/>
                </a:lnTo>
                <a:lnTo>
                  <a:pt x="1493804" y="548"/>
                </a:lnTo>
                <a:lnTo>
                  <a:pt x="1485417" y="0"/>
                </a:lnTo>
                <a:close/>
              </a:path>
              <a:path w="2289175" h="115569">
                <a:moveTo>
                  <a:pt x="1511871" y="19189"/>
                </a:moveTo>
                <a:lnTo>
                  <a:pt x="1494726" y="19189"/>
                </a:lnTo>
                <a:lnTo>
                  <a:pt x="1502244" y="22402"/>
                </a:lnTo>
                <a:lnTo>
                  <a:pt x="1506715" y="26555"/>
                </a:lnTo>
                <a:lnTo>
                  <a:pt x="1511871" y="19189"/>
                </a:lnTo>
                <a:close/>
              </a:path>
              <a:path w="2289175" h="115569">
                <a:moveTo>
                  <a:pt x="1607197" y="0"/>
                </a:moveTo>
                <a:lnTo>
                  <a:pt x="1583256" y="4475"/>
                </a:lnTo>
                <a:lnTo>
                  <a:pt x="1564600" y="16733"/>
                </a:lnTo>
                <a:lnTo>
                  <a:pt x="1552485" y="35024"/>
                </a:lnTo>
                <a:lnTo>
                  <a:pt x="1548168" y="57594"/>
                </a:lnTo>
                <a:lnTo>
                  <a:pt x="1552535" y="80164"/>
                </a:lnTo>
                <a:lnTo>
                  <a:pt x="1564759" y="98455"/>
                </a:lnTo>
                <a:lnTo>
                  <a:pt x="1583524" y="110713"/>
                </a:lnTo>
                <a:lnTo>
                  <a:pt x="1607515" y="115188"/>
                </a:lnTo>
                <a:lnTo>
                  <a:pt x="1622107" y="113618"/>
                </a:lnTo>
                <a:lnTo>
                  <a:pt x="1634993" y="109218"/>
                </a:lnTo>
                <a:lnTo>
                  <a:pt x="1645900" y="102453"/>
                </a:lnTo>
                <a:lnTo>
                  <a:pt x="1652322" y="96024"/>
                </a:lnTo>
                <a:lnTo>
                  <a:pt x="1607997" y="96024"/>
                </a:lnTo>
                <a:lnTo>
                  <a:pt x="1592907" y="93081"/>
                </a:lnTo>
                <a:lnTo>
                  <a:pt x="1580770" y="84972"/>
                </a:lnTo>
                <a:lnTo>
                  <a:pt x="1572684" y="72782"/>
                </a:lnTo>
                <a:lnTo>
                  <a:pt x="1569745" y="57594"/>
                </a:lnTo>
                <a:lnTo>
                  <a:pt x="1572578" y="42614"/>
                </a:lnTo>
                <a:lnTo>
                  <a:pt x="1580407" y="30410"/>
                </a:lnTo>
                <a:lnTo>
                  <a:pt x="1592226" y="22197"/>
                </a:lnTo>
                <a:lnTo>
                  <a:pt x="1607032" y="19189"/>
                </a:lnTo>
                <a:lnTo>
                  <a:pt x="1645138" y="19189"/>
                </a:lnTo>
                <a:lnTo>
                  <a:pt x="1648155" y="16001"/>
                </a:lnTo>
                <a:lnTo>
                  <a:pt x="1639841" y="9381"/>
                </a:lnTo>
                <a:lnTo>
                  <a:pt x="1630133" y="4338"/>
                </a:lnTo>
                <a:lnTo>
                  <a:pt x="1619198" y="1126"/>
                </a:lnTo>
                <a:lnTo>
                  <a:pt x="1607197" y="0"/>
                </a:lnTo>
                <a:close/>
              </a:path>
              <a:path w="2289175" h="115569">
                <a:moveTo>
                  <a:pt x="1639671" y="80492"/>
                </a:moveTo>
                <a:lnTo>
                  <a:pt x="1634004" y="86498"/>
                </a:lnTo>
                <a:lnTo>
                  <a:pt x="1626835" y="91439"/>
                </a:lnTo>
                <a:lnTo>
                  <a:pt x="1618165" y="94790"/>
                </a:lnTo>
                <a:lnTo>
                  <a:pt x="1607997" y="96024"/>
                </a:lnTo>
                <a:lnTo>
                  <a:pt x="1652322" y="96024"/>
                </a:lnTo>
                <a:lnTo>
                  <a:pt x="1654556" y="93789"/>
                </a:lnTo>
                <a:lnTo>
                  <a:pt x="1639671" y="80492"/>
                </a:lnTo>
                <a:close/>
              </a:path>
              <a:path w="2289175" h="115569">
                <a:moveTo>
                  <a:pt x="1645138" y="19189"/>
                </a:moveTo>
                <a:lnTo>
                  <a:pt x="1607032" y="19189"/>
                </a:lnTo>
                <a:lnTo>
                  <a:pt x="1614999" y="20046"/>
                </a:lnTo>
                <a:lnTo>
                  <a:pt x="1622258" y="22434"/>
                </a:lnTo>
                <a:lnTo>
                  <a:pt x="1628704" y="26079"/>
                </a:lnTo>
                <a:lnTo>
                  <a:pt x="1634236" y="30708"/>
                </a:lnTo>
                <a:lnTo>
                  <a:pt x="1645138" y="19189"/>
                </a:lnTo>
                <a:close/>
              </a:path>
              <a:path w="2289175" h="115569">
                <a:moveTo>
                  <a:pt x="1706562" y="1600"/>
                </a:moveTo>
                <a:lnTo>
                  <a:pt x="1684985" y="1600"/>
                </a:lnTo>
                <a:lnTo>
                  <a:pt x="1684985" y="113588"/>
                </a:lnTo>
                <a:lnTo>
                  <a:pt x="1706562" y="113588"/>
                </a:lnTo>
                <a:lnTo>
                  <a:pt x="1706562" y="1600"/>
                </a:lnTo>
                <a:close/>
              </a:path>
              <a:path w="2289175" h="115569">
                <a:moveTo>
                  <a:pt x="1813763" y="1600"/>
                </a:moveTo>
                <a:lnTo>
                  <a:pt x="1746592" y="1600"/>
                </a:lnTo>
                <a:lnTo>
                  <a:pt x="1746592" y="113588"/>
                </a:lnTo>
                <a:lnTo>
                  <a:pt x="1815376" y="113588"/>
                </a:lnTo>
                <a:lnTo>
                  <a:pt x="1815376" y="94424"/>
                </a:lnTo>
                <a:lnTo>
                  <a:pt x="1768170" y="94424"/>
                </a:lnTo>
                <a:lnTo>
                  <a:pt x="1768170" y="63195"/>
                </a:lnTo>
                <a:lnTo>
                  <a:pt x="1802574" y="63195"/>
                </a:lnTo>
                <a:lnTo>
                  <a:pt x="1802574" y="44018"/>
                </a:lnTo>
                <a:lnTo>
                  <a:pt x="1768170" y="44018"/>
                </a:lnTo>
                <a:lnTo>
                  <a:pt x="1768170" y="20789"/>
                </a:lnTo>
                <a:lnTo>
                  <a:pt x="1813763" y="20789"/>
                </a:lnTo>
                <a:lnTo>
                  <a:pt x="1813763" y="1600"/>
                </a:lnTo>
                <a:close/>
              </a:path>
              <a:path w="2289175" h="115569">
                <a:moveTo>
                  <a:pt x="1864182" y="1600"/>
                </a:moveTo>
                <a:lnTo>
                  <a:pt x="1848993" y="1600"/>
                </a:lnTo>
                <a:lnTo>
                  <a:pt x="1848993" y="113588"/>
                </a:lnTo>
                <a:lnTo>
                  <a:pt x="1870583" y="113588"/>
                </a:lnTo>
                <a:lnTo>
                  <a:pt x="1870583" y="40639"/>
                </a:lnTo>
                <a:lnTo>
                  <a:pt x="1897581" y="40639"/>
                </a:lnTo>
                <a:lnTo>
                  <a:pt x="1864182" y="1600"/>
                </a:lnTo>
                <a:close/>
              </a:path>
              <a:path w="2289175" h="115569">
                <a:moveTo>
                  <a:pt x="1897581" y="40639"/>
                </a:moveTo>
                <a:lnTo>
                  <a:pt x="1870583" y="40639"/>
                </a:lnTo>
                <a:lnTo>
                  <a:pt x="1933003" y="113588"/>
                </a:lnTo>
                <a:lnTo>
                  <a:pt x="1948192" y="113588"/>
                </a:lnTo>
                <a:lnTo>
                  <a:pt x="1948192" y="74561"/>
                </a:lnTo>
                <a:lnTo>
                  <a:pt x="1926602" y="74561"/>
                </a:lnTo>
                <a:lnTo>
                  <a:pt x="1897581" y="40639"/>
                </a:lnTo>
                <a:close/>
              </a:path>
              <a:path w="2289175" h="115569">
                <a:moveTo>
                  <a:pt x="1948192" y="1600"/>
                </a:moveTo>
                <a:lnTo>
                  <a:pt x="1926602" y="1600"/>
                </a:lnTo>
                <a:lnTo>
                  <a:pt x="1926602" y="74561"/>
                </a:lnTo>
                <a:lnTo>
                  <a:pt x="1948192" y="74561"/>
                </a:lnTo>
                <a:lnTo>
                  <a:pt x="1948192" y="1600"/>
                </a:lnTo>
                <a:close/>
              </a:path>
              <a:path w="2289175" h="115569">
                <a:moveTo>
                  <a:pt x="2039239" y="0"/>
                </a:moveTo>
                <a:lnTo>
                  <a:pt x="2015297" y="4475"/>
                </a:lnTo>
                <a:lnTo>
                  <a:pt x="1996641" y="16733"/>
                </a:lnTo>
                <a:lnTo>
                  <a:pt x="1984526" y="35024"/>
                </a:lnTo>
                <a:lnTo>
                  <a:pt x="1980209" y="57594"/>
                </a:lnTo>
                <a:lnTo>
                  <a:pt x="1984578" y="80164"/>
                </a:lnTo>
                <a:lnTo>
                  <a:pt x="1996805" y="98455"/>
                </a:lnTo>
                <a:lnTo>
                  <a:pt x="2015570" y="110713"/>
                </a:lnTo>
                <a:lnTo>
                  <a:pt x="2039556" y="115188"/>
                </a:lnTo>
                <a:lnTo>
                  <a:pt x="2054155" y="113618"/>
                </a:lnTo>
                <a:lnTo>
                  <a:pt x="2067045" y="109218"/>
                </a:lnTo>
                <a:lnTo>
                  <a:pt x="2077954" y="102453"/>
                </a:lnTo>
                <a:lnTo>
                  <a:pt x="2084376" y="96024"/>
                </a:lnTo>
                <a:lnTo>
                  <a:pt x="2040039" y="96024"/>
                </a:lnTo>
                <a:lnTo>
                  <a:pt x="2024950" y="93081"/>
                </a:lnTo>
                <a:lnTo>
                  <a:pt x="2012818" y="84972"/>
                </a:lnTo>
                <a:lnTo>
                  <a:pt x="2004736" y="72782"/>
                </a:lnTo>
                <a:lnTo>
                  <a:pt x="2001799" y="57594"/>
                </a:lnTo>
                <a:lnTo>
                  <a:pt x="2004632" y="42614"/>
                </a:lnTo>
                <a:lnTo>
                  <a:pt x="2012461" y="30410"/>
                </a:lnTo>
                <a:lnTo>
                  <a:pt x="2024280" y="22197"/>
                </a:lnTo>
                <a:lnTo>
                  <a:pt x="2039086" y="19189"/>
                </a:lnTo>
                <a:lnTo>
                  <a:pt x="2077182" y="19189"/>
                </a:lnTo>
                <a:lnTo>
                  <a:pt x="2080196" y="16001"/>
                </a:lnTo>
                <a:lnTo>
                  <a:pt x="2071884" y="9381"/>
                </a:lnTo>
                <a:lnTo>
                  <a:pt x="2062179" y="4338"/>
                </a:lnTo>
                <a:lnTo>
                  <a:pt x="2051244" y="1126"/>
                </a:lnTo>
                <a:lnTo>
                  <a:pt x="2039239" y="0"/>
                </a:lnTo>
                <a:close/>
              </a:path>
              <a:path w="2289175" h="115569">
                <a:moveTo>
                  <a:pt x="2071712" y="80492"/>
                </a:moveTo>
                <a:lnTo>
                  <a:pt x="2066047" y="86498"/>
                </a:lnTo>
                <a:lnTo>
                  <a:pt x="2058881" y="91439"/>
                </a:lnTo>
                <a:lnTo>
                  <a:pt x="2050211" y="94790"/>
                </a:lnTo>
                <a:lnTo>
                  <a:pt x="2040039" y="96024"/>
                </a:lnTo>
                <a:lnTo>
                  <a:pt x="2084376" y="96024"/>
                </a:lnTo>
                <a:lnTo>
                  <a:pt x="2086610" y="93789"/>
                </a:lnTo>
                <a:lnTo>
                  <a:pt x="2071712" y="80492"/>
                </a:lnTo>
                <a:close/>
              </a:path>
              <a:path w="2289175" h="115569">
                <a:moveTo>
                  <a:pt x="2077182" y="19189"/>
                </a:moveTo>
                <a:lnTo>
                  <a:pt x="2039086" y="19189"/>
                </a:lnTo>
                <a:lnTo>
                  <a:pt x="2047044" y="20046"/>
                </a:lnTo>
                <a:lnTo>
                  <a:pt x="2054298" y="22434"/>
                </a:lnTo>
                <a:lnTo>
                  <a:pt x="2060746" y="26079"/>
                </a:lnTo>
                <a:lnTo>
                  <a:pt x="2066290" y="30708"/>
                </a:lnTo>
                <a:lnTo>
                  <a:pt x="2077182" y="19189"/>
                </a:lnTo>
                <a:close/>
              </a:path>
              <a:path w="2289175" h="115569">
                <a:moveTo>
                  <a:pt x="2184222" y="1600"/>
                </a:moveTo>
                <a:lnTo>
                  <a:pt x="2117026" y="1600"/>
                </a:lnTo>
                <a:lnTo>
                  <a:pt x="2117026" y="113588"/>
                </a:lnTo>
                <a:lnTo>
                  <a:pt x="2185822" y="113588"/>
                </a:lnTo>
                <a:lnTo>
                  <a:pt x="2185822" y="94424"/>
                </a:lnTo>
                <a:lnTo>
                  <a:pt x="2138616" y="94424"/>
                </a:lnTo>
                <a:lnTo>
                  <a:pt x="2138616" y="63195"/>
                </a:lnTo>
                <a:lnTo>
                  <a:pt x="2173020" y="63195"/>
                </a:lnTo>
                <a:lnTo>
                  <a:pt x="2173020" y="44018"/>
                </a:lnTo>
                <a:lnTo>
                  <a:pt x="2138616" y="44018"/>
                </a:lnTo>
                <a:lnTo>
                  <a:pt x="2138616" y="20789"/>
                </a:lnTo>
                <a:lnTo>
                  <a:pt x="2184222" y="20789"/>
                </a:lnTo>
                <a:lnTo>
                  <a:pt x="2184222" y="1600"/>
                </a:lnTo>
                <a:close/>
              </a:path>
              <a:path w="2289175" h="115569">
                <a:moveTo>
                  <a:pt x="2224709" y="83705"/>
                </a:moveTo>
                <a:lnTo>
                  <a:pt x="2210625" y="98412"/>
                </a:lnTo>
                <a:lnTo>
                  <a:pt x="2219700" y="105486"/>
                </a:lnTo>
                <a:lnTo>
                  <a:pt x="2229548" y="110758"/>
                </a:lnTo>
                <a:lnTo>
                  <a:pt x="2240054" y="114051"/>
                </a:lnTo>
                <a:lnTo>
                  <a:pt x="2251100" y="115188"/>
                </a:lnTo>
                <a:lnTo>
                  <a:pt x="2265539" y="112732"/>
                </a:lnTo>
                <a:lnTo>
                  <a:pt x="2277629" y="105840"/>
                </a:lnTo>
                <a:lnTo>
                  <a:pt x="2285313" y="96024"/>
                </a:lnTo>
                <a:lnTo>
                  <a:pt x="2251100" y="96024"/>
                </a:lnTo>
                <a:lnTo>
                  <a:pt x="2243558" y="95089"/>
                </a:lnTo>
                <a:lnTo>
                  <a:pt x="2236466" y="92503"/>
                </a:lnTo>
                <a:lnTo>
                  <a:pt x="2230094" y="88598"/>
                </a:lnTo>
                <a:lnTo>
                  <a:pt x="2224709" y="83705"/>
                </a:lnTo>
                <a:close/>
              </a:path>
              <a:path w="2289175" h="115569">
                <a:moveTo>
                  <a:pt x="2252700" y="0"/>
                </a:moveTo>
                <a:lnTo>
                  <a:pt x="2239100" y="2110"/>
                </a:lnTo>
                <a:lnTo>
                  <a:pt x="2227270" y="8253"/>
                </a:lnTo>
                <a:lnTo>
                  <a:pt x="2218919" y="18146"/>
                </a:lnTo>
                <a:lnTo>
                  <a:pt x="2215756" y="31508"/>
                </a:lnTo>
                <a:lnTo>
                  <a:pt x="2216991" y="40107"/>
                </a:lnTo>
                <a:lnTo>
                  <a:pt x="2255151" y="67348"/>
                </a:lnTo>
                <a:lnTo>
                  <a:pt x="2263955" y="73190"/>
                </a:lnTo>
                <a:lnTo>
                  <a:pt x="2267323" y="81622"/>
                </a:lnTo>
                <a:lnTo>
                  <a:pt x="2267445" y="90106"/>
                </a:lnTo>
                <a:lnTo>
                  <a:pt x="2260714" y="96024"/>
                </a:lnTo>
                <a:lnTo>
                  <a:pt x="2285313" y="96024"/>
                </a:lnTo>
                <a:lnTo>
                  <a:pt x="2285935" y="95231"/>
                </a:lnTo>
                <a:lnTo>
                  <a:pt x="2289022" y="81622"/>
                </a:lnTo>
                <a:lnTo>
                  <a:pt x="2280946" y="60367"/>
                </a:lnTo>
                <a:lnTo>
                  <a:pt x="2263178" y="49098"/>
                </a:lnTo>
                <a:lnTo>
                  <a:pt x="2245410" y="41525"/>
                </a:lnTo>
                <a:lnTo>
                  <a:pt x="2237454" y="31508"/>
                </a:lnTo>
                <a:lnTo>
                  <a:pt x="2237333" y="22707"/>
                </a:lnTo>
                <a:lnTo>
                  <a:pt x="2246464" y="19189"/>
                </a:lnTo>
                <a:lnTo>
                  <a:pt x="2279148" y="19189"/>
                </a:lnTo>
                <a:lnTo>
                  <a:pt x="2285187" y="10553"/>
                </a:lnTo>
                <a:lnTo>
                  <a:pt x="2277257" y="5604"/>
                </a:lnTo>
                <a:lnTo>
                  <a:pt x="2269248" y="2343"/>
                </a:lnTo>
                <a:lnTo>
                  <a:pt x="2261087" y="548"/>
                </a:lnTo>
                <a:lnTo>
                  <a:pt x="2252700" y="0"/>
                </a:lnTo>
                <a:close/>
              </a:path>
              <a:path w="2289175" h="115569">
                <a:moveTo>
                  <a:pt x="2279148" y="19189"/>
                </a:moveTo>
                <a:lnTo>
                  <a:pt x="2261997" y="19189"/>
                </a:lnTo>
                <a:lnTo>
                  <a:pt x="2269528" y="22402"/>
                </a:lnTo>
                <a:lnTo>
                  <a:pt x="2273998" y="26555"/>
                </a:lnTo>
                <a:lnTo>
                  <a:pt x="2279148" y="1918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688252" y="1443923"/>
            <a:ext cx="2277110" cy="155575"/>
          </a:xfrm>
          <a:custGeom>
            <a:avLst/>
            <a:gdLst/>
            <a:ahLst/>
            <a:cxnLst/>
            <a:rect l="l" t="t" r="r" b="b"/>
            <a:pathLst>
              <a:path w="2277109" h="155575">
                <a:moveTo>
                  <a:pt x="90677" y="2159"/>
                </a:moveTo>
                <a:lnTo>
                  <a:pt x="0" y="2159"/>
                </a:lnTo>
                <a:lnTo>
                  <a:pt x="0" y="153276"/>
                </a:lnTo>
                <a:lnTo>
                  <a:pt x="92836" y="153276"/>
                </a:lnTo>
                <a:lnTo>
                  <a:pt x="92836" y="127368"/>
                </a:lnTo>
                <a:lnTo>
                  <a:pt x="29146" y="127368"/>
                </a:lnTo>
                <a:lnTo>
                  <a:pt x="29146" y="85280"/>
                </a:lnTo>
                <a:lnTo>
                  <a:pt x="75564" y="85280"/>
                </a:lnTo>
                <a:lnTo>
                  <a:pt x="75564" y="59372"/>
                </a:lnTo>
                <a:lnTo>
                  <a:pt x="29146" y="59372"/>
                </a:lnTo>
                <a:lnTo>
                  <a:pt x="29146" y="28067"/>
                </a:lnTo>
                <a:lnTo>
                  <a:pt x="90677" y="28067"/>
                </a:lnTo>
                <a:lnTo>
                  <a:pt x="90677" y="2159"/>
                </a:lnTo>
                <a:close/>
              </a:path>
              <a:path w="2277109" h="155575">
                <a:moveTo>
                  <a:pt x="161924" y="2159"/>
                </a:moveTo>
                <a:lnTo>
                  <a:pt x="141414" y="2159"/>
                </a:lnTo>
                <a:lnTo>
                  <a:pt x="141414" y="153276"/>
                </a:lnTo>
                <a:lnTo>
                  <a:pt x="170560" y="153276"/>
                </a:lnTo>
                <a:lnTo>
                  <a:pt x="170560" y="54825"/>
                </a:lnTo>
                <a:lnTo>
                  <a:pt x="206969" y="54825"/>
                </a:lnTo>
                <a:lnTo>
                  <a:pt x="161924" y="2159"/>
                </a:lnTo>
                <a:close/>
              </a:path>
              <a:path w="2277109" h="155575">
                <a:moveTo>
                  <a:pt x="206969" y="54825"/>
                </a:moveTo>
                <a:lnTo>
                  <a:pt x="170560" y="54825"/>
                </a:lnTo>
                <a:lnTo>
                  <a:pt x="254761" y="153276"/>
                </a:lnTo>
                <a:lnTo>
                  <a:pt x="275272" y="153276"/>
                </a:lnTo>
                <a:lnTo>
                  <a:pt x="275272" y="100609"/>
                </a:lnTo>
                <a:lnTo>
                  <a:pt x="246125" y="100609"/>
                </a:lnTo>
                <a:lnTo>
                  <a:pt x="206969" y="54825"/>
                </a:lnTo>
                <a:close/>
              </a:path>
              <a:path w="2277109" h="155575">
                <a:moveTo>
                  <a:pt x="275272" y="2159"/>
                </a:moveTo>
                <a:lnTo>
                  <a:pt x="246125" y="2159"/>
                </a:lnTo>
                <a:lnTo>
                  <a:pt x="246125" y="100609"/>
                </a:lnTo>
                <a:lnTo>
                  <a:pt x="275272" y="100609"/>
                </a:lnTo>
                <a:lnTo>
                  <a:pt x="275272" y="2159"/>
                </a:lnTo>
                <a:close/>
              </a:path>
              <a:path w="2277109" h="155575">
                <a:moveTo>
                  <a:pt x="401370" y="0"/>
                </a:moveTo>
                <a:lnTo>
                  <a:pt x="369059" y="6041"/>
                </a:lnTo>
                <a:lnTo>
                  <a:pt x="343876" y="22588"/>
                </a:lnTo>
                <a:lnTo>
                  <a:pt x="327520" y="47271"/>
                </a:lnTo>
                <a:lnTo>
                  <a:pt x="321690" y="77724"/>
                </a:lnTo>
                <a:lnTo>
                  <a:pt x="327587" y="108176"/>
                </a:lnTo>
                <a:lnTo>
                  <a:pt x="344090" y="132859"/>
                </a:lnTo>
                <a:lnTo>
                  <a:pt x="369418" y="149406"/>
                </a:lnTo>
                <a:lnTo>
                  <a:pt x="401789" y="155448"/>
                </a:lnTo>
                <a:lnTo>
                  <a:pt x="421484" y="153326"/>
                </a:lnTo>
                <a:lnTo>
                  <a:pt x="438870" y="147378"/>
                </a:lnTo>
                <a:lnTo>
                  <a:pt x="453585" y="138233"/>
                </a:lnTo>
                <a:lnTo>
                  <a:pt x="462251" y="129540"/>
                </a:lnTo>
                <a:lnTo>
                  <a:pt x="402437" y="129540"/>
                </a:lnTo>
                <a:lnTo>
                  <a:pt x="382078" y="125572"/>
                </a:lnTo>
                <a:lnTo>
                  <a:pt x="365707" y="114642"/>
                </a:lnTo>
                <a:lnTo>
                  <a:pt x="354801" y="98207"/>
                </a:lnTo>
                <a:lnTo>
                  <a:pt x="350837" y="77724"/>
                </a:lnTo>
                <a:lnTo>
                  <a:pt x="354659" y="57508"/>
                </a:lnTo>
                <a:lnTo>
                  <a:pt x="365221" y="41043"/>
                </a:lnTo>
                <a:lnTo>
                  <a:pt x="381168" y="29964"/>
                </a:lnTo>
                <a:lnTo>
                  <a:pt x="401142" y="25908"/>
                </a:lnTo>
                <a:lnTo>
                  <a:pt x="452545" y="25908"/>
                </a:lnTo>
                <a:lnTo>
                  <a:pt x="456628" y="21590"/>
                </a:lnTo>
                <a:lnTo>
                  <a:pt x="445413" y="12660"/>
                </a:lnTo>
                <a:lnTo>
                  <a:pt x="432319" y="5856"/>
                </a:lnTo>
                <a:lnTo>
                  <a:pt x="417564" y="1521"/>
                </a:lnTo>
                <a:lnTo>
                  <a:pt x="401370" y="0"/>
                </a:lnTo>
                <a:close/>
              </a:path>
              <a:path w="2277109" h="155575">
                <a:moveTo>
                  <a:pt x="465264" y="59372"/>
                </a:moveTo>
                <a:lnTo>
                  <a:pt x="397255" y="59372"/>
                </a:lnTo>
                <a:lnTo>
                  <a:pt x="397255" y="85280"/>
                </a:lnTo>
                <a:lnTo>
                  <a:pt x="436117" y="85280"/>
                </a:lnTo>
                <a:lnTo>
                  <a:pt x="436117" y="117881"/>
                </a:lnTo>
                <a:lnTo>
                  <a:pt x="429155" y="122617"/>
                </a:lnTo>
                <a:lnTo>
                  <a:pt x="421220" y="126301"/>
                </a:lnTo>
                <a:lnTo>
                  <a:pt x="412315" y="128689"/>
                </a:lnTo>
                <a:lnTo>
                  <a:pt x="402437" y="129540"/>
                </a:lnTo>
                <a:lnTo>
                  <a:pt x="462251" y="129540"/>
                </a:lnTo>
                <a:lnTo>
                  <a:pt x="465264" y="126517"/>
                </a:lnTo>
                <a:lnTo>
                  <a:pt x="465264" y="59372"/>
                </a:lnTo>
                <a:close/>
              </a:path>
              <a:path w="2277109" h="155575">
                <a:moveTo>
                  <a:pt x="452545" y="25908"/>
                </a:moveTo>
                <a:lnTo>
                  <a:pt x="401142" y="25908"/>
                </a:lnTo>
                <a:lnTo>
                  <a:pt x="411886" y="27061"/>
                </a:lnTo>
                <a:lnTo>
                  <a:pt x="421679" y="30279"/>
                </a:lnTo>
                <a:lnTo>
                  <a:pt x="430379" y="35198"/>
                </a:lnTo>
                <a:lnTo>
                  <a:pt x="437845" y="41452"/>
                </a:lnTo>
                <a:lnTo>
                  <a:pt x="452545" y="25908"/>
                </a:lnTo>
                <a:close/>
              </a:path>
              <a:path w="2277109" h="155575">
                <a:moveTo>
                  <a:pt x="547293" y="2159"/>
                </a:moveTo>
                <a:lnTo>
                  <a:pt x="518147" y="2159"/>
                </a:lnTo>
                <a:lnTo>
                  <a:pt x="518147" y="153276"/>
                </a:lnTo>
                <a:lnTo>
                  <a:pt x="547293" y="153276"/>
                </a:lnTo>
                <a:lnTo>
                  <a:pt x="547293" y="2159"/>
                </a:lnTo>
                <a:close/>
              </a:path>
              <a:path w="2277109" h="155575">
                <a:moveTo>
                  <a:pt x="625017" y="2159"/>
                </a:moveTo>
                <a:lnTo>
                  <a:pt x="604519" y="2159"/>
                </a:lnTo>
                <a:lnTo>
                  <a:pt x="604519" y="153276"/>
                </a:lnTo>
                <a:lnTo>
                  <a:pt x="633653" y="153276"/>
                </a:lnTo>
                <a:lnTo>
                  <a:pt x="633653" y="54825"/>
                </a:lnTo>
                <a:lnTo>
                  <a:pt x="670061" y="54825"/>
                </a:lnTo>
                <a:lnTo>
                  <a:pt x="625017" y="2159"/>
                </a:lnTo>
                <a:close/>
              </a:path>
              <a:path w="2277109" h="155575">
                <a:moveTo>
                  <a:pt x="670061" y="54825"/>
                </a:moveTo>
                <a:lnTo>
                  <a:pt x="633653" y="54825"/>
                </a:lnTo>
                <a:lnTo>
                  <a:pt x="717854" y="153276"/>
                </a:lnTo>
                <a:lnTo>
                  <a:pt x="738365" y="153276"/>
                </a:lnTo>
                <a:lnTo>
                  <a:pt x="738365" y="100609"/>
                </a:lnTo>
                <a:lnTo>
                  <a:pt x="709218" y="100609"/>
                </a:lnTo>
                <a:lnTo>
                  <a:pt x="670061" y="54825"/>
                </a:lnTo>
                <a:close/>
              </a:path>
              <a:path w="2277109" h="155575">
                <a:moveTo>
                  <a:pt x="738365" y="2159"/>
                </a:moveTo>
                <a:lnTo>
                  <a:pt x="709218" y="2159"/>
                </a:lnTo>
                <a:lnTo>
                  <a:pt x="709218" y="100609"/>
                </a:lnTo>
                <a:lnTo>
                  <a:pt x="738365" y="100609"/>
                </a:lnTo>
                <a:lnTo>
                  <a:pt x="738365" y="2159"/>
                </a:lnTo>
                <a:close/>
              </a:path>
              <a:path w="2277109" h="155575">
                <a:moveTo>
                  <a:pt x="886256" y="2159"/>
                </a:moveTo>
                <a:lnTo>
                  <a:pt x="795578" y="2159"/>
                </a:lnTo>
                <a:lnTo>
                  <a:pt x="795578" y="153276"/>
                </a:lnTo>
                <a:lnTo>
                  <a:pt x="888415" y="153276"/>
                </a:lnTo>
                <a:lnTo>
                  <a:pt x="888415" y="127368"/>
                </a:lnTo>
                <a:lnTo>
                  <a:pt x="824725" y="127368"/>
                </a:lnTo>
                <a:lnTo>
                  <a:pt x="824725" y="85280"/>
                </a:lnTo>
                <a:lnTo>
                  <a:pt x="871143" y="85280"/>
                </a:lnTo>
                <a:lnTo>
                  <a:pt x="871143" y="59372"/>
                </a:lnTo>
                <a:lnTo>
                  <a:pt x="824725" y="59372"/>
                </a:lnTo>
                <a:lnTo>
                  <a:pt x="824725" y="28067"/>
                </a:lnTo>
                <a:lnTo>
                  <a:pt x="886256" y="28067"/>
                </a:lnTo>
                <a:lnTo>
                  <a:pt x="886256" y="2159"/>
                </a:lnTo>
                <a:close/>
              </a:path>
              <a:path w="2277109" h="155575">
                <a:moveTo>
                  <a:pt x="1027671" y="2159"/>
                </a:moveTo>
                <a:lnTo>
                  <a:pt x="936993" y="2159"/>
                </a:lnTo>
                <a:lnTo>
                  <a:pt x="936993" y="153276"/>
                </a:lnTo>
                <a:lnTo>
                  <a:pt x="1029830" y="153276"/>
                </a:lnTo>
                <a:lnTo>
                  <a:pt x="1029830" y="127368"/>
                </a:lnTo>
                <a:lnTo>
                  <a:pt x="966139" y="127368"/>
                </a:lnTo>
                <a:lnTo>
                  <a:pt x="966139" y="85280"/>
                </a:lnTo>
                <a:lnTo>
                  <a:pt x="1012558" y="85280"/>
                </a:lnTo>
                <a:lnTo>
                  <a:pt x="1012558" y="59372"/>
                </a:lnTo>
                <a:lnTo>
                  <a:pt x="966139" y="59372"/>
                </a:lnTo>
                <a:lnTo>
                  <a:pt x="966139" y="28067"/>
                </a:lnTo>
                <a:lnTo>
                  <a:pt x="1027671" y="28067"/>
                </a:lnTo>
                <a:lnTo>
                  <a:pt x="1027671" y="2159"/>
                </a:lnTo>
                <a:close/>
              </a:path>
              <a:path w="2277109" h="155575">
                <a:moveTo>
                  <a:pt x="1133449" y="2159"/>
                </a:moveTo>
                <a:lnTo>
                  <a:pt x="1078395" y="2159"/>
                </a:lnTo>
                <a:lnTo>
                  <a:pt x="1078395" y="153276"/>
                </a:lnTo>
                <a:lnTo>
                  <a:pt x="1107541" y="153276"/>
                </a:lnTo>
                <a:lnTo>
                  <a:pt x="1107541" y="86360"/>
                </a:lnTo>
                <a:lnTo>
                  <a:pt x="1153318" y="86360"/>
                </a:lnTo>
                <a:lnTo>
                  <a:pt x="1151369" y="83972"/>
                </a:lnTo>
                <a:lnTo>
                  <a:pt x="1157414" y="82042"/>
                </a:lnTo>
                <a:lnTo>
                  <a:pt x="1162380" y="79019"/>
                </a:lnTo>
                <a:lnTo>
                  <a:pt x="1166482" y="75133"/>
                </a:lnTo>
                <a:lnTo>
                  <a:pt x="1172034" y="68730"/>
                </a:lnTo>
                <a:lnTo>
                  <a:pt x="1176251" y="61314"/>
                </a:lnTo>
                <a:lnTo>
                  <a:pt x="1176532" y="60452"/>
                </a:lnTo>
                <a:lnTo>
                  <a:pt x="1107541" y="60452"/>
                </a:lnTo>
                <a:lnTo>
                  <a:pt x="1107541" y="28067"/>
                </a:lnTo>
                <a:lnTo>
                  <a:pt x="1176533" y="28067"/>
                </a:lnTo>
                <a:lnTo>
                  <a:pt x="1176251" y="27201"/>
                </a:lnTo>
                <a:lnTo>
                  <a:pt x="1144106" y="2941"/>
                </a:lnTo>
                <a:lnTo>
                  <a:pt x="1133449" y="2159"/>
                </a:lnTo>
                <a:close/>
              </a:path>
              <a:path w="2277109" h="155575">
                <a:moveTo>
                  <a:pt x="1153318" y="86360"/>
                </a:moveTo>
                <a:lnTo>
                  <a:pt x="1118120" y="86360"/>
                </a:lnTo>
                <a:lnTo>
                  <a:pt x="1171879" y="153276"/>
                </a:lnTo>
                <a:lnTo>
                  <a:pt x="1207935" y="153276"/>
                </a:lnTo>
                <a:lnTo>
                  <a:pt x="1153318" y="86360"/>
                </a:lnTo>
                <a:close/>
              </a:path>
              <a:path w="2277109" h="155575">
                <a:moveTo>
                  <a:pt x="1176533" y="28067"/>
                </a:moveTo>
                <a:lnTo>
                  <a:pt x="1140142" y="28067"/>
                </a:lnTo>
                <a:lnTo>
                  <a:pt x="1143812" y="29997"/>
                </a:lnTo>
                <a:lnTo>
                  <a:pt x="1148994" y="35623"/>
                </a:lnTo>
                <a:lnTo>
                  <a:pt x="1150721" y="39941"/>
                </a:lnTo>
                <a:lnTo>
                  <a:pt x="1150721" y="48793"/>
                </a:lnTo>
                <a:lnTo>
                  <a:pt x="1148994" y="53111"/>
                </a:lnTo>
                <a:lnTo>
                  <a:pt x="1143812" y="58724"/>
                </a:lnTo>
                <a:lnTo>
                  <a:pt x="1140142" y="60452"/>
                </a:lnTo>
                <a:lnTo>
                  <a:pt x="1176532" y="60452"/>
                </a:lnTo>
                <a:lnTo>
                  <a:pt x="1178930" y="53085"/>
                </a:lnTo>
                <a:lnTo>
                  <a:pt x="1179868" y="44246"/>
                </a:lnTo>
                <a:lnTo>
                  <a:pt x="1178930" y="35422"/>
                </a:lnTo>
                <a:lnTo>
                  <a:pt x="1176533" y="28067"/>
                </a:lnTo>
                <a:close/>
              </a:path>
              <a:path w="2277109" h="155575">
                <a:moveTo>
                  <a:pt x="1274864" y="2159"/>
                </a:moveTo>
                <a:lnTo>
                  <a:pt x="1245717" y="2159"/>
                </a:lnTo>
                <a:lnTo>
                  <a:pt x="1245717" y="153276"/>
                </a:lnTo>
                <a:lnTo>
                  <a:pt x="1274864" y="153276"/>
                </a:lnTo>
                <a:lnTo>
                  <a:pt x="1274864" y="2159"/>
                </a:lnTo>
                <a:close/>
              </a:path>
              <a:path w="2277109" h="155575">
                <a:moveTo>
                  <a:pt x="1352588" y="2159"/>
                </a:moveTo>
                <a:lnTo>
                  <a:pt x="1332077" y="2159"/>
                </a:lnTo>
                <a:lnTo>
                  <a:pt x="1332077" y="153276"/>
                </a:lnTo>
                <a:lnTo>
                  <a:pt x="1361224" y="153276"/>
                </a:lnTo>
                <a:lnTo>
                  <a:pt x="1361224" y="54825"/>
                </a:lnTo>
                <a:lnTo>
                  <a:pt x="1397632" y="54825"/>
                </a:lnTo>
                <a:lnTo>
                  <a:pt x="1352588" y="2159"/>
                </a:lnTo>
                <a:close/>
              </a:path>
              <a:path w="2277109" h="155575">
                <a:moveTo>
                  <a:pt x="1397632" y="54825"/>
                </a:moveTo>
                <a:lnTo>
                  <a:pt x="1361224" y="54825"/>
                </a:lnTo>
                <a:lnTo>
                  <a:pt x="1445425" y="153276"/>
                </a:lnTo>
                <a:lnTo>
                  <a:pt x="1465935" y="153276"/>
                </a:lnTo>
                <a:lnTo>
                  <a:pt x="1465935" y="100609"/>
                </a:lnTo>
                <a:lnTo>
                  <a:pt x="1436789" y="100609"/>
                </a:lnTo>
                <a:lnTo>
                  <a:pt x="1397632" y="54825"/>
                </a:lnTo>
                <a:close/>
              </a:path>
              <a:path w="2277109" h="155575">
                <a:moveTo>
                  <a:pt x="1465935" y="2159"/>
                </a:moveTo>
                <a:lnTo>
                  <a:pt x="1436789" y="2159"/>
                </a:lnTo>
                <a:lnTo>
                  <a:pt x="1436789" y="100609"/>
                </a:lnTo>
                <a:lnTo>
                  <a:pt x="1465935" y="100609"/>
                </a:lnTo>
                <a:lnTo>
                  <a:pt x="1465935" y="2159"/>
                </a:lnTo>
                <a:close/>
              </a:path>
              <a:path w="2277109" h="155575">
                <a:moveTo>
                  <a:pt x="1592021" y="0"/>
                </a:moveTo>
                <a:lnTo>
                  <a:pt x="1559717" y="6041"/>
                </a:lnTo>
                <a:lnTo>
                  <a:pt x="1534537" y="22588"/>
                </a:lnTo>
                <a:lnTo>
                  <a:pt x="1518183" y="47271"/>
                </a:lnTo>
                <a:lnTo>
                  <a:pt x="1512354" y="77724"/>
                </a:lnTo>
                <a:lnTo>
                  <a:pt x="1518250" y="108176"/>
                </a:lnTo>
                <a:lnTo>
                  <a:pt x="1534753" y="132859"/>
                </a:lnTo>
                <a:lnTo>
                  <a:pt x="1560081" y="149406"/>
                </a:lnTo>
                <a:lnTo>
                  <a:pt x="1592452" y="155448"/>
                </a:lnTo>
                <a:lnTo>
                  <a:pt x="1612147" y="153326"/>
                </a:lnTo>
                <a:lnTo>
                  <a:pt x="1629533" y="147378"/>
                </a:lnTo>
                <a:lnTo>
                  <a:pt x="1644248" y="138233"/>
                </a:lnTo>
                <a:lnTo>
                  <a:pt x="1652914" y="129540"/>
                </a:lnTo>
                <a:lnTo>
                  <a:pt x="1593100" y="129540"/>
                </a:lnTo>
                <a:lnTo>
                  <a:pt x="1572742" y="125572"/>
                </a:lnTo>
                <a:lnTo>
                  <a:pt x="1556370" y="114642"/>
                </a:lnTo>
                <a:lnTo>
                  <a:pt x="1545464" y="98207"/>
                </a:lnTo>
                <a:lnTo>
                  <a:pt x="1541500" y="77724"/>
                </a:lnTo>
                <a:lnTo>
                  <a:pt x="1545322" y="57508"/>
                </a:lnTo>
                <a:lnTo>
                  <a:pt x="1555884" y="41043"/>
                </a:lnTo>
                <a:lnTo>
                  <a:pt x="1571831" y="29964"/>
                </a:lnTo>
                <a:lnTo>
                  <a:pt x="1591805" y="25908"/>
                </a:lnTo>
                <a:lnTo>
                  <a:pt x="1643208" y="25908"/>
                </a:lnTo>
                <a:lnTo>
                  <a:pt x="1647291" y="21590"/>
                </a:lnTo>
                <a:lnTo>
                  <a:pt x="1636074" y="12660"/>
                </a:lnTo>
                <a:lnTo>
                  <a:pt x="1622975" y="5856"/>
                </a:lnTo>
                <a:lnTo>
                  <a:pt x="1608217" y="1521"/>
                </a:lnTo>
                <a:lnTo>
                  <a:pt x="1592021" y="0"/>
                </a:lnTo>
                <a:close/>
              </a:path>
              <a:path w="2277109" h="155575">
                <a:moveTo>
                  <a:pt x="1655927" y="59372"/>
                </a:moveTo>
                <a:lnTo>
                  <a:pt x="1587919" y="59372"/>
                </a:lnTo>
                <a:lnTo>
                  <a:pt x="1587919" y="85280"/>
                </a:lnTo>
                <a:lnTo>
                  <a:pt x="1626781" y="85280"/>
                </a:lnTo>
                <a:lnTo>
                  <a:pt x="1626781" y="117881"/>
                </a:lnTo>
                <a:lnTo>
                  <a:pt x="1619818" y="122617"/>
                </a:lnTo>
                <a:lnTo>
                  <a:pt x="1611883" y="126301"/>
                </a:lnTo>
                <a:lnTo>
                  <a:pt x="1602978" y="128689"/>
                </a:lnTo>
                <a:lnTo>
                  <a:pt x="1593100" y="129540"/>
                </a:lnTo>
                <a:lnTo>
                  <a:pt x="1652914" y="129540"/>
                </a:lnTo>
                <a:lnTo>
                  <a:pt x="1655927" y="126517"/>
                </a:lnTo>
                <a:lnTo>
                  <a:pt x="1655927" y="59372"/>
                </a:lnTo>
                <a:close/>
              </a:path>
              <a:path w="2277109" h="155575">
                <a:moveTo>
                  <a:pt x="1643208" y="25908"/>
                </a:moveTo>
                <a:lnTo>
                  <a:pt x="1591805" y="25908"/>
                </a:lnTo>
                <a:lnTo>
                  <a:pt x="1602549" y="27061"/>
                </a:lnTo>
                <a:lnTo>
                  <a:pt x="1612342" y="30279"/>
                </a:lnTo>
                <a:lnTo>
                  <a:pt x="1621042" y="35198"/>
                </a:lnTo>
                <a:lnTo>
                  <a:pt x="1628508" y="41452"/>
                </a:lnTo>
                <a:lnTo>
                  <a:pt x="1643208" y="25908"/>
                </a:lnTo>
                <a:close/>
              </a:path>
              <a:path w="2277109" h="155575">
                <a:moveTo>
                  <a:pt x="1851317" y="2159"/>
                </a:moveTo>
                <a:lnTo>
                  <a:pt x="1830806" y="2159"/>
                </a:lnTo>
                <a:lnTo>
                  <a:pt x="1766036" y="153276"/>
                </a:lnTo>
                <a:lnTo>
                  <a:pt x="1796478" y="153276"/>
                </a:lnTo>
                <a:lnTo>
                  <a:pt x="1810727" y="119824"/>
                </a:lnTo>
                <a:lnTo>
                  <a:pt x="1901749" y="119824"/>
                </a:lnTo>
                <a:lnTo>
                  <a:pt x="1890645" y="93916"/>
                </a:lnTo>
                <a:lnTo>
                  <a:pt x="1821738" y="93916"/>
                </a:lnTo>
                <a:lnTo>
                  <a:pt x="1840953" y="49225"/>
                </a:lnTo>
                <a:lnTo>
                  <a:pt x="1871490" y="49225"/>
                </a:lnTo>
                <a:lnTo>
                  <a:pt x="1851317" y="2159"/>
                </a:lnTo>
                <a:close/>
              </a:path>
              <a:path w="2277109" h="155575">
                <a:moveTo>
                  <a:pt x="1901749" y="119824"/>
                </a:moveTo>
                <a:lnTo>
                  <a:pt x="1871395" y="119824"/>
                </a:lnTo>
                <a:lnTo>
                  <a:pt x="1885645" y="153276"/>
                </a:lnTo>
                <a:lnTo>
                  <a:pt x="1916087" y="153276"/>
                </a:lnTo>
                <a:lnTo>
                  <a:pt x="1901749" y="119824"/>
                </a:lnTo>
                <a:close/>
              </a:path>
              <a:path w="2277109" h="155575">
                <a:moveTo>
                  <a:pt x="1871490" y="49225"/>
                </a:moveTo>
                <a:lnTo>
                  <a:pt x="1840953" y="49225"/>
                </a:lnTo>
                <a:lnTo>
                  <a:pt x="1860169" y="93916"/>
                </a:lnTo>
                <a:lnTo>
                  <a:pt x="1890645" y="93916"/>
                </a:lnTo>
                <a:lnTo>
                  <a:pt x="1871490" y="49225"/>
                </a:lnTo>
                <a:close/>
              </a:path>
              <a:path w="2277109" h="155575">
                <a:moveTo>
                  <a:pt x="1976539" y="2159"/>
                </a:moveTo>
                <a:lnTo>
                  <a:pt x="1956028" y="2159"/>
                </a:lnTo>
                <a:lnTo>
                  <a:pt x="1956028" y="153276"/>
                </a:lnTo>
                <a:lnTo>
                  <a:pt x="1985175" y="153276"/>
                </a:lnTo>
                <a:lnTo>
                  <a:pt x="1985175" y="54825"/>
                </a:lnTo>
                <a:lnTo>
                  <a:pt x="2021583" y="54825"/>
                </a:lnTo>
                <a:lnTo>
                  <a:pt x="1976539" y="2159"/>
                </a:lnTo>
                <a:close/>
              </a:path>
              <a:path w="2277109" h="155575">
                <a:moveTo>
                  <a:pt x="2021583" y="54825"/>
                </a:moveTo>
                <a:lnTo>
                  <a:pt x="1985175" y="54825"/>
                </a:lnTo>
                <a:lnTo>
                  <a:pt x="2069376" y="153276"/>
                </a:lnTo>
                <a:lnTo>
                  <a:pt x="2089886" y="153276"/>
                </a:lnTo>
                <a:lnTo>
                  <a:pt x="2089886" y="100609"/>
                </a:lnTo>
                <a:lnTo>
                  <a:pt x="2060740" y="100609"/>
                </a:lnTo>
                <a:lnTo>
                  <a:pt x="2021583" y="54825"/>
                </a:lnTo>
                <a:close/>
              </a:path>
              <a:path w="2277109" h="155575">
                <a:moveTo>
                  <a:pt x="2089886" y="2159"/>
                </a:moveTo>
                <a:lnTo>
                  <a:pt x="2060740" y="2159"/>
                </a:lnTo>
                <a:lnTo>
                  <a:pt x="2060740" y="100609"/>
                </a:lnTo>
                <a:lnTo>
                  <a:pt x="2089886" y="100609"/>
                </a:lnTo>
                <a:lnTo>
                  <a:pt x="2089886" y="2159"/>
                </a:lnTo>
                <a:close/>
              </a:path>
              <a:path w="2277109" h="155575">
                <a:moveTo>
                  <a:pt x="2194585" y="2159"/>
                </a:moveTo>
                <a:lnTo>
                  <a:pt x="2147100" y="2159"/>
                </a:lnTo>
                <a:lnTo>
                  <a:pt x="2147100" y="153276"/>
                </a:lnTo>
                <a:lnTo>
                  <a:pt x="2194585" y="153276"/>
                </a:lnTo>
                <a:lnTo>
                  <a:pt x="2236672" y="145084"/>
                </a:lnTo>
                <a:lnTo>
                  <a:pt x="2258912" y="127368"/>
                </a:lnTo>
                <a:lnTo>
                  <a:pt x="2176233" y="127368"/>
                </a:lnTo>
                <a:lnTo>
                  <a:pt x="2176233" y="28067"/>
                </a:lnTo>
                <a:lnTo>
                  <a:pt x="2258912" y="28067"/>
                </a:lnTo>
                <a:lnTo>
                  <a:pt x="2246629" y="16408"/>
                </a:lnTo>
                <a:lnTo>
                  <a:pt x="2236672" y="10356"/>
                </a:lnTo>
                <a:lnTo>
                  <a:pt x="2224979" y="5883"/>
                </a:lnTo>
                <a:lnTo>
                  <a:pt x="2211100" y="3110"/>
                </a:lnTo>
                <a:lnTo>
                  <a:pt x="2194585" y="2159"/>
                </a:lnTo>
                <a:close/>
              </a:path>
              <a:path w="2277109" h="155575">
                <a:moveTo>
                  <a:pt x="2258912" y="28067"/>
                </a:moveTo>
                <a:lnTo>
                  <a:pt x="2197823" y="28067"/>
                </a:lnTo>
                <a:lnTo>
                  <a:pt x="2210245" y="29210"/>
                </a:lnTo>
                <a:lnTo>
                  <a:pt x="2220718" y="32519"/>
                </a:lnTo>
                <a:lnTo>
                  <a:pt x="2246733" y="68528"/>
                </a:lnTo>
                <a:lnTo>
                  <a:pt x="2247480" y="77724"/>
                </a:lnTo>
                <a:lnTo>
                  <a:pt x="2246733" y="86912"/>
                </a:lnTo>
                <a:lnTo>
                  <a:pt x="2220718" y="122921"/>
                </a:lnTo>
                <a:lnTo>
                  <a:pt x="2197823" y="127368"/>
                </a:lnTo>
                <a:lnTo>
                  <a:pt x="2258912" y="127368"/>
                </a:lnTo>
                <a:lnTo>
                  <a:pt x="2259152" y="127140"/>
                </a:lnTo>
                <a:lnTo>
                  <a:pt x="2268597" y="112585"/>
                </a:lnTo>
                <a:lnTo>
                  <a:pt x="2274562" y="95925"/>
                </a:lnTo>
                <a:lnTo>
                  <a:pt x="2276640" y="77724"/>
                </a:lnTo>
                <a:lnTo>
                  <a:pt x="2274562" y="59515"/>
                </a:lnTo>
                <a:lnTo>
                  <a:pt x="2268597" y="42851"/>
                </a:lnTo>
                <a:lnTo>
                  <a:pt x="2259152" y="28294"/>
                </a:lnTo>
                <a:lnTo>
                  <a:pt x="2258912" y="280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672580" y="1299331"/>
            <a:ext cx="2297430" cy="96520"/>
          </a:xfrm>
          <a:custGeom>
            <a:avLst/>
            <a:gdLst/>
            <a:ahLst/>
            <a:cxnLst/>
            <a:rect l="l" t="t" r="r" b="b"/>
            <a:pathLst>
              <a:path w="2297430" h="96519">
                <a:moveTo>
                  <a:pt x="38658" y="13995"/>
                </a:moveTo>
                <a:lnTo>
                  <a:pt x="25336" y="13995"/>
                </a:lnTo>
                <a:lnTo>
                  <a:pt x="25336" y="94665"/>
                </a:lnTo>
                <a:lnTo>
                  <a:pt x="38658" y="94665"/>
                </a:lnTo>
                <a:lnTo>
                  <a:pt x="38658" y="13995"/>
                </a:lnTo>
                <a:close/>
              </a:path>
              <a:path w="2297430" h="96519">
                <a:moveTo>
                  <a:pt x="63995" y="1346"/>
                </a:moveTo>
                <a:lnTo>
                  <a:pt x="0" y="1346"/>
                </a:lnTo>
                <a:lnTo>
                  <a:pt x="0" y="13995"/>
                </a:lnTo>
                <a:lnTo>
                  <a:pt x="63995" y="13995"/>
                </a:lnTo>
                <a:lnTo>
                  <a:pt x="63995" y="1346"/>
                </a:lnTo>
                <a:close/>
              </a:path>
              <a:path w="2297430" h="96519">
                <a:moveTo>
                  <a:pt x="108927" y="1346"/>
                </a:moveTo>
                <a:lnTo>
                  <a:pt x="95605" y="1346"/>
                </a:lnTo>
                <a:lnTo>
                  <a:pt x="95605" y="94665"/>
                </a:lnTo>
                <a:lnTo>
                  <a:pt x="108927" y="94665"/>
                </a:lnTo>
                <a:lnTo>
                  <a:pt x="108927" y="50660"/>
                </a:lnTo>
                <a:lnTo>
                  <a:pt x="174269" y="50660"/>
                </a:lnTo>
                <a:lnTo>
                  <a:pt x="174269" y="38011"/>
                </a:lnTo>
                <a:lnTo>
                  <a:pt x="108927" y="38011"/>
                </a:lnTo>
                <a:lnTo>
                  <a:pt x="108927" y="1346"/>
                </a:lnTo>
                <a:close/>
              </a:path>
              <a:path w="2297430" h="96519">
                <a:moveTo>
                  <a:pt x="174269" y="50660"/>
                </a:moveTo>
                <a:lnTo>
                  <a:pt x="160947" y="50660"/>
                </a:lnTo>
                <a:lnTo>
                  <a:pt x="160947" y="94665"/>
                </a:lnTo>
                <a:lnTo>
                  <a:pt x="174269" y="94665"/>
                </a:lnTo>
                <a:lnTo>
                  <a:pt x="174269" y="50660"/>
                </a:lnTo>
                <a:close/>
              </a:path>
              <a:path w="2297430" h="96519">
                <a:moveTo>
                  <a:pt x="174269" y="1346"/>
                </a:moveTo>
                <a:lnTo>
                  <a:pt x="160947" y="1346"/>
                </a:lnTo>
                <a:lnTo>
                  <a:pt x="160947" y="38011"/>
                </a:lnTo>
                <a:lnTo>
                  <a:pt x="174269" y="38011"/>
                </a:lnTo>
                <a:lnTo>
                  <a:pt x="174269" y="1346"/>
                </a:lnTo>
                <a:close/>
              </a:path>
              <a:path w="2297430" h="96519">
                <a:moveTo>
                  <a:pt x="269214" y="1346"/>
                </a:moveTo>
                <a:lnTo>
                  <a:pt x="215887" y="1346"/>
                </a:lnTo>
                <a:lnTo>
                  <a:pt x="215887" y="94665"/>
                </a:lnTo>
                <a:lnTo>
                  <a:pt x="270548" y="94665"/>
                </a:lnTo>
                <a:lnTo>
                  <a:pt x="270548" y="82003"/>
                </a:lnTo>
                <a:lnTo>
                  <a:pt x="229209" y="82003"/>
                </a:lnTo>
                <a:lnTo>
                  <a:pt x="229209" y="50660"/>
                </a:lnTo>
                <a:lnTo>
                  <a:pt x="259880" y="50660"/>
                </a:lnTo>
                <a:lnTo>
                  <a:pt x="259880" y="38011"/>
                </a:lnTo>
                <a:lnTo>
                  <a:pt x="229209" y="38011"/>
                </a:lnTo>
                <a:lnTo>
                  <a:pt x="229209" y="13995"/>
                </a:lnTo>
                <a:lnTo>
                  <a:pt x="269214" y="13995"/>
                </a:lnTo>
                <a:lnTo>
                  <a:pt x="269214" y="1346"/>
                </a:lnTo>
                <a:close/>
              </a:path>
              <a:path w="2297430" h="96519">
                <a:moveTo>
                  <a:pt x="369760" y="1346"/>
                </a:moveTo>
                <a:lnTo>
                  <a:pt x="356438" y="1346"/>
                </a:lnTo>
                <a:lnTo>
                  <a:pt x="356438" y="56019"/>
                </a:lnTo>
                <a:lnTo>
                  <a:pt x="378977" y="92721"/>
                </a:lnTo>
                <a:lnTo>
                  <a:pt x="395097" y="95999"/>
                </a:lnTo>
                <a:lnTo>
                  <a:pt x="403469" y="95152"/>
                </a:lnTo>
                <a:lnTo>
                  <a:pt x="411226" y="92721"/>
                </a:lnTo>
                <a:lnTo>
                  <a:pt x="418153" y="88868"/>
                </a:lnTo>
                <a:lnTo>
                  <a:pt x="424040" y="83756"/>
                </a:lnTo>
                <a:lnTo>
                  <a:pt x="424348" y="83350"/>
                </a:lnTo>
                <a:lnTo>
                  <a:pt x="387235" y="83350"/>
                </a:lnTo>
                <a:lnTo>
                  <a:pt x="380288" y="80289"/>
                </a:lnTo>
                <a:lnTo>
                  <a:pt x="371894" y="70942"/>
                </a:lnTo>
                <a:lnTo>
                  <a:pt x="369760" y="65481"/>
                </a:lnTo>
                <a:lnTo>
                  <a:pt x="369760" y="1346"/>
                </a:lnTo>
                <a:close/>
              </a:path>
              <a:path w="2297430" h="96519">
                <a:moveTo>
                  <a:pt x="433768" y="1346"/>
                </a:moveTo>
                <a:lnTo>
                  <a:pt x="420446" y="1346"/>
                </a:lnTo>
                <a:lnTo>
                  <a:pt x="420446" y="65481"/>
                </a:lnTo>
                <a:lnTo>
                  <a:pt x="418312" y="70942"/>
                </a:lnTo>
                <a:lnTo>
                  <a:pt x="409905" y="80289"/>
                </a:lnTo>
                <a:lnTo>
                  <a:pt x="402971" y="83350"/>
                </a:lnTo>
                <a:lnTo>
                  <a:pt x="424348" y="83350"/>
                </a:lnTo>
                <a:lnTo>
                  <a:pt x="428089" y="78426"/>
                </a:lnTo>
                <a:lnTo>
                  <a:pt x="431152" y="72135"/>
                </a:lnTo>
                <a:lnTo>
                  <a:pt x="433091" y="64721"/>
                </a:lnTo>
                <a:lnTo>
                  <a:pt x="433768" y="56019"/>
                </a:lnTo>
                <a:lnTo>
                  <a:pt x="433768" y="1346"/>
                </a:lnTo>
                <a:close/>
              </a:path>
              <a:path w="2297430" h="96519">
                <a:moveTo>
                  <a:pt x="483374" y="1346"/>
                </a:moveTo>
                <a:lnTo>
                  <a:pt x="474052" y="1346"/>
                </a:lnTo>
                <a:lnTo>
                  <a:pt x="474052" y="94665"/>
                </a:lnTo>
                <a:lnTo>
                  <a:pt x="487362" y="94665"/>
                </a:lnTo>
                <a:lnTo>
                  <a:pt x="487362" y="26136"/>
                </a:lnTo>
                <a:lnTo>
                  <a:pt x="503643" y="26136"/>
                </a:lnTo>
                <a:lnTo>
                  <a:pt x="483374" y="1346"/>
                </a:lnTo>
                <a:close/>
              </a:path>
              <a:path w="2297430" h="96519">
                <a:moveTo>
                  <a:pt x="503643" y="26136"/>
                </a:moveTo>
                <a:lnTo>
                  <a:pt x="487362" y="26136"/>
                </a:lnTo>
                <a:lnTo>
                  <a:pt x="543382" y="94665"/>
                </a:lnTo>
                <a:lnTo>
                  <a:pt x="552704" y="94665"/>
                </a:lnTo>
                <a:lnTo>
                  <a:pt x="552704" y="69862"/>
                </a:lnTo>
                <a:lnTo>
                  <a:pt x="539394" y="69862"/>
                </a:lnTo>
                <a:lnTo>
                  <a:pt x="503643" y="26136"/>
                </a:lnTo>
                <a:close/>
              </a:path>
              <a:path w="2297430" h="96519">
                <a:moveTo>
                  <a:pt x="552704" y="1346"/>
                </a:moveTo>
                <a:lnTo>
                  <a:pt x="539394" y="1346"/>
                </a:lnTo>
                <a:lnTo>
                  <a:pt x="539394" y="69862"/>
                </a:lnTo>
                <a:lnTo>
                  <a:pt x="552704" y="69862"/>
                </a:lnTo>
                <a:lnTo>
                  <a:pt x="552704" y="1346"/>
                </a:lnTo>
                <a:close/>
              </a:path>
              <a:path w="2297430" h="96519">
                <a:moveTo>
                  <a:pt x="607656" y="1333"/>
                </a:moveTo>
                <a:lnTo>
                  <a:pt x="594334" y="1333"/>
                </a:lnTo>
                <a:lnTo>
                  <a:pt x="594334" y="94665"/>
                </a:lnTo>
                <a:lnTo>
                  <a:pt x="607656" y="94665"/>
                </a:lnTo>
                <a:lnTo>
                  <a:pt x="607656" y="1333"/>
                </a:lnTo>
                <a:close/>
              </a:path>
              <a:path w="2297430" h="96519">
                <a:moveTo>
                  <a:pt x="652462" y="1346"/>
                </a:moveTo>
                <a:lnTo>
                  <a:pt x="638594" y="1346"/>
                </a:lnTo>
                <a:lnTo>
                  <a:pt x="675259" y="94665"/>
                </a:lnTo>
                <a:lnTo>
                  <a:pt x="684593" y="94665"/>
                </a:lnTo>
                <a:lnTo>
                  <a:pt x="693603" y="71742"/>
                </a:lnTo>
                <a:lnTo>
                  <a:pt x="679932" y="71742"/>
                </a:lnTo>
                <a:lnTo>
                  <a:pt x="652462" y="1346"/>
                </a:lnTo>
                <a:close/>
              </a:path>
              <a:path w="2297430" h="96519">
                <a:moveTo>
                  <a:pt x="721271" y="1346"/>
                </a:moveTo>
                <a:lnTo>
                  <a:pt x="707402" y="1346"/>
                </a:lnTo>
                <a:lnTo>
                  <a:pt x="679932" y="71742"/>
                </a:lnTo>
                <a:lnTo>
                  <a:pt x="693603" y="71742"/>
                </a:lnTo>
                <a:lnTo>
                  <a:pt x="721271" y="1346"/>
                </a:lnTo>
                <a:close/>
              </a:path>
              <a:path w="2297430" h="96519">
                <a:moveTo>
                  <a:pt x="805522" y="1346"/>
                </a:moveTo>
                <a:lnTo>
                  <a:pt x="752208" y="1346"/>
                </a:lnTo>
                <a:lnTo>
                  <a:pt x="752208" y="94665"/>
                </a:lnTo>
                <a:lnTo>
                  <a:pt x="806856" y="94665"/>
                </a:lnTo>
                <a:lnTo>
                  <a:pt x="806856" y="82003"/>
                </a:lnTo>
                <a:lnTo>
                  <a:pt x="765530" y="82003"/>
                </a:lnTo>
                <a:lnTo>
                  <a:pt x="765530" y="50660"/>
                </a:lnTo>
                <a:lnTo>
                  <a:pt x="796201" y="50660"/>
                </a:lnTo>
                <a:lnTo>
                  <a:pt x="796201" y="38011"/>
                </a:lnTo>
                <a:lnTo>
                  <a:pt x="765530" y="38011"/>
                </a:lnTo>
                <a:lnTo>
                  <a:pt x="765530" y="13995"/>
                </a:lnTo>
                <a:lnTo>
                  <a:pt x="805522" y="13995"/>
                </a:lnTo>
                <a:lnTo>
                  <a:pt x="805522" y="1346"/>
                </a:lnTo>
                <a:close/>
              </a:path>
              <a:path w="2297430" h="96519">
                <a:moveTo>
                  <a:pt x="883018" y="1346"/>
                </a:moveTo>
                <a:lnTo>
                  <a:pt x="841819" y="1346"/>
                </a:lnTo>
                <a:lnTo>
                  <a:pt x="841819" y="94665"/>
                </a:lnTo>
                <a:lnTo>
                  <a:pt x="855141" y="94665"/>
                </a:lnTo>
                <a:lnTo>
                  <a:pt x="855141" y="50660"/>
                </a:lnTo>
                <a:lnTo>
                  <a:pt x="882076" y="50660"/>
                </a:lnTo>
                <a:lnTo>
                  <a:pt x="881684" y="50139"/>
                </a:lnTo>
                <a:lnTo>
                  <a:pt x="886358" y="49339"/>
                </a:lnTo>
                <a:lnTo>
                  <a:pt x="889698" y="47586"/>
                </a:lnTo>
                <a:lnTo>
                  <a:pt x="898220" y="40678"/>
                </a:lnTo>
                <a:lnTo>
                  <a:pt x="899597" y="38011"/>
                </a:lnTo>
                <a:lnTo>
                  <a:pt x="855141" y="38011"/>
                </a:lnTo>
                <a:lnTo>
                  <a:pt x="855141" y="13995"/>
                </a:lnTo>
                <a:lnTo>
                  <a:pt x="899597" y="13995"/>
                </a:lnTo>
                <a:lnTo>
                  <a:pt x="898220" y="11328"/>
                </a:lnTo>
                <a:lnTo>
                  <a:pt x="888365" y="3340"/>
                </a:lnTo>
                <a:lnTo>
                  <a:pt x="883018" y="1346"/>
                </a:lnTo>
                <a:close/>
              </a:path>
              <a:path w="2297430" h="96519">
                <a:moveTo>
                  <a:pt x="882076" y="50660"/>
                </a:moveTo>
                <a:lnTo>
                  <a:pt x="865809" y="50660"/>
                </a:lnTo>
                <a:lnTo>
                  <a:pt x="899020" y="94665"/>
                </a:lnTo>
                <a:lnTo>
                  <a:pt x="915149" y="94665"/>
                </a:lnTo>
                <a:lnTo>
                  <a:pt x="882076" y="50660"/>
                </a:lnTo>
                <a:close/>
              </a:path>
              <a:path w="2297430" h="96519">
                <a:moveTo>
                  <a:pt x="899597" y="13995"/>
                </a:moveTo>
                <a:lnTo>
                  <a:pt x="879817" y="13995"/>
                </a:lnTo>
                <a:lnTo>
                  <a:pt x="882891" y="15328"/>
                </a:lnTo>
                <a:lnTo>
                  <a:pt x="887158" y="19583"/>
                </a:lnTo>
                <a:lnTo>
                  <a:pt x="888491" y="22669"/>
                </a:lnTo>
                <a:lnTo>
                  <a:pt x="888491" y="29336"/>
                </a:lnTo>
                <a:lnTo>
                  <a:pt x="887158" y="32410"/>
                </a:lnTo>
                <a:lnTo>
                  <a:pt x="882891" y="36677"/>
                </a:lnTo>
                <a:lnTo>
                  <a:pt x="879817" y="38011"/>
                </a:lnTo>
                <a:lnTo>
                  <a:pt x="899597" y="38011"/>
                </a:lnTo>
                <a:lnTo>
                  <a:pt x="901801" y="33743"/>
                </a:lnTo>
                <a:lnTo>
                  <a:pt x="901801" y="18262"/>
                </a:lnTo>
                <a:lnTo>
                  <a:pt x="899597" y="13995"/>
                </a:lnTo>
                <a:close/>
              </a:path>
              <a:path w="2297430" h="96519">
                <a:moveTo>
                  <a:pt x="945299" y="71348"/>
                </a:moveTo>
                <a:lnTo>
                  <a:pt x="936104" y="80403"/>
                </a:lnTo>
                <a:lnTo>
                  <a:pt x="942888" y="87062"/>
                </a:lnTo>
                <a:lnTo>
                  <a:pt x="950725" y="91954"/>
                </a:lnTo>
                <a:lnTo>
                  <a:pt x="959414" y="94969"/>
                </a:lnTo>
                <a:lnTo>
                  <a:pt x="968756" y="95999"/>
                </a:lnTo>
                <a:lnTo>
                  <a:pt x="980147" y="94080"/>
                </a:lnTo>
                <a:lnTo>
                  <a:pt x="989333" y="88626"/>
                </a:lnTo>
                <a:lnTo>
                  <a:pt x="993127" y="83350"/>
                </a:lnTo>
                <a:lnTo>
                  <a:pt x="968095" y="83350"/>
                </a:lnTo>
                <a:lnTo>
                  <a:pt x="961249" y="82412"/>
                </a:lnTo>
                <a:lnTo>
                  <a:pt x="955140" y="79849"/>
                </a:lnTo>
                <a:lnTo>
                  <a:pt x="949809" y="76036"/>
                </a:lnTo>
                <a:lnTo>
                  <a:pt x="945299" y="71348"/>
                </a:lnTo>
                <a:close/>
              </a:path>
              <a:path w="2297430" h="96519">
                <a:moveTo>
                  <a:pt x="968629" y="0"/>
                </a:moveTo>
                <a:lnTo>
                  <a:pt x="957345" y="1960"/>
                </a:lnTo>
                <a:lnTo>
                  <a:pt x="948394" y="7296"/>
                </a:lnTo>
                <a:lnTo>
                  <a:pt x="942497" y="15184"/>
                </a:lnTo>
                <a:lnTo>
                  <a:pt x="940371" y="24803"/>
                </a:lnTo>
                <a:lnTo>
                  <a:pt x="940371" y="34531"/>
                </a:lnTo>
                <a:lnTo>
                  <a:pt x="945565" y="40944"/>
                </a:lnTo>
                <a:lnTo>
                  <a:pt x="952220" y="45338"/>
                </a:lnTo>
                <a:lnTo>
                  <a:pt x="962477" y="50511"/>
                </a:lnTo>
                <a:lnTo>
                  <a:pt x="972945" y="55035"/>
                </a:lnTo>
                <a:lnTo>
                  <a:pt x="981086" y="60712"/>
                </a:lnTo>
                <a:lnTo>
                  <a:pt x="984364" y="69341"/>
                </a:lnTo>
                <a:lnTo>
                  <a:pt x="984364" y="77749"/>
                </a:lnTo>
                <a:lnTo>
                  <a:pt x="976769" y="83350"/>
                </a:lnTo>
                <a:lnTo>
                  <a:pt x="993127" y="83350"/>
                </a:lnTo>
                <a:lnTo>
                  <a:pt x="995466" y="80097"/>
                </a:lnTo>
                <a:lnTo>
                  <a:pt x="997620" y="69341"/>
                </a:lnTo>
                <a:lnTo>
                  <a:pt x="997699" y="58267"/>
                </a:lnTo>
                <a:lnTo>
                  <a:pt x="991831" y="51739"/>
                </a:lnTo>
                <a:lnTo>
                  <a:pt x="985570" y="47599"/>
                </a:lnTo>
                <a:lnTo>
                  <a:pt x="975524" y="42397"/>
                </a:lnTo>
                <a:lnTo>
                  <a:pt x="965125" y="37850"/>
                </a:lnTo>
                <a:lnTo>
                  <a:pt x="956976" y="32578"/>
                </a:lnTo>
                <a:lnTo>
                  <a:pt x="953681" y="25196"/>
                </a:lnTo>
                <a:lnTo>
                  <a:pt x="953681" y="17068"/>
                </a:lnTo>
                <a:lnTo>
                  <a:pt x="961428" y="12661"/>
                </a:lnTo>
                <a:lnTo>
                  <a:pt x="991006" y="12661"/>
                </a:lnTo>
                <a:lnTo>
                  <a:pt x="993698" y="9334"/>
                </a:lnTo>
                <a:lnTo>
                  <a:pt x="989372" y="6134"/>
                </a:lnTo>
                <a:lnTo>
                  <a:pt x="983768" y="3119"/>
                </a:lnTo>
                <a:lnTo>
                  <a:pt x="976862" y="878"/>
                </a:lnTo>
                <a:lnTo>
                  <a:pt x="968629" y="0"/>
                </a:lnTo>
                <a:close/>
              </a:path>
              <a:path w="2297430" h="96519">
                <a:moveTo>
                  <a:pt x="991006" y="12661"/>
                </a:moveTo>
                <a:lnTo>
                  <a:pt x="975029" y="12661"/>
                </a:lnTo>
                <a:lnTo>
                  <a:pt x="980770" y="14782"/>
                </a:lnTo>
                <a:lnTo>
                  <a:pt x="985837" y="19049"/>
                </a:lnTo>
                <a:lnTo>
                  <a:pt x="991006" y="12661"/>
                </a:lnTo>
                <a:close/>
              </a:path>
              <a:path w="2297430" h="96519">
                <a:moveTo>
                  <a:pt x="1045972" y="1333"/>
                </a:moveTo>
                <a:lnTo>
                  <a:pt x="1032649" y="1333"/>
                </a:lnTo>
                <a:lnTo>
                  <a:pt x="1032649" y="94665"/>
                </a:lnTo>
                <a:lnTo>
                  <a:pt x="1045972" y="94665"/>
                </a:lnTo>
                <a:lnTo>
                  <a:pt x="1045972" y="1333"/>
                </a:lnTo>
                <a:close/>
              </a:path>
              <a:path w="2297430" h="96519">
                <a:moveTo>
                  <a:pt x="1116241" y="13995"/>
                </a:moveTo>
                <a:lnTo>
                  <a:pt x="1102906" y="13995"/>
                </a:lnTo>
                <a:lnTo>
                  <a:pt x="1102906" y="94665"/>
                </a:lnTo>
                <a:lnTo>
                  <a:pt x="1116241" y="94665"/>
                </a:lnTo>
                <a:lnTo>
                  <a:pt x="1116241" y="13995"/>
                </a:lnTo>
                <a:close/>
              </a:path>
              <a:path w="2297430" h="96519">
                <a:moveTo>
                  <a:pt x="1141577" y="1346"/>
                </a:moveTo>
                <a:lnTo>
                  <a:pt x="1077582" y="1346"/>
                </a:lnTo>
                <a:lnTo>
                  <a:pt x="1077582" y="13995"/>
                </a:lnTo>
                <a:lnTo>
                  <a:pt x="1141577" y="13995"/>
                </a:lnTo>
                <a:lnTo>
                  <a:pt x="1141577" y="1346"/>
                </a:lnTo>
                <a:close/>
              </a:path>
              <a:path w="2297430" h="96519">
                <a:moveTo>
                  <a:pt x="1181468" y="1346"/>
                </a:moveTo>
                <a:lnTo>
                  <a:pt x="1166533" y="1346"/>
                </a:lnTo>
                <a:lnTo>
                  <a:pt x="1198524" y="52006"/>
                </a:lnTo>
                <a:lnTo>
                  <a:pt x="1198524" y="94665"/>
                </a:lnTo>
                <a:lnTo>
                  <a:pt x="1211846" y="94665"/>
                </a:lnTo>
                <a:lnTo>
                  <a:pt x="1211846" y="52006"/>
                </a:lnTo>
                <a:lnTo>
                  <a:pt x="1220182" y="38811"/>
                </a:lnTo>
                <a:lnTo>
                  <a:pt x="1205191" y="38811"/>
                </a:lnTo>
                <a:lnTo>
                  <a:pt x="1181468" y="1346"/>
                </a:lnTo>
                <a:close/>
              </a:path>
              <a:path w="2297430" h="96519">
                <a:moveTo>
                  <a:pt x="1243850" y="1346"/>
                </a:moveTo>
                <a:lnTo>
                  <a:pt x="1228915" y="1346"/>
                </a:lnTo>
                <a:lnTo>
                  <a:pt x="1205191" y="38811"/>
                </a:lnTo>
                <a:lnTo>
                  <a:pt x="1220182" y="38811"/>
                </a:lnTo>
                <a:lnTo>
                  <a:pt x="1243850" y="1346"/>
                </a:lnTo>
                <a:close/>
              </a:path>
              <a:path w="2297430" h="96519">
                <a:moveTo>
                  <a:pt x="1362405" y="0"/>
                </a:moveTo>
                <a:lnTo>
                  <a:pt x="1343970" y="3675"/>
                </a:lnTo>
                <a:lnTo>
                  <a:pt x="1329169" y="13801"/>
                </a:lnTo>
                <a:lnTo>
                  <a:pt x="1319321" y="29028"/>
                </a:lnTo>
                <a:lnTo>
                  <a:pt x="1315745" y="48005"/>
                </a:lnTo>
                <a:lnTo>
                  <a:pt x="1319321" y="66981"/>
                </a:lnTo>
                <a:lnTo>
                  <a:pt x="1329169" y="82203"/>
                </a:lnTo>
                <a:lnTo>
                  <a:pt x="1343970" y="92325"/>
                </a:lnTo>
                <a:lnTo>
                  <a:pt x="1362405" y="95999"/>
                </a:lnTo>
                <a:lnTo>
                  <a:pt x="1380840" y="92325"/>
                </a:lnTo>
                <a:lnTo>
                  <a:pt x="1393965" y="83350"/>
                </a:lnTo>
                <a:lnTo>
                  <a:pt x="1362405" y="83350"/>
                </a:lnTo>
                <a:lnTo>
                  <a:pt x="1349146" y="80677"/>
                </a:lnTo>
                <a:lnTo>
                  <a:pt x="1338576" y="73278"/>
                </a:lnTo>
                <a:lnTo>
                  <a:pt x="1331583" y="62079"/>
                </a:lnTo>
                <a:lnTo>
                  <a:pt x="1329055" y="48005"/>
                </a:lnTo>
                <a:lnTo>
                  <a:pt x="1331583" y="33985"/>
                </a:lnTo>
                <a:lnTo>
                  <a:pt x="1338576" y="22780"/>
                </a:lnTo>
                <a:lnTo>
                  <a:pt x="1349146" y="15351"/>
                </a:lnTo>
                <a:lnTo>
                  <a:pt x="1362405" y="12661"/>
                </a:lnTo>
                <a:lnTo>
                  <a:pt x="1393975" y="12661"/>
                </a:lnTo>
                <a:lnTo>
                  <a:pt x="1380840" y="3675"/>
                </a:lnTo>
                <a:lnTo>
                  <a:pt x="1362405" y="0"/>
                </a:lnTo>
                <a:close/>
              </a:path>
              <a:path w="2297430" h="96519">
                <a:moveTo>
                  <a:pt x="1393975" y="12661"/>
                </a:moveTo>
                <a:lnTo>
                  <a:pt x="1362405" y="12661"/>
                </a:lnTo>
                <a:lnTo>
                  <a:pt x="1375663" y="15351"/>
                </a:lnTo>
                <a:lnTo>
                  <a:pt x="1386233" y="22780"/>
                </a:lnTo>
                <a:lnTo>
                  <a:pt x="1393226" y="33985"/>
                </a:lnTo>
                <a:lnTo>
                  <a:pt x="1395755" y="48005"/>
                </a:lnTo>
                <a:lnTo>
                  <a:pt x="1393226" y="62079"/>
                </a:lnTo>
                <a:lnTo>
                  <a:pt x="1386233" y="73278"/>
                </a:lnTo>
                <a:lnTo>
                  <a:pt x="1375663" y="80677"/>
                </a:lnTo>
                <a:lnTo>
                  <a:pt x="1362405" y="83350"/>
                </a:lnTo>
                <a:lnTo>
                  <a:pt x="1393965" y="83350"/>
                </a:lnTo>
                <a:lnTo>
                  <a:pt x="1395641" y="82203"/>
                </a:lnTo>
                <a:lnTo>
                  <a:pt x="1405489" y="66981"/>
                </a:lnTo>
                <a:lnTo>
                  <a:pt x="1409065" y="48005"/>
                </a:lnTo>
                <a:lnTo>
                  <a:pt x="1405489" y="29028"/>
                </a:lnTo>
                <a:lnTo>
                  <a:pt x="1395641" y="13801"/>
                </a:lnTo>
                <a:lnTo>
                  <a:pt x="1393975" y="12661"/>
                </a:lnTo>
                <a:close/>
              </a:path>
              <a:path w="2297430" h="96519">
                <a:moveTo>
                  <a:pt x="1496682" y="1346"/>
                </a:moveTo>
                <a:lnTo>
                  <a:pt x="1443355" y="1346"/>
                </a:lnTo>
                <a:lnTo>
                  <a:pt x="1443355" y="94665"/>
                </a:lnTo>
                <a:lnTo>
                  <a:pt x="1456664" y="94665"/>
                </a:lnTo>
                <a:lnTo>
                  <a:pt x="1456664" y="50660"/>
                </a:lnTo>
                <a:lnTo>
                  <a:pt x="1487335" y="50660"/>
                </a:lnTo>
                <a:lnTo>
                  <a:pt x="1487335" y="38011"/>
                </a:lnTo>
                <a:lnTo>
                  <a:pt x="1456664" y="38011"/>
                </a:lnTo>
                <a:lnTo>
                  <a:pt x="1456664" y="13995"/>
                </a:lnTo>
                <a:lnTo>
                  <a:pt x="1496682" y="13995"/>
                </a:lnTo>
                <a:lnTo>
                  <a:pt x="1496682" y="1346"/>
                </a:lnTo>
                <a:close/>
              </a:path>
              <a:path w="2297430" h="96519">
                <a:moveTo>
                  <a:pt x="1577759" y="1346"/>
                </a:moveTo>
                <a:lnTo>
                  <a:pt x="1563890" y="1346"/>
                </a:lnTo>
                <a:lnTo>
                  <a:pt x="1600568" y="94665"/>
                </a:lnTo>
                <a:lnTo>
                  <a:pt x="1609902" y="94665"/>
                </a:lnTo>
                <a:lnTo>
                  <a:pt x="1618909" y="71742"/>
                </a:lnTo>
                <a:lnTo>
                  <a:pt x="1605229" y="71742"/>
                </a:lnTo>
                <a:lnTo>
                  <a:pt x="1577759" y="1346"/>
                </a:lnTo>
                <a:close/>
              </a:path>
              <a:path w="2297430" h="96519">
                <a:moveTo>
                  <a:pt x="1646567" y="1346"/>
                </a:moveTo>
                <a:lnTo>
                  <a:pt x="1632699" y="1346"/>
                </a:lnTo>
                <a:lnTo>
                  <a:pt x="1605229" y="71742"/>
                </a:lnTo>
                <a:lnTo>
                  <a:pt x="1618909" y="71742"/>
                </a:lnTo>
                <a:lnTo>
                  <a:pt x="1646567" y="1346"/>
                </a:lnTo>
                <a:close/>
              </a:path>
              <a:path w="2297430" h="96519">
                <a:moveTo>
                  <a:pt x="1730844" y="1346"/>
                </a:moveTo>
                <a:lnTo>
                  <a:pt x="1677517" y="1346"/>
                </a:lnTo>
                <a:lnTo>
                  <a:pt x="1677517" y="94665"/>
                </a:lnTo>
                <a:lnTo>
                  <a:pt x="1732178" y="94665"/>
                </a:lnTo>
                <a:lnTo>
                  <a:pt x="1732178" y="82003"/>
                </a:lnTo>
                <a:lnTo>
                  <a:pt x="1690827" y="82003"/>
                </a:lnTo>
                <a:lnTo>
                  <a:pt x="1690827" y="50660"/>
                </a:lnTo>
                <a:lnTo>
                  <a:pt x="1721497" y="50660"/>
                </a:lnTo>
                <a:lnTo>
                  <a:pt x="1721497" y="38011"/>
                </a:lnTo>
                <a:lnTo>
                  <a:pt x="1690827" y="38011"/>
                </a:lnTo>
                <a:lnTo>
                  <a:pt x="1690827" y="13995"/>
                </a:lnTo>
                <a:lnTo>
                  <a:pt x="1730844" y="13995"/>
                </a:lnTo>
                <a:lnTo>
                  <a:pt x="1730844" y="1346"/>
                </a:lnTo>
                <a:close/>
              </a:path>
              <a:path w="2297430" h="96519">
                <a:moveTo>
                  <a:pt x="1808327" y="1346"/>
                </a:moveTo>
                <a:lnTo>
                  <a:pt x="1767128" y="1346"/>
                </a:lnTo>
                <a:lnTo>
                  <a:pt x="1767128" y="94665"/>
                </a:lnTo>
                <a:lnTo>
                  <a:pt x="1780438" y="94665"/>
                </a:lnTo>
                <a:lnTo>
                  <a:pt x="1780438" y="50660"/>
                </a:lnTo>
                <a:lnTo>
                  <a:pt x="1807385" y="50660"/>
                </a:lnTo>
                <a:lnTo>
                  <a:pt x="1806994" y="50139"/>
                </a:lnTo>
                <a:lnTo>
                  <a:pt x="1811667" y="49339"/>
                </a:lnTo>
                <a:lnTo>
                  <a:pt x="1814995" y="47586"/>
                </a:lnTo>
                <a:lnTo>
                  <a:pt x="1823516" y="40678"/>
                </a:lnTo>
                <a:lnTo>
                  <a:pt x="1824899" y="38011"/>
                </a:lnTo>
                <a:lnTo>
                  <a:pt x="1780438" y="38011"/>
                </a:lnTo>
                <a:lnTo>
                  <a:pt x="1780438" y="13995"/>
                </a:lnTo>
                <a:lnTo>
                  <a:pt x="1824899" y="13995"/>
                </a:lnTo>
                <a:lnTo>
                  <a:pt x="1823516" y="11328"/>
                </a:lnTo>
                <a:lnTo>
                  <a:pt x="1813661" y="3340"/>
                </a:lnTo>
                <a:lnTo>
                  <a:pt x="1808327" y="1346"/>
                </a:lnTo>
                <a:close/>
              </a:path>
              <a:path w="2297430" h="96519">
                <a:moveTo>
                  <a:pt x="1807385" y="50660"/>
                </a:moveTo>
                <a:lnTo>
                  <a:pt x="1791119" y="50660"/>
                </a:lnTo>
                <a:lnTo>
                  <a:pt x="1824316" y="94665"/>
                </a:lnTo>
                <a:lnTo>
                  <a:pt x="1840445" y="94665"/>
                </a:lnTo>
                <a:lnTo>
                  <a:pt x="1807385" y="50660"/>
                </a:lnTo>
                <a:close/>
              </a:path>
              <a:path w="2297430" h="96519">
                <a:moveTo>
                  <a:pt x="1824899" y="13995"/>
                </a:moveTo>
                <a:lnTo>
                  <a:pt x="1805114" y="13995"/>
                </a:lnTo>
                <a:lnTo>
                  <a:pt x="1808187" y="15328"/>
                </a:lnTo>
                <a:lnTo>
                  <a:pt x="1812467" y="19583"/>
                </a:lnTo>
                <a:lnTo>
                  <a:pt x="1813801" y="22669"/>
                </a:lnTo>
                <a:lnTo>
                  <a:pt x="1813801" y="29336"/>
                </a:lnTo>
                <a:lnTo>
                  <a:pt x="1812467" y="32410"/>
                </a:lnTo>
                <a:lnTo>
                  <a:pt x="1808187" y="36677"/>
                </a:lnTo>
                <a:lnTo>
                  <a:pt x="1805114" y="38011"/>
                </a:lnTo>
                <a:lnTo>
                  <a:pt x="1824899" y="38011"/>
                </a:lnTo>
                <a:lnTo>
                  <a:pt x="1827110" y="33743"/>
                </a:lnTo>
                <a:lnTo>
                  <a:pt x="1827110" y="18262"/>
                </a:lnTo>
                <a:lnTo>
                  <a:pt x="1824899" y="13995"/>
                </a:lnTo>
                <a:close/>
              </a:path>
              <a:path w="2297430" h="96519">
                <a:moveTo>
                  <a:pt x="1879396" y="1346"/>
                </a:moveTo>
                <a:lnTo>
                  <a:pt x="1870075" y="1346"/>
                </a:lnTo>
                <a:lnTo>
                  <a:pt x="1870075" y="94665"/>
                </a:lnTo>
                <a:lnTo>
                  <a:pt x="1883384" y="94665"/>
                </a:lnTo>
                <a:lnTo>
                  <a:pt x="1883384" y="31876"/>
                </a:lnTo>
                <a:lnTo>
                  <a:pt x="1898708" y="31876"/>
                </a:lnTo>
                <a:lnTo>
                  <a:pt x="1879396" y="1346"/>
                </a:lnTo>
                <a:close/>
              </a:path>
              <a:path w="2297430" h="96519">
                <a:moveTo>
                  <a:pt x="1960727" y="31876"/>
                </a:moveTo>
                <a:lnTo>
                  <a:pt x="1947418" y="31876"/>
                </a:lnTo>
                <a:lnTo>
                  <a:pt x="1947418" y="94665"/>
                </a:lnTo>
                <a:lnTo>
                  <a:pt x="1960727" y="94665"/>
                </a:lnTo>
                <a:lnTo>
                  <a:pt x="1960727" y="31876"/>
                </a:lnTo>
                <a:close/>
              </a:path>
              <a:path w="2297430" h="96519">
                <a:moveTo>
                  <a:pt x="1898708" y="31876"/>
                </a:moveTo>
                <a:lnTo>
                  <a:pt x="1883384" y="31876"/>
                </a:lnTo>
                <a:lnTo>
                  <a:pt x="1910727" y="74663"/>
                </a:lnTo>
                <a:lnTo>
                  <a:pt x="1920074" y="74663"/>
                </a:lnTo>
                <a:lnTo>
                  <a:pt x="1930552" y="58267"/>
                </a:lnTo>
                <a:lnTo>
                  <a:pt x="1915401" y="58267"/>
                </a:lnTo>
                <a:lnTo>
                  <a:pt x="1898708" y="31876"/>
                </a:lnTo>
                <a:close/>
              </a:path>
              <a:path w="2297430" h="96519">
                <a:moveTo>
                  <a:pt x="1960727" y="1346"/>
                </a:moveTo>
                <a:lnTo>
                  <a:pt x="1951405" y="1346"/>
                </a:lnTo>
                <a:lnTo>
                  <a:pt x="1915401" y="58267"/>
                </a:lnTo>
                <a:lnTo>
                  <a:pt x="1930552" y="58267"/>
                </a:lnTo>
                <a:lnTo>
                  <a:pt x="1947418" y="31876"/>
                </a:lnTo>
                <a:lnTo>
                  <a:pt x="1960727" y="31876"/>
                </a:lnTo>
                <a:lnTo>
                  <a:pt x="1960727" y="1346"/>
                </a:lnTo>
                <a:close/>
              </a:path>
              <a:path w="2297430" h="96519">
                <a:moveTo>
                  <a:pt x="2041664" y="0"/>
                </a:moveTo>
                <a:lnTo>
                  <a:pt x="2023242" y="3675"/>
                </a:lnTo>
                <a:lnTo>
                  <a:pt x="2008444" y="13801"/>
                </a:lnTo>
                <a:lnTo>
                  <a:pt x="1998595" y="29028"/>
                </a:lnTo>
                <a:lnTo>
                  <a:pt x="1995017" y="48005"/>
                </a:lnTo>
                <a:lnTo>
                  <a:pt x="1998595" y="66981"/>
                </a:lnTo>
                <a:lnTo>
                  <a:pt x="2008444" y="82203"/>
                </a:lnTo>
                <a:lnTo>
                  <a:pt x="2023242" y="92325"/>
                </a:lnTo>
                <a:lnTo>
                  <a:pt x="2041664" y="95999"/>
                </a:lnTo>
                <a:lnTo>
                  <a:pt x="2060103" y="92325"/>
                </a:lnTo>
                <a:lnTo>
                  <a:pt x="2073236" y="83350"/>
                </a:lnTo>
                <a:lnTo>
                  <a:pt x="2041664" y="83350"/>
                </a:lnTo>
                <a:lnTo>
                  <a:pt x="2028408" y="80677"/>
                </a:lnTo>
                <a:lnTo>
                  <a:pt x="2017842" y="73278"/>
                </a:lnTo>
                <a:lnTo>
                  <a:pt x="2010853" y="62079"/>
                </a:lnTo>
                <a:lnTo>
                  <a:pt x="2008327" y="48005"/>
                </a:lnTo>
                <a:lnTo>
                  <a:pt x="2010853" y="33985"/>
                </a:lnTo>
                <a:lnTo>
                  <a:pt x="2017842" y="22780"/>
                </a:lnTo>
                <a:lnTo>
                  <a:pt x="2028408" y="15351"/>
                </a:lnTo>
                <a:lnTo>
                  <a:pt x="2041664" y="12661"/>
                </a:lnTo>
                <a:lnTo>
                  <a:pt x="2073246" y="12661"/>
                </a:lnTo>
                <a:lnTo>
                  <a:pt x="2060103" y="3675"/>
                </a:lnTo>
                <a:lnTo>
                  <a:pt x="2041664" y="0"/>
                </a:lnTo>
                <a:close/>
              </a:path>
              <a:path w="2297430" h="96519">
                <a:moveTo>
                  <a:pt x="2073246" y="12661"/>
                </a:moveTo>
                <a:lnTo>
                  <a:pt x="2041664" y="12661"/>
                </a:lnTo>
                <a:lnTo>
                  <a:pt x="2054930" y="15351"/>
                </a:lnTo>
                <a:lnTo>
                  <a:pt x="2065504" y="22780"/>
                </a:lnTo>
                <a:lnTo>
                  <a:pt x="2072498" y="33985"/>
                </a:lnTo>
                <a:lnTo>
                  <a:pt x="2075027" y="48005"/>
                </a:lnTo>
                <a:lnTo>
                  <a:pt x="2072498" y="62079"/>
                </a:lnTo>
                <a:lnTo>
                  <a:pt x="2065504" y="73278"/>
                </a:lnTo>
                <a:lnTo>
                  <a:pt x="2054930" y="80677"/>
                </a:lnTo>
                <a:lnTo>
                  <a:pt x="2041664" y="83350"/>
                </a:lnTo>
                <a:lnTo>
                  <a:pt x="2073236" y="83350"/>
                </a:lnTo>
                <a:lnTo>
                  <a:pt x="2074913" y="82203"/>
                </a:lnTo>
                <a:lnTo>
                  <a:pt x="2084770" y="66981"/>
                </a:lnTo>
                <a:lnTo>
                  <a:pt x="2088349" y="48005"/>
                </a:lnTo>
                <a:lnTo>
                  <a:pt x="2084770" y="29028"/>
                </a:lnTo>
                <a:lnTo>
                  <a:pt x="2074913" y="13801"/>
                </a:lnTo>
                <a:lnTo>
                  <a:pt x="2073246" y="12661"/>
                </a:lnTo>
                <a:close/>
              </a:path>
              <a:path w="2297430" h="96519">
                <a:moveTo>
                  <a:pt x="2131949" y="1346"/>
                </a:moveTo>
                <a:lnTo>
                  <a:pt x="2122614" y="1346"/>
                </a:lnTo>
                <a:lnTo>
                  <a:pt x="2122614" y="94665"/>
                </a:lnTo>
                <a:lnTo>
                  <a:pt x="2135949" y="94665"/>
                </a:lnTo>
                <a:lnTo>
                  <a:pt x="2135949" y="26136"/>
                </a:lnTo>
                <a:lnTo>
                  <a:pt x="2152213" y="26136"/>
                </a:lnTo>
                <a:lnTo>
                  <a:pt x="2131949" y="1346"/>
                </a:lnTo>
                <a:close/>
              </a:path>
              <a:path w="2297430" h="96519">
                <a:moveTo>
                  <a:pt x="2152213" y="26136"/>
                </a:moveTo>
                <a:lnTo>
                  <a:pt x="2135949" y="26136"/>
                </a:lnTo>
                <a:lnTo>
                  <a:pt x="2191969" y="94665"/>
                </a:lnTo>
                <a:lnTo>
                  <a:pt x="2201291" y="94665"/>
                </a:lnTo>
                <a:lnTo>
                  <a:pt x="2201291" y="69862"/>
                </a:lnTo>
                <a:lnTo>
                  <a:pt x="2187956" y="69862"/>
                </a:lnTo>
                <a:lnTo>
                  <a:pt x="2152213" y="26136"/>
                </a:lnTo>
                <a:close/>
              </a:path>
              <a:path w="2297430" h="96519">
                <a:moveTo>
                  <a:pt x="2201291" y="1346"/>
                </a:moveTo>
                <a:lnTo>
                  <a:pt x="2187956" y="1346"/>
                </a:lnTo>
                <a:lnTo>
                  <a:pt x="2187956" y="69862"/>
                </a:lnTo>
                <a:lnTo>
                  <a:pt x="2201291" y="69862"/>
                </a:lnTo>
                <a:lnTo>
                  <a:pt x="2201291" y="1346"/>
                </a:lnTo>
                <a:close/>
              </a:path>
              <a:path w="2297430" h="96519">
                <a:moveTo>
                  <a:pt x="2271547" y="13995"/>
                </a:moveTo>
                <a:lnTo>
                  <a:pt x="2258250" y="13995"/>
                </a:lnTo>
                <a:lnTo>
                  <a:pt x="2258250" y="94665"/>
                </a:lnTo>
                <a:lnTo>
                  <a:pt x="2271547" y="94665"/>
                </a:lnTo>
                <a:lnTo>
                  <a:pt x="2271547" y="13995"/>
                </a:lnTo>
                <a:close/>
              </a:path>
              <a:path w="2297430" h="96519">
                <a:moveTo>
                  <a:pt x="2296896" y="1346"/>
                </a:moveTo>
                <a:lnTo>
                  <a:pt x="2232914" y="1346"/>
                </a:lnTo>
                <a:lnTo>
                  <a:pt x="2232914" y="13995"/>
                </a:lnTo>
                <a:lnTo>
                  <a:pt x="2296896" y="13995"/>
                </a:lnTo>
                <a:lnTo>
                  <a:pt x="2296896" y="13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377610" y="1267325"/>
            <a:ext cx="38100" cy="146685"/>
          </a:xfrm>
          <a:custGeom>
            <a:avLst/>
            <a:gdLst/>
            <a:ahLst/>
            <a:cxnLst/>
            <a:rect l="l" t="t" r="r" b="b"/>
            <a:pathLst>
              <a:path w="38100" h="146684">
                <a:moveTo>
                  <a:pt x="0" y="0"/>
                </a:moveTo>
                <a:lnTo>
                  <a:pt x="0" y="146062"/>
                </a:lnTo>
                <a:lnTo>
                  <a:pt x="15392" y="146062"/>
                </a:lnTo>
                <a:lnTo>
                  <a:pt x="2451" y="18834"/>
                </a:lnTo>
                <a:lnTo>
                  <a:pt x="4837" y="18834"/>
                </a:lnTo>
                <a:lnTo>
                  <a:pt x="0" y="0"/>
                </a:lnTo>
                <a:close/>
              </a:path>
              <a:path w="38100" h="146684">
                <a:moveTo>
                  <a:pt x="4837" y="18834"/>
                </a:moveTo>
                <a:lnTo>
                  <a:pt x="2451" y="18834"/>
                </a:lnTo>
                <a:lnTo>
                  <a:pt x="24587" y="146062"/>
                </a:lnTo>
                <a:lnTo>
                  <a:pt x="37515" y="146062"/>
                </a:lnTo>
                <a:lnTo>
                  <a:pt x="4837" y="1883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24506" y="143285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84" y="0"/>
                </a:lnTo>
              </a:path>
            </a:pathLst>
          </a:custGeom>
          <a:ln w="1695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291853" y="1463407"/>
            <a:ext cx="171513" cy="1967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240398" y="1675283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421" y="0"/>
                </a:lnTo>
              </a:path>
            </a:pathLst>
          </a:custGeom>
          <a:ln w="953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283585" y="1690663"/>
            <a:ext cx="188048" cy="68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140334" y="1194259"/>
            <a:ext cx="474980" cy="567690"/>
          </a:xfrm>
          <a:custGeom>
            <a:avLst/>
            <a:gdLst/>
            <a:ahLst/>
            <a:cxnLst/>
            <a:rect l="l" t="t" r="r" b="b"/>
            <a:pathLst>
              <a:path w="474979" h="567689">
                <a:moveTo>
                  <a:pt x="474535" y="0"/>
                </a:moveTo>
                <a:lnTo>
                  <a:pt x="0" y="0"/>
                </a:lnTo>
                <a:lnTo>
                  <a:pt x="0" y="567258"/>
                </a:lnTo>
                <a:lnTo>
                  <a:pt x="474535" y="567258"/>
                </a:lnTo>
                <a:lnTo>
                  <a:pt x="474535" y="563168"/>
                </a:lnTo>
                <a:lnTo>
                  <a:pt x="106591" y="563168"/>
                </a:lnTo>
                <a:lnTo>
                  <a:pt x="106591" y="536435"/>
                </a:lnTo>
                <a:lnTo>
                  <a:pt x="96799" y="530453"/>
                </a:lnTo>
                <a:lnTo>
                  <a:pt x="96799" y="508127"/>
                </a:lnTo>
                <a:lnTo>
                  <a:pt x="90258" y="502615"/>
                </a:lnTo>
                <a:lnTo>
                  <a:pt x="90258" y="478891"/>
                </a:lnTo>
                <a:lnTo>
                  <a:pt x="80454" y="472643"/>
                </a:lnTo>
                <a:lnTo>
                  <a:pt x="80454" y="465937"/>
                </a:lnTo>
                <a:lnTo>
                  <a:pt x="140030" y="465937"/>
                </a:lnTo>
                <a:lnTo>
                  <a:pt x="166217" y="430618"/>
                </a:lnTo>
                <a:lnTo>
                  <a:pt x="178460" y="354304"/>
                </a:lnTo>
                <a:lnTo>
                  <a:pt x="168668" y="341109"/>
                </a:lnTo>
                <a:lnTo>
                  <a:pt x="178460" y="322529"/>
                </a:lnTo>
                <a:lnTo>
                  <a:pt x="178460" y="263410"/>
                </a:lnTo>
                <a:lnTo>
                  <a:pt x="165519" y="256819"/>
                </a:lnTo>
                <a:lnTo>
                  <a:pt x="165519" y="246240"/>
                </a:lnTo>
                <a:lnTo>
                  <a:pt x="186575" y="222161"/>
                </a:lnTo>
                <a:lnTo>
                  <a:pt x="189064" y="219125"/>
                </a:lnTo>
                <a:lnTo>
                  <a:pt x="228282" y="76479"/>
                </a:lnTo>
                <a:lnTo>
                  <a:pt x="222567" y="72123"/>
                </a:lnTo>
                <a:lnTo>
                  <a:pt x="234492" y="51257"/>
                </a:lnTo>
                <a:lnTo>
                  <a:pt x="229438" y="49618"/>
                </a:lnTo>
                <a:lnTo>
                  <a:pt x="229438" y="38100"/>
                </a:lnTo>
                <a:lnTo>
                  <a:pt x="233794" y="35839"/>
                </a:lnTo>
                <a:lnTo>
                  <a:pt x="474535" y="35839"/>
                </a:lnTo>
                <a:lnTo>
                  <a:pt x="474535" y="0"/>
                </a:lnTo>
                <a:close/>
              </a:path>
              <a:path w="474979" h="567689">
                <a:moveTo>
                  <a:pt x="474535" y="35839"/>
                </a:moveTo>
                <a:lnTo>
                  <a:pt x="240753" y="35839"/>
                </a:lnTo>
                <a:lnTo>
                  <a:pt x="245097" y="38100"/>
                </a:lnTo>
                <a:lnTo>
                  <a:pt x="245097" y="49618"/>
                </a:lnTo>
                <a:lnTo>
                  <a:pt x="240042" y="51257"/>
                </a:lnTo>
                <a:lnTo>
                  <a:pt x="251967" y="72123"/>
                </a:lnTo>
                <a:lnTo>
                  <a:pt x="246252" y="76479"/>
                </a:lnTo>
                <a:lnTo>
                  <a:pt x="285470" y="219125"/>
                </a:lnTo>
                <a:lnTo>
                  <a:pt x="287959" y="222161"/>
                </a:lnTo>
                <a:lnTo>
                  <a:pt x="309029" y="246240"/>
                </a:lnTo>
                <a:lnTo>
                  <a:pt x="309029" y="256819"/>
                </a:lnTo>
                <a:lnTo>
                  <a:pt x="296075" y="263410"/>
                </a:lnTo>
                <a:lnTo>
                  <a:pt x="296075" y="322529"/>
                </a:lnTo>
                <a:lnTo>
                  <a:pt x="305879" y="341109"/>
                </a:lnTo>
                <a:lnTo>
                  <a:pt x="296075" y="354304"/>
                </a:lnTo>
                <a:lnTo>
                  <a:pt x="308330" y="430618"/>
                </a:lnTo>
                <a:lnTo>
                  <a:pt x="334517" y="465937"/>
                </a:lnTo>
                <a:lnTo>
                  <a:pt x="394080" y="465937"/>
                </a:lnTo>
                <a:lnTo>
                  <a:pt x="394080" y="472643"/>
                </a:lnTo>
                <a:lnTo>
                  <a:pt x="384276" y="478891"/>
                </a:lnTo>
                <a:lnTo>
                  <a:pt x="384276" y="502615"/>
                </a:lnTo>
                <a:lnTo>
                  <a:pt x="377748" y="508127"/>
                </a:lnTo>
                <a:lnTo>
                  <a:pt x="377748" y="530453"/>
                </a:lnTo>
                <a:lnTo>
                  <a:pt x="367944" y="536435"/>
                </a:lnTo>
                <a:lnTo>
                  <a:pt x="367944" y="563168"/>
                </a:lnTo>
                <a:lnTo>
                  <a:pt x="474535" y="563168"/>
                </a:lnTo>
                <a:lnTo>
                  <a:pt x="474535" y="358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3821119" y="370215"/>
            <a:ext cx="1134793" cy="6711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544800" cy="2203450"/>
          </a:xfrm>
          <a:custGeom>
            <a:avLst/>
            <a:gdLst/>
            <a:ahLst/>
            <a:cxnLst/>
            <a:rect l="l" t="t" r="r" b="b"/>
            <a:pathLst>
              <a:path w="15544800" h="2203450">
                <a:moveTo>
                  <a:pt x="0" y="2203450"/>
                </a:moveTo>
                <a:lnTo>
                  <a:pt x="15544800" y="2203450"/>
                </a:lnTo>
                <a:lnTo>
                  <a:pt x="15544800" y="0"/>
                </a:lnTo>
                <a:lnTo>
                  <a:pt x="0" y="0"/>
                </a:lnTo>
                <a:lnTo>
                  <a:pt x="0" y="2203450"/>
                </a:lnTo>
                <a:close/>
              </a:path>
            </a:pathLst>
          </a:custGeom>
          <a:solidFill>
            <a:srgbClr val="15A0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197100"/>
            <a:ext cx="15544800" cy="12700"/>
          </a:xfrm>
          <a:custGeom>
            <a:avLst/>
            <a:gdLst/>
            <a:ahLst/>
            <a:cxnLst/>
            <a:rect l="l" t="t" r="r" b="b"/>
            <a:pathLst>
              <a:path w="15544800" h="12700">
                <a:moveTo>
                  <a:pt x="0" y="12700"/>
                </a:moveTo>
                <a:lnTo>
                  <a:pt x="15544800" y="12700"/>
                </a:lnTo>
                <a:lnTo>
                  <a:pt x="155448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3889" y="398132"/>
            <a:ext cx="38195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2193925" algn="l"/>
              </a:tabLst>
            </a:pPr>
            <a:r>
              <a:rPr sz="1400" b="1" spc="220" dirty="0">
                <a:solidFill>
                  <a:srgbClr val="FFFFFF"/>
                </a:solidFill>
                <a:latin typeface="BrownPro"/>
                <a:cs typeface="BrownPro"/>
              </a:rPr>
              <a:t>THE</a:t>
            </a:r>
            <a:r>
              <a:rPr lang="en-US" sz="1400" b="1" spc="220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BrownPro"/>
                <a:cs typeface="BrownPro"/>
              </a:rPr>
              <a:t>U N I V </a:t>
            </a:r>
            <a:r>
              <a:rPr sz="1400" b="1" spc="165" dirty="0">
                <a:solidFill>
                  <a:srgbClr val="FFFFFF"/>
                </a:solidFill>
                <a:latin typeface="BrownPro"/>
                <a:cs typeface="BrownPro"/>
              </a:rPr>
              <a:t>ER</a:t>
            </a:r>
            <a:r>
              <a:rPr sz="1400" b="1" spc="220" dirty="0">
                <a:solidFill>
                  <a:srgbClr val="FFFFFF"/>
                </a:solidFill>
                <a:latin typeface="BrownPro"/>
                <a:cs typeface="BrownPro"/>
              </a:rPr>
              <a:t>SIT</a:t>
            </a:r>
            <a:r>
              <a:rPr sz="1400" b="1" dirty="0">
                <a:solidFill>
                  <a:srgbClr val="FFFFFF"/>
                </a:solidFill>
                <a:latin typeface="BrownPro"/>
                <a:cs typeface="BrownPro"/>
              </a:rPr>
              <a:t>Y</a:t>
            </a:r>
            <a:r>
              <a:rPr lang="en-US" sz="1400" b="1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BrownPro"/>
                <a:cs typeface="BrownPro"/>
              </a:rPr>
              <a:t>O F </a:t>
            </a:r>
            <a:r>
              <a:rPr sz="1400" b="1" spc="220" dirty="0">
                <a:solidFill>
                  <a:srgbClr val="FFFFFF"/>
                </a:solidFill>
                <a:latin typeface="BrownPro"/>
                <a:cs typeface="BrownPro"/>
              </a:rPr>
              <a:t>VER</a:t>
            </a:r>
            <a:r>
              <a:rPr sz="1400" b="1" spc="250" dirty="0">
                <a:solidFill>
                  <a:srgbClr val="FFFFFF"/>
                </a:solidFill>
                <a:latin typeface="BrownPro"/>
                <a:cs typeface="BrownPro"/>
              </a:rPr>
              <a:t>MONT</a:t>
            </a:r>
            <a:r>
              <a:rPr sz="1400" b="1" spc="-45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endParaRPr sz="1400" dirty="0">
              <a:latin typeface="BrownPro"/>
              <a:cs typeface="BrownPr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11806" y="1241932"/>
            <a:ext cx="23685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u="heavy" spc="440" dirty="0">
                <a:solidFill>
                  <a:srgbClr val="FFFFFF"/>
                </a:solidFill>
                <a:uFill>
                  <a:solidFill>
                    <a:srgbClr val="231F20"/>
                  </a:solidFill>
                </a:uFill>
                <a:latin typeface="BrownPro"/>
                <a:cs typeface="BrownPro"/>
              </a:rPr>
              <a:t> </a:t>
            </a:r>
            <a:r>
              <a:rPr sz="1600" i="1" u="heavy" spc="-100" dirty="0">
                <a:solidFill>
                  <a:srgbClr val="FFFFFF"/>
                </a:solidFill>
                <a:uFill>
                  <a:solidFill>
                    <a:srgbClr val="231F20"/>
                  </a:solidFill>
                </a:uFill>
                <a:latin typeface="BrownPro"/>
                <a:cs typeface="BrownPro"/>
              </a:rPr>
              <a:t> </a:t>
            </a:r>
            <a:endParaRPr sz="1600">
              <a:latin typeface="BrownPro"/>
              <a:cs typeface="BrownPr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spc="320" dirty="0"/>
              <a:t>Headline </a:t>
            </a:r>
            <a:r>
              <a:rPr spc="235" dirty="0"/>
              <a:t>for</a:t>
            </a:r>
            <a:r>
              <a:rPr spc="-595" dirty="0"/>
              <a:t> </a:t>
            </a:r>
            <a:r>
              <a:rPr spc="325" dirty="0"/>
              <a:t>poster</a:t>
            </a:r>
          </a:p>
          <a:p>
            <a:pPr marL="12700" marR="5080">
              <a:lnSpc>
                <a:spcPct val="125000"/>
              </a:lnSpc>
              <a:spcBef>
                <a:spcPts val="375"/>
              </a:spcBef>
            </a:pPr>
            <a:r>
              <a:rPr sz="1600" b="0" i="1" dirty="0">
                <a:latin typeface="BrownPro"/>
                <a:cs typeface="BrownPro"/>
              </a:rPr>
              <a:t>AUTHORS' NAMES, AUTHORS' NAMES, AUTHORS' NAMES, AUTHORS' NAMES,AUTHORS' NAMES,</a:t>
            </a:r>
            <a:r>
              <a:rPr sz="1600" b="0" i="1" spc="-100" dirty="0">
                <a:latin typeface="BrownPro"/>
                <a:cs typeface="BrownPro"/>
              </a:rPr>
              <a:t> </a:t>
            </a:r>
            <a:r>
              <a:rPr sz="1600" b="0" i="1" dirty="0">
                <a:latin typeface="BrownPro"/>
                <a:cs typeface="BrownPro"/>
              </a:rPr>
              <a:t>AUTHORS'  NAMES,AUTHORS' NAMES, AUTHORS' NAMES,AUTHORS' NAMES, AUTHORS'</a:t>
            </a:r>
            <a:r>
              <a:rPr sz="1600" b="0" i="1" spc="-15" dirty="0">
                <a:latin typeface="BrownPro"/>
                <a:cs typeface="BrownPro"/>
              </a:rPr>
              <a:t> </a:t>
            </a:r>
            <a:r>
              <a:rPr sz="1600" b="0" i="1" dirty="0">
                <a:latin typeface="BrownPro"/>
                <a:cs typeface="BrownPro"/>
              </a:rPr>
              <a:t>NAMES,</a:t>
            </a:r>
            <a:endParaRPr sz="1600" dirty="0">
              <a:latin typeface="BrownPro"/>
              <a:cs typeface="BrownPr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025" y="2746375"/>
            <a:ext cx="4260850" cy="3152775"/>
          </a:xfrm>
          <a:custGeom>
            <a:avLst/>
            <a:gdLst/>
            <a:ahLst/>
            <a:cxnLst/>
            <a:rect l="l" t="t" r="r" b="b"/>
            <a:pathLst>
              <a:path w="4260850" h="3152775">
                <a:moveTo>
                  <a:pt x="0" y="3152775"/>
                </a:moveTo>
                <a:lnTo>
                  <a:pt x="4260850" y="3152775"/>
                </a:lnTo>
                <a:lnTo>
                  <a:pt x="4260850" y="0"/>
                </a:lnTo>
                <a:lnTo>
                  <a:pt x="0" y="0"/>
                </a:lnTo>
                <a:lnTo>
                  <a:pt x="0" y="3152775"/>
                </a:lnTo>
                <a:close/>
              </a:path>
            </a:pathLst>
          </a:custGeom>
          <a:solidFill>
            <a:srgbClr val="15A0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8025" y="6099175"/>
            <a:ext cx="4260850" cy="34988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187325" rIns="0" bIns="0" rtlCol="0">
            <a:spAutoFit/>
          </a:bodyPr>
          <a:lstStyle/>
          <a:p>
            <a:pPr marL="353060">
              <a:lnSpc>
                <a:spcPct val="100000"/>
              </a:lnSpc>
              <a:spcBef>
                <a:spcPts val="1475"/>
              </a:spcBef>
            </a:pPr>
            <a:r>
              <a:rPr sz="1200" b="1" spc="10" dirty="0">
                <a:latin typeface="BrownPro"/>
                <a:cs typeface="BrownPro"/>
              </a:rPr>
              <a:t>HEADLINES </a:t>
            </a:r>
            <a:r>
              <a:rPr sz="1200" b="1" dirty="0">
                <a:latin typeface="BrownPro"/>
                <a:cs typeface="BrownPro"/>
              </a:rPr>
              <a:t>FOR </a:t>
            </a:r>
            <a:r>
              <a:rPr sz="1200" b="1" spc="5" dirty="0">
                <a:latin typeface="BrownPro"/>
                <a:cs typeface="BrownPro"/>
              </a:rPr>
              <a:t>EACH </a:t>
            </a:r>
            <a:r>
              <a:rPr sz="1200" b="1" dirty="0">
                <a:latin typeface="BrownPro"/>
                <a:cs typeface="BrownPro"/>
              </a:rPr>
              <a:t>COLUMN </a:t>
            </a:r>
            <a:r>
              <a:rPr sz="1200" b="1" spc="-5" dirty="0">
                <a:latin typeface="BrownPro"/>
                <a:cs typeface="BrownPro"/>
              </a:rPr>
              <a:t>TO</a:t>
            </a:r>
            <a:r>
              <a:rPr sz="1200" b="1" spc="-20" dirty="0">
                <a:latin typeface="BrownPro"/>
                <a:cs typeface="BrownPro"/>
              </a:rPr>
              <a:t> </a:t>
            </a:r>
            <a:r>
              <a:rPr sz="1200" b="1" spc="-5" dirty="0">
                <a:latin typeface="BrownPro"/>
                <a:cs typeface="BrownPro"/>
              </a:rPr>
              <a:t>SEPARATE</a:t>
            </a:r>
            <a:endParaRPr sz="1200">
              <a:latin typeface="BrownPro"/>
              <a:cs typeface="BrownPro"/>
            </a:endParaRPr>
          </a:p>
          <a:p>
            <a:pPr marL="352425" marR="497840">
              <a:lnSpc>
                <a:spcPct val="121300"/>
              </a:lnSpc>
              <a:spcBef>
                <a:spcPts val="930"/>
              </a:spcBef>
            </a:pP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 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 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 box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 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 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 box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 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 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 box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 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each 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7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1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1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08513" y="5718175"/>
            <a:ext cx="4260850" cy="38798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142875" rIns="0" bIns="0" rtlCol="0">
            <a:spAutoFit/>
          </a:bodyPr>
          <a:lstStyle/>
          <a:p>
            <a:pPr marL="275590">
              <a:lnSpc>
                <a:spcPct val="100000"/>
              </a:lnSpc>
              <a:spcBef>
                <a:spcPts val="1125"/>
              </a:spcBef>
            </a:pPr>
            <a:r>
              <a:rPr sz="1200" b="1" spc="10" dirty="0">
                <a:latin typeface="BrownPro"/>
                <a:cs typeface="BrownPro"/>
              </a:rPr>
              <a:t>HEADLINES </a:t>
            </a:r>
            <a:r>
              <a:rPr sz="1200" b="1" dirty="0">
                <a:latin typeface="BrownPro"/>
                <a:cs typeface="BrownPro"/>
              </a:rPr>
              <a:t>FOR </a:t>
            </a:r>
            <a:r>
              <a:rPr sz="1200" b="1" spc="5" dirty="0">
                <a:latin typeface="BrownPro"/>
                <a:cs typeface="BrownPro"/>
              </a:rPr>
              <a:t>EACH</a:t>
            </a:r>
            <a:r>
              <a:rPr sz="1200" b="1" spc="15" dirty="0">
                <a:latin typeface="BrownPro"/>
                <a:cs typeface="BrownPro"/>
              </a:rPr>
              <a:t> </a:t>
            </a:r>
            <a:r>
              <a:rPr sz="1200" b="1" dirty="0">
                <a:latin typeface="BrownPro"/>
                <a:cs typeface="BrownPro"/>
              </a:rPr>
              <a:t>COLUMN</a:t>
            </a:r>
            <a:endParaRPr sz="1200">
              <a:latin typeface="BrownPro"/>
              <a:cs typeface="BrownPro"/>
            </a:endParaRPr>
          </a:p>
          <a:p>
            <a:pPr marL="274955" marR="450850">
              <a:lnSpc>
                <a:spcPct val="100000"/>
              </a:lnSpc>
              <a:spcBef>
                <a:spcPts val="630"/>
              </a:spcBef>
            </a:pP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pur-  </a:t>
            </a:r>
            <a:r>
              <a:rPr sz="1000" spc="35" dirty="0">
                <a:solidFill>
                  <a:srgbClr val="231F20"/>
                </a:solidFill>
                <a:latin typeface="Times New Roman"/>
                <a:cs typeface="Times New Roman"/>
              </a:rPr>
              <a:t>ple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 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 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 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 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pur-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274955" marR="450850">
              <a:lnSpc>
                <a:spcPct val="100000"/>
              </a:lnSpc>
            </a:pP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pur-  </a:t>
            </a:r>
            <a:r>
              <a:rPr sz="1000" spc="35" dirty="0">
                <a:solidFill>
                  <a:srgbClr val="231F20"/>
                </a:solidFill>
                <a:latin typeface="Times New Roman"/>
                <a:cs typeface="Times New Roman"/>
              </a:rPr>
              <a:t>ple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 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 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 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 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pur-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74955" marR="450850">
              <a:lnSpc>
                <a:spcPct val="100000"/>
              </a:lnSpc>
              <a:spcBef>
                <a:spcPts val="1075"/>
              </a:spcBef>
            </a:pP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pur-  </a:t>
            </a:r>
            <a:r>
              <a:rPr sz="1000" spc="35" dirty="0">
                <a:solidFill>
                  <a:srgbClr val="231F20"/>
                </a:solidFill>
                <a:latin typeface="Times New Roman"/>
                <a:cs typeface="Times New Roman"/>
              </a:rPr>
              <a:t>ple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 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 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 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purple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hdjad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asdkj 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go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here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text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box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grey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brown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fox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pur-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13375" y="2746375"/>
            <a:ext cx="4870450" cy="6851650"/>
          </a:xfrm>
          <a:prstGeom prst="rect">
            <a:avLst/>
          </a:prstGeom>
          <a:solidFill>
            <a:srgbClr val="A7DBF1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imes New Roman"/>
              <a:cs typeface="Times New Roman"/>
            </a:endParaRPr>
          </a:p>
          <a:p>
            <a:pPr marL="464184" marR="998855">
              <a:lnSpc>
                <a:spcPct val="111100"/>
              </a:lnSpc>
            </a:pPr>
            <a:r>
              <a:rPr sz="1200" b="1" spc="10" dirty="0">
                <a:latin typeface="BrownPro"/>
                <a:cs typeface="BrownPro"/>
              </a:rPr>
              <a:t>HEADLINES </a:t>
            </a:r>
            <a:r>
              <a:rPr sz="1200" b="1" dirty="0">
                <a:latin typeface="BrownPro"/>
                <a:cs typeface="BrownPro"/>
              </a:rPr>
              <a:t>FOR </a:t>
            </a:r>
            <a:r>
              <a:rPr sz="1200" b="1" spc="5" dirty="0">
                <a:latin typeface="BrownPro"/>
                <a:cs typeface="BrownPro"/>
              </a:rPr>
              <a:t>EACH </a:t>
            </a:r>
            <a:r>
              <a:rPr sz="1200" b="1" dirty="0">
                <a:latin typeface="BrownPro"/>
                <a:cs typeface="BrownPro"/>
              </a:rPr>
              <a:t>COLUMN </a:t>
            </a:r>
            <a:r>
              <a:rPr sz="1200" b="1" spc="-5" dirty="0">
                <a:latin typeface="BrownPro"/>
                <a:cs typeface="BrownPro"/>
              </a:rPr>
              <a:t>TO SEPARATE  FROM </a:t>
            </a:r>
            <a:r>
              <a:rPr sz="1200" b="1" spc="5" dirty="0">
                <a:latin typeface="BrownPro"/>
                <a:cs typeface="BrownPro"/>
              </a:rPr>
              <a:t>OTHERS </a:t>
            </a:r>
            <a:r>
              <a:rPr sz="1200" b="1" spc="-5" dirty="0">
                <a:latin typeface="BrownPro"/>
                <a:cs typeface="BrownPro"/>
              </a:rPr>
              <a:t>TO </a:t>
            </a:r>
            <a:r>
              <a:rPr sz="1200" b="1" spc="10" dirty="0">
                <a:latin typeface="BrownPro"/>
                <a:cs typeface="BrownPro"/>
              </a:rPr>
              <a:t>GO </a:t>
            </a:r>
            <a:r>
              <a:rPr sz="1200" b="1" dirty="0">
                <a:latin typeface="BrownPro"/>
                <a:cs typeface="BrownPro"/>
              </a:rPr>
              <a:t>FOR </a:t>
            </a:r>
            <a:r>
              <a:rPr sz="1200" b="1" spc="15" dirty="0">
                <a:latin typeface="BrownPro"/>
                <a:cs typeface="BrownPro"/>
              </a:rPr>
              <a:t>TWO</a:t>
            </a:r>
            <a:r>
              <a:rPr sz="1200" b="1" spc="-10" dirty="0">
                <a:latin typeface="BrownPro"/>
                <a:cs typeface="BrownPro"/>
              </a:rPr>
              <a:t> </a:t>
            </a:r>
            <a:r>
              <a:rPr sz="1200" b="1" spc="5" dirty="0">
                <a:latin typeface="BrownPro"/>
                <a:cs typeface="BrownPro"/>
              </a:rPr>
              <a:t>LINE?</a:t>
            </a:r>
            <a:endParaRPr sz="1200">
              <a:latin typeface="BrownPro"/>
              <a:cs typeface="BrownPro"/>
            </a:endParaRPr>
          </a:p>
          <a:p>
            <a:pPr marL="463550" marR="532130">
              <a:lnSpc>
                <a:spcPct val="116700"/>
              </a:lnSpc>
              <a:spcBef>
                <a:spcPts val="885"/>
              </a:spcBef>
            </a:pP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here 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box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the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pur- 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ple hdjad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here 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box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here 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box 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1000" spc="-5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go.</a:t>
            </a:r>
            <a:endParaRPr sz="1000">
              <a:latin typeface="BrownPro"/>
              <a:cs typeface="BrownPro"/>
            </a:endParaRPr>
          </a:p>
          <a:p>
            <a:pPr marL="463550" marR="513080">
              <a:lnSpc>
                <a:spcPct val="116700"/>
              </a:lnSpc>
            </a:pP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the purple hdjad 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 the purple hdjad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here 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the purple hdjad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asdkj </a:t>
            </a:r>
            <a:r>
              <a:rPr sz="1000" spc="-20" dirty="0">
                <a:solidFill>
                  <a:srgbClr val="231F20"/>
                </a:solidFill>
                <a:latin typeface="BrownPro"/>
                <a:cs typeface="BrownPro"/>
              </a:rPr>
              <a:t>Text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to</a:t>
            </a:r>
            <a:r>
              <a:rPr sz="1000" spc="-17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go 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here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for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each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text box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the </a:t>
            </a:r>
            <a:r>
              <a:rPr sz="1000" spc="-10" dirty="0">
                <a:solidFill>
                  <a:srgbClr val="231F20"/>
                </a:solidFill>
                <a:latin typeface="BrownPro"/>
                <a:cs typeface="BrownPro"/>
              </a:rPr>
              <a:t>grey </a:t>
            </a:r>
            <a:r>
              <a:rPr sz="1000" spc="-5" dirty="0">
                <a:solidFill>
                  <a:srgbClr val="231F20"/>
                </a:solidFill>
                <a:latin typeface="BrownPro"/>
                <a:cs typeface="BrownPro"/>
              </a:rPr>
              <a:t>brown </a:t>
            </a:r>
            <a:r>
              <a:rPr sz="1000" spc="-15" dirty="0">
                <a:solidFill>
                  <a:srgbClr val="231F20"/>
                </a:solidFill>
                <a:latin typeface="BrownPro"/>
                <a:cs typeface="BrownPro"/>
              </a:rPr>
              <a:t>fox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and the purple</a:t>
            </a:r>
            <a:r>
              <a:rPr sz="1000" spc="-8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1000" dirty="0">
                <a:solidFill>
                  <a:srgbClr val="231F20"/>
                </a:solidFill>
                <a:latin typeface="BrownPro"/>
                <a:cs typeface="BrownPro"/>
              </a:rPr>
              <a:t>hdjad</a:t>
            </a:r>
            <a:endParaRPr sz="1000">
              <a:latin typeface="BrownPro"/>
              <a:cs typeface="BrownPro"/>
            </a:endParaRPr>
          </a:p>
          <a:p>
            <a:pPr marL="679450" marR="795020" indent="-127000">
              <a:lnSpc>
                <a:spcPct val="111100"/>
              </a:lnSpc>
              <a:spcBef>
                <a:spcPts val="1140"/>
              </a:spcBef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</a:t>
            </a:r>
            <a:r>
              <a:rPr sz="900" spc="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		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 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sentences		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sentences</a:t>
            </a:r>
            <a:endParaRPr sz="900">
              <a:latin typeface="BrownPro"/>
              <a:cs typeface="BrownPro"/>
            </a:endParaRPr>
          </a:p>
          <a:p>
            <a:pPr marL="679450" marR="52324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-8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  into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 smaller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chunks		into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smaller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chunks</a:t>
            </a:r>
            <a:endParaRPr sz="900">
              <a:latin typeface="BrownPro"/>
              <a:cs typeface="BrownPro"/>
            </a:endParaRPr>
          </a:p>
          <a:p>
            <a:pPr marL="679450" marR="79502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</a:t>
            </a:r>
            <a:r>
              <a:rPr sz="900" spc="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		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 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sentences		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sentences</a:t>
            </a:r>
            <a:endParaRPr sz="900">
              <a:latin typeface="BrownPro"/>
              <a:cs typeface="BrownPro"/>
            </a:endParaRPr>
          </a:p>
          <a:p>
            <a:pPr marL="679450" marR="52324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-8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  into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 smaller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chunks		into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smaller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chunks</a:t>
            </a:r>
            <a:endParaRPr sz="900">
              <a:latin typeface="BrownPro"/>
              <a:cs typeface="BrownPro"/>
            </a:endParaRPr>
          </a:p>
          <a:p>
            <a:pPr marL="679450" marR="79502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</a:t>
            </a:r>
            <a:r>
              <a:rPr sz="900" spc="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		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 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sentences		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sentences</a:t>
            </a:r>
            <a:endParaRPr sz="900">
              <a:latin typeface="BrownPro"/>
              <a:cs typeface="BrownPro"/>
            </a:endParaRPr>
          </a:p>
          <a:p>
            <a:pPr marL="679450" marR="52324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-8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  into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 smaller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chunks		into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smaller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chunks</a:t>
            </a:r>
            <a:endParaRPr sz="900">
              <a:latin typeface="BrownPro"/>
              <a:cs typeface="BrownPro"/>
            </a:endParaRPr>
          </a:p>
          <a:p>
            <a:pPr marL="679450" marR="79502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</a:t>
            </a:r>
            <a:r>
              <a:rPr sz="900" spc="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		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 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sentences		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sentences</a:t>
            </a:r>
            <a:endParaRPr sz="900">
              <a:latin typeface="BrownPro"/>
              <a:cs typeface="BrownPro"/>
            </a:endParaRPr>
          </a:p>
          <a:p>
            <a:pPr marL="679450" marR="52324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-8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  into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 smaller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chunks		into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smaller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chunks</a:t>
            </a:r>
            <a:endParaRPr sz="900">
              <a:latin typeface="BrownPro"/>
              <a:cs typeface="BrownPro"/>
            </a:endParaRPr>
          </a:p>
          <a:p>
            <a:pPr marL="679450" marR="79502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</a:t>
            </a:r>
            <a:r>
              <a:rPr sz="900" spc="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Bulleted information 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		that can be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broken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out</a:t>
            </a:r>
            <a:r>
              <a:rPr sz="900" spc="-10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in  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sentences		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short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sentences</a:t>
            </a:r>
            <a:endParaRPr sz="900">
              <a:latin typeface="BrownPro"/>
              <a:cs typeface="BrownPro"/>
            </a:endParaRPr>
          </a:p>
          <a:p>
            <a:pPr marL="679450" marR="523240" indent="-127000">
              <a:lnSpc>
                <a:spcPct val="111100"/>
              </a:lnSpc>
              <a:buChar char="•"/>
              <a:tabLst>
                <a:tab pos="680085" algn="l"/>
                <a:tab pos="2571750" algn="l"/>
                <a:tab pos="2698115" algn="l"/>
              </a:tabLst>
            </a:pP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</a:t>
            </a:r>
            <a:r>
              <a:rPr sz="900" spc="-20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	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• A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way </a:t>
            </a:r>
            <a:r>
              <a:rPr sz="900" spc="-10" dirty="0">
                <a:solidFill>
                  <a:srgbClr val="231F20"/>
                </a:solidFill>
                <a:latin typeface="BrownPro"/>
                <a:cs typeface="BrownPro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break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up</a:t>
            </a:r>
            <a:r>
              <a:rPr sz="900" spc="-8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information  into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 smaller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 chunks		into </a:t>
            </a:r>
            <a:r>
              <a:rPr sz="900" dirty="0">
                <a:solidFill>
                  <a:srgbClr val="231F20"/>
                </a:solidFill>
                <a:latin typeface="BrownPro"/>
                <a:cs typeface="BrownPro"/>
              </a:rPr>
              <a:t>smaller</a:t>
            </a:r>
            <a:r>
              <a:rPr sz="900" spc="-15" dirty="0">
                <a:solidFill>
                  <a:srgbClr val="231F20"/>
                </a:solidFill>
                <a:latin typeface="BrownPro"/>
                <a:cs typeface="BrownPr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BrownPro"/>
                <a:cs typeface="BrownPro"/>
              </a:rPr>
              <a:t>chunks</a:t>
            </a:r>
            <a:endParaRPr sz="900">
              <a:latin typeface="BrownPro"/>
              <a:cs typeface="BrownPr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29265" y="3049539"/>
            <a:ext cx="937894" cy="937894"/>
          </a:xfrm>
          <a:custGeom>
            <a:avLst/>
            <a:gdLst/>
            <a:ahLst/>
            <a:cxnLst/>
            <a:rect l="l" t="t" r="r" b="b"/>
            <a:pathLst>
              <a:path w="937894" h="937895">
                <a:moveTo>
                  <a:pt x="468680" y="0"/>
                </a:moveTo>
                <a:lnTo>
                  <a:pt x="420759" y="2419"/>
                </a:lnTo>
                <a:lnTo>
                  <a:pt x="374223" y="9522"/>
                </a:lnTo>
                <a:lnTo>
                  <a:pt x="329307" y="21071"/>
                </a:lnTo>
                <a:lnTo>
                  <a:pt x="286246" y="36832"/>
                </a:lnTo>
                <a:lnTo>
                  <a:pt x="245276" y="56568"/>
                </a:lnTo>
                <a:lnTo>
                  <a:pt x="206634" y="80045"/>
                </a:lnTo>
                <a:lnTo>
                  <a:pt x="170553" y="107027"/>
                </a:lnTo>
                <a:lnTo>
                  <a:pt x="137271" y="137277"/>
                </a:lnTo>
                <a:lnTo>
                  <a:pt x="107021" y="170561"/>
                </a:lnTo>
                <a:lnTo>
                  <a:pt x="80041" y="206642"/>
                </a:lnTo>
                <a:lnTo>
                  <a:pt x="56566" y="245286"/>
                </a:lnTo>
                <a:lnTo>
                  <a:pt x="36830" y="286257"/>
                </a:lnTo>
                <a:lnTo>
                  <a:pt x="21070" y="329318"/>
                </a:lnTo>
                <a:lnTo>
                  <a:pt x="9521" y="374235"/>
                </a:lnTo>
                <a:lnTo>
                  <a:pt x="2419" y="420772"/>
                </a:lnTo>
                <a:lnTo>
                  <a:pt x="0" y="468693"/>
                </a:lnTo>
                <a:lnTo>
                  <a:pt x="2419" y="516612"/>
                </a:lnTo>
                <a:lnTo>
                  <a:pt x="9521" y="563147"/>
                </a:lnTo>
                <a:lnTo>
                  <a:pt x="21070" y="608062"/>
                </a:lnTo>
                <a:lnTo>
                  <a:pt x="36830" y="651122"/>
                </a:lnTo>
                <a:lnTo>
                  <a:pt x="56566" y="692091"/>
                </a:lnTo>
                <a:lnTo>
                  <a:pt x="80041" y="730734"/>
                </a:lnTo>
                <a:lnTo>
                  <a:pt x="107021" y="766815"/>
                </a:lnTo>
                <a:lnTo>
                  <a:pt x="137271" y="800098"/>
                </a:lnTo>
                <a:lnTo>
                  <a:pt x="170553" y="830348"/>
                </a:lnTo>
                <a:lnTo>
                  <a:pt x="206634" y="857329"/>
                </a:lnTo>
                <a:lnTo>
                  <a:pt x="245276" y="880805"/>
                </a:lnTo>
                <a:lnTo>
                  <a:pt x="286246" y="900542"/>
                </a:lnTo>
                <a:lnTo>
                  <a:pt x="329307" y="916302"/>
                </a:lnTo>
                <a:lnTo>
                  <a:pt x="374223" y="927852"/>
                </a:lnTo>
                <a:lnTo>
                  <a:pt x="420759" y="934954"/>
                </a:lnTo>
                <a:lnTo>
                  <a:pt x="468680" y="937374"/>
                </a:lnTo>
                <a:lnTo>
                  <a:pt x="516601" y="934954"/>
                </a:lnTo>
                <a:lnTo>
                  <a:pt x="563138" y="927852"/>
                </a:lnTo>
                <a:lnTo>
                  <a:pt x="608054" y="916302"/>
                </a:lnTo>
                <a:lnTo>
                  <a:pt x="651115" y="900542"/>
                </a:lnTo>
                <a:lnTo>
                  <a:pt x="692084" y="880805"/>
                </a:lnTo>
                <a:lnTo>
                  <a:pt x="730727" y="857329"/>
                </a:lnTo>
                <a:lnTo>
                  <a:pt x="766807" y="830348"/>
                </a:lnTo>
                <a:lnTo>
                  <a:pt x="800090" y="800098"/>
                </a:lnTo>
                <a:lnTo>
                  <a:pt x="830339" y="766815"/>
                </a:lnTo>
                <a:lnTo>
                  <a:pt x="857319" y="730734"/>
                </a:lnTo>
                <a:lnTo>
                  <a:pt x="880795" y="692091"/>
                </a:lnTo>
                <a:lnTo>
                  <a:pt x="900531" y="651122"/>
                </a:lnTo>
                <a:lnTo>
                  <a:pt x="916291" y="608062"/>
                </a:lnTo>
                <a:lnTo>
                  <a:pt x="927839" y="563147"/>
                </a:lnTo>
                <a:lnTo>
                  <a:pt x="934941" y="516612"/>
                </a:lnTo>
                <a:lnTo>
                  <a:pt x="937361" y="468693"/>
                </a:lnTo>
                <a:lnTo>
                  <a:pt x="934941" y="420772"/>
                </a:lnTo>
                <a:lnTo>
                  <a:pt x="927839" y="374235"/>
                </a:lnTo>
                <a:lnTo>
                  <a:pt x="916291" y="329318"/>
                </a:lnTo>
                <a:lnTo>
                  <a:pt x="900531" y="286257"/>
                </a:lnTo>
                <a:lnTo>
                  <a:pt x="880795" y="245286"/>
                </a:lnTo>
                <a:lnTo>
                  <a:pt x="857319" y="206642"/>
                </a:lnTo>
                <a:lnTo>
                  <a:pt x="830339" y="170561"/>
                </a:lnTo>
                <a:lnTo>
                  <a:pt x="800090" y="137277"/>
                </a:lnTo>
                <a:lnTo>
                  <a:pt x="766807" y="107027"/>
                </a:lnTo>
                <a:lnTo>
                  <a:pt x="730727" y="80045"/>
                </a:lnTo>
                <a:lnTo>
                  <a:pt x="692084" y="56568"/>
                </a:lnTo>
                <a:lnTo>
                  <a:pt x="651115" y="36832"/>
                </a:lnTo>
                <a:lnTo>
                  <a:pt x="608054" y="21071"/>
                </a:lnTo>
                <a:lnTo>
                  <a:pt x="563138" y="9522"/>
                </a:lnTo>
                <a:lnTo>
                  <a:pt x="516601" y="2419"/>
                </a:lnTo>
                <a:lnTo>
                  <a:pt x="468680" y="0"/>
                </a:lnTo>
                <a:close/>
              </a:path>
            </a:pathLst>
          </a:custGeom>
          <a:solidFill>
            <a:srgbClr val="15A0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29265" y="3049539"/>
            <a:ext cx="937894" cy="937894"/>
          </a:xfrm>
          <a:custGeom>
            <a:avLst/>
            <a:gdLst/>
            <a:ahLst/>
            <a:cxnLst/>
            <a:rect l="l" t="t" r="r" b="b"/>
            <a:pathLst>
              <a:path w="937894" h="937895">
                <a:moveTo>
                  <a:pt x="468680" y="937374"/>
                </a:moveTo>
                <a:lnTo>
                  <a:pt x="516601" y="934954"/>
                </a:lnTo>
                <a:lnTo>
                  <a:pt x="563138" y="927852"/>
                </a:lnTo>
                <a:lnTo>
                  <a:pt x="608054" y="916302"/>
                </a:lnTo>
                <a:lnTo>
                  <a:pt x="651115" y="900542"/>
                </a:lnTo>
                <a:lnTo>
                  <a:pt x="692084" y="880805"/>
                </a:lnTo>
                <a:lnTo>
                  <a:pt x="730727" y="857329"/>
                </a:lnTo>
                <a:lnTo>
                  <a:pt x="766807" y="830348"/>
                </a:lnTo>
                <a:lnTo>
                  <a:pt x="800090" y="800098"/>
                </a:lnTo>
                <a:lnTo>
                  <a:pt x="830339" y="766815"/>
                </a:lnTo>
                <a:lnTo>
                  <a:pt x="857319" y="730734"/>
                </a:lnTo>
                <a:lnTo>
                  <a:pt x="880795" y="692091"/>
                </a:lnTo>
                <a:lnTo>
                  <a:pt x="900531" y="651122"/>
                </a:lnTo>
                <a:lnTo>
                  <a:pt x="916291" y="608062"/>
                </a:lnTo>
                <a:lnTo>
                  <a:pt x="927839" y="563147"/>
                </a:lnTo>
                <a:lnTo>
                  <a:pt x="934941" y="516612"/>
                </a:lnTo>
                <a:lnTo>
                  <a:pt x="937361" y="468693"/>
                </a:lnTo>
                <a:lnTo>
                  <a:pt x="934941" y="420772"/>
                </a:lnTo>
                <a:lnTo>
                  <a:pt x="927839" y="374235"/>
                </a:lnTo>
                <a:lnTo>
                  <a:pt x="916291" y="329318"/>
                </a:lnTo>
                <a:lnTo>
                  <a:pt x="900531" y="286257"/>
                </a:lnTo>
                <a:lnTo>
                  <a:pt x="880795" y="245286"/>
                </a:lnTo>
                <a:lnTo>
                  <a:pt x="857319" y="206642"/>
                </a:lnTo>
                <a:lnTo>
                  <a:pt x="830339" y="170561"/>
                </a:lnTo>
                <a:lnTo>
                  <a:pt x="800090" y="137277"/>
                </a:lnTo>
                <a:lnTo>
                  <a:pt x="766807" y="107027"/>
                </a:lnTo>
                <a:lnTo>
                  <a:pt x="730727" y="80045"/>
                </a:lnTo>
                <a:lnTo>
                  <a:pt x="692084" y="56568"/>
                </a:lnTo>
                <a:lnTo>
                  <a:pt x="651115" y="36832"/>
                </a:lnTo>
                <a:lnTo>
                  <a:pt x="608054" y="21071"/>
                </a:lnTo>
                <a:lnTo>
                  <a:pt x="563138" y="9522"/>
                </a:lnTo>
                <a:lnTo>
                  <a:pt x="516601" y="2419"/>
                </a:lnTo>
                <a:lnTo>
                  <a:pt x="468680" y="0"/>
                </a:lnTo>
                <a:lnTo>
                  <a:pt x="420759" y="2419"/>
                </a:lnTo>
                <a:lnTo>
                  <a:pt x="374223" y="9522"/>
                </a:lnTo>
                <a:lnTo>
                  <a:pt x="329307" y="21071"/>
                </a:lnTo>
                <a:lnTo>
                  <a:pt x="286246" y="36832"/>
                </a:lnTo>
                <a:lnTo>
                  <a:pt x="245276" y="56568"/>
                </a:lnTo>
                <a:lnTo>
                  <a:pt x="206634" y="80045"/>
                </a:lnTo>
                <a:lnTo>
                  <a:pt x="170553" y="107027"/>
                </a:lnTo>
                <a:lnTo>
                  <a:pt x="137271" y="137277"/>
                </a:lnTo>
                <a:lnTo>
                  <a:pt x="107021" y="170561"/>
                </a:lnTo>
                <a:lnTo>
                  <a:pt x="80041" y="206642"/>
                </a:lnTo>
                <a:lnTo>
                  <a:pt x="56566" y="245286"/>
                </a:lnTo>
                <a:lnTo>
                  <a:pt x="36830" y="286257"/>
                </a:lnTo>
                <a:lnTo>
                  <a:pt x="21070" y="329318"/>
                </a:lnTo>
                <a:lnTo>
                  <a:pt x="9521" y="374235"/>
                </a:lnTo>
                <a:lnTo>
                  <a:pt x="2419" y="420772"/>
                </a:lnTo>
                <a:lnTo>
                  <a:pt x="0" y="468693"/>
                </a:lnTo>
                <a:lnTo>
                  <a:pt x="2419" y="516612"/>
                </a:lnTo>
                <a:lnTo>
                  <a:pt x="9521" y="563147"/>
                </a:lnTo>
                <a:lnTo>
                  <a:pt x="21070" y="608062"/>
                </a:lnTo>
                <a:lnTo>
                  <a:pt x="36830" y="651122"/>
                </a:lnTo>
                <a:lnTo>
                  <a:pt x="56566" y="692091"/>
                </a:lnTo>
                <a:lnTo>
                  <a:pt x="80041" y="730734"/>
                </a:lnTo>
                <a:lnTo>
                  <a:pt x="107021" y="766815"/>
                </a:lnTo>
                <a:lnTo>
                  <a:pt x="137271" y="800098"/>
                </a:lnTo>
                <a:lnTo>
                  <a:pt x="170553" y="830348"/>
                </a:lnTo>
                <a:lnTo>
                  <a:pt x="206634" y="857329"/>
                </a:lnTo>
                <a:lnTo>
                  <a:pt x="245276" y="880805"/>
                </a:lnTo>
                <a:lnTo>
                  <a:pt x="286246" y="900542"/>
                </a:lnTo>
                <a:lnTo>
                  <a:pt x="329307" y="916302"/>
                </a:lnTo>
                <a:lnTo>
                  <a:pt x="374223" y="927852"/>
                </a:lnTo>
                <a:lnTo>
                  <a:pt x="420759" y="934954"/>
                </a:lnTo>
                <a:lnTo>
                  <a:pt x="468680" y="937374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08025" y="3294126"/>
            <a:ext cx="4260850" cy="19481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218440" algn="ctr">
              <a:lnSpc>
                <a:spcPct val="100000"/>
              </a:lnSpc>
              <a:spcBef>
                <a:spcPts val="114"/>
              </a:spcBef>
            </a:pPr>
            <a:r>
              <a:rPr sz="3000" b="1" spc="5" dirty="0">
                <a:solidFill>
                  <a:srgbClr val="FFFFFF"/>
                </a:solidFill>
                <a:latin typeface="Gobold Bold"/>
                <a:cs typeface="Gobold Bold"/>
              </a:rPr>
              <a:t>2%</a:t>
            </a:r>
            <a:endParaRPr sz="3000">
              <a:latin typeface="Gobold Bold"/>
              <a:cs typeface="Gobold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Gobold Bold"/>
              <a:cs typeface="Gobold Bold"/>
            </a:endParaRPr>
          </a:p>
          <a:p>
            <a:pPr marL="318135" marR="306070" algn="ctr">
              <a:lnSpc>
                <a:spcPct val="138900"/>
              </a:lnSpc>
            </a:pPr>
            <a:r>
              <a:rPr sz="1200" b="1" spc="5" dirty="0">
                <a:solidFill>
                  <a:srgbClr val="FFFFFF"/>
                </a:solidFill>
                <a:latin typeface="BrownPro"/>
                <a:cs typeface="BrownPro"/>
              </a:rPr>
              <a:t>QUICK PULL OUT </a:t>
            </a:r>
            <a:r>
              <a:rPr sz="1200" b="1" spc="-15" dirty="0">
                <a:solidFill>
                  <a:srgbClr val="FFFFFF"/>
                </a:solidFill>
                <a:latin typeface="BrownPro"/>
                <a:cs typeface="BrownPro"/>
              </a:rPr>
              <a:t>STATISTIC </a:t>
            </a:r>
            <a:r>
              <a:rPr sz="1200" b="1" spc="5" dirty="0">
                <a:solidFill>
                  <a:srgbClr val="FFFFFF"/>
                </a:solidFill>
                <a:latin typeface="BrownPro"/>
                <a:cs typeface="BrownPro"/>
              </a:rPr>
              <a:t>OR </a:t>
            </a:r>
            <a:r>
              <a:rPr sz="1200" b="1" spc="-5" dirty="0">
                <a:solidFill>
                  <a:srgbClr val="FFFFFF"/>
                </a:solidFill>
                <a:latin typeface="BrownPro"/>
                <a:cs typeface="BrownPro"/>
              </a:rPr>
              <a:t>IMPORTANT</a:t>
            </a:r>
            <a:r>
              <a:rPr sz="1200" b="1" spc="-70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BrownPro"/>
                <a:cs typeface="BrownPro"/>
              </a:rPr>
              <a:t>FACT  </a:t>
            </a:r>
            <a:r>
              <a:rPr sz="1200" b="1" spc="5" dirty="0">
                <a:solidFill>
                  <a:srgbClr val="FFFFFF"/>
                </a:solidFill>
                <a:latin typeface="BrownPro"/>
                <a:cs typeface="BrownPro"/>
              </a:rPr>
              <a:t>WITH QUICK SUMMARIZING </a:t>
            </a:r>
            <a:r>
              <a:rPr sz="1200" b="1" spc="10" dirty="0">
                <a:solidFill>
                  <a:srgbClr val="FFFFFF"/>
                </a:solidFill>
                <a:latin typeface="BrownPro"/>
                <a:cs typeface="BrownPro"/>
              </a:rPr>
              <a:t>TEXT </a:t>
            </a:r>
            <a:r>
              <a:rPr sz="1200" b="1" dirty="0">
                <a:solidFill>
                  <a:srgbClr val="FFFFFF"/>
                </a:solidFill>
                <a:latin typeface="BrownPro"/>
                <a:cs typeface="BrownPro"/>
              </a:rPr>
              <a:t>FOR </a:t>
            </a:r>
            <a:r>
              <a:rPr sz="1200" b="1" spc="5" dirty="0">
                <a:solidFill>
                  <a:srgbClr val="FFFFFF"/>
                </a:solidFill>
                <a:latin typeface="BrownPro"/>
                <a:cs typeface="BrownPro"/>
              </a:rPr>
              <a:t>IT </a:t>
            </a:r>
            <a:r>
              <a:rPr sz="1200" b="1" spc="10" dirty="0">
                <a:solidFill>
                  <a:srgbClr val="FFFFFF"/>
                </a:solidFill>
                <a:latin typeface="BrownPro"/>
                <a:cs typeface="BrownPro"/>
              </a:rPr>
              <a:t>QUICK  </a:t>
            </a:r>
            <a:r>
              <a:rPr sz="1200" b="1" spc="5" dirty="0">
                <a:solidFill>
                  <a:srgbClr val="FFFFFF"/>
                </a:solidFill>
                <a:latin typeface="BrownPro"/>
                <a:cs typeface="BrownPro"/>
              </a:rPr>
              <a:t>PULL OUT </a:t>
            </a:r>
            <a:r>
              <a:rPr sz="1200" b="1" spc="-15" dirty="0">
                <a:solidFill>
                  <a:srgbClr val="FFFFFF"/>
                </a:solidFill>
                <a:latin typeface="BrownPro"/>
                <a:cs typeface="BrownPro"/>
              </a:rPr>
              <a:t>STATISTIC </a:t>
            </a:r>
            <a:r>
              <a:rPr sz="1200" b="1" spc="5" dirty="0">
                <a:solidFill>
                  <a:srgbClr val="FFFFFF"/>
                </a:solidFill>
                <a:latin typeface="BrownPro"/>
                <a:cs typeface="BrownPro"/>
              </a:rPr>
              <a:t>OR </a:t>
            </a:r>
            <a:r>
              <a:rPr sz="1200" b="1" spc="-5" dirty="0">
                <a:solidFill>
                  <a:srgbClr val="FFFFFF"/>
                </a:solidFill>
                <a:latin typeface="BrownPro"/>
                <a:cs typeface="BrownPro"/>
              </a:rPr>
              <a:t>IMPORTANT </a:t>
            </a:r>
            <a:r>
              <a:rPr sz="1200" b="1" spc="-25" dirty="0">
                <a:solidFill>
                  <a:srgbClr val="FFFFFF"/>
                </a:solidFill>
                <a:latin typeface="BrownPro"/>
                <a:cs typeface="BrownPro"/>
              </a:rPr>
              <a:t>FACT </a:t>
            </a:r>
            <a:r>
              <a:rPr sz="1200" b="1" spc="10" dirty="0">
                <a:solidFill>
                  <a:srgbClr val="FFFFFF"/>
                </a:solidFill>
                <a:latin typeface="BrownPro"/>
                <a:cs typeface="BrownPro"/>
              </a:rPr>
              <a:t>WITH  </a:t>
            </a:r>
            <a:r>
              <a:rPr sz="1200" b="1" spc="5" dirty="0">
                <a:solidFill>
                  <a:srgbClr val="FFFFFF"/>
                </a:solidFill>
                <a:latin typeface="BrownPro"/>
                <a:cs typeface="BrownPro"/>
              </a:rPr>
              <a:t>QUICK SUMMARIZING </a:t>
            </a:r>
            <a:r>
              <a:rPr sz="1200" b="1" spc="10" dirty="0">
                <a:solidFill>
                  <a:srgbClr val="FFFFFF"/>
                </a:solidFill>
                <a:latin typeface="BrownPro"/>
                <a:cs typeface="BrownPro"/>
              </a:rPr>
              <a:t>TEXT </a:t>
            </a:r>
            <a:r>
              <a:rPr sz="1200" b="1" dirty="0">
                <a:solidFill>
                  <a:srgbClr val="FFFFFF"/>
                </a:solidFill>
                <a:latin typeface="BrownPro"/>
                <a:cs typeface="BrownPro"/>
              </a:rPr>
              <a:t>FOR</a:t>
            </a:r>
            <a:r>
              <a:rPr sz="1200" b="1" spc="-85" dirty="0">
                <a:solidFill>
                  <a:srgbClr val="FFFFFF"/>
                </a:solidFill>
                <a:latin typeface="BrownPro"/>
                <a:cs typeface="BrownPro"/>
              </a:rPr>
              <a:t> </a:t>
            </a:r>
            <a:r>
              <a:rPr sz="1200" b="1" spc="10" dirty="0">
                <a:solidFill>
                  <a:srgbClr val="FFFFFF"/>
                </a:solidFill>
                <a:latin typeface="BrownPro"/>
                <a:cs typeface="BrownPro"/>
              </a:rPr>
              <a:t>IT</a:t>
            </a:r>
            <a:endParaRPr sz="1200">
              <a:latin typeface="BrownPro"/>
              <a:cs typeface="BrownPr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983693" y="7137400"/>
            <a:ext cx="3534410" cy="0"/>
          </a:xfrm>
          <a:custGeom>
            <a:avLst/>
            <a:gdLst/>
            <a:ahLst/>
            <a:cxnLst/>
            <a:rect l="l" t="t" r="r" b="b"/>
            <a:pathLst>
              <a:path w="3534409">
                <a:moveTo>
                  <a:pt x="0" y="0"/>
                </a:moveTo>
                <a:lnTo>
                  <a:pt x="3534232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983693" y="8300346"/>
            <a:ext cx="3534410" cy="0"/>
          </a:xfrm>
          <a:custGeom>
            <a:avLst/>
            <a:gdLst/>
            <a:ahLst/>
            <a:cxnLst/>
            <a:rect l="l" t="t" r="r" b="b"/>
            <a:pathLst>
              <a:path w="3534409">
                <a:moveTo>
                  <a:pt x="0" y="0"/>
                </a:moveTo>
                <a:lnTo>
                  <a:pt x="3534232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708513" y="2746375"/>
            <a:ext cx="4260850" cy="261302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marL="274955" marR="532130">
              <a:lnSpc>
                <a:spcPct val="120300"/>
              </a:lnSpc>
            </a:pPr>
            <a:r>
              <a:rPr sz="1800" b="1" spc="150" dirty="0">
                <a:solidFill>
                  <a:srgbClr val="15A0DB"/>
                </a:solidFill>
                <a:latin typeface="Times New Roman"/>
                <a:cs typeface="Times New Roman"/>
              </a:rPr>
              <a:t>Instead </a:t>
            </a:r>
            <a:r>
              <a:rPr sz="1800" b="1" spc="145" dirty="0">
                <a:solidFill>
                  <a:srgbClr val="15A0DB"/>
                </a:solidFill>
                <a:latin typeface="Times New Roman"/>
                <a:cs typeface="Times New Roman"/>
              </a:rPr>
              <a:t>of </a:t>
            </a:r>
            <a:r>
              <a:rPr sz="1800" b="1" spc="165" dirty="0">
                <a:solidFill>
                  <a:srgbClr val="15A0DB"/>
                </a:solidFill>
                <a:latin typeface="Times New Roman"/>
                <a:cs typeface="Times New Roman"/>
              </a:rPr>
              <a:t>another </a:t>
            </a:r>
            <a:r>
              <a:rPr sz="1800" b="1" spc="160" dirty="0">
                <a:solidFill>
                  <a:srgbClr val="15A0DB"/>
                </a:solidFill>
                <a:latin typeface="Times New Roman"/>
                <a:cs typeface="Times New Roman"/>
              </a:rPr>
              <a:t>block </a:t>
            </a:r>
            <a:r>
              <a:rPr sz="1800" b="1" spc="165" dirty="0">
                <a:solidFill>
                  <a:srgbClr val="15A0DB"/>
                </a:solidFill>
                <a:latin typeface="Times New Roman"/>
                <a:cs typeface="Times New Roman"/>
              </a:rPr>
              <a:t>of  </a:t>
            </a:r>
            <a:r>
              <a:rPr sz="1800" b="1" spc="135" dirty="0">
                <a:solidFill>
                  <a:srgbClr val="15A0DB"/>
                </a:solidFill>
                <a:latin typeface="Times New Roman"/>
                <a:cs typeface="Times New Roman"/>
              </a:rPr>
              <a:t>text,</a:t>
            </a:r>
            <a:r>
              <a:rPr sz="1800" b="1" spc="-80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30" dirty="0">
                <a:solidFill>
                  <a:srgbClr val="15A0DB"/>
                </a:solidFill>
                <a:latin typeface="Times New Roman"/>
                <a:cs typeface="Times New Roman"/>
              </a:rPr>
              <a:t>create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95" dirty="0">
                <a:solidFill>
                  <a:srgbClr val="15A0DB"/>
                </a:solidFill>
                <a:latin typeface="Times New Roman"/>
                <a:cs typeface="Times New Roman"/>
              </a:rPr>
              <a:t>a</a:t>
            </a:r>
            <a:r>
              <a:rPr sz="1800" b="1" spc="-80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55" dirty="0">
                <a:solidFill>
                  <a:srgbClr val="15A0DB"/>
                </a:solidFill>
                <a:latin typeface="Times New Roman"/>
                <a:cs typeface="Times New Roman"/>
              </a:rPr>
              <a:t>pull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70" dirty="0">
                <a:solidFill>
                  <a:srgbClr val="15A0DB"/>
                </a:solidFill>
                <a:latin typeface="Times New Roman"/>
                <a:cs typeface="Times New Roman"/>
              </a:rPr>
              <a:t>quote</a:t>
            </a:r>
            <a:r>
              <a:rPr sz="1800" b="1" spc="-80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55" dirty="0">
                <a:solidFill>
                  <a:srgbClr val="15A0DB"/>
                </a:solidFill>
                <a:latin typeface="Times New Roman"/>
                <a:cs typeface="Times New Roman"/>
              </a:rPr>
              <a:t>to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65" dirty="0">
                <a:solidFill>
                  <a:srgbClr val="15A0DB"/>
                </a:solidFill>
                <a:latin typeface="Times New Roman"/>
                <a:cs typeface="Times New Roman"/>
              </a:rPr>
              <a:t>pull  </a:t>
            </a:r>
            <a:r>
              <a:rPr sz="1800" b="1" spc="175" dirty="0">
                <a:solidFill>
                  <a:srgbClr val="15A0DB"/>
                </a:solidFill>
                <a:latin typeface="Times New Roman"/>
                <a:cs typeface="Times New Roman"/>
              </a:rPr>
              <a:t>out </a:t>
            </a:r>
            <a:r>
              <a:rPr sz="1800" b="1" spc="170" dirty="0">
                <a:solidFill>
                  <a:srgbClr val="15A0DB"/>
                </a:solidFill>
                <a:latin typeface="Times New Roman"/>
                <a:cs typeface="Times New Roman"/>
              </a:rPr>
              <a:t>the </a:t>
            </a:r>
            <a:r>
              <a:rPr sz="1800" b="1" spc="200" dirty="0">
                <a:solidFill>
                  <a:srgbClr val="15A0DB"/>
                </a:solidFill>
                <a:latin typeface="Times New Roman"/>
                <a:cs typeface="Times New Roman"/>
              </a:rPr>
              <a:t>most </a:t>
            </a:r>
            <a:r>
              <a:rPr sz="1800" b="1" spc="165" dirty="0">
                <a:solidFill>
                  <a:srgbClr val="15A0DB"/>
                </a:solidFill>
                <a:latin typeface="Times New Roman"/>
                <a:cs typeface="Times New Roman"/>
              </a:rPr>
              <a:t>essential </a:t>
            </a:r>
            <a:r>
              <a:rPr sz="1800" b="1" spc="120" dirty="0">
                <a:solidFill>
                  <a:srgbClr val="15A0DB"/>
                </a:solidFill>
                <a:latin typeface="Times New Roman"/>
                <a:cs typeface="Times New Roman"/>
              </a:rPr>
              <a:t>infor-  </a:t>
            </a:r>
            <a:r>
              <a:rPr sz="1800" b="1" spc="180" dirty="0">
                <a:solidFill>
                  <a:srgbClr val="15A0DB"/>
                </a:solidFill>
                <a:latin typeface="Times New Roman"/>
                <a:cs typeface="Times New Roman"/>
              </a:rPr>
              <a:t>mation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55" dirty="0">
                <a:solidFill>
                  <a:srgbClr val="15A0DB"/>
                </a:solidFill>
                <a:latin typeface="Times New Roman"/>
                <a:cs typeface="Times New Roman"/>
              </a:rPr>
              <a:t>to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15A0DB"/>
                </a:solidFill>
                <a:latin typeface="Times New Roman"/>
                <a:cs typeface="Times New Roman"/>
              </a:rPr>
              <a:t>act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45" dirty="0">
                <a:solidFill>
                  <a:srgbClr val="15A0DB"/>
                </a:solidFill>
                <a:latin typeface="Times New Roman"/>
                <a:cs typeface="Times New Roman"/>
              </a:rPr>
              <a:t>as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95" dirty="0">
                <a:solidFill>
                  <a:srgbClr val="15A0DB"/>
                </a:solidFill>
                <a:latin typeface="Times New Roman"/>
                <a:cs typeface="Times New Roman"/>
              </a:rPr>
              <a:t>a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75" dirty="0">
                <a:solidFill>
                  <a:srgbClr val="15A0DB"/>
                </a:solidFill>
                <a:latin typeface="Times New Roman"/>
                <a:cs typeface="Times New Roman"/>
              </a:rPr>
              <a:t>prompt</a:t>
            </a:r>
            <a:r>
              <a:rPr sz="1800" b="1" spc="-7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15A0DB"/>
                </a:solidFill>
                <a:latin typeface="Times New Roman"/>
                <a:cs typeface="Times New Roman"/>
              </a:rPr>
              <a:t>for</a:t>
            </a:r>
            <a:endParaRPr sz="1800">
              <a:latin typeface="Times New Roman"/>
              <a:cs typeface="Times New Roman"/>
            </a:endParaRPr>
          </a:p>
          <a:p>
            <a:pPr marL="274955" marR="504190">
              <a:lnSpc>
                <a:spcPct val="120300"/>
              </a:lnSpc>
              <a:spcBef>
                <a:spcPts val="5"/>
              </a:spcBef>
            </a:pPr>
            <a:r>
              <a:rPr sz="1800" b="1" spc="170" dirty="0">
                <a:solidFill>
                  <a:srgbClr val="15A0DB"/>
                </a:solidFill>
                <a:latin typeface="Times New Roman"/>
                <a:cs typeface="Times New Roman"/>
              </a:rPr>
              <a:t>the</a:t>
            </a:r>
            <a:r>
              <a:rPr sz="1800" b="1" spc="-8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65" dirty="0">
                <a:solidFill>
                  <a:srgbClr val="15A0DB"/>
                </a:solidFill>
                <a:latin typeface="Times New Roman"/>
                <a:cs typeface="Times New Roman"/>
              </a:rPr>
              <a:t>viewer</a:t>
            </a:r>
            <a:r>
              <a:rPr sz="1800" b="1" spc="-8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55" dirty="0">
                <a:solidFill>
                  <a:srgbClr val="15A0DB"/>
                </a:solidFill>
                <a:latin typeface="Times New Roman"/>
                <a:cs typeface="Times New Roman"/>
              </a:rPr>
              <a:t>to</a:t>
            </a:r>
            <a:r>
              <a:rPr sz="1800" b="1" spc="-80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55" dirty="0">
                <a:solidFill>
                  <a:srgbClr val="15A0DB"/>
                </a:solidFill>
                <a:latin typeface="Times New Roman"/>
                <a:cs typeface="Times New Roman"/>
              </a:rPr>
              <a:t>ask</a:t>
            </a:r>
            <a:r>
              <a:rPr sz="1800" b="1" spc="-85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80" dirty="0">
                <a:solidFill>
                  <a:srgbClr val="15A0DB"/>
                </a:solidFill>
                <a:latin typeface="Times New Roman"/>
                <a:cs typeface="Times New Roman"/>
              </a:rPr>
              <a:t>questions</a:t>
            </a:r>
            <a:r>
              <a:rPr sz="1800" b="1" spc="-80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15A0DB"/>
                </a:solidFill>
                <a:latin typeface="Times New Roman"/>
                <a:cs typeface="Times New Roman"/>
              </a:rPr>
              <a:t>for  </a:t>
            </a:r>
            <a:r>
              <a:rPr sz="1800" b="1" spc="175" dirty="0">
                <a:solidFill>
                  <a:srgbClr val="15A0DB"/>
                </a:solidFill>
                <a:latin typeface="Times New Roman"/>
                <a:cs typeface="Times New Roman"/>
              </a:rPr>
              <a:t>more </a:t>
            </a:r>
            <a:r>
              <a:rPr sz="1800" b="1" spc="155" dirty="0">
                <a:solidFill>
                  <a:srgbClr val="15A0DB"/>
                </a:solidFill>
                <a:latin typeface="Times New Roman"/>
                <a:cs typeface="Times New Roman"/>
              </a:rPr>
              <a:t>detailed</a:t>
            </a:r>
            <a:r>
              <a:rPr sz="1800" b="1" spc="-320" dirty="0">
                <a:solidFill>
                  <a:srgbClr val="15A0DB"/>
                </a:solidFill>
                <a:latin typeface="Times New Roman"/>
                <a:cs typeface="Times New Roman"/>
              </a:rPr>
              <a:t> </a:t>
            </a:r>
            <a:r>
              <a:rPr sz="1800" b="1" spc="155" dirty="0">
                <a:solidFill>
                  <a:srgbClr val="15A0DB"/>
                </a:solidFill>
                <a:latin typeface="Times New Roman"/>
                <a:cs typeface="Times New Roman"/>
              </a:rPr>
              <a:t>explanation.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683516" y="1673636"/>
            <a:ext cx="2289175" cy="115570"/>
          </a:xfrm>
          <a:custGeom>
            <a:avLst/>
            <a:gdLst/>
            <a:ahLst/>
            <a:cxnLst/>
            <a:rect l="l" t="t" r="r" b="b"/>
            <a:pathLst>
              <a:path w="2289175" h="115569">
                <a:moveTo>
                  <a:pt x="15189" y="1600"/>
                </a:moveTo>
                <a:lnTo>
                  <a:pt x="0" y="1600"/>
                </a:lnTo>
                <a:lnTo>
                  <a:pt x="0" y="113588"/>
                </a:lnTo>
                <a:lnTo>
                  <a:pt x="21590" y="113588"/>
                </a:lnTo>
                <a:lnTo>
                  <a:pt x="21590" y="51193"/>
                </a:lnTo>
                <a:lnTo>
                  <a:pt x="45379" y="51193"/>
                </a:lnTo>
                <a:lnTo>
                  <a:pt x="15189" y="1600"/>
                </a:lnTo>
                <a:close/>
              </a:path>
              <a:path w="2289175" h="115569">
                <a:moveTo>
                  <a:pt x="112001" y="51193"/>
                </a:moveTo>
                <a:lnTo>
                  <a:pt x="90411" y="51193"/>
                </a:lnTo>
                <a:lnTo>
                  <a:pt x="90411" y="113588"/>
                </a:lnTo>
                <a:lnTo>
                  <a:pt x="112001" y="113588"/>
                </a:lnTo>
                <a:lnTo>
                  <a:pt x="112001" y="51193"/>
                </a:lnTo>
                <a:close/>
              </a:path>
              <a:path w="2289175" h="115569">
                <a:moveTo>
                  <a:pt x="45379" y="51193"/>
                </a:moveTo>
                <a:lnTo>
                  <a:pt x="21590" y="51193"/>
                </a:lnTo>
                <a:lnTo>
                  <a:pt x="48475" y="95199"/>
                </a:lnTo>
                <a:lnTo>
                  <a:pt x="63525" y="95199"/>
                </a:lnTo>
                <a:lnTo>
                  <a:pt x="79757" y="68630"/>
                </a:lnTo>
                <a:lnTo>
                  <a:pt x="55994" y="68630"/>
                </a:lnTo>
                <a:lnTo>
                  <a:pt x="45379" y="51193"/>
                </a:lnTo>
                <a:close/>
              </a:path>
              <a:path w="2289175" h="115569">
                <a:moveTo>
                  <a:pt x="112001" y="1600"/>
                </a:moveTo>
                <a:lnTo>
                  <a:pt x="96812" y="1600"/>
                </a:lnTo>
                <a:lnTo>
                  <a:pt x="55994" y="68630"/>
                </a:lnTo>
                <a:lnTo>
                  <a:pt x="79757" y="68630"/>
                </a:lnTo>
                <a:lnTo>
                  <a:pt x="90411" y="51193"/>
                </a:lnTo>
                <a:lnTo>
                  <a:pt x="112001" y="51193"/>
                </a:lnTo>
                <a:lnTo>
                  <a:pt x="112001" y="1600"/>
                </a:lnTo>
                <a:close/>
              </a:path>
              <a:path w="2289175" h="115569">
                <a:moveTo>
                  <a:pt x="202412" y="1600"/>
                </a:moveTo>
                <a:lnTo>
                  <a:pt x="187210" y="1600"/>
                </a:lnTo>
                <a:lnTo>
                  <a:pt x="139204" y="113588"/>
                </a:lnTo>
                <a:lnTo>
                  <a:pt x="161772" y="113588"/>
                </a:lnTo>
                <a:lnTo>
                  <a:pt x="172326" y="88785"/>
                </a:lnTo>
                <a:lnTo>
                  <a:pt x="239786" y="88785"/>
                </a:lnTo>
                <a:lnTo>
                  <a:pt x="231565" y="69608"/>
                </a:lnTo>
                <a:lnTo>
                  <a:pt x="180492" y="69608"/>
                </a:lnTo>
                <a:lnTo>
                  <a:pt x="194729" y="36487"/>
                </a:lnTo>
                <a:lnTo>
                  <a:pt x="217367" y="36487"/>
                </a:lnTo>
                <a:lnTo>
                  <a:pt x="202412" y="1600"/>
                </a:lnTo>
                <a:close/>
              </a:path>
              <a:path w="2289175" h="115569">
                <a:moveTo>
                  <a:pt x="239786" y="88785"/>
                </a:moveTo>
                <a:lnTo>
                  <a:pt x="217297" y="88785"/>
                </a:lnTo>
                <a:lnTo>
                  <a:pt x="227850" y="113588"/>
                </a:lnTo>
                <a:lnTo>
                  <a:pt x="250418" y="113588"/>
                </a:lnTo>
                <a:lnTo>
                  <a:pt x="239786" y="88785"/>
                </a:lnTo>
                <a:close/>
              </a:path>
              <a:path w="2289175" h="115569">
                <a:moveTo>
                  <a:pt x="217367" y="36487"/>
                </a:moveTo>
                <a:lnTo>
                  <a:pt x="194729" y="36487"/>
                </a:lnTo>
                <a:lnTo>
                  <a:pt x="208978" y="69608"/>
                </a:lnTo>
                <a:lnTo>
                  <a:pt x="231565" y="69608"/>
                </a:lnTo>
                <a:lnTo>
                  <a:pt x="217367" y="36487"/>
                </a:lnTo>
                <a:close/>
              </a:path>
              <a:path w="2289175" h="115569">
                <a:moveTo>
                  <a:pt x="311213" y="20789"/>
                </a:moveTo>
                <a:lnTo>
                  <a:pt x="289636" y="20789"/>
                </a:lnTo>
                <a:lnTo>
                  <a:pt x="289636" y="113588"/>
                </a:lnTo>
                <a:lnTo>
                  <a:pt x="311213" y="113588"/>
                </a:lnTo>
                <a:lnTo>
                  <a:pt x="311213" y="20789"/>
                </a:lnTo>
                <a:close/>
              </a:path>
              <a:path w="2289175" h="115569">
                <a:moveTo>
                  <a:pt x="340817" y="1600"/>
                </a:moveTo>
                <a:lnTo>
                  <a:pt x="260032" y="1600"/>
                </a:lnTo>
                <a:lnTo>
                  <a:pt x="260032" y="20789"/>
                </a:lnTo>
                <a:lnTo>
                  <a:pt x="340817" y="20789"/>
                </a:lnTo>
                <a:lnTo>
                  <a:pt x="340817" y="1600"/>
                </a:lnTo>
                <a:close/>
              </a:path>
              <a:path w="2289175" h="115569">
                <a:moveTo>
                  <a:pt x="393623" y="1600"/>
                </a:moveTo>
                <a:lnTo>
                  <a:pt x="372046" y="1600"/>
                </a:lnTo>
                <a:lnTo>
                  <a:pt x="372046" y="113588"/>
                </a:lnTo>
                <a:lnTo>
                  <a:pt x="393623" y="113588"/>
                </a:lnTo>
                <a:lnTo>
                  <a:pt x="393623" y="63195"/>
                </a:lnTo>
                <a:lnTo>
                  <a:pt x="471233" y="63195"/>
                </a:lnTo>
                <a:lnTo>
                  <a:pt x="471233" y="44018"/>
                </a:lnTo>
                <a:lnTo>
                  <a:pt x="393623" y="44018"/>
                </a:lnTo>
                <a:lnTo>
                  <a:pt x="393623" y="1600"/>
                </a:lnTo>
                <a:close/>
              </a:path>
              <a:path w="2289175" h="115569">
                <a:moveTo>
                  <a:pt x="471233" y="63195"/>
                </a:moveTo>
                <a:lnTo>
                  <a:pt x="449656" y="63195"/>
                </a:lnTo>
                <a:lnTo>
                  <a:pt x="449656" y="113588"/>
                </a:lnTo>
                <a:lnTo>
                  <a:pt x="471233" y="113588"/>
                </a:lnTo>
                <a:lnTo>
                  <a:pt x="471233" y="63195"/>
                </a:lnTo>
                <a:close/>
              </a:path>
              <a:path w="2289175" h="115569">
                <a:moveTo>
                  <a:pt x="471233" y="1600"/>
                </a:moveTo>
                <a:lnTo>
                  <a:pt x="449656" y="1600"/>
                </a:lnTo>
                <a:lnTo>
                  <a:pt x="449656" y="44018"/>
                </a:lnTo>
                <a:lnTo>
                  <a:pt x="471233" y="44018"/>
                </a:lnTo>
                <a:lnTo>
                  <a:pt x="471233" y="1600"/>
                </a:lnTo>
                <a:close/>
              </a:path>
              <a:path w="2289175" h="115569">
                <a:moveTo>
                  <a:pt x="578446" y="1600"/>
                </a:moveTo>
                <a:lnTo>
                  <a:pt x="511263" y="1600"/>
                </a:lnTo>
                <a:lnTo>
                  <a:pt x="511263" y="113588"/>
                </a:lnTo>
                <a:lnTo>
                  <a:pt x="580047" y="113588"/>
                </a:lnTo>
                <a:lnTo>
                  <a:pt x="580047" y="94424"/>
                </a:lnTo>
                <a:lnTo>
                  <a:pt x="532841" y="94424"/>
                </a:lnTo>
                <a:lnTo>
                  <a:pt x="532841" y="63195"/>
                </a:lnTo>
                <a:lnTo>
                  <a:pt x="567245" y="63195"/>
                </a:lnTo>
                <a:lnTo>
                  <a:pt x="567245" y="44018"/>
                </a:lnTo>
                <a:lnTo>
                  <a:pt x="532841" y="44018"/>
                </a:lnTo>
                <a:lnTo>
                  <a:pt x="532841" y="20789"/>
                </a:lnTo>
                <a:lnTo>
                  <a:pt x="578446" y="20789"/>
                </a:lnTo>
                <a:lnTo>
                  <a:pt x="578446" y="1600"/>
                </a:lnTo>
                <a:close/>
              </a:path>
              <a:path w="2289175" h="115569">
                <a:moveTo>
                  <a:pt x="628853" y="1600"/>
                </a:moveTo>
                <a:lnTo>
                  <a:pt x="613664" y="1600"/>
                </a:lnTo>
                <a:lnTo>
                  <a:pt x="613664" y="113588"/>
                </a:lnTo>
                <a:lnTo>
                  <a:pt x="635254" y="113588"/>
                </a:lnTo>
                <a:lnTo>
                  <a:pt x="635254" y="51193"/>
                </a:lnTo>
                <a:lnTo>
                  <a:pt x="659052" y="51193"/>
                </a:lnTo>
                <a:lnTo>
                  <a:pt x="628853" y="1600"/>
                </a:lnTo>
                <a:close/>
              </a:path>
              <a:path w="2289175" h="115569">
                <a:moveTo>
                  <a:pt x="725665" y="51193"/>
                </a:moveTo>
                <a:lnTo>
                  <a:pt x="704075" y="51193"/>
                </a:lnTo>
                <a:lnTo>
                  <a:pt x="704075" y="113588"/>
                </a:lnTo>
                <a:lnTo>
                  <a:pt x="725665" y="113588"/>
                </a:lnTo>
                <a:lnTo>
                  <a:pt x="725665" y="51193"/>
                </a:lnTo>
                <a:close/>
              </a:path>
              <a:path w="2289175" h="115569">
                <a:moveTo>
                  <a:pt x="659052" y="51193"/>
                </a:moveTo>
                <a:lnTo>
                  <a:pt x="635254" y="51193"/>
                </a:lnTo>
                <a:lnTo>
                  <a:pt x="662139" y="95199"/>
                </a:lnTo>
                <a:lnTo>
                  <a:pt x="677189" y="95199"/>
                </a:lnTo>
                <a:lnTo>
                  <a:pt x="693421" y="68630"/>
                </a:lnTo>
                <a:lnTo>
                  <a:pt x="669671" y="68630"/>
                </a:lnTo>
                <a:lnTo>
                  <a:pt x="659052" y="51193"/>
                </a:lnTo>
                <a:close/>
              </a:path>
              <a:path w="2289175" h="115569">
                <a:moveTo>
                  <a:pt x="725665" y="1600"/>
                </a:moveTo>
                <a:lnTo>
                  <a:pt x="710476" y="1600"/>
                </a:lnTo>
                <a:lnTo>
                  <a:pt x="669671" y="68630"/>
                </a:lnTo>
                <a:lnTo>
                  <a:pt x="693421" y="68630"/>
                </a:lnTo>
                <a:lnTo>
                  <a:pt x="704075" y="51193"/>
                </a:lnTo>
                <a:lnTo>
                  <a:pt x="725665" y="51193"/>
                </a:lnTo>
                <a:lnTo>
                  <a:pt x="725665" y="1600"/>
                </a:lnTo>
                <a:close/>
              </a:path>
              <a:path w="2289175" h="115569">
                <a:moveTo>
                  <a:pt x="816076" y="1600"/>
                </a:moveTo>
                <a:lnTo>
                  <a:pt x="800874" y="1600"/>
                </a:lnTo>
                <a:lnTo>
                  <a:pt x="752868" y="113588"/>
                </a:lnTo>
                <a:lnTo>
                  <a:pt x="775436" y="113588"/>
                </a:lnTo>
                <a:lnTo>
                  <a:pt x="785990" y="88785"/>
                </a:lnTo>
                <a:lnTo>
                  <a:pt x="853450" y="88785"/>
                </a:lnTo>
                <a:lnTo>
                  <a:pt x="845229" y="69608"/>
                </a:lnTo>
                <a:lnTo>
                  <a:pt x="794156" y="69608"/>
                </a:lnTo>
                <a:lnTo>
                  <a:pt x="808393" y="36487"/>
                </a:lnTo>
                <a:lnTo>
                  <a:pt x="831031" y="36487"/>
                </a:lnTo>
                <a:lnTo>
                  <a:pt x="816076" y="1600"/>
                </a:lnTo>
                <a:close/>
              </a:path>
              <a:path w="2289175" h="115569">
                <a:moveTo>
                  <a:pt x="853450" y="88785"/>
                </a:moveTo>
                <a:lnTo>
                  <a:pt x="830961" y="88785"/>
                </a:lnTo>
                <a:lnTo>
                  <a:pt x="841527" y="113588"/>
                </a:lnTo>
                <a:lnTo>
                  <a:pt x="864082" y="113588"/>
                </a:lnTo>
                <a:lnTo>
                  <a:pt x="853450" y="88785"/>
                </a:lnTo>
                <a:close/>
              </a:path>
              <a:path w="2289175" h="115569">
                <a:moveTo>
                  <a:pt x="831031" y="36487"/>
                </a:moveTo>
                <a:lnTo>
                  <a:pt x="808393" y="36487"/>
                </a:lnTo>
                <a:lnTo>
                  <a:pt x="822629" y="69608"/>
                </a:lnTo>
                <a:lnTo>
                  <a:pt x="845229" y="69608"/>
                </a:lnTo>
                <a:lnTo>
                  <a:pt x="831031" y="36487"/>
                </a:lnTo>
                <a:close/>
              </a:path>
              <a:path w="2289175" h="115569">
                <a:moveTo>
                  <a:pt x="924877" y="20789"/>
                </a:moveTo>
                <a:lnTo>
                  <a:pt x="903300" y="20789"/>
                </a:lnTo>
                <a:lnTo>
                  <a:pt x="903300" y="113588"/>
                </a:lnTo>
                <a:lnTo>
                  <a:pt x="924877" y="113588"/>
                </a:lnTo>
                <a:lnTo>
                  <a:pt x="924877" y="20789"/>
                </a:lnTo>
                <a:close/>
              </a:path>
              <a:path w="2289175" h="115569">
                <a:moveTo>
                  <a:pt x="954481" y="1600"/>
                </a:moveTo>
                <a:lnTo>
                  <a:pt x="873683" y="1600"/>
                </a:lnTo>
                <a:lnTo>
                  <a:pt x="873683" y="20789"/>
                </a:lnTo>
                <a:lnTo>
                  <a:pt x="954481" y="20789"/>
                </a:lnTo>
                <a:lnTo>
                  <a:pt x="954481" y="1600"/>
                </a:lnTo>
                <a:close/>
              </a:path>
              <a:path w="2289175" h="115569">
                <a:moveTo>
                  <a:pt x="1007275" y="1600"/>
                </a:moveTo>
                <a:lnTo>
                  <a:pt x="985710" y="1600"/>
                </a:lnTo>
                <a:lnTo>
                  <a:pt x="985710" y="113588"/>
                </a:lnTo>
                <a:lnTo>
                  <a:pt x="1007275" y="113588"/>
                </a:lnTo>
                <a:lnTo>
                  <a:pt x="1007275" y="1600"/>
                </a:lnTo>
                <a:close/>
              </a:path>
              <a:path w="2289175" h="115569">
                <a:moveTo>
                  <a:pt x="1098334" y="0"/>
                </a:moveTo>
                <a:lnTo>
                  <a:pt x="1074398" y="4475"/>
                </a:lnTo>
                <a:lnTo>
                  <a:pt x="1055741" y="16733"/>
                </a:lnTo>
                <a:lnTo>
                  <a:pt x="1043623" y="35024"/>
                </a:lnTo>
                <a:lnTo>
                  <a:pt x="1039304" y="57594"/>
                </a:lnTo>
                <a:lnTo>
                  <a:pt x="1043673" y="80164"/>
                </a:lnTo>
                <a:lnTo>
                  <a:pt x="1055901" y="98455"/>
                </a:lnTo>
                <a:lnTo>
                  <a:pt x="1074671" y="110713"/>
                </a:lnTo>
                <a:lnTo>
                  <a:pt x="1098664" y="115188"/>
                </a:lnTo>
                <a:lnTo>
                  <a:pt x="1113261" y="113618"/>
                </a:lnTo>
                <a:lnTo>
                  <a:pt x="1126145" y="109218"/>
                </a:lnTo>
                <a:lnTo>
                  <a:pt x="1137045" y="102453"/>
                </a:lnTo>
                <a:lnTo>
                  <a:pt x="1143461" y="96024"/>
                </a:lnTo>
                <a:lnTo>
                  <a:pt x="1099146" y="96024"/>
                </a:lnTo>
                <a:lnTo>
                  <a:pt x="1084056" y="93081"/>
                </a:lnTo>
                <a:lnTo>
                  <a:pt x="1071919" y="84972"/>
                </a:lnTo>
                <a:lnTo>
                  <a:pt x="1063833" y="72782"/>
                </a:lnTo>
                <a:lnTo>
                  <a:pt x="1060894" y="57594"/>
                </a:lnTo>
                <a:lnTo>
                  <a:pt x="1063725" y="42614"/>
                </a:lnTo>
                <a:lnTo>
                  <a:pt x="1071551" y="30410"/>
                </a:lnTo>
                <a:lnTo>
                  <a:pt x="1083370" y="22197"/>
                </a:lnTo>
                <a:lnTo>
                  <a:pt x="1098181" y="19189"/>
                </a:lnTo>
                <a:lnTo>
                  <a:pt x="1136287" y="19189"/>
                </a:lnTo>
                <a:lnTo>
                  <a:pt x="1139304" y="16001"/>
                </a:lnTo>
                <a:lnTo>
                  <a:pt x="1130988" y="9381"/>
                </a:lnTo>
                <a:lnTo>
                  <a:pt x="1121276" y="4338"/>
                </a:lnTo>
                <a:lnTo>
                  <a:pt x="1110336" y="1126"/>
                </a:lnTo>
                <a:lnTo>
                  <a:pt x="1098334" y="0"/>
                </a:lnTo>
                <a:close/>
              </a:path>
              <a:path w="2289175" h="115569">
                <a:moveTo>
                  <a:pt x="1130820" y="80492"/>
                </a:moveTo>
                <a:lnTo>
                  <a:pt x="1125148" y="86498"/>
                </a:lnTo>
                <a:lnTo>
                  <a:pt x="1117979" y="91439"/>
                </a:lnTo>
                <a:lnTo>
                  <a:pt x="1109312" y="94790"/>
                </a:lnTo>
                <a:lnTo>
                  <a:pt x="1099146" y="96024"/>
                </a:lnTo>
                <a:lnTo>
                  <a:pt x="1143461" y="96024"/>
                </a:lnTo>
                <a:lnTo>
                  <a:pt x="1145692" y="93789"/>
                </a:lnTo>
                <a:lnTo>
                  <a:pt x="1130820" y="80492"/>
                </a:lnTo>
                <a:close/>
              </a:path>
              <a:path w="2289175" h="115569">
                <a:moveTo>
                  <a:pt x="1136287" y="19189"/>
                </a:moveTo>
                <a:lnTo>
                  <a:pt x="1098181" y="19189"/>
                </a:lnTo>
                <a:lnTo>
                  <a:pt x="1106143" y="20046"/>
                </a:lnTo>
                <a:lnTo>
                  <a:pt x="1113402" y="22434"/>
                </a:lnTo>
                <a:lnTo>
                  <a:pt x="1119852" y="26079"/>
                </a:lnTo>
                <a:lnTo>
                  <a:pt x="1125385" y="30708"/>
                </a:lnTo>
                <a:lnTo>
                  <a:pt x="1136287" y="19189"/>
                </a:lnTo>
                <a:close/>
              </a:path>
              <a:path w="2289175" h="115569">
                <a:moveTo>
                  <a:pt x="1229728" y="1600"/>
                </a:moveTo>
                <a:lnTo>
                  <a:pt x="1214526" y="1600"/>
                </a:lnTo>
                <a:lnTo>
                  <a:pt x="1166520" y="113588"/>
                </a:lnTo>
                <a:lnTo>
                  <a:pt x="1189062" y="113588"/>
                </a:lnTo>
                <a:lnTo>
                  <a:pt x="1199629" y="88785"/>
                </a:lnTo>
                <a:lnTo>
                  <a:pt x="1267092" y="88785"/>
                </a:lnTo>
                <a:lnTo>
                  <a:pt x="1258873" y="69608"/>
                </a:lnTo>
                <a:lnTo>
                  <a:pt x="1207795" y="69608"/>
                </a:lnTo>
                <a:lnTo>
                  <a:pt x="1222044" y="36487"/>
                </a:lnTo>
                <a:lnTo>
                  <a:pt x="1244679" y="36487"/>
                </a:lnTo>
                <a:lnTo>
                  <a:pt x="1229728" y="1600"/>
                </a:lnTo>
                <a:close/>
              </a:path>
              <a:path w="2289175" h="115569">
                <a:moveTo>
                  <a:pt x="1267092" y="88785"/>
                </a:moveTo>
                <a:lnTo>
                  <a:pt x="1244600" y="88785"/>
                </a:lnTo>
                <a:lnTo>
                  <a:pt x="1255166" y="113588"/>
                </a:lnTo>
                <a:lnTo>
                  <a:pt x="1277721" y="113588"/>
                </a:lnTo>
                <a:lnTo>
                  <a:pt x="1267092" y="88785"/>
                </a:lnTo>
                <a:close/>
              </a:path>
              <a:path w="2289175" h="115569">
                <a:moveTo>
                  <a:pt x="1244679" y="36487"/>
                </a:moveTo>
                <a:lnTo>
                  <a:pt x="1222044" y="36487"/>
                </a:lnTo>
                <a:lnTo>
                  <a:pt x="1236281" y="69608"/>
                </a:lnTo>
                <a:lnTo>
                  <a:pt x="1258873" y="69608"/>
                </a:lnTo>
                <a:lnTo>
                  <a:pt x="1244679" y="36487"/>
                </a:lnTo>
                <a:close/>
              </a:path>
              <a:path w="2289175" h="115569">
                <a:moveTo>
                  <a:pt x="1326527" y="1600"/>
                </a:moveTo>
                <a:lnTo>
                  <a:pt x="1304937" y="1600"/>
                </a:lnTo>
                <a:lnTo>
                  <a:pt x="1304937" y="113588"/>
                </a:lnTo>
                <a:lnTo>
                  <a:pt x="1373733" y="113588"/>
                </a:lnTo>
                <a:lnTo>
                  <a:pt x="1373733" y="94424"/>
                </a:lnTo>
                <a:lnTo>
                  <a:pt x="1326527" y="94424"/>
                </a:lnTo>
                <a:lnTo>
                  <a:pt x="1326527" y="1600"/>
                </a:lnTo>
                <a:close/>
              </a:path>
              <a:path w="2289175" h="115569">
                <a:moveTo>
                  <a:pt x="1457426" y="83705"/>
                </a:moveTo>
                <a:lnTo>
                  <a:pt x="1443342" y="98412"/>
                </a:lnTo>
                <a:lnTo>
                  <a:pt x="1452416" y="105486"/>
                </a:lnTo>
                <a:lnTo>
                  <a:pt x="1462265" y="110758"/>
                </a:lnTo>
                <a:lnTo>
                  <a:pt x="1472770" y="114051"/>
                </a:lnTo>
                <a:lnTo>
                  <a:pt x="1483817" y="115188"/>
                </a:lnTo>
                <a:lnTo>
                  <a:pt x="1498258" y="112732"/>
                </a:lnTo>
                <a:lnTo>
                  <a:pt x="1510352" y="105840"/>
                </a:lnTo>
                <a:lnTo>
                  <a:pt x="1518041" y="96024"/>
                </a:lnTo>
                <a:lnTo>
                  <a:pt x="1483817" y="96024"/>
                </a:lnTo>
                <a:lnTo>
                  <a:pt x="1476275" y="95089"/>
                </a:lnTo>
                <a:lnTo>
                  <a:pt x="1469183" y="92503"/>
                </a:lnTo>
                <a:lnTo>
                  <a:pt x="1462811" y="88598"/>
                </a:lnTo>
                <a:lnTo>
                  <a:pt x="1457426" y="83705"/>
                </a:lnTo>
                <a:close/>
              </a:path>
              <a:path w="2289175" h="115569">
                <a:moveTo>
                  <a:pt x="1485417" y="0"/>
                </a:moveTo>
                <a:lnTo>
                  <a:pt x="1471817" y="2110"/>
                </a:lnTo>
                <a:lnTo>
                  <a:pt x="1459987" y="8253"/>
                </a:lnTo>
                <a:lnTo>
                  <a:pt x="1451636" y="18146"/>
                </a:lnTo>
                <a:lnTo>
                  <a:pt x="1448473" y="31508"/>
                </a:lnTo>
                <a:lnTo>
                  <a:pt x="1449708" y="40107"/>
                </a:lnTo>
                <a:lnTo>
                  <a:pt x="1487870" y="67348"/>
                </a:lnTo>
                <a:lnTo>
                  <a:pt x="1496672" y="73190"/>
                </a:lnTo>
                <a:lnTo>
                  <a:pt x="1500040" y="81622"/>
                </a:lnTo>
                <a:lnTo>
                  <a:pt x="1500162" y="90106"/>
                </a:lnTo>
                <a:lnTo>
                  <a:pt x="1493443" y="96024"/>
                </a:lnTo>
                <a:lnTo>
                  <a:pt x="1518041" y="96024"/>
                </a:lnTo>
                <a:lnTo>
                  <a:pt x="1518662" y="95231"/>
                </a:lnTo>
                <a:lnTo>
                  <a:pt x="1521752" y="81622"/>
                </a:lnTo>
                <a:lnTo>
                  <a:pt x="1513673" y="60367"/>
                </a:lnTo>
                <a:lnTo>
                  <a:pt x="1495901" y="49098"/>
                </a:lnTo>
                <a:lnTo>
                  <a:pt x="1478128" y="41525"/>
                </a:lnTo>
                <a:lnTo>
                  <a:pt x="1470171" y="31508"/>
                </a:lnTo>
                <a:lnTo>
                  <a:pt x="1470050" y="22707"/>
                </a:lnTo>
                <a:lnTo>
                  <a:pt x="1479181" y="19189"/>
                </a:lnTo>
                <a:lnTo>
                  <a:pt x="1511871" y="19189"/>
                </a:lnTo>
                <a:lnTo>
                  <a:pt x="1517916" y="10553"/>
                </a:lnTo>
                <a:lnTo>
                  <a:pt x="1509979" y="5604"/>
                </a:lnTo>
                <a:lnTo>
                  <a:pt x="1501967" y="2343"/>
                </a:lnTo>
                <a:lnTo>
                  <a:pt x="1493804" y="548"/>
                </a:lnTo>
                <a:lnTo>
                  <a:pt x="1485417" y="0"/>
                </a:lnTo>
                <a:close/>
              </a:path>
              <a:path w="2289175" h="115569">
                <a:moveTo>
                  <a:pt x="1511871" y="19189"/>
                </a:moveTo>
                <a:lnTo>
                  <a:pt x="1494726" y="19189"/>
                </a:lnTo>
                <a:lnTo>
                  <a:pt x="1502244" y="22402"/>
                </a:lnTo>
                <a:lnTo>
                  <a:pt x="1506715" y="26555"/>
                </a:lnTo>
                <a:lnTo>
                  <a:pt x="1511871" y="19189"/>
                </a:lnTo>
                <a:close/>
              </a:path>
              <a:path w="2289175" h="115569">
                <a:moveTo>
                  <a:pt x="1607197" y="0"/>
                </a:moveTo>
                <a:lnTo>
                  <a:pt x="1583256" y="4475"/>
                </a:lnTo>
                <a:lnTo>
                  <a:pt x="1564600" y="16733"/>
                </a:lnTo>
                <a:lnTo>
                  <a:pt x="1552485" y="35024"/>
                </a:lnTo>
                <a:lnTo>
                  <a:pt x="1548168" y="57594"/>
                </a:lnTo>
                <a:lnTo>
                  <a:pt x="1552535" y="80164"/>
                </a:lnTo>
                <a:lnTo>
                  <a:pt x="1564759" y="98455"/>
                </a:lnTo>
                <a:lnTo>
                  <a:pt x="1583524" y="110713"/>
                </a:lnTo>
                <a:lnTo>
                  <a:pt x="1607515" y="115188"/>
                </a:lnTo>
                <a:lnTo>
                  <a:pt x="1622107" y="113618"/>
                </a:lnTo>
                <a:lnTo>
                  <a:pt x="1634993" y="109218"/>
                </a:lnTo>
                <a:lnTo>
                  <a:pt x="1645900" y="102453"/>
                </a:lnTo>
                <a:lnTo>
                  <a:pt x="1652322" y="96024"/>
                </a:lnTo>
                <a:lnTo>
                  <a:pt x="1607997" y="96024"/>
                </a:lnTo>
                <a:lnTo>
                  <a:pt x="1592907" y="93081"/>
                </a:lnTo>
                <a:lnTo>
                  <a:pt x="1580770" y="84972"/>
                </a:lnTo>
                <a:lnTo>
                  <a:pt x="1572684" y="72782"/>
                </a:lnTo>
                <a:lnTo>
                  <a:pt x="1569745" y="57594"/>
                </a:lnTo>
                <a:lnTo>
                  <a:pt x="1572578" y="42614"/>
                </a:lnTo>
                <a:lnTo>
                  <a:pt x="1580407" y="30410"/>
                </a:lnTo>
                <a:lnTo>
                  <a:pt x="1592226" y="22197"/>
                </a:lnTo>
                <a:lnTo>
                  <a:pt x="1607032" y="19189"/>
                </a:lnTo>
                <a:lnTo>
                  <a:pt x="1645138" y="19189"/>
                </a:lnTo>
                <a:lnTo>
                  <a:pt x="1648155" y="16001"/>
                </a:lnTo>
                <a:lnTo>
                  <a:pt x="1639841" y="9381"/>
                </a:lnTo>
                <a:lnTo>
                  <a:pt x="1630133" y="4338"/>
                </a:lnTo>
                <a:lnTo>
                  <a:pt x="1619198" y="1126"/>
                </a:lnTo>
                <a:lnTo>
                  <a:pt x="1607197" y="0"/>
                </a:lnTo>
                <a:close/>
              </a:path>
              <a:path w="2289175" h="115569">
                <a:moveTo>
                  <a:pt x="1639671" y="80492"/>
                </a:moveTo>
                <a:lnTo>
                  <a:pt x="1634004" y="86498"/>
                </a:lnTo>
                <a:lnTo>
                  <a:pt x="1626835" y="91439"/>
                </a:lnTo>
                <a:lnTo>
                  <a:pt x="1618165" y="94790"/>
                </a:lnTo>
                <a:lnTo>
                  <a:pt x="1607997" y="96024"/>
                </a:lnTo>
                <a:lnTo>
                  <a:pt x="1652322" y="96024"/>
                </a:lnTo>
                <a:lnTo>
                  <a:pt x="1654556" y="93789"/>
                </a:lnTo>
                <a:lnTo>
                  <a:pt x="1639671" y="80492"/>
                </a:lnTo>
                <a:close/>
              </a:path>
              <a:path w="2289175" h="115569">
                <a:moveTo>
                  <a:pt x="1645138" y="19189"/>
                </a:moveTo>
                <a:lnTo>
                  <a:pt x="1607032" y="19189"/>
                </a:lnTo>
                <a:lnTo>
                  <a:pt x="1614999" y="20046"/>
                </a:lnTo>
                <a:lnTo>
                  <a:pt x="1622258" y="22434"/>
                </a:lnTo>
                <a:lnTo>
                  <a:pt x="1628704" y="26079"/>
                </a:lnTo>
                <a:lnTo>
                  <a:pt x="1634236" y="30708"/>
                </a:lnTo>
                <a:lnTo>
                  <a:pt x="1645138" y="19189"/>
                </a:lnTo>
                <a:close/>
              </a:path>
              <a:path w="2289175" h="115569">
                <a:moveTo>
                  <a:pt x="1706562" y="1600"/>
                </a:moveTo>
                <a:lnTo>
                  <a:pt x="1684985" y="1600"/>
                </a:lnTo>
                <a:lnTo>
                  <a:pt x="1684985" y="113588"/>
                </a:lnTo>
                <a:lnTo>
                  <a:pt x="1706562" y="113588"/>
                </a:lnTo>
                <a:lnTo>
                  <a:pt x="1706562" y="1600"/>
                </a:lnTo>
                <a:close/>
              </a:path>
              <a:path w="2289175" h="115569">
                <a:moveTo>
                  <a:pt x="1813763" y="1600"/>
                </a:moveTo>
                <a:lnTo>
                  <a:pt x="1746592" y="1600"/>
                </a:lnTo>
                <a:lnTo>
                  <a:pt x="1746592" y="113588"/>
                </a:lnTo>
                <a:lnTo>
                  <a:pt x="1815376" y="113588"/>
                </a:lnTo>
                <a:lnTo>
                  <a:pt x="1815376" y="94424"/>
                </a:lnTo>
                <a:lnTo>
                  <a:pt x="1768170" y="94424"/>
                </a:lnTo>
                <a:lnTo>
                  <a:pt x="1768170" y="63195"/>
                </a:lnTo>
                <a:lnTo>
                  <a:pt x="1802574" y="63195"/>
                </a:lnTo>
                <a:lnTo>
                  <a:pt x="1802574" y="44018"/>
                </a:lnTo>
                <a:lnTo>
                  <a:pt x="1768170" y="44018"/>
                </a:lnTo>
                <a:lnTo>
                  <a:pt x="1768170" y="20789"/>
                </a:lnTo>
                <a:lnTo>
                  <a:pt x="1813763" y="20789"/>
                </a:lnTo>
                <a:lnTo>
                  <a:pt x="1813763" y="1600"/>
                </a:lnTo>
                <a:close/>
              </a:path>
              <a:path w="2289175" h="115569">
                <a:moveTo>
                  <a:pt x="1864182" y="1600"/>
                </a:moveTo>
                <a:lnTo>
                  <a:pt x="1848993" y="1600"/>
                </a:lnTo>
                <a:lnTo>
                  <a:pt x="1848993" y="113588"/>
                </a:lnTo>
                <a:lnTo>
                  <a:pt x="1870583" y="113588"/>
                </a:lnTo>
                <a:lnTo>
                  <a:pt x="1870583" y="40639"/>
                </a:lnTo>
                <a:lnTo>
                  <a:pt x="1897581" y="40639"/>
                </a:lnTo>
                <a:lnTo>
                  <a:pt x="1864182" y="1600"/>
                </a:lnTo>
                <a:close/>
              </a:path>
              <a:path w="2289175" h="115569">
                <a:moveTo>
                  <a:pt x="1897581" y="40639"/>
                </a:moveTo>
                <a:lnTo>
                  <a:pt x="1870583" y="40639"/>
                </a:lnTo>
                <a:lnTo>
                  <a:pt x="1933003" y="113588"/>
                </a:lnTo>
                <a:lnTo>
                  <a:pt x="1948192" y="113588"/>
                </a:lnTo>
                <a:lnTo>
                  <a:pt x="1948192" y="74561"/>
                </a:lnTo>
                <a:lnTo>
                  <a:pt x="1926602" y="74561"/>
                </a:lnTo>
                <a:lnTo>
                  <a:pt x="1897581" y="40639"/>
                </a:lnTo>
                <a:close/>
              </a:path>
              <a:path w="2289175" h="115569">
                <a:moveTo>
                  <a:pt x="1948192" y="1600"/>
                </a:moveTo>
                <a:lnTo>
                  <a:pt x="1926602" y="1600"/>
                </a:lnTo>
                <a:lnTo>
                  <a:pt x="1926602" y="74561"/>
                </a:lnTo>
                <a:lnTo>
                  <a:pt x="1948192" y="74561"/>
                </a:lnTo>
                <a:lnTo>
                  <a:pt x="1948192" y="1600"/>
                </a:lnTo>
                <a:close/>
              </a:path>
              <a:path w="2289175" h="115569">
                <a:moveTo>
                  <a:pt x="2039239" y="0"/>
                </a:moveTo>
                <a:lnTo>
                  <a:pt x="2015297" y="4475"/>
                </a:lnTo>
                <a:lnTo>
                  <a:pt x="1996641" y="16733"/>
                </a:lnTo>
                <a:lnTo>
                  <a:pt x="1984526" y="35024"/>
                </a:lnTo>
                <a:lnTo>
                  <a:pt x="1980209" y="57594"/>
                </a:lnTo>
                <a:lnTo>
                  <a:pt x="1984578" y="80164"/>
                </a:lnTo>
                <a:lnTo>
                  <a:pt x="1996805" y="98455"/>
                </a:lnTo>
                <a:lnTo>
                  <a:pt x="2015570" y="110713"/>
                </a:lnTo>
                <a:lnTo>
                  <a:pt x="2039556" y="115188"/>
                </a:lnTo>
                <a:lnTo>
                  <a:pt x="2054155" y="113618"/>
                </a:lnTo>
                <a:lnTo>
                  <a:pt x="2067045" y="109218"/>
                </a:lnTo>
                <a:lnTo>
                  <a:pt x="2077954" y="102453"/>
                </a:lnTo>
                <a:lnTo>
                  <a:pt x="2084376" y="96024"/>
                </a:lnTo>
                <a:lnTo>
                  <a:pt x="2040039" y="96024"/>
                </a:lnTo>
                <a:lnTo>
                  <a:pt x="2024950" y="93081"/>
                </a:lnTo>
                <a:lnTo>
                  <a:pt x="2012818" y="84972"/>
                </a:lnTo>
                <a:lnTo>
                  <a:pt x="2004736" y="72782"/>
                </a:lnTo>
                <a:lnTo>
                  <a:pt x="2001799" y="57594"/>
                </a:lnTo>
                <a:lnTo>
                  <a:pt x="2004632" y="42614"/>
                </a:lnTo>
                <a:lnTo>
                  <a:pt x="2012461" y="30410"/>
                </a:lnTo>
                <a:lnTo>
                  <a:pt x="2024280" y="22197"/>
                </a:lnTo>
                <a:lnTo>
                  <a:pt x="2039086" y="19189"/>
                </a:lnTo>
                <a:lnTo>
                  <a:pt x="2077182" y="19189"/>
                </a:lnTo>
                <a:lnTo>
                  <a:pt x="2080196" y="16001"/>
                </a:lnTo>
                <a:lnTo>
                  <a:pt x="2071884" y="9381"/>
                </a:lnTo>
                <a:lnTo>
                  <a:pt x="2062179" y="4338"/>
                </a:lnTo>
                <a:lnTo>
                  <a:pt x="2051244" y="1126"/>
                </a:lnTo>
                <a:lnTo>
                  <a:pt x="2039239" y="0"/>
                </a:lnTo>
                <a:close/>
              </a:path>
              <a:path w="2289175" h="115569">
                <a:moveTo>
                  <a:pt x="2071712" y="80492"/>
                </a:moveTo>
                <a:lnTo>
                  <a:pt x="2066047" y="86498"/>
                </a:lnTo>
                <a:lnTo>
                  <a:pt x="2058881" y="91439"/>
                </a:lnTo>
                <a:lnTo>
                  <a:pt x="2050211" y="94790"/>
                </a:lnTo>
                <a:lnTo>
                  <a:pt x="2040039" y="96024"/>
                </a:lnTo>
                <a:lnTo>
                  <a:pt x="2084376" y="96024"/>
                </a:lnTo>
                <a:lnTo>
                  <a:pt x="2086610" y="93789"/>
                </a:lnTo>
                <a:lnTo>
                  <a:pt x="2071712" y="80492"/>
                </a:lnTo>
                <a:close/>
              </a:path>
              <a:path w="2289175" h="115569">
                <a:moveTo>
                  <a:pt x="2077182" y="19189"/>
                </a:moveTo>
                <a:lnTo>
                  <a:pt x="2039086" y="19189"/>
                </a:lnTo>
                <a:lnTo>
                  <a:pt x="2047044" y="20046"/>
                </a:lnTo>
                <a:lnTo>
                  <a:pt x="2054298" y="22434"/>
                </a:lnTo>
                <a:lnTo>
                  <a:pt x="2060746" y="26079"/>
                </a:lnTo>
                <a:lnTo>
                  <a:pt x="2066290" y="30708"/>
                </a:lnTo>
                <a:lnTo>
                  <a:pt x="2077182" y="19189"/>
                </a:lnTo>
                <a:close/>
              </a:path>
              <a:path w="2289175" h="115569">
                <a:moveTo>
                  <a:pt x="2184222" y="1600"/>
                </a:moveTo>
                <a:lnTo>
                  <a:pt x="2117026" y="1600"/>
                </a:lnTo>
                <a:lnTo>
                  <a:pt x="2117026" y="113588"/>
                </a:lnTo>
                <a:lnTo>
                  <a:pt x="2185822" y="113588"/>
                </a:lnTo>
                <a:lnTo>
                  <a:pt x="2185822" y="94424"/>
                </a:lnTo>
                <a:lnTo>
                  <a:pt x="2138616" y="94424"/>
                </a:lnTo>
                <a:lnTo>
                  <a:pt x="2138616" y="63195"/>
                </a:lnTo>
                <a:lnTo>
                  <a:pt x="2173020" y="63195"/>
                </a:lnTo>
                <a:lnTo>
                  <a:pt x="2173020" y="44018"/>
                </a:lnTo>
                <a:lnTo>
                  <a:pt x="2138616" y="44018"/>
                </a:lnTo>
                <a:lnTo>
                  <a:pt x="2138616" y="20789"/>
                </a:lnTo>
                <a:lnTo>
                  <a:pt x="2184222" y="20789"/>
                </a:lnTo>
                <a:lnTo>
                  <a:pt x="2184222" y="1600"/>
                </a:lnTo>
                <a:close/>
              </a:path>
              <a:path w="2289175" h="115569">
                <a:moveTo>
                  <a:pt x="2224709" y="83705"/>
                </a:moveTo>
                <a:lnTo>
                  <a:pt x="2210625" y="98412"/>
                </a:lnTo>
                <a:lnTo>
                  <a:pt x="2219700" y="105486"/>
                </a:lnTo>
                <a:lnTo>
                  <a:pt x="2229548" y="110758"/>
                </a:lnTo>
                <a:lnTo>
                  <a:pt x="2240054" y="114051"/>
                </a:lnTo>
                <a:lnTo>
                  <a:pt x="2251100" y="115188"/>
                </a:lnTo>
                <a:lnTo>
                  <a:pt x="2265539" y="112732"/>
                </a:lnTo>
                <a:lnTo>
                  <a:pt x="2277629" y="105840"/>
                </a:lnTo>
                <a:lnTo>
                  <a:pt x="2285313" y="96024"/>
                </a:lnTo>
                <a:lnTo>
                  <a:pt x="2251100" y="96024"/>
                </a:lnTo>
                <a:lnTo>
                  <a:pt x="2243558" y="95089"/>
                </a:lnTo>
                <a:lnTo>
                  <a:pt x="2236466" y="92503"/>
                </a:lnTo>
                <a:lnTo>
                  <a:pt x="2230094" y="88598"/>
                </a:lnTo>
                <a:lnTo>
                  <a:pt x="2224709" y="83705"/>
                </a:lnTo>
                <a:close/>
              </a:path>
              <a:path w="2289175" h="115569">
                <a:moveTo>
                  <a:pt x="2252700" y="0"/>
                </a:moveTo>
                <a:lnTo>
                  <a:pt x="2239100" y="2110"/>
                </a:lnTo>
                <a:lnTo>
                  <a:pt x="2227270" y="8253"/>
                </a:lnTo>
                <a:lnTo>
                  <a:pt x="2218919" y="18146"/>
                </a:lnTo>
                <a:lnTo>
                  <a:pt x="2215756" y="31508"/>
                </a:lnTo>
                <a:lnTo>
                  <a:pt x="2216991" y="40107"/>
                </a:lnTo>
                <a:lnTo>
                  <a:pt x="2255151" y="67348"/>
                </a:lnTo>
                <a:lnTo>
                  <a:pt x="2263955" y="73190"/>
                </a:lnTo>
                <a:lnTo>
                  <a:pt x="2267323" y="81622"/>
                </a:lnTo>
                <a:lnTo>
                  <a:pt x="2267445" y="90106"/>
                </a:lnTo>
                <a:lnTo>
                  <a:pt x="2260714" y="96024"/>
                </a:lnTo>
                <a:lnTo>
                  <a:pt x="2285313" y="96024"/>
                </a:lnTo>
                <a:lnTo>
                  <a:pt x="2285935" y="95231"/>
                </a:lnTo>
                <a:lnTo>
                  <a:pt x="2289022" y="81622"/>
                </a:lnTo>
                <a:lnTo>
                  <a:pt x="2280946" y="60367"/>
                </a:lnTo>
                <a:lnTo>
                  <a:pt x="2263178" y="49098"/>
                </a:lnTo>
                <a:lnTo>
                  <a:pt x="2245410" y="41525"/>
                </a:lnTo>
                <a:lnTo>
                  <a:pt x="2237454" y="31508"/>
                </a:lnTo>
                <a:lnTo>
                  <a:pt x="2237333" y="22707"/>
                </a:lnTo>
                <a:lnTo>
                  <a:pt x="2246464" y="19189"/>
                </a:lnTo>
                <a:lnTo>
                  <a:pt x="2279148" y="19189"/>
                </a:lnTo>
                <a:lnTo>
                  <a:pt x="2285187" y="10553"/>
                </a:lnTo>
                <a:lnTo>
                  <a:pt x="2277257" y="5604"/>
                </a:lnTo>
                <a:lnTo>
                  <a:pt x="2269248" y="2343"/>
                </a:lnTo>
                <a:lnTo>
                  <a:pt x="2261087" y="548"/>
                </a:lnTo>
                <a:lnTo>
                  <a:pt x="2252700" y="0"/>
                </a:lnTo>
                <a:close/>
              </a:path>
              <a:path w="2289175" h="115569">
                <a:moveTo>
                  <a:pt x="2279148" y="19189"/>
                </a:moveTo>
                <a:lnTo>
                  <a:pt x="2261997" y="19189"/>
                </a:lnTo>
                <a:lnTo>
                  <a:pt x="2269528" y="22402"/>
                </a:lnTo>
                <a:lnTo>
                  <a:pt x="2273998" y="26555"/>
                </a:lnTo>
                <a:lnTo>
                  <a:pt x="2279148" y="1918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688252" y="1468861"/>
            <a:ext cx="2277110" cy="155575"/>
          </a:xfrm>
          <a:custGeom>
            <a:avLst/>
            <a:gdLst/>
            <a:ahLst/>
            <a:cxnLst/>
            <a:rect l="l" t="t" r="r" b="b"/>
            <a:pathLst>
              <a:path w="2277109" h="155575">
                <a:moveTo>
                  <a:pt x="90677" y="2159"/>
                </a:moveTo>
                <a:lnTo>
                  <a:pt x="0" y="2159"/>
                </a:lnTo>
                <a:lnTo>
                  <a:pt x="0" y="153276"/>
                </a:lnTo>
                <a:lnTo>
                  <a:pt x="92836" y="153276"/>
                </a:lnTo>
                <a:lnTo>
                  <a:pt x="92836" y="127368"/>
                </a:lnTo>
                <a:lnTo>
                  <a:pt x="29146" y="127368"/>
                </a:lnTo>
                <a:lnTo>
                  <a:pt x="29146" y="85280"/>
                </a:lnTo>
                <a:lnTo>
                  <a:pt x="75564" y="85280"/>
                </a:lnTo>
                <a:lnTo>
                  <a:pt x="75564" y="59372"/>
                </a:lnTo>
                <a:lnTo>
                  <a:pt x="29146" y="59372"/>
                </a:lnTo>
                <a:lnTo>
                  <a:pt x="29146" y="28067"/>
                </a:lnTo>
                <a:lnTo>
                  <a:pt x="90677" y="28067"/>
                </a:lnTo>
                <a:lnTo>
                  <a:pt x="90677" y="2159"/>
                </a:lnTo>
                <a:close/>
              </a:path>
              <a:path w="2277109" h="155575">
                <a:moveTo>
                  <a:pt x="161924" y="2159"/>
                </a:moveTo>
                <a:lnTo>
                  <a:pt x="141414" y="2159"/>
                </a:lnTo>
                <a:lnTo>
                  <a:pt x="141414" y="153276"/>
                </a:lnTo>
                <a:lnTo>
                  <a:pt x="170560" y="153276"/>
                </a:lnTo>
                <a:lnTo>
                  <a:pt x="170560" y="54825"/>
                </a:lnTo>
                <a:lnTo>
                  <a:pt x="206969" y="54825"/>
                </a:lnTo>
                <a:lnTo>
                  <a:pt x="161924" y="2159"/>
                </a:lnTo>
                <a:close/>
              </a:path>
              <a:path w="2277109" h="155575">
                <a:moveTo>
                  <a:pt x="206969" y="54825"/>
                </a:moveTo>
                <a:lnTo>
                  <a:pt x="170560" y="54825"/>
                </a:lnTo>
                <a:lnTo>
                  <a:pt x="254761" y="153276"/>
                </a:lnTo>
                <a:lnTo>
                  <a:pt x="275272" y="153276"/>
                </a:lnTo>
                <a:lnTo>
                  <a:pt x="275272" y="100609"/>
                </a:lnTo>
                <a:lnTo>
                  <a:pt x="246125" y="100609"/>
                </a:lnTo>
                <a:lnTo>
                  <a:pt x="206969" y="54825"/>
                </a:lnTo>
                <a:close/>
              </a:path>
              <a:path w="2277109" h="155575">
                <a:moveTo>
                  <a:pt x="275272" y="2159"/>
                </a:moveTo>
                <a:lnTo>
                  <a:pt x="246125" y="2159"/>
                </a:lnTo>
                <a:lnTo>
                  <a:pt x="246125" y="100609"/>
                </a:lnTo>
                <a:lnTo>
                  <a:pt x="275272" y="100609"/>
                </a:lnTo>
                <a:lnTo>
                  <a:pt x="275272" y="2159"/>
                </a:lnTo>
                <a:close/>
              </a:path>
              <a:path w="2277109" h="155575">
                <a:moveTo>
                  <a:pt x="401370" y="0"/>
                </a:moveTo>
                <a:lnTo>
                  <a:pt x="369059" y="6041"/>
                </a:lnTo>
                <a:lnTo>
                  <a:pt x="343876" y="22588"/>
                </a:lnTo>
                <a:lnTo>
                  <a:pt x="327520" y="47271"/>
                </a:lnTo>
                <a:lnTo>
                  <a:pt x="321690" y="77724"/>
                </a:lnTo>
                <a:lnTo>
                  <a:pt x="327587" y="108176"/>
                </a:lnTo>
                <a:lnTo>
                  <a:pt x="344090" y="132859"/>
                </a:lnTo>
                <a:lnTo>
                  <a:pt x="369418" y="149406"/>
                </a:lnTo>
                <a:lnTo>
                  <a:pt x="401789" y="155448"/>
                </a:lnTo>
                <a:lnTo>
                  <a:pt x="421484" y="153326"/>
                </a:lnTo>
                <a:lnTo>
                  <a:pt x="438870" y="147378"/>
                </a:lnTo>
                <a:lnTo>
                  <a:pt x="453585" y="138233"/>
                </a:lnTo>
                <a:lnTo>
                  <a:pt x="462251" y="129540"/>
                </a:lnTo>
                <a:lnTo>
                  <a:pt x="402437" y="129540"/>
                </a:lnTo>
                <a:lnTo>
                  <a:pt x="382078" y="125572"/>
                </a:lnTo>
                <a:lnTo>
                  <a:pt x="365707" y="114642"/>
                </a:lnTo>
                <a:lnTo>
                  <a:pt x="354801" y="98207"/>
                </a:lnTo>
                <a:lnTo>
                  <a:pt x="350837" y="77724"/>
                </a:lnTo>
                <a:lnTo>
                  <a:pt x="354659" y="57508"/>
                </a:lnTo>
                <a:lnTo>
                  <a:pt x="365221" y="41043"/>
                </a:lnTo>
                <a:lnTo>
                  <a:pt x="381168" y="29964"/>
                </a:lnTo>
                <a:lnTo>
                  <a:pt x="401142" y="25908"/>
                </a:lnTo>
                <a:lnTo>
                  <a:pt x="452545" y="25908"/>
                </a:lnTo>
                <a:lnTo>
                  <a:pt x="456628" y="21590"/>
                </a:lnTo>
                <a:lnTo>
                  <a:pt x="445413" y="12660"/>
                </a:lnTo>
                <a:lnTo>
                  <a:pt x="432319" y="5856"/>
                </a:lnTo>
                <a:lnTo>
                  <a:pt x="417564" y="1521"/>
                </a:lnTo>
                <a:lnTo>
                  <a:pt x="401370" y="0"/>
                </a:lnTo>
                <a:close/>
              </a:path>
              <a:path w="2277109" h="155575">
                <a:moveTo>
                  <a:pt x="465264" y="59372"/>
                </a:moveTo>
                <a:lnTo>
                  <a:pt x="397255" y="59372"/>
                </a:lnTo>
                <a:lnTo>
                  <a:pt x="397255" y="85280"/>
                </a:lnTo>
                <a:lnTo>
                  <a:pt x="436117" y="85280"/>
                </a:lnTo>
                <a:lnTo>
                  <a:pt x="436117" y="117881"/>
                </a:lnTo>
                <a:lnTo>
                  <a:pt x="429155" y="122617"/>
                </a:lnTo>
                <a:lnTo>
                  <a:pt x="421220" y="126301"/>
                </a:lnTo>
                <a:lnTo>
                  <a:pt x="412315" y="128689"/>
                </a:lnTo>
                <a:lnTo>
                  <a:pt x="402437" y="129540"/>
                </a:lnTo>
                <a:lnTo>
                  <a:pt x="462251" y="129540"/>
                </a:lnTo>
                <a:lnTo>
                  <a:pt x="465264" y="126517"/>
                </a:lnTo>
                <a:lnTo>
                  <a:pt x="465264" y="59372"/>
                </a:lnTo>
                <a:close/>
              </a:path>
              <a:path w="2277109" h="155575">
                <a:moveTo>
                  <a:pt x="452545" y="25908"/>
                </a:moveTo>
                <a:lnTo>
                  <a:pt x="401142" y="25908"/>
                </a:lnTo>
                <a:lnTo>
                  <a:pt x="411886" y="27061"/>
                </a:lnTo>
                <a:lnTo>
                  <a:pt x="421679" y="30279"/>
                </a:lnTo>
                <a:lnTo>
                  <a:pt x="430379" y="35198"/>
                </a:lnTo>
                <a:lnTo>
                  <a:pt x="437845" y="41452"/>
                </a:lnTo>
                <a:lnTo>
                  <a:pt x="452545" y="25908"/>
                </a:lnTo>
                <a:close/>
              </a:path>
              <a:path w="2277109" h="155575">
                <a:moveTo>
                  <a:pt x="547293" y="2159"/>
                </a:moveTo>
                <a:lnTo>
                  <a:pt x="518147" y="2159"/>
                </a:lnTo>
                <a:lnTo>
                  <a:pt x="518147" y="153276"/>
                </a:lnTo>
                <a:lnTo>
                  <a:pt x="547293" y="153276"/>
                </a:lnTo>
                <a:lnTo>
                  <a:pt x="547293" y="2159"/>
                </a:lnTo>
                <a:close/>
              </a:path>
              <a:path w="2277109" h="155575">
                <a:moveTo>
                  <a:pt x="625017" y="2159"/>
                </a:moveTo>
                <a:lnTo>
                  <a:pt x="604519" y="2159"/>
                </a:lnTo>
                <a:lnTo>
                  <a:pt x="604519" y="153276"/>
                </a:lnTo>
                <a:lnTo>
                  <a:pt x="633653" y="153276"/>
                </a:lnTo>
                <a:lnTo>
                  <a:pt x="633653" y="54825"/>
                </a:lnTo>
                <a:lnTo>
                  <a:pt x="670061" y="54825"/>
                </a:lnTo>
                <a:lnTo>
                  <a:pt x="625017" y="2159"/>
                </a:lnTo>
                <a:close/>
              </a:path>
              <a:path w="2277109" h="155575">
                <a:moveTo>
                  <a:pt x="670061" y="54825"/>
                </a:moveTo>
                <a:lnTo>
                  <a:pt x="633653" y="54825"/>
                </a:lnTo>
                <a:lnTo>
                  <a:pt x="717854" y="153276"/>
                </a:lnTo>
                <a:lnTo>
                  <a:pt x="738365" y="153276"/>
                </a:lnTo>
                <a:lnTo>
                  <a:pt x="738365" y="100609"/>
                </a:lnTo>
                <a:lnTo>
                  <a:pt x="709218" y="100609"/>
                </a:lnTo>
                <a:lnTo>
                  <a:pt x="670061" y="54825"/>
                </a:lnTo>
                <a:close/>
              </a:path>
              <a:path w="2277109" h="155575">
                <a:moveTo>
                  <a:pt x="738365" y="2159"/>
                </a:moveTo>
                <a:lnTo>
                  <a:pt x="709218" y="2159"/>
                </a:lnTo>
                <a:lnTo>
                  <a:pt x="709218" y="100609"/>
                </a:lnTo>
                <a:lnTo>
                  <a:pt x="738365" y="100609"/>
                </a:lnTo>
                <a:lnTo>
                  <a:pt x="738365" y="2159"/>
                </a:lnTo>
                <a:close/>
              </a:path>
              <a:path w="2277109" h="155575">
                <a:moveTo>
                  <a:pt x="886256" y="2159"/>
                </a:moveTo>
                <a:lnTo>
                  <a:pt x="795578" y="2159"/>
                </a:lnTo>
                <a:lnTo>
                  <a:pt x="795578" y="153276"/>
                </a:lnTo>
                <a:lnTo>
                  <a:pt x="888415" y="153276"/>
                </a:lnTo>
                <a:lnTo>
                  <a:pt x="888415" y="127368"/>
                </a:lnTo>
                <a:lnTo>
                  <a:pt x="824725" y="127368"/>
                </a:lnTo>
                <a:lnTo>
                  <a:pt x="824725" y="85280"/>
                </a:lnTo>
                <a:lnTo>
                  <a:pt x="871143" y="85280"/>
                </a:lnTo>
                <a:lnTo>
                  <a:pt x="871143" y="59372"/>
                </a:lnTo>
                <a:lnTo>
                  <a:pt x="824725" y="59372"/>
                </a:lnTo>
                <a:lnTo>
                  <a:pt x="824725" y="28067"/>
                </a:lnTo>
                <a:lnTo>
                  <a:pt x="886256" y="28067"/>
                </a:lnTo>
                <a:lnTo>
                  <a:pt x="886256" y="2159"/>
                </a:lnTo>
                <a:close/>
              </a:path>
              <a:path w="2277109" h="155575">
                <a:moveTo>
                  <a:pt x="1027671" y="2159"/>
                </a:moveTo>
                <a:lnTo>
                  <a:pt x="936993" y="2159"/>
                </a:lnTo>
                <a:lnTo>
                  <a:pt x="936993" y="153276"/>
                </a:lnTo>
                <a:lnTo>
                  <a:pt x="1029830" y="153276"/>
                </a:lnTo>
                <a:lnTo>
                  <a:pt x="1029830" y="127368"/>
                </a:lnTo>
                <a:lnTo>
                  <a:pt x="966139" y="127368"/>
                </a:lnTo>
                <a:lnTo>
                  <a:pt x="966139" y="85280"/>
                </a:lnTo>
                <a:lnTo>
                  <a:pt x="1012558" y="85280"/>
                </a:lnTo>
                <a:lnTo>
                  <a:pt x="1012558" y="59372"/>
                </a:lnTo>
                <a:lnTo>
                  <a:pt x="966139" y="59372"/>
                </a:lnTo>
                <a:lnTo>
                  <a:pt x="966139" y="28067"/>
                </a:lnTo>
                <a:lnTo>
                  <a:pt x="1027671" y="28067"/>
                </a:lnTo>
                <a:lnTo>
                  <a:pt x="1027671" y="2159"/>
                </a:lnTo>
                <a:close/>
              </a:path>
              <a:path w="2277109" h="155575">
                <a:moveTo>
                  <a:pt x="1133449" y="2159"/>
                </a:moveTo>
                <a:lnTo>
                  <a:pt x="1078395" y="2159"/>
                </a:lnTo>
                <a:lnTo>
                  <a:pt x="1078395" y="153276"/>
                </a:lnTo>
                <a:lnTo>
                  <a:pt x="1107541" y="153276"/>
                </a:lnTo>
                <a:lnTo>
                  <a:pt x="1107541" y="86360"/>
                </a:lnTo>
                <a:lnTo>
                  <a:pt x="1153318" y="86360"/>
                </a:lnTo>
                <a:lnTo>
                  <a:pt x="1151369" y="83972"/>
                </a:lnTo>
                <a:lnTo>
                  <a:pt x="1157414" y="82042"/>
                </a:lnTo>
                <a:lnTo>
                  <a:pt x="1162380" y="79019"/>
                </a:lnTo>
                <a:lnTo>
                  <a:pt x="1166482" y="75133"/>
                </a:lnTo>
                <a:lnTo>
                  <a:pt x="1172034" y="68730"/>
                </a:lnTo>
                <a:lnTo>
                  <a:pt x="1176251" y="61314"/>
                </a:lnTo>
                <a:lnTo>
                  <a:pt x="1176532" y="60452"/>
                </a:lnTo>
                <a:lnTo>
                  <a:pt x="1107541" y="60452"/>
                </a:lnTo>
                <a:lnTo>
                  <a:pt x="1107541" y="28067"/>
                </a:lnTo>
                <a:lnTo>
                  <a:pt x="1176533" y="28067"/>
                </a:lnTo>
                <a:lnTo>
                  <a:pt x="1176251" y="27201"/>
                </a:lnTo>
                <a:lnTo>
                  <a:pt x="1144106" y="2941"/>
                </a:lnTo>
                <a:lnTo>
                  <a:pt x="1133449" y="2159"/>
                </a:lnTo>
                <a:close/>
              </a:path>
              <a:path w="2277109" h="155575">
                <a:moveTo>
                  <a:pt x="1153318" y="86360"/>
                </a:moveTo>
                <a:lnTo>
                  <a:pt x="1118120" y="86360"/>
                </a:lnTo>
                <a:lnTo>
                  <a:pt x="1171879" y="153276"/>
                </a:lnTo>
                <a:lnTo>
                  <a:pt x="1207935" y="153276"/>
                </a:lnTo>
                <a:lnTo>
                  <a:pt x="1153318" y="86360"/>
                </a:lnTo>
                <a:close/>
              </a:path>
              <a:path w="2277109" h="155575">
                <a:moveTo>
                  <a:pt x="1176533" y="28067"/>
                </a:moveTo>
                <a:lnTo>
                  <a:pt x="1140142" y="28067"/>
                </a:lnTo>
                <a:lnTo>
                  <a:pt x="1143812" y="29997"/>
                </a:lnTo>
                <a:lnTo>
                  <a:pt x="1148994" y="35623"/>
                </a:lnTo>
                <a:lnTo>
                  <a:pt x="1150721" y="39941"/>
                </a:lnTo>
                <a:lnTo>
                  <a:pt x="1150721" y="48793"/>
                </a:lnTo>
                <a:lnTo>
                  <a:pt x="1148994" y="53111"/>
                </a:lnTo>
                <a:lnTo>
                  <a:pt x="1143812" y="58724"/>
                </a:lnTo>
                <a:lnTo>
                  <a:pt x="1140142" y="60452"/>
                </a:lnTo>
                <a:lnTo>
                  <a:pt x="1176532" y="60452"/>
                </a:lnTo>
                <a:lnTo>
                  <a:pt x="1178930" y="53085"/>
                </a:lnTo>
                <a:lnTo>
                  <a:pt x="1179868" y="44246"/>
                </a:lnTo>
                <a:lnTo>
                  <a:pt x="1178930" y="35422"/>
                </a:lnTo>
                <a:lnTo>
                  <a:pt x="1176533" y="28067"/>
                </a:lnTo>
                <a:close/>
              </a:path>
              <a:path w="2277109" h="155575">
                <a:moveTo>
                  <a:pt x="1274864" y="2159"/>
                </a:moveTo>
                <a:lnTo>
                  <a:pt x="1245717" y="2159"/>
                </a:lnTo>
                <a:lnTo>
                  <a:pt x="1245717" y="153276"/>
                </a:lnTo>
                <a:lnTo>
                  <a:pt x="1274864" y="153276"/>
                </a:lnTo>
                <a:lnTo>
                  <a:pt x="1274864" y="2159"/>
                </a:lnTo>
                <a:close/>
              </a:path>
              <a:path w="2277109" h="155575">
                <a:moveTo>
                  <a:pt x="1352588" y="2159"/>
                </a:moveTo>
                <a:lnTo>
                  <a:pt x="1332077" y="2159"/>
                </a:lnTo>
                <a:lnTo>
                  <a:pt x="1332077" y="153276"/>
                </a:lnTo>
                <a:lnTo>
                  <a:pt x="1361224" y="153276"/>
                </a:lnTo>
                <a:lnTo>
                  <a:pt x="1361224" y="54825"/>
                </a:lnTo>
                <a:lnTo>
                  <a:pt x="1397632" y="54825"/>
                </a:lnTo>
                <a:lnTo>
                  <a:pt x="1352588" y="2159"/>
                </a:lnTo>
                <a:close/>
              </a:path>
              <a:path w="2277109" h="155575">
                <a:moveTo>
                  <a:pt x="1397632" y="54825"/>
                </a:moveTo>
                <a:lnTo>
                  <a:pt x="1361224" y="54825"/>
                </a:lnTo>
                <a:lnTo>
                  <a:pt x="1445425" y="153276"/>
                </a:lnTo>
                <a:lnTo>
                  <a:pt x="1465935" y="153276"/>
                </a:lnTo>
                <a:lnTo>
                  <a:pt x="1465935" y="100609"/>
                </a:lnTo>
                <a:lnTo>
                  <a:pt x="1436789" y="100609"/>
                </a:lnTo>
                <a:lnTo>
                  <a:pt x="1397632" y="54825"/>
                </a:lnTo>
                <a:close/>
              </a:path>
              <a:path w="2277109" h="155575">
                <a:moveTo>
                  <a:pt x="1465935" y="2159"/>
                </a:moveTo>
                <a:lnTo>
                  <a:pt x="1436789" y="2159"/>
                </a:lnTo>
                <a:lnTo>
                  <a:pt x="1436789" y="100609"/>
                </a:lnTo>
                <a:lnTo>
                  <a:pt x="1465935" y="100609"/>
                </a:lnTo>
                <a:lnTo>
                  <a:pt x="1465935" y="2159"/>
                </a:lnTo>
                <a:close/>
              </a:path>
              <a:path w="2277109" h="155575">
                <a:moveTo>
                  <a:pt x="1592021" y="0"/>
                </a:moveTo>
                <a:lnTo>
                  <a:pt x="1559717" y="6041"/>
                </a:lnTo>
                <a:lnTo>
                  <a:pt x="1534537" y="22588"/>
                </a:lnTo>
                <a:lnTo>
                  <a:pt x="1518183" y="47271"/>
                </a:lnTo>
                <a:lnTo>
                  <a:pt x="1512354" y="77724"/>
                </a:lnTo>
                <a:lnTo>
                  <a:pt x="1518250" y="108176"/>
                </a:lnTo>
                <a:lnTo>
                  <a:pt x="1534753" y="132859"/>
                </a:lnTo>
                <a:lnTo>
                  <a:pt x="1560081" y="149406"/>
                </a:lnTo>
                <a:lnTo>
                  <a:pt x="1592452" y="155448"/>
                </a:lnTo>
                <a:lnTo>
                  <a:pt x="1612147" y="153326"/>
                </a:lnTo>
                <a:lnTo>
                  <a:pt x="1629533" y="147378"/>
                </a:lnTo>
                <a:lnTo>
                  <a:pt x="1644248" y="138233"/>
                </a:lnTo>
                <a:lnTo>
                  <a:pt x="1652914" y="129540"/>
                </a:lnTo>
                <a:lnTo>
                  <a:pt x="1593100" y="129540"/>
                </a:lnTo>
                <a:lnTo>
                  <a:pt x="1572742" y="125572"/>
                </a:lnTo>
                <a:lnTo>
                  <a:pt x="1556370" y="114642"/>
                </a:lnTo>
                <a:lnTo>
                  <a:pt x="1545464" y="98207"/>
                </a:lnTo>
                <a:lnTo>
                  <a:pt x="1541500" y="77724"/>
                </a:lnTo>
                <a:lnTo>
                  <a:pt x="1545322" y="57508"/>
                </a:lnTo>
                <a:lnTo>
                  <a:pt x="1555884" y="41043"/>
                </a:lnTo>
                <a:lnTo>
                  <a:pt x="1571831" y="29964"/>
                </a:lnTo>
                <a:lnTo>
                  <a:pt x="1591805" y="25908"/>
                </a:lnTo>
                <a:lnTo>
                  <a:pt x="1643208" y="25908"/>
                </a:lnTo>
                <a:lnTo>
                  <a:pt x="1647291" y="21590"/>
                </a:lnTo>
                <a:lnTo>
                  <a:pt x="1636074" y="12660"/>
                </a:lnTo>
                <a:lnTo>
                  <a:pt x="1622975" y="5856"/>
                </a:lnTo>
                <a:lnTo>
                  <a:pt x="1608217" y="1521"/>
                </a:lnTo>
                <a:lnTo>
                  <a:pt x="1592021" y="0"/>
                </a:lnTo>
                <a:close/>
              </a:path>
              <a:path w="2277109" h="155575">
                <a:moveTo>
                  <a:pt x="1655927" y="59372"/>
                </a:moveTo>
                <a:lnTo>
                  <a:pt x="1587919" y="59372"/>
                </a:lnTo>
                <a:lnTo>
                  <a:pt x="1587919" y="85280"/>
                </a:lnTo>
                <a:lnTo>
                  <a:pt x="1626781" y="85280"/>
                </a:lnTo>
                <a:lnTo>
                  <a:pt x="1626781" y="117881"/>
                </a:lnTo>
                <a:lnTo>
                  <a:pt x="1619818" y="122617"/>
                </a:lnTo>
                <a:lnTo>
                  <a:pt x="1611883" y="126301"/>
                </a:lnTo>
                <a:lnTo>
                  <a:pt x="1602978" y="128689"/>
                </a:lnTo>
                <a:lnTo>
                  <a:pt x="1593100" y="129540"/>
                </a:lnTo>
                <a:lnTo>
                  <a:pt x="1652914" y="129540"/>
                </a:lnTo>
                <a:lnTo>
                  <a:pt x="1655927" y="126517"/>
                </a:lnTo>
                <a:lnTo>
                  <a:pt x="1655927" y="59372"/>
                </a:lnTo>
                <a:close/>
              </a:path>
              <a:path w="2277109" h="155575">
                <a:moveTo>
                  <a:pt x="1643208" y="25908"/>
                </a:moveTo>
                <a:lnTo>
                  <a:pt x="1591805" y="25908"/>
                </a:lnTo>
                <a:lnTo>
                  <a:pt x="1602549" y="27061"/>
                </a:lnTo>
                <a:lnTo>
                  <a:pt x="1612342" y="30279"/>
                </a:lnTo>
                <a:lnTo>
                  <a:pt x="1621042" y="35198"/>
                </a:lnTo>
                <a:lnTo>
                  <a:pt x="1628508" y="41452"/>
                </a:lnTo>
                <a:lnTo>
                  <a:pt x="1643208" y="25908"/>
                </a:lnTo>
                <a:close/>
              </a:path>
              <a:path w="2277109" h="155575">
                <a:moveTo>
                  <a:pt x="1851317" y="2159"/>
                </a:moveTo>
                <a:lnTo>
                  <a:pt x="1830806" y="2159"/>
                </a:lnTo>
                <a:lnTo>
                  <a:pt x="1766036" y="153276"/>
                </a:lnTo>
                <a:lnTo>
                  <a:pt x="1796478" y="153276"/>
                </a:lnTo>
                <a:lnTo>
                  <a:pt x="1810727" y="119824"/>
                </a:lnTo>
                <a:lnTo>
                  <a:pt x="1901749" y="119824"/>
                </a:lnTo>
                <a:lnTo>
                  <a:pt x="1890645" y="93916"/>
                </a:lnTo>
                <a:lnTo>
                  <a:pt x="1821738" y="93916"/>
                </a:lnTo>
                <a:lnTo>
                  <a:pt x="1840953" y="49225"/>
                </a:lnTo>
                <a:lnTo>
                  <a:pt x="1871490" y="49225"/>
                </a:lnTo>
                <a:lnTo>
                  <a:pt x="1851317" y="2159"/>
                </a:lnTo>
                <a:close/>
              </a:path>
              <a:path w="2277109" h="155575">
                <a:moveTo>
                  <a:pt x="1901749" y="119824"/>
                </a:moveTo>
                <a:lnTo>
                  <a:pt x="1871395" y="119824"/>
                </a:lnTo>
                <a:lnTo>
                  <a:pt x="1885645" y="153276"/>
                </a:lnTo>
                <a:lnTo>
                  <a:pt x="1916087" y="153276"/>
                </a:lnTo>
                <a:lnTo>
                  <a:pt x="1901749" y="119824"/>
                </a:lnTo>
                <a:close/>
              </a:path>
              <a:path w="2277109" h="155575">
                <a:moveTo>
                  <a:pt x="1871490" y="49225"/>
                </a:moveTo>
                <a:lnTo>
                  <a:pt x="1840953" y="49225"/>
                </a:lnTo>
                <a:lnTo>
                  <a:pt x="1860169" y="93916"/>
                </a:lnTo>
                <a:lnTo>
                  <a:pt x="1890645" y="93916"/>
                </a:lnTo>
                <a:lnTo>
                  <a:pt x="1871490" y="49225"/>
                </a:lnTo>
                <a:close/>
              </a:path>
              <a:path w="2277109" h="155575">
                <a:moveTo>
                  <a:pt x="1976539" y="2159"/>
                </a:moveTo>
                <a:lnTo>
                  <a:pt x="1956028" y="2159"/>
                </a:lnTo>
                <a:lnTo>
                  <a:pt x="1956028" y="153276"/>
                </a:lnTo>
                <a:lnTo>
                  <a:pt x="1985175" y="153276"/>
                </a:lnTo>
                <a:lnTo>
                  <a:pt x="1985175" y="54825"/>
                </a:lnTo>
                <a:lnTo>
                  <a:pt x="2021583" y="54825"/>
                </a:lnTo>
                <a:lnTo>
                  <a:pt x="1976539" y="2159"/>
                </a:lnTo>
                <a:close/>
              </a:path>
              <a:path w="2277109" h="155575">
                <a:moveTo>
                  <a:pt x="2021583" y="54825"/>
                </a:moveTo>
                <a:lnTo>
                  <a:pt x="1985175" y="54825"/>
                </a:lnTo>
                <a:lnTo>
                  <a:pt x="2069376" y="153276"/>
                </a:lnTo>
                <a:lnTo>
                  <a:pt x="2089886" y="153276"/>
                </a:lnTo>
                <a:lnTo>
                  <a:pt x="2089886" y="100609"/>
                </a:lnTo>
                <a:lnTo>
                  <a:pt x="2060740" y="100609"/>
                </a:lnTo>
                <a:lnTo>
                  <a:pt x="2021583" y="54825"/>
                </a:lnTo>
                <a:close/>
              </a:path>
              <a:path w="2277109" h="155575">
                <a:moveTo>
                  <a:pt x="2089886" y="2159"/>
                </a:moveTo>
                <a:lnTo>
                  <a:pt x="2060740" y="2159"/>
                </a:lnTo>
                <a:lnTo>
                  <a:pt x="2060740" y="100609"/>
                </a:lnTo>
                <a:lnTo>
                  <a:pt x="2089886" y="100609"/>
                </a:lnTo>
                <a:lnTo>
                  <a:pt x="2089886" y="2159"/>
                </a:lnTo>
                <a:close/>
              </a:path>
              <a:path w="2277109" h="155575">
                <a:moveTo>
                  <a:pt x="2194585" y="2159"/>
                </a:moveTo>
                <a:lnTo>
                  <a:pt x="2147100" y="2159"/>
                </a:lnTo>
                <a:lnTo>
                  <a:pt x="2147100" y="153276"/>
                </a:lnTo>
                <a:lnTo>
                  <a:pt x="2194585" y="153276"/>
                </a:lnTo>
                <a:lnTo>
                  <a:pt x="2236672" y="145084"/>
                </a:lnTo>
                <a:lnTo>
                  <a:pt x="2258912" y="127368"/>
                </a:lnTo>
                <a:lnTo>
                  <a:pt x="2176233" y="127368"/>
                </a:lnTo>
                <a:lnTo>
                  <a:pt x="2176233" y="28067"/>
                </a:lnTo>
                <a:lnTo>
                  <a:pt x="2258912" y="28067"/>
                </a:lnTo>
                <a:lnTo>
                  <a:pt x="2246629" y="16408"/>
                </a:lnTo>
                <a:lnTo>
                  <a:pt x="2236672" y="10356"/>
                </a:lnTo>
                <a:lnTo>
                  <a:pt x="2224979" y="5883"/>
                </a:lnTo>
                <a:lnTo>
                  <a:pt x="2211100" y="3110"/>
                </a:lnTo>
                <a:lnTo>
                  <a:pt x="2194585" y="2159"/>
                </a:lnTo>
                <a:close/>
              </a:path>
              <a:path w="2277109" h="155575">
                <a:moveTo>
                  <a:pt x="2258912" y="28067"/>
                </a:moveTo>
                <a:lnTo>
                  <a:pt x="2197823" y="28067"/>
                </a:lnTo>
                <a:lnTo>
                  <a:pt x="2210245" y="29210"/>
                </a:lnTo>
                <a:lnTo>
                  <a:pt x="2220718" y="32519"/>
                </a:lnTo>
                <a:lnTo>
                  <a:pt x="2246733" y="68528"/>
                </a:lnTo>
                <a:lnTo>
                  <a:pt x="2247480" y="77724"/>
                </a:lnTo>
                <a:lnTo>
                  <a:pt x="2246733" y="86912"/>
                </a:lnTo>
                <a:lnTo>
                  <a:pt x="2220718" y="122921"/>
                </a:lnTo>
                <a:lnTo>
                  <a:pt x="2197823" y="127368"/>
                </a:lnTo>
                <a:lnTo>
                  <a:pt x="2258912" y="127368"/>
                </a:lnTo>
                <a:lnTo>
                  <a:pt x="2259152" y="127140"/>
                </a:lnTo>
                <a:lnTo>
                  <a:pt x="2268597" y="112585"/>
                </a:lnTo>
                <a:lnTo>
                  <a:pt x="2274562" y="95925"/>
                </a:lnTo>
                <a:lnTo>
                  <a:pt x="2276640" y="77724"/>
                </a:lnTo>
                <a:lnTo>
                  <a:pt x="2274562" y="59515"/>
                </a:lnTo>
                <a:lnTo>
                  <a:pt x="2268597" y="42851"/>
                </a:lnTo>
                <a:lnTo>
                  <a:pt x="2259152" y="28294"/>
                </a:lnTo>
                <a:lnTo>
                  <a:pt x="2258912" y="280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672580" y="1324269"/>
            <a:ext cx="2297430" cy="96520"/>
          </a:xfrm>
          <a:custGeom>
            <a:avLst/>
            <a:gdLst/>
            <a:ahLst/>
            <a:cxnLst/>
            <a:rect l="l" t="t" r="r" b="b"/>
            <a:pathLst>
              <a:path w="2297430" h="96519">
                <a:moveTo>
                  <a:pt x="38658" y="13995"/>
                </a:moveTo>
                <a:lnTo>
                  <a:pt x="25336" y="13995"/>
                </a:lnTo>
                <a:lnTo>
                  <a:pt x="25336" y="94665"/>
                </a:lnTo>
                <a:lnTo>
                  <a:pt x="38658" y="94665"/>
                </a:lnTo>
                <a:lnTo>
                  <a:pt x="38658" y="13995"/>
                </a:lnTo>
                <a:close/>
              </a:path>
              <a:path w="2297430" h="96519">
                <a:moveTo>
                  <a:pt x="63995" y="1346"/>
                </a:moveTo>
                <a:lnTo>
                  <a:pt x="0" y="1346"/>
                </a:lnTo>
                <a:lnTo>
                  <a:pt x="0" y="13995"/>
                </a:lnTo>
                <a:lnTo>
                  <a:pt x="63995" y="13995"/>
                </a:lnTo>
                <a:lnTo>
                  <a:pt x="63995" y="1346"/>
                </a:lnTo>
                <a:close/>
              </a:path>
              <a:path w="2297430" h="96519">
                <a:moveTo>
                  <a:pt x="108927" y="1346"/>
                </a:moveTo>
                <a:lnTo>
                  <a:pt x="95605" y="1346"/>
                </a:lnTo>
                <a:lnTo>
                  <a:pt x="95605" y="94665"/>
                </a:lnTo>
                <a:lnTo>
                  <a:pt x="108927" y="94665"/>
                </a:lnTo>
                <a:lnTo>
                  <a:pt x="108927" y="50660"/>
                </a:lnTo>
                <a:lnTo>
                  <a:pt x="174269" y="50660"/>
                </a:lnTo>
                <a:lnTo>
                  <a:pt x="174269" y="38011"/>
                </a:lnTo>
                <a:lnTo>
                  <a:pt x="108927" y="38011"/>
                </a:lnTo>
                <a:lnTo>
                  <a:pt x="108927" y="1346"/>
                </a:lnTo>
                <a:close/>
              </a:path>
              <a:path w="2297430" h="96519">
                <a:moveTo>
                  <a:pt x="174269" y="50660"/>
                </a:moveTo>
                <a:lnTo>
                  <a:pt x="160947" y="50660"/>
                </a:lnTo>
                <a:lnTo>
                  <a:pt x="160947" y="94665"/>
                </a:lnTo>
                <a:lnTo>
                  <a:pt x="174269" y="94665"/>
                </a:lnTo>
                <a:lnTo>
                  <a:pt x="174269" y="50660"/>
                </a:lnTo>
                <a:close/>
              </a:path>
              <a:path w="2297430" h="96519">
                <a:moveTo>
                  <a:pt x="174269" y="1346"/>
                </a:moveTo>
                <a:lnTo>
                  <a:pt x="160947" y="1346"/>
                </a:lnTo>
                <a:lnTo>
                  <a:pt x="160947" y="38011"/>
                </a:lnTo>
                <a:lnTo>
                  <a:pt x="174269" y="38011"/>
                </a:lnTo>
                <a:lnTo>
                  <a:pt x="174269" y="1346"/>
                </a:lnTo>
                <a:close/>
              </a:path>
              <a:path w="2297430" h="96519">
                <a:moveTo>
                  <a:pt x="269214" y="1346"/>
                </a:moveTo>
                <a:lnTo>
                  <a:pt x="215887" y="1346"/>
                </a:lnTo>
                <a:lnTo>
                  <a:pt x="215887" y="94665"/>
                </a:lnTo>
                <a:lnTo>
                  <a:pt x="270548" y="94665"/>
                </a:lnTo>
                <a:lnTo>
                  <a:pt x="270548" y="82003"/>
                </a:lnTo>
                <a:lnTo>
                  <a:pt x="229209" y="82003"/>
                </a:lnTo>
                <a:lnTo>
                  <a:pt x="229209" y="50660"/>
                </a:lnTo>
                <a:lnTo>
                  <a:pt x="259880" y="50660"/>
                </a:lnTo>
                <a:lnTo>
                  <a:pt x="259880" y="38011"/>
                </a:lnTo>
                <a:lnTo>
                  <a:pt x="229209" y="38011"/>
                </a:lnTo>
                <a:lnTo>
                  <a:pt x="229209" y="13995"/>
                </a:lnTo>
                <a:lnTo>
                  <a:pt x="269214" y="13995"/>
                </a:lnTo>
                <a:lnTo>
                  <a:pt x="269214" y="1346"/>
                </a:lnTo>
                <a:close/>
              </a:path>
              <a:path w="2297430" h="96519">
                <a:moveTo>
                  <a:pt x="369760" y="1346"/>
                </a:moveTo>
                <a:lnTo>
                  <a:pt x="356438" y="1346"/>
                </a:lnTo>
                <a:lnTo>
                  <a:pt x="356438" y="56019"/>
                </a:lnTo>
                <a:lnTo>
                  <a:pt x="378977" y="92721"/>
                </a:lnTo>
                <a:lnTo>
                  <a:pt x="395097" y="95999"/>
                </a:lnTo>
                <a:lnTo>
                  <a:pt x="403469" y="95152"/>
                </a:lnTo>
                <a:lnTo>
                  <a:pt x="411226" y="92721"/>
                </a:lnTo>
                <a:lnTo>
                  <a:pt x="418153" y="88868"/>
                </a:lnTo>
                <a:lnTo>
                  <a:pt x="424040" y="83756"/>
                </a:lnTo>
                <a:lnTo>
                  <a:pt x="424348" y="83350"/>
                </a:lnTo>
                <a:lnTo>
                  <a:pt x="387235" y="83350"/>
                </a:lnTo>
                <a:lnTo>
                  <a:pt x="380288" y="80289"/>
                </a:lnTo>
                <a:lnTo>
                  <a:pt x="371894" y="70942"/>
                </a:lnTo>
                <a:lnTo>
                  <a:pt x="369760" y="65481"/>
                </a:lnTo>
                <a:lnTo>
                  <a:pt x="369760" y="1346"/>
                </a:lnTo>
                <a:close/>
              </a:path>
              <a:path w="2297430" h="96519">
                <a:moveTo>
                  <a:pt x="433768" y="1346"/>
                </a:moveTo>
                <a:lnTo>
                  <a:pt x="420446" y="1346"/>
                </a:lnTo>
                <a:lnTo>
                  <a:pt x="420446" y="65481"/>
                </a:lnTo>
                <a:lnTo>
                  <a:pt x="418312" y="70942"/>
                </a:lnTo>
                <a:lnTo>
                  <a:pt x="409905" y="80289"/>
                </a:lnTo>
                <a:lnTo>
                  <a:pt x="402971" y="83350"/>
                </a:lnTo>
                <a:lnTo>
                  <a:pt x="424348" y="83350"/>
                </a:lnTo>
                <a:lnTo>
                  <a:pt x="428089" y="78426"/>
                </a:lnTo>
                <a:lnTo>
                  <a:pt x="431152" y="72135"/>
                </a:lnTo>
                <a:lnTo>
                  <a:pt x="433091" y="64721"/>
                </a:lnTo>
                <a:lnTo>
                  <a:pt x="433768" y="56019"/>
                </a:lnTo>
                <a:lnTo>
                  <a:pt x="433768" y="1346"/>
                </a:lnTo>
                <a:close/>
              </a:path>
              <a:path w="2297430" h="96519">
                <a:moveTo>
                  <a:pt x="483374" y="1346"/>
                </a:moveTo>
                <a:lnTo>
                  <a:pt x="474052" y="1346"/>
                </a:lnTo>
                <a:lnTo>
                  <a:pt x="474052" y="94665"/>
                </a:lnTo>
                <a:lnTo>
                  <a:pt x="487362" y="94665"/>
                </a:lnTo>
                <a:lnTo>
                  <a:pt x="487362" y="26136"/>
                </a:lnTo>
                <a:lnTo>
                  <a:pt x="503643" y="26136"/>
                </a:lnTo>
                <a:lnTo>
                  <a:pt x="483374" y="1346"/>
                </a:lnTo>
                <a:close/>
              </a:path>
              <a:path w="2297430" h="96519">
                <a:moveTo>
                  <a:pt x="503643" y="26136"/>
                </a:moveTo>
                <a:lnTo>
                  <a:pt x="487362" y="26136"/>
                </a:lnTo>
                <a:lnTo>
                  <a:pt x="543382" y="94665"/>
                </a:lnTo>
                <a:lnTo>
                  <a:pt x="552704" y="94665"/>
                </a:lnTo>
                <a:lnTo>
                  <a:pt x="552704" y="69862"/>
                </a:lnTo>
                <a:lnTo>
                  <a:pt x="539394" y="69862"/>
                </a:lnTo>
                <a:lnTo>
                  <a:pt x="503643" y="26136"/>
                </a:lnTo>
                <a:close/>
              </a:path>
              <a:path w="2297430" h="96519">
                <a:moveTo>
                  <a:pt x="552704" y="1346"/>
                </a:moveTo>
                <a:lnTo>
                  <a:pt x="539394" y="1346"/>
                </a:lnTo>
                <a:lnTo>
                  <a:pt x="539394" y="69862"/>
                </a:lnTo>
                <a:lnTo>
                  <a:pt x="552704" y="69862"/>
                </a:lnTo>
                <a:lnTo>
                  <a:pt x="552704" y="1346"/>
                </a:lnTo>
                <a:close/>
              </a:path>
              <a:path w="2297430" h="96519">
                <a:moveTo>
                  <a:pt x="607656" y="1333"/>
                </a:moveTo>
                <a:lnTo>
                  <a:pt x="594334" y="1333"/>
                </a:lnTo>
                <a:lnTo>
                  <a:pt x="594334" y="94665"/>
                </a:lnTo>
                <a:lnTo>
                  <a:pt x="607656" y="94665"/>
                </a:lnTo>
                <a:lnTo>
                  <a:pt x="607656" y="1333"/>
                </a:lnTo>
                <a:close/>
              </a:path>
              <a:path w="2297430" h="96519">
                <a:moveTo>
                  <a:pt x="652462" y="1346"/>
                </a:moveTo>
                <a:lnTo>
                  <a:pt x="638594" y="1346"/>
                </a:lnTo>
                <a:lnTo>
                  <a:pt x="675259" y="94665"/>
                </a:lnTo>
                <a:lnTo>
                  <a:pt x="684593" y="94665"/>
                </a:lnTo>
                <a:lnTo>
                  <a:pt x="693603" y="71742"/>
                </a:lnTo>
                <a:lnTo>
                  <a:pt x="679932" y="71742"/>
                </a:lnTo>
                <a:lnTo>
                  <a:pt x="652462" y="1346"/>
                </a:lnTo>
                <a:close/>
              </a:path>
              <a:path w="2297430" h="96519">
                <a:moveTo>
                  <a:pt x="721271" y="1346"/>
                </a:moveTo>
                <a:lnTo>
                  <a:pt x="707402" y="1346"/>
                </a:lnTo>
                <a:lnTo>
                  <a:pt x="679932" y="71742"/>
                </a:lnTo>
                <a:lnTo>
                  <a:pt x="693603" y="71742"/>
                </a:lnTo>
                <a:lnTo>
                  <a:pt x="721271" y="1346"/>
                </a:lnTo>
                <a:close/>
              </a:path>
              <a:path w="2297430" h="96519">
                <a:moveTo>
                  <a:pt x="805522" y="1346"/>
                </a:moveTo>
                <a:lnTo>
                  <a:pt x="752208" y="1346"/>
                </a:lnTo>
                <a:lnTo>
                  <a:pt x="752208" y="94665"/>
                </a:lnTo>
                <a:lnTo>
                  <a:pt x="806856" y="94665"/>
                </a:lnTo>
                <a:lnTo>
                  <a:pt x="806856" y="82003"/>
                </a:lnTo>
                <a:lnTo>
                  <a:pt x="765530" y="82003"/>
                </a:lnTo>
                <a:lnTo>
                  <a:pt x="765530" y="50660"/>
                </a:lnTo>
                <a:lnTo>
                  <a:pt x="796201" y="50660"/>
                </a:lnTo>
                <a:lnTo>
                  <a:pt x="796201" y="38011"/>
                </a:lnTo>
                <a:lnTo>
                  <a:pt x="765530" y="38011"/>
                </a:lnTo>
                <a:lnTo>
                  <a:pt x="765530" y="13995"/>
                </a:lnTo>
                <a:lnTo>
                  <a:pt x="805522" y="13995"/>
                </a:lnTo>
                <a:lnTo>
                  <a:pt x="805522" y="1346"/>
                </a:lnTo>
                <a:close/>
              </a:path>
              <a:path w="2297430" h="96519">
                <a:moveTo>
                  <a:pt x="883018" y="1346"/>
                </a:moveTo>
                <a:lnTo>
                  <a:pt x="841819" y="1346"/>
                </a:lnTo>
                <a:lnTo>
                  <a:pt x="841819" y="94665"/>
                </a:lnTo>
                <a:lnTo>
                  <a:pt x="855141" y="94665"/>
                </a:lnTo>
                <a:lnTo>
                  <a:pt x="855141" y="50660"/>
                </a:lnTo>
                <a:lnTo>
                  <a:pt x="882076" y="50660"/>
                </a:lnTo>
                <a:lnTo>
                  <a:pt x="881684" y="50139"/>
                </a:lnTo>
                <a:lnTo>
                  <a:pt x="886358" y="49339"/>
                </a:lnTo>
                <a:lnTo>
                  <a:pt x="889698" y="47586"/>
                </a:lnTo>
                <a:lnTo>
                  <a:pt x="898220" y="40678"/>
                </a:lnTo>
                <a:lnTo>
                  <a:pt x="899597" y="38011"/>
                </a:lnTo>
                <a:lnTo>
                  <a:pt x="855141" y="38011"/>
                </a:lnTo>
                <a:lnTo>
                  <a:pt x="855141" y="13995"/>
                </a:lnTo>
                <a:lnTo>
                  <a:pt x="899597" y="13995"/>
                </a:lnTo>
                <a:lnTo>
                  <a:pt x="898220" y="11328"/>
                </a:lnTo>
                <a:lnTo>
                  <a:pt x="888365" y="3340"/>
                </a:lnTo>
                <a:lnTo>
                  <a:pt x="883018" y="1346"/>
                </a:lnTo>
                <a:close/>
              </a:path>
              <a:path w="2297430" h="96519">
                <a:moveTo>
                  <a:pt x="882076" y="50660"/>
                </a:moveTo>
                <a:lnTo>
                  <a:pt x="865809" y="50660"/>
                </a:lnTo>
                <a:lnTo>
                  <a:pt x="899020" y="94665"/>
                </a:lnTo>
                <a:lnTo>
                  <a:pt x="915149" y="94665"/>
                </a:lnTo>
                <a:lnTo>
                  <a:pt x="882076" y="50660"/>
                </a:lnTo>
                <a:close/>
              </a:path>
              <a:path w="2297430" h="96519">
                <a:moveTo>
                  <a:pt x="899597" y="13995"/>
                </a:moveTo>
                <a:lnTo>
                  <a:pt x="879817" y="13995"/>
                </a:lnTo>
                <a:lnTo>
                  <a:pt x="882891" y="15328"/>
                </a:lnTo>
                <a:lnTo>
                  <a:pt x="887158" y="19583"/>
                </a:lnTo>
                <a:lnTo>
                  <a:pt x="888491" y="22669"/>
                </a:lnTo>
                <a:lnTo>
                  <a:pt x="888491" y="29336"/>
                </a:lnTo>
                <a:lnTo>
                  <a:pt x="887158" y="32410"/>
                </a:lnTo>
                <a:lnTo>
                  <a:pt x="882891" y="36677"/>
                </a:lnTo>
                <a:lnTo>
                  <a:pt x="879817" y="38011"/>
                </a:lnTo>
                <a:lnTo>
                  <a:pt x="899597" y="38011"/>
                </a:lnTo>
                <a:lnTo>
                  <a:pt x="901801" y="33743"/>
                </a:lnTo>
                <a:lnTo>
                  <a:pt x="901801" y="18262"/>
                </a:lnTo>
                <a:lnTo>
                  <a:pt x="899597" y="13995"/>
                </a:lnTo>
                <a:close/>
              </a:path>
              <a:path w="2297430" h="96519">
                <a:moveTo>
                  <a:pt x="945299" y="71348"/>
                </a:moveTo>
                <a:lnTo>
                  <a:pt x="936104" y="80403"/>
                </a:lnTo>
                <a:lnTo>
                  <a:pt x="942888" y="87062"/>
                </a:lnTo>
                <a:lnTo>
                  <a:pt x="950725" y="91954"/>
                </a:lnTo>
                <a:lnTo>
                  <a:pt x="959414" y="94969"/>
                </a:lnTo>
                <a:lnTo>
                  <a:pt x="968756" y="95999"/>
                </a:lnTo>
                <a:lnTo>
                  <a:pt x="980147" y="94080"/>
                </a:lnTo>
                <a:lnTo>
                  <a:pt x="989333" y="88626"/>
                </a:lnTo>
                <a:lnTo>
                  <a:pt x="993127" y="83350"/>
                </a:lnTo>
                <a:lnTo>
                  <a:pt x="968095" y="83350"/>
                </a:lnTo>
                <a:lnTo>
                  <a:pt x="961249" y="82412"/>
                </a:lnTo>
                <a:lnTo>
                  <a:pt x="955140" y="79849"/>
                </a:lnTo>
                <a:lnTo>
                  <a:pt x="949809" y="76036"/>
                </a:lnTo>
                <a:lnTo>
                  <a:pt x="945299" y="71348"/>
                </a:lnTo>
                <a:close/>
              </a:path>
              <a:path w="2297430" h="96519">
                <a:moveTo>
                  <a:pt x="968629" y="0"/>
                </a:moveTo>
                <a:lnTo>
                  <a:pt x="957345" y="1960"/>
                </a:lnTo>
                <a:lnTo>
                  <a:pt x="948394" y="7296"/>
                </a:lnTo>
                <a:lnTo>
                  <a:pt x="942497" y="15184"/>
                </a:lnTo>
                <a:lnTo>
                  <a:pt x="940371" y="24803"/>
                </a:lnTo>
                <a:lnTo>
                  <a:pt x="940371" y="34531"/>
                </a:lnTo>
                <a:lnTo>
                  <a:pt x="945565" y="40944"/>
                </a:lnTo>
                <a:lnTo>
                  <a:pt x="952220" y="45338"/>
                </a:lnTo>
                <a:lnTo>
                  <a:pt x="962477" y="50511"/>
                </a:lnTo>
                <a:lnTo>
                  <a:pt x="972945" y="55035"/>
                </a:lnTo>
                <a:lnTo>
                  <a:pt x="981086" y="60712"/>
                </a:lnTo>
                <a:lnTo>
                  <a:pt x="984364" y="69341"/>
                </a:lnTo>
                <a:lnTo>
                  <a:pt x="984364" y="77749"/>
                </a:lnTo>
                <a:lnTo>
                  <a:pt x="976769" y="83350"/>
                </a:lnTo>
                <a:lnTo>
                  <a:pt x="993127" y="83350"/>
                </a:lnTo>
                <a:lnTo>
                  <a:pt x="995466" y="80097"/>
                </a:lnTo>
                <a:lnTo>
                  <a:pt x="997620" y="69341"/>
                </a:lnTo>
                <a:lnTo>
                  <a:pt x="997699" y="58267"/>
                </a:lnTo>
                <a:lnTo>
                  <a:pt x="991831" y="51739"/>
                </a:lnTo>
                <a:lnTo>
                  <a:pt x="985570" y="47599"/>
                </a:lnTo>
                <a:lnTo>
                  <a:pt x="975524" y="42397"/>
                </a:lnTo>
                <a:lnTo>
                  <a:pt x="965125" y="37850"/>
                </a:lnTo>
                <a:lnTo>
                  <a:pt x="956976" y="32578"/>
                </a:lnTo>
                <a:lnTo>
                  <a:pt x="953681" y="25196"/>
                </a:lnTo>
                <a:lnTo>
                  <a:pt x="953681" y="17068"/>
                </a:lnTo>
                <a:lnTo>
                  <a:pt x="961428" y="12661"/>
                </a:lnTo>
                <a:lnTo>
                  <a:pt x="991006" y="12661"/>
                </a:lnTo>
                <a:lnTo>
                  <a:pt x="993698" y="9334"/>
                </a:lnTo>
                <a:lnTo>
                  <a:pt x="989372" y="6134"/>
                </a:lnTo>
                <a:lnTo>
                  <a:pt x="983768" y="3119"/>
                </a:lnTo>
                <a:lnTo>
                  <a:pt x="976862" y="878"/>
                </a:lnTo>
                <a:lnTo>
                  <a:pt x="968629" y="0"/>
                </a:lnTo>
                <a:close/>
              </a:path>
              <a:path w="2297430" h="96519">
                <a:moveTo>
                  <a:pt x="991006" y="12661"/>
                </a:moveTo>
                <a:lnTo>
                  <a:pt x="975029" y="12661"/>
                </a:lnTo>
                <a:lnTo>
                  <a:pt x="980770" y="14782"/>
                </a:lnTo>
                <a:lnTo>
                  <a:pt x="985837" y="19049"/>
                </a:lnTo>
                <a:lnTo>
                  <a:pt x="991006" y="12661"/>
                </a:lnTo>
                <a:close/>
              </a:path>
              <a:path w="2297430" h="96519">
                <a:moveTo>
                  <a:pt x="1045972" y="1333"/>
                </a:moveTo>
                <a:lnTo>
                  <a:pt x="1032649" y="1333"/>
                </a:lnTo>
                <a:lnTo>
                  <a:pt x="1032649" y="94665"/>
                </a:lnTo>
                <a:lnTo>
                  <a:pt x="1045972" y="94665"/>
                </a:lnTo>
                <a:lnTo>
                  <a:pt x="1045972" y="1333"/>
                </a:lnTo>
                <a:close/>
              </a:path>
              <a:path w="2297430" h="96519">
                <a:moveTo>
                  <a:pt x="1116241" y="13995"/>
                </a:moveTo>
                <a:lnTo>
                  <a:pt x="1102906" y="13995"/>
                </a:lnTo>
                <a:lnTo>
                  <a:pt x="1102906" y="94665"/>
                </a:lnTo>
                <a:lnTo>
                  <a:pt x="1116241" y="94665"/>
                </a:lnTo>
                <a:lnTo>
                  <a:pt x="1116241" y="13995"/>
                </a:lnTo>
                <a:close/>
              </a:path>
              <a:path w="2297430" h="96519">
                <a:moveTo>
                  <a:pt x="1141577" y="1346"/>
                </a:moveTo>
                <a:lnTo>
                  <a:pt x="1077582" y="1346"/>
                </a:lnTo>
                <a:lnTo>
                  <a:pt x="1077582" y="13995"/>
                </a:lnTo>
                <a:lnTo>
                  <a:pt x="1141577" y="13995"/>
                </a:lnTo>
                <a:lnTo>
                  <a:pt x="1141577" y="1346"/>
                </a:lnTo>
                <a:close/>
              </a:path>
              <a:path w="2297430" h="96519">
                <a:moveTo>
                  <a:pt x="1181468" y="1346"/>
                </a:moveTo>
                <a:lnTo>
                  <a:pt x="1166533" y="1346"/>
                </a:lnTo>
                <a:lnTo>
                  <a:pt x="1198524" y="52006"/>
                </a:lnTo>
                <a:lnTo>
                  <a:pt x="1198524" y="94665"/>
                </a:lnTo>
                <a:lnTo>
                  <a:pt x="1211846" y="94665"/>
                </a:lnTo>
                <a:lnTo>
                  <a:pt x="1211846" y="52006"/>
                </a:lnTo>
                <a:lnTo>
                  <a:pt x="1220182" y="38811"/>
                </a:lnTo>
                <a:lnTo>
                  <a:pt x="1205191" y="38811"/>
                </a:lnTo>
                <a:lnTo>
                  <a:pt x="1181468" y="1346"/>
                </a:lnTo>
                <a:close/>
              </a:path>
              <a:path w="2297430" h="96519">
                <a:moveTo>
                  <a:pt x="1243850" y="1346"/>
                </a:moveTo>
                <a:lnTo>
                  <a:pt x="1228915" y="1346"/>
                </a:lnTo>
                <a:lnTo>
                  <a:pt x="1205191" y="38811"/>
                </a:lnTo>
                <a:lnTo>
                  <a:pt x="1220182" y="38811"/>
                </a:lnTo>
                <a:lnTo>
                  <a:pt x="1243850" y="1346"/>
                </a:lnTo>
                <a:close/>
              </a:path>
              <a:path w="2297430" h="96519">
                <a:moveTo>
                  <a:pt x="1362405" y="0"/>
                </a:moveTo>
                <a:lnTo>
                  <a:pt x="1343970" y="3675"/>
                </a:lnTo>
                <a:lnTo>
                  <a:pt x="1329169" y="13801"/>
                </a:lnTo>
                <a:lnTo>
                  <a:pt x="1319321" y="29028"/>
                </a:lnTo>
                <a:lnTo>
                  <a:pt x="1315745" y="48005"/>
                </a:lnTo>
                <a:lnTo>
                  <a:pt x="1319321" y="66981"/>
                </a:lnTo>
                <a:lnTo>
                  <a:pt x="1329169" y="82203"/>
                </a:lnTo>
                <a:lnTo>
                  <a:pt x="1343970" y="92325"/>
                </a:lnTo>
                <a:lnTo>
                  <a:pt x="1362405" y="95999"/>
                </a:lnTo>
                <a:lnTo>
                  <a:pt x="1380840" y="92325"/>
                </a:lnTo>
                <a:lnTo>
                  <a:pt x="1393965" y="83350"/>
                </a:lnTo>
                <a:lnTo>
                  <a:pt x="1362405" y="83350"/>
                </a:lnTo>
                <a:lnTo>
                  <a:pt x="1349146" y="80677"/>
                </a:lnTo>
                <a:lnTo>
                  <a:pt x="1338576" y="73278"/>
                </a:lnTo>
                <a:lnTo>
                  <a:pt x="1331583" y="62079"/>
                </a:lnTo>
                <a:lnTo>
                  <a:pt x="1329055" y="48005"/>
                </a:lnTo>
                <a:lnTo>
                  <a:pt x="1331583" y="33985"/>
                </a:lnTo>
                <a:lnTo>
                  <a:pt x="1338576" y="22780"/>
                </a:lnTo>
                <a:lnTo>
                  <a:pt x="1349146" y="15351"/>
                </a:lnTo>
                <a:lnTo>
                  <a:pt x="1362405" y="12661"/>
                </a:lnTo>
                <a:lnTo>
                  <a:pt x="1393975" y="12661"/>
                </a:lnTo>
                <a:lnTo>
                  <a:pt x="1380840" y="3675"/>
                </a:lnTo>
                <a:lnTo>
                  <a:pt x="1362405" y="0"/>
                </a:lnTo>
                <a:close/>
              </a:path>
              <a:path w="2297430" h="96519">
                <a:moveTo>
                  <a:pt x="1393975" y="12661"/>
                </a:moveTo>
                <a:lnTo>
                  <a:pt x="1362405" y="12661"/>
                </a:lnTo>
                <a:lnTo>
                  <a:pt x="1375663" y="15351"/>
                </a:lnTo>
                <a:lnTo>
                  <a:pt x="1386233" y="22780"/>
                </a:lnTo>
                <a:lnTo>
                  <a:pt x="1393226" y="33985"/>
                </a:lnTo>
                <a:lnTo>
                  <a:pt x="1395755" y="48005"/>
                </a:lnTo>
                <a:lnTo>
                  <a:pt x="1393226" y="62079"/>
                </a:lnTo>
                <a:lnTo>
                  <a:pt x="1386233" y="73278"/>
                </a:lnTo>
                <a:lnTo>
                  <a:pt x="1375663" y="80677"/>
                </a:lnTo>
                <a:lnTo>
                  <a:pt x="1362405" y="83350"/>
                </a:lnTo>
                <a:lnTo>
                  <a:pt x="1393965" y="83350"/>
                </a:lnTo>
                <a:lnTo>
                  <a:pt x="1395641" y="82203"/>
                </a:lnTo>
                <a:lnTo>
                  <a:pt x="1405489" y="66981"/>
                </a:lnTo>
                <a:lnTo>
                  <a:pt x="1409065" y="48005"/>
                </a:lnTo>
                <a:lnTo>
                  <a:pt x="1405489" y="29028"/>
                </a:lnTo>
                <a:lnTo>
                  <a:pt x="1395641" y="13801"/>
                </a:lnTo>
                <a:lnTo>
                  <a:pt x="1393975" y="12661"/>
                </a:lnTo>
                <a:close/>
              </a:path>
              <a:path w="2297430" h="96519">
                <a:moveTo>
                  <a:pt x="1496682" y="1346"/>
                </a:moveTo>
                <a:lnTo>
                  <a:pt x="1443355" y="1346"/>
                </a:lnTo>
                <a:lnTo>
                  <a:pt x="1443355" y="94665"/>
                </a:lnTo>
                <a:lnTo>
                  <a:pt x="1456664" y="94665"/>
                </a:lnTo>
                <a:lnTo>
                  <a:pt x="1456664" y="50660"/>
                </a:lnTo>
                <a:lnTo>
                  <a:pt x="1487335" y="50660"/>
                </a:lnTo>
                <a:lnTo>
                  <a:pt x="1487335" y="38011"/>
                </a:lnTo>
                <a:lnTo>
                  <a:pt x="1456664" y="38011"/>
                </a:lnTo>
                <a:lnTo>
                  <a:pt x="1456664" y="13995"/>
                </a:lnTo>
                <a:lnTo>
                  <a:pt x="1496682" y="13995"/>
                </a:lnTo>
                <a:lnTo>
                  <a:pt x="1496682" y="1346"/>
                </a:lnTo>
                <a:close/>
              </a:path>
              <a:path w="2297430" h="96519">
                <a:moveTo>
                  <a:pt x="1577759" y="1346"/>
                </a:moveTo>
                <a:lnTo>
                  <a:pt x="1563890" y="1346"/>
                </a:lnTo>
                <a:lnTo>
                  <a:pt x="1600568" y="94665"/>
                </a:lnTo>
                <a:lnTo>
                  <a:pt x="1609902" y="94665"/>
                </a:lnTo>
                <a:lnTo>
                  <a:pt x="1618909" y="71742"/>
                </a:lnTo>
                <a:lnTo>
                  <a:pt x="1605229" y="71742"/>
                </a:lnTo>
                <a:lnTo>
                  <a:pt x="1577759" y="1346"/>
                </a:lnTo>
                <a:close/>
              </a:path>
              <a:path w="2297430" h="96519">
                <a:moveTo>
                  <a:pt x="1646567" y="1346"/>
                </a:moveTo>
                <a:lnTo>
                  <a:pt x="1632699" y="1346"/>
                </a:lnTo>
                <a:lnTo>
                  <a:pt x="1605229" y="71742"/>
                </a:lnTo>
                <a:lnTo>
                  <a:pt x="1618909" y="71742"/>
                </a:lnTo>
                <a:lnTo>
                  <a:pt x="1646567" y="1346"/>
                </a:lnTo>
                <a:close/>
              </a:path>
              <a:path w="2297430" h="96519">
                <a:moveTo>
                  <a:pt x="1730844" y="1346"/>
                </a:moveTo>
                <a:lnTo>
                  <a:pt x="1677517" y="1346"/>
                </a:lnTo>
                <a:lnTo>
                  <a:pt x="1677517" y="94665"/>
                </a:lnTo>
                <a:lnTo>
                  <a:pt x="1732178" y="94665"/>
                </a:lnTo>
                <a:lnTo>
                  <a:pt x="1732178" y="82003"/>
                </a:lnTo>
                <a:lnTo>
                  <a:pt x="1690827" y="82003"/>
                </a:lnTo>
                <a:lnTo>
                  <a:pt x="1690827" y="50660"/>
                </a:lnTo>
                <a:lnTo>
                  <a:pt x="1721497" y="50660"/>
                </a:lnTo>
                <a:lnTo>
                  <a:pt x="1721497" y="38011"/>
                </a:lnTo>
                <a:lnTo>
                  <a:pt x="1690827" y="38011"/>
                </a:lnTo>
                <a:lnTo>
                  <a:pt x="1690827" y="13995"/>
                </a:lnTo>
                <a:lnTo>
                  <a:pt x="1730844" y="13995"/>
                </a:lnTo>
                <a:lnTo>
                  <a:pt x="1730844" y="1346"/>
                </a:lnTo>
                <a:close/>
              </a:path>
              <a:path w="2297430" h="96519">
                <a:moveTo>
                  <a:pt x="1808327" y="1346"/>
                </a:moveTo>
                <a:lnTo>
                  <a:pt x="1767128" y="1346"/>
                </a:lnTo>
                <a:lnTo>
                  <a:pt x="1767128" y="94665"/>
                </a:lnTo>
                <a:lnTo>
                  <a:pt x="1780438" y="94665"/>
                </a:lnTo>
                <a:lnTo>
                  <a:pt x="1780438" y="50660"/>
                </a:lnTo>
                <a:lnTo>
                  <a:pt x="1807385" y="50660"/>
                </a:lnTo>
                <a:lnTo>
                  <a:pt x="1806994" y="50139"/>
                </a:lnTo>
                <a:lnTo>
                  <a:pt x="1811667" y="49339"/>
                </a:lnTo>
                <a:lnTo>
                  <a:pt x="1814995" y="47586"/>
                </a:lnTo>
                <a:lnTo>
                  <a:pt x="1823516" y="40678"/>
                </a:lnTo>
                <a:lnTo>
                  <a:pt x="1824899" y="38011"/>
                </a:lnTo>
                <a:lnTo>
                  <a:pt x="1780438" y="38011"/>
                </a:lnTo>
                <a:lnTo>
                  <a:pt x="1780438" y="13995"/>
                </a:lnTo>
                <a:lnTo>
                  <a:pt x="1824899" y="13995"/>
                </a:lnTo>
                <a:lnTo>
                  <a:pt x="1823516" y="11328"/>
                </a:lnTo>
                <a:lnTo>
                  <a:pt x="1813661" y="3340"/>
                </a:lnTo>
                <a:lnTo>
                  <a:pt x="1808327" y="1346"/>
                </a:lnTo>
                <a:close/>
              </a:path>
              <a:path w="2297430" h="96519">
                <a:moveTo>
                  <a:pt x="1807385" y="50660"/>
                </a:moveTo>
                <a:lnTo>
                  <a:pt x="1791119" y="50660"/>
                </a:lnTo>
                <a:lnTo>
                  <a:pt x="1824316" y="94665"/>
                </a:lnTo>
                <a:lnTo>
                  <a:pt x="1840445" y="94665"/>
                </a:lnTo>
                <a:lnTo>
                  <a:pt x="1807385" y="50660"/>
                </a:lnTo>
                <a:close/>
              </a:path>
              <a:path w="2297430" h="96519">
                <a:moveTo>
                  <a:pt x="1824899" y="13995"/>
                </a:moveTo>
                <a:lnTo>
                  <a:pt x="1805114" y="13995"/>
                </a:lnTo>
                <a:lnTo>
                  <a:pt x="1808187" y="15328"/>
                </a:lnTo>
                <a:lnTo>
                  <a:pt x="1812467" y="19583"/>
                </a:lnTo>
                <a:lnTo>
                  <a:pt x="1813801" y="22669"/>
                </a:lnTo>
                <a:lnTo>
                  <a:pt x="1813801" y="29336"/>
                </a:lnTo>
                <a:lnTo>
                  <a:pt x="1812467" y="32410"/>
                </a:lnTo>
                <a:lnTo>
                  <a:pt x="1808187" y="36677"/>
                </a:lnTo>
                <a:lnTo>
                  <a:pt x="1805114" y="38011"/>
                </a:lnTo>
                <a:lnTo>
                  <a:pt x="1824899" y="38011"/>
                </a:lnTo>
                <a:lnTo>
                  <a:pt x="1827110" y="33743"/>
                </a:lnTo>
                <a:lnTo>
                  <a:pt x="1827110" y="18262"/>
                </a:lnTo>
                <a:lnTo>
                  <a:pt x="1824899" y="13995"/>
                </a:lnTo>
                <a:close/>
              </a:path>
              <a:path w="2297430" h="96519">
                <a:moveTo>
                  <a:pt x="1879396" y="1346"/>
                </a:moveTo>
                <a:lnTo>
                  <a:pt x="1870075" y="1346"/>
                </a:lnTo>
                <a:lnTo>
                  <a:pt x="1870075" y="94665"/>
                </a:lnTo>
                <a:lnTo>
                  <a:pt x="1883384" y="94665"/>
                </a:lnTo>
                <a:lnTo>
                  <a:pt x="1883384" y="31876"/>
                </a:lnTo>
                <a:lnTo>
                  <a:pt x="1898708" y="31876"/>
                </a:lnTo>
                <a:lnTo>
                  <a:pt x="1879396" y="1346"/>
                </a:lnTo>
                <a:close/>
              </a:path>
              <a:path w="2297430" h="96519">
                <a:moveTo>
                  <a:pt x="1960727" y="31876"/>
                </a:moveTo>
                <a:lnTo>
                  <a:pt x="1947418" y="31876"/>
                </a:lnTo>
                <a:lnTo>
                  <a:pt x="1947418" y="94665"/>
                </a:lnTo>
                <a:lnTo>
                  <a:pt x="1960727" y="94665"/>
                </a:lnTo>
                <a:lnTo>
                  <a:pt x="1960727" y="31876"/>
                </a:lnTo>
                <a:close/>
              </a:path>
              <a:path w="2297430" h="96519">
                <a:moveTo>
                  <a:pt x="1898708" y="31876"/>
                </a:moveTo>
                <a:lnTo>
                  <a:pt x="1883384" y="31876"/>
                </a:lnTo>
                <a:lnTo>
                  <a:pt x="1910727" y="74663"/>
                </a:lnTo>
                <a:lnTo>
                  <a:pt x="1920074" y="74663"/>
                </a:lnTo>
                <a:lnTo>
                  <a:pt x="1930552" y="58267"/>
                </a:lnTo>
                <a:lnTo>
                  <a:pt x="1915401" y="58267"/>
                </a:lnTo>
                <a:lnTo>
                  <a:pt x="1898708" y="31876"/>
                </a:lnTo>
                <a:close/>
              </a:path>
              <a:path w="2297430" h="96519">
                <a:moveTo>
                  <a:pt x="1960727" y="1346"/>
                </a:moveTo>
                <a:lnTo>
                  <a:pt x="1951405" y="1346"/>
                </a:lnTo>
                <a:lnTo>
                  <a:pt x="1915401" y="58267"/>
                </a:lnTo>
                <a:lnTo>
                  <a:pt x="1930552" y="58267"/>
                </a:lnTo>
                <a:lnTo>
                  <a:pt x="1947418" y="31876"/>
                </a:lnTo>
                <a:lnTo>
                  <a:pt x="1960727" y="31876"/>
                </a:lnTo>
                <a:lnTo>
                  <a:pt x="1960727" y="1346"/>
                </a:lnTo>
                <a:close/>
              </a:path>
              <a:path w="2297430" h="96519">
                <a:moveTo>
                  <a:pt x="2041664" y="0"/>
                </a:moveTo>
                <a:lnTo>
                  <a:pt x="2023242" y="3675"/>
                </a:lnTo>
                <a:lnTo>
                  <a:pt x="2008444" y="13801"/>
                </a:lnTo>
                <a:lnTo>
                  <a:pt x="1998595" y="29028"/>
                </a:lnTo>
                <a:lnTo>
                  <a:pt x="1995017" y="48005"/>
                </a:lnTo>
                <a:lnTo>
                  <a:pt x="1998595" y="66981"/>
                </a:lnTo>
                <a:lnTo>
                  <a:pt x="2008444" y="82203"/>
                </a:lnTo>
                <a:lnTo>
                  <a:pt x="2023242" y="92325"/>
                </a:lnTo>
                <a:lnTo>
                  <a:pt x="2041664" y="95999"/>
                </a:lnTo>
                <a:lnTo>
                  <a:pt x="2060103" y="92325"/>
                </a:lnTo>
                <a:lnTo>
                  <a:pt x="2073236" y="83350"/>
                </a:lnTo>
                <a:lnTo>
                  <a:pt x="2041664" y="83350"/>
                </a:lnTo>
                <a:lnTo>
                  <a:pt x="2028408" y="80677"/>
                </a:lnTo>
                <a:lnTo>
                  <a:pt x="2017842" y="73278"/>
                </a:lnTo>
                <a:lnTo>
                  <a:pt x="2010853" y="62079"/>
                </a:lnTo>
                <a:lnTo>
                  <a:pt x="2008327" y="48005"/>
                </a:lnTo>
                <a:lnTo>
                  <a:pt x="2010853" y="33985"/>
                </a:lnTo>
                <a:lnTo>
                  <a:pt x="2017842" y="22780"/>
                </a:lnTo>
                <a:lnTo>
                  <a:pt x="2028408" y="15351"/>
                </a:lnTo>
                <a:lnTo>
                  <a:pt x="2041664" y="12661"/>
                </a:lnTo>
                <a:lnTo>
                  <a:pt x="2073246" y="12661"/>
                </a:lnTo>
                <a:lnTo>
                  <a:pt x="2060103" y="3675"/>
                </a:lnTo>
                <a:lnTo>
                  <a:pt x="2041664" y="0"/>
                </a:lnTo>
                <a:close/>
              </a:path>
              <a:path w="2297430" h="96519">
                <a:moveTo>
                  <a:pt x="2073246" y="12661"/>
                </a:moveTo>
                <a:lnTo>
                  <a:pt x="2041664" y="12661"/>
                </a:lnTo>
                <a:lnTo>
                  <a:pt x="2054930" y="15351"/>
                </a:lnTo>
                <a:lnTo>
                  <a:pt x="2065504" y="22780"/>
                </a:lnTo>
                <a:lnTo>
                  <a:pt x="2072498" y="33985"/>
                </a:lnTo>
                <a:lnTo>
                  <a:pt x="2075027" y="48005"/>
                </a:lnTo>
                <a:lnTo>
                  <a:pt x="2072498" y="62079"/>
                </a:lnTo>
                <a:lnTo>
                  <a:pt x="2065504" y="73278"/>
                </a:lnTo>
                <a:lnTo>
                  <a:pt x="2054930" y="80677"/>
                </a:lnTo>
                <a:lnTo>
                  <a:pt x="2041664" y="83350"/>
                </a:lnTo>
                <a:lnTo>
                  <a:pt x="2073236" y="83350"/>
                </a:lnTo>
                <a:lnTo>
                  <a:pt x="2074913" y="82203"/>
                </a:lnTo>
                <a:lnTo>
                  <a:pt x="2084770" y="66981"/>
                </a:lnTo>
                <a:lnTo>
                  <a:pt x="2088349" y="48005"/>
                </a:lnTo>
                <a:lnTo>
                  <a:pt x="2084770" y="29028"/>
                </a:lnTo>
                <a:lnTo>
                  <a:pt x="2074913" y="13801"/>
                </a:lnTo>
                <a:lnTo>
                  <a:pt x="2073246" y="12661"/>
                </a:lnTo>
                <a:close/>
              </a:path>
              <a:path w="2297430" h="96519">
                <a:moveTo>
                  <a:pt x="2131949" y="1346"/>
                </a:moveTo>
                <a:lnTo>
                  <a:pt x="2122614" y="1346"/>
                </a:lnTo>
                <a:lnTo>
                  <a:pt x="2122614" y="94665"/>
                </a:lnTo>
                <a:lnTo>
                  <a:pt x="2135949" y="94665"/>
                </a:lnTo>
                <a:lnTo>
                  <a:pt x="2135949" y="26136"/>
                </a:lnTo>
                <a:lnTo>
                  <a:pt x="2152213" y="26136"/>
                </a:lnTo>
                <a:lnTo>
                  <a:pt x="2131949" y="1346"/>
                </a:lnTo>
                <a:close/>
              </a:path>
              <a:path w="2297430" h="96519">
                <a:moveTo>
                  <a:pt x="2152213" y="26136"/>
                </a:moveTo>
                <a:lnTo>
                  <a:pt x="2135949" y="26136"/>
                </a:lnTo>
                <a:lnTo>
                  <a:pt x="2191969" y="94665"/>
                </a:lnTo>
                <a:lnTo>
                  <a:pt x="2201291" y="94665"/>
                </a:lnTo>
                <a:lnTo>
                  <a:pt x="2201291" y="69862"/>
                </a:lnTo>
                <a:lnTo>
                  <a:pt x="2187956" y="69862"/>
                </a:lnTo>
                <a:lnTo>
                  <a:pt x="2152213" y="26136"/>
                </a:lnTo>
                <a:close/>
              </a:path>
              <a:path w="2297430" h="96519">
                <a:moveTo>
                  <a:pt x="2201291" y="1346"/>
                </a:moveTo>
                <a:lnTo>
                  <a:pt x="2187956" y="1346"/>
                </a:lnTo>
                <a:lnTo>
                  <a:pt x="2187956" y="69862"/>
                </a:lnTo>
                <a:lnTo>
                  <a:pt x="2201291" y="69862"/>
                </a:lnTo>
                <a:lnTo>
                  <a:pt x="2201291" y="1346"/>
                </a:lnTo>
                <a:close/>
              </a:path>
              <a:path w="2297430" h="96519">
                <a:moveTo>
                  <a:pt x="2271547" y="13995"/>
                </a:moveTo>
                <a:lnTo>
                  <a:pt x="2258250" y="13995"/>
                </a:lnTo>
                <a:lnTo>
                  <a:pt x="2258250" y="94665"/>
                </a:lnTo>
                <a:lnTo>
                  <a:pt x="2271547" y="94665"/>
                </a:lnTo>
                <a:lnTo>
                  <a:pt x="2271547" y="13995"/>
                </a:lnTo>
                <a:close/>
              </a:path>
              <a:path w="2297430" h="96519">
                <a:moveTo>
                  <a:pt x="2296896" y="1346"/>
                </a:moveTo>
                <a:lnTo>
                  <a:pt x="2232914" y="1346"/>
                </a:lnTo>
                <a:lnTo>
                  <a:pt x="2232914" y="13995"/>
                </a:lnTo>
                <a:lnTo>
                  <a:pt x="2296896" y="13995"/>
                </a:lnTo>
                <a:lnTo>
                  <a:pt x="2296896" y="13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77610" y="1292263"/>
            <a:ext cx="38100" cy="146685"/>
          </a:xfrm>
          <a:custGeom>
            <a:avLst/>
            <a:gdLst/>
            <a:ahLst/>
            <a:cxnLst/>
            <a:rect l="l" t="t" r="r" b="b"/>
            <a:pathLst>
              <a:path w="38100" h="146684">
                <a:moveTo>
                  <a:pt x="0" y="0"/>
                </a:moveTo>
                <a:lnTo>
                  <a:pt x="0" y="146062"/>
                </a:lnTo>
                <a:lnTo>
                  <a:pt x="15392" y="146062"/>
                </a:lnTo>
                <a:lnTo>
                  <a:pt x="2451" y="18834"/>
                </a:lnTo>
                <a:lnTo>
                  <a:pt x="4837" y="18834"/>
                </a:lnTo>
                <a:lnTo>
                  <a:pt x="0" y="0"/>
                </a:lnTo>
                <a:close/>
              </a:path>
              <a:path w="38100" h="146684">
                <a:moveTo>
                  <a:pt x="4837" y="18834"/>
                </a:moveTo>
                <a:lnTo>
                  <a:pt x="2451" y="18834"/>
                </a:lnTo>
                <a:lnTo>
                  <a:pt x="24587" y="146062"/>
                </a:lnTo>
                <a:lnTo>
                  <a:pt x="37515" y="146062"/>
                </a:lnTo>
                <a:lnTo>
                  <a:pt x="4837" y="1883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291853" y="1488345"/>
            <a:ext cx="171513" cy="196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240398" y="1700221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421" y="0"/>
                </a:lnTo>
              </a:path>
            </a:pathLst>
          </a:custGeom>
          <a:ln w="953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283585" y="1715601"/>
            <a:ext cx="188048" cy="68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40334" y="1219197"/>
            <a:ext cx="474980" cy="567690"/>
          </a:xfrm>
          <a:custGeom>
            <a:avLst/>
            <a:gdLst/>
            <a:ahLst/>
            <a:cxnLst/>
            <a:rect l="l" t="t" r="r" b="b"/>
            <a:pathLst>
              <a:path w="474979" h="567689">
                <a:moveTo>
                  <a:pt x="474535" y="0"/>
                </a:moveTo>
                <a:lnTo>
                  <a:pt x="0" y="0"/>
                </a:lnTo>
                <a:lnTo>
                  <a:pt x="0" y="567258"/>
                </a:lnTo>
                <a:lnTo>
                  <a:pt x="474535" y="567258"/>
                </a:lnTo>
                <a:lnTo>
                  <a:pt x="474535" y="563168"/>
                </a:lnTo>
                <a:lnTo>
                  <a:pt x="106591" y="563168"/>
                </a:lnTo>
                <a:lnTo>
                  <a:pt x="106591" y="536435"/>
                </a:lnTo>
                <a:lnTo>
                  <a:pt x="96799" y="530453"/>
                </a:lnTo>
                <a:lnTo>
                  <a:pt x="96799" y="508127"/>
                </a:lnTo>
                <a:lnTo>
                  <a:pt x="90258" y="502615"/>
                </a:lnTo>
                <a:lnTo>
                  <a:pt x="90258" y="478891"/>
                </a:lnTo>
                <a:lnTo>
                  <a:pt x="80454" y="472643"/>
                </a:lnTo>
                <a:lnTo>
                  <a:pt x="80454" y="465937"/>
                </a:lnTo>
                <a:lnTo>
                  <a:pt x="140030" y="465937"/>
                </a:lnTo>
                <a:lnTo>
                  <a:pt x="166217" y="430618"/>
                </a:lnTo>
                <a:lnTo>
                  <a:pt x="178460" y="354304"/>
                </a:lnTo>
                <a:lnTo>
                  <a:pt x="168668" y="341109"/>
                </a:lnTo>
                <a:lnTo>
                  <a:pt x="178460" y="322529"/>
                </a:lnTo>
                <a:lnTo>
                  <a:pt x="178460" y="263410"/>
                </a:lnTo>
                <a:lnTo>
                  <a:pt x="165519" y="256819"/>
                </a:lnTo>
                <a:lnTo>
                  <a:pt x="165519" y="246240"/>
                </a:lnTo>
                <a:lnTo>
                  <a:pt x="186575" y="222161"/>
                </a:lnTo>
                <a:lnTo>
                  <a:pt x="189064" y="219125"/>
                </a:lnTo>
                <a:lnTo>
                  <a:pt x="228282" y="76479"/>
                </a:lnTo>
                <a:lnTo>
                  <a:pt x="222567" y="72123"/>
                </a:lnTo>
                <a:lnTo>
                  <a:pt x="234492" y="51257"/>
                </a:lnTo>
                <a:lnTo>
                  <a:pt x="229438" y="49618"/>
                </a:lnTo>
                <a:lnTo>
                  <a:pt x="229438" y="38100"/>
                </a:lnTo>
                <a:lnTo>
                  <a:pt x="233794" y="35839"/>
                </a:lnTo>
                <a:lnTo>
                  <a:pt x="474535" y="35839"/>
                </a:lnTo>
                <a:lnTo>
                  <a:pt x="474535" y="0"/>
                </a:lnTo>
                <a:close/>
              </a:path>
              <a:path w="474979" h="567689">
                <a:moveTo>
                  <a:pt x="474535" y="35839"/>
                </a:moveTo>
                <a:lnTo>
                  <a:pt x="240753" y="35839"/>
                </a:lnTo>
                <a:lnTo>
                  <a:pt x="245097" y="38100"/>
                </a:lnTo>
                <a:lnTo>
                  <a:pt x="245097" y="49618"/>
                </a:lnTo>
                <a:lnTo>
                  <a:pt x="240042" y="51257"/>
                </a:lnTo>
                <a:lnTo>
                  <a:pt x="251967" y="72123"/>
                </a:lnTo>
                <a:lnTo>
                  <a:pt x="246252" y="76479"/>
                </a:lnTo>
                <a:lnTo>
                  <a:pt x="285470" y="219125"/>
                </a:lnTo>
                <a:lnTo>
                  <a:pt x="287959" y="222161"/>
                </a:lnTo>
                <a:lnTo>
                  <a:pt x="309029" y="246240"/>
                </a:lnTo>
                <a:lnTo>
                  <a:pt x="309029" y="256819"/>
                </a:lnTo>
                <a:lnTo>
                  <a:pt x="296075" y="263410"/>
                </a:lnTo>
                <a:lnTo>
                  <a:pt x="296075" y="322529"/>
                </a:lnTo>
                <a:lnTo>
                  <a:pt x="305879" y="341109"/>
                </a:lnTo>
                <a:lnTo>
                  <a:pt x="296075" y="354304"/>
                </a:lnTo>
                <a:lnTo>
                  <a:pt x="308330" y="430618"/>
                </a:lnTo>
                <a:lnTo>
                  <a:pt x="334517" y="465937"/>
                </a:lnTo>
                <a:lnTo>
                  <a:pt x="394080" y="465937"/>
                </a:lnTo>
                <a:lnTo>
                  <a:pt x="394080" y="472643"/>
                </a:lnTo>
                <a:lnTo>
                  <a:pt x="384276" y="478891"/>
                </a:lnTo>
                <a:lnTo>
                  <a:pt x="384276" y="502615"/>
                </a:lnTo>
                <a:lnTo>
                  <a:pt x="377748" y="508127"/>
                </a:lnTo>
                <a:lnTo>
                  <a:pt x="377748" y="530453"/>
                </a:lnTo>
                <a:lnTo>
                  <a:pt x="367944" y="536435"/>
                </a:lnTo>
                <a:lnTo>
                  <a:pt x="367944" y="563168"/>
                </a:lnTo>
                <a:lnTo>
                  <a:pt x="474535" y="563168"/>
                </a:lnTo>
                <a:lnTo>
                  <a:pt x="474535" y="358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837744" y="420092"/>
            <a:ext cx="1134793" cy="6711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1846</Words>
  <Application>Microsoft Macintosh PowerPoint</Application>
  <PresentationFormat>Custom</PresentationFormat>
  <Paragraphs>69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BrownPro</vt:lpstr>
      <vt:lpstr>Calibri</vt:lpstr>
      <vt:lpstr>Gobold Bold</vt:lpstr>
      <vt:lpstr>Times New Roman</vt:lpstr>
      <vt:lpstr>Office Theme</vt:lpstr>
      <vt:lpstr>Nurses’ Perceptions on LGBT Health &amp; Health Care</vt:lpstr>
      <vt:lpstr>Headline for poster AUTHORS' NAMES, AUTHORS' NAMES, AUTHORS' NAMES, AUTHORS' NAMES,AUTHORS' NAMES, AUTHORS'  NAMES,AUTHORS' NAMES, AUTHORS' NAMES,AUTHORS' NAMES, AUTHORS' NAMES,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for poster AUTHORS' NAMES, AUTHORS' NAMES, AUTHORS' NAMES, AUTHORS' NAMES,AUTHORS' NAMES, AUTHORS'  NAMES,AUTHORS' NAMES, AUTHORS' NAMES,AUTHORS' NAMES, AUTHORS' NAMES,</dc:title>
  <cp:lastModifiedBy>Geeda Searfoorce</cp:lastModifiedBy>
  <cp:revision>3</cp:revision>
  <dcterms:created xsi:type="dcterms:W3CDTF">2020-02-11T13:18:45Z</dcterms:created>
  <dcterms:modified xsi:type="dcterms:W3CDTF">2020-02-11T13:20:10Z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2018-01-24T00:00:00Z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2020-02-11T00:00:00Z</vt:filetime>
  </property>
</Properties>
</file>