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4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60F3-8737-4345-8E78-7A9728235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BF311-4A38-4E7F-96EB-43C3A948F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BCE0C-14FC-4886-82D9-986B02934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ADC8-9244-4F52-BAE9-6425B1636DE3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C95C5-6BF5-44A1-960C-E3A95A28F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2701B-A4BE-4DC0-9DB8-C2867601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F6FA-F3E0-4B12-9618-16DCAE0D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E1760-1A24-4EAB-8951-82EE290C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2A5CE-6954-4B69-B257-F8FDFE45A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81930-E03C-4E1C-99CF-015B94EAD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ADC8-9244-4F52-BAE9-6425B1636DE3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6F666-7518-4455-A8F0-BD156B7D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7026A-9A4D-4721-9ABE-1AD0AA66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F6FA-F3E0-4B12-9618-16DCAE0D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C6BA84-F322-4C41-8AAD-59EBD2F13A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29F2CF-4B3F-4D88-AAB0-91E99B6C7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64707-1C59-4736-9AED-36091A3C8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ADC8-9244-4F52-BAE9-6425B1636DE3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81E54-A76A-4048-AF9B-5DC7B4086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E1461-5C88-4446-A919-48E797DF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F6FA-F3E0-4B12-9618-16DCAE0D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4CAAF-1E87-4C9C-91E1-CD818B832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56D7B-5E56-4496-BB2B-00BC9B7A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CF737-556A-4CE5-952A-7D33F1F8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ADC8-9244-4F52-BAE9-6425B1636DE3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1E7A1-7D82-4397-A1C2-F731464D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142C7-E010-4112-812B-677CC2DC5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F6FA-F3E0-4B12-9618-16DCAE0D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7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DF6B5-5060-4304-9444-AEE38DB5F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A5C71-5ED3-46CA-84F4-1DE3DC857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0AF-BEC6-4DA9-80A6-4874ECFF8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ADC8-9244-4F52-BAE9-6425B1636DE3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0C800-FCB6-45E1-92BD-B0CDC2FDE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65ADD-BEF5-49E4-BB58-29C06E5D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F6FA-F3E0-4B12-9618-16DCAE0D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6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A295A-B496-4D1F-A994-E55E5955C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71685-3F31-4ADC-97A1-7C1BAB769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BF72A-15D9-4E8D-84D1-25610AE38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2157F-D61E-436D-B8E8-097EB045F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ADC8-9244-4F52-BAE9-6425B1636DE3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0E021-2F84-4FF5-82C8-6CD79344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434E0-9C91-4601-A0E6-BF437F766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F6FA-F3E0-4B12-9618-16DCAE0D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4B30C-E43D-41AE-9F91-311A204B3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1D63F-5920-4626-B2FB-05B868B1E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3091C-E6A1-4D61-B2FF-A91EA205F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4EA1A8-1C1D-414B-808A-E5EBF11031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ABFFC-D116-4B5F-BD40-DD6501B645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6ADE06-2196-41F1-A635-2FF2FF76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ADC8-9244-4F52-BAE9-6425B1636DE3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D9B29-A952-4604-939C-5E1BED737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939D78-2C1C-4EAF-AB7C-649178E3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F6FA-F3E0-4B12-9618-16DCAE0D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6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046F3-655E-4CF5-B5D0-55A7F5B08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954E3-A62C-4A37-B269-5242DA3B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ADC8-9244-4F52-BAE9-6425B1636DE3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B604E-7FE3-4AC6-9C77-9F5498F4D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DDA5D-6589-4B36-93BE-2568B2966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F6FA-F3E0-4B12-9618-16DCAE0D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F5C25E-BFFC-4369-BBBB-E8A2DD59E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ADC8-9244-4F52-BAE9-6425B1636DE3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B21CA8-3EBB-42AB-9862-18BF1CDD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339DD-A4D4-4315-8966-17F07A1A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F6FA-F3E0-4B12-9618-16DCAE0D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9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F6BE6-3ED0-4584-BDAB-B00D1C62A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E553D-0BB4-4E26-8419-26CD9E95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926BD-9D63-4216-96CF-4E63CC43B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392A2-B653-446D-83CA-9BDCF096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ADC8-9244-4F52-BAE9-6425B1636DE3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B79CC-0731-42C7-8AEC-94109FDDC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7D903-9396-474B-9CEF-C74E5B726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F6FA-F3E0-4B12-9618-16DCAE0D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3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6FCD8-C5C6-4202-9DA9-8684DCFF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6E24F7-E588-4139-8689-369B8EED6D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F454B-BEAE-49F8-8946-06FA32DDB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86571-146F-4254-AD35-BB63B70A1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ADC8-9244-4F52-BAE9-6425B1636DE3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D5C75-B3D4-4E03-AC0C-A64AFE478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005CD-5C7E-40FD-AF6A-9AD04F5E2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F6FA-F3E0-4B12-9618-16DCAE0D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8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A21C41-D310-4186-9A7A-FFE486605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548C7-FB08-4998-B2EA-3BB891F0A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E0D0E-A9A9-4193-A391-40707248C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9ADC8-9244-4F52-BAE9-6425B1636DE3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8B47F-5A65-40A8-9DBD-26E84E4AB4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5CACE-2DE3-4067-A4EC-68755F7F2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8F6FA-F3E0-4B12-9618-16DCAE0D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8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tconnect.net/" TargetMode="External"/><Relationship Id="rId2" Type="http://schemas.openxmlformats.org/officeDocument/2006/relationships/hyperlink" Target="https://chironhealth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oom.us/healthcare" TargetMode="External"/><Relationship Id="rId5" Type="http://schemas.openxmlformats.org/officeDocument/2006/relationships/hyperlink" Target="https://doxy.me/" TargetMode="External"/><Relationship Id="rId4" Type="http://schemas.openxmlformats.org/officeDocument/2006/relationships/hyperlink" Target="https://amwell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82320-1896-46DC-B7E3-4A73FC3BF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5766" y="1766651"/>
            <a:ext cx="8636000" cy="1828800"/>
          </a:xfrm>
        </p:spPr>
        <p:txBody>
          <a:bodyPr anchor="ctr"/>
          <a:lstStyle/>
          <a:p>
            <a:pPr algn="ctr"/>
            <a:r>
              <a:rPr lang="en-US" sz="3000" dirty="0"/>
              <a:t>How to Start Using a </a:t>
            </a:r>
            <a:r>
              <a:rPr lang="en-US" sz="3000" dirty="0" err="1"/>
              <a:t>TeleHealth</a:t>
            </a:r>
            <a:r>
              <a:rPr lang="en-US" sz="3000" dirty="0"/>
              <a:t> Platform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81EEB1-6B4E-42CE-9C7D-D04670F69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91" y="6014952"/>
            <a:ext cx="1883827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09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D3606-EA98-43BE-979B-2BC09D6E6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8200" y="0"/>
            <a:ext cx="10871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Hovering over the patient’s name will allow you to </a:t>
            </a:r>
            <a:br>
              <a:rPr lang="en-US" dirty="0"/>
            </a:br>
            <a:r>
              <a:rPr lang="en-US" dirty="0"/>
              <a:t>‘Start Call’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6EAFAB-BB12-4834-8E16-C25773AA8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4364" y="1066800"/>
            <a:ext cx="5783271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BC9C2-0857-4271-A0DC-E66A1D07B38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770688" y="6429375"/>
            <a:ext cx="5421312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dirty="0"/>
              <a:t>Vermont Department of Health Access</a:t>
            </a:r>
          </a:p>
        </p:txBody>
      </p:sp>
    </p:spTree>
    <p:extLst>
      <p:ext uri="{BB962C8B-B14F-4D97-AF65-F5344CB8AC3E}">
        <p14:creationId xmlns:p14="http://schemas.microsoft.com/office/powerpoint/2010/main" val="4281512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86722-5762-48D5-8C72-F92D11D0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" y="122238"/>
            <a:ext cx="904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Click the red button to end the call when finished.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3002F5-145D-4C8F-AB55-054FA46A5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257" y="1066800"/>
            <a:ext cx="10497485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E1E8177-985A-499E-A2C8-BF000C87017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770688" y="6429375"/>
            <a:ext cx="5421312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dirty="0"/>
              <a:t>Vermont Department of Health Access</a:t>
            </a:r>
          </a:p>
        </p:txBody>
      </p:sp>
    </p:spTree>
    <p:extLst>
      <p:ext uri="{BB962C8B-B14F-4D97-AF65-F5344CB8AC3E}">
        <p14:creationId xmlns:p14="http://schemas.microsoft.com/office/powerpoint/2010/main" val="1005092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1215-7AF8-4957-9D86-6FDA5390C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" y="146051"/>
            <a:ext cx="904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When returning and you are already signed up: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AE259A-81FA-4DE8-B7BB-3372AABA6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067" y="1066800"/>
            <a:ext cx="5639866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F0BBA-8188-4160-9314-201F2616F16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770688" y="6429375"/>
            <a:ext cx="5421312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dirty="0"/>
              <a:t>Vermont Department of Health Access</a:t>
            </a:r>
          </a:p>
        </p:txBody>
      </p:sp>
    </p:spTree>
    <p:extLst>
      <p:ext uri="{BB962C8B-B14F-4D97-AF65-F5344CB8AC3E}">
        <p14:creationId xmlns:p14="http://schemas.microsoft.com/office/powerpoint/2010/main" val="3382976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FBF79-1219-474A-94D9-475397CDE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back in.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EC30D8-B55C-45C8-985C-28C98336C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5928" y="1905000"/>
            <a:ext cx="646138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63F3A-CF08-4B3F-A547-A3728A9C330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770688" y="6429375"/>
            <a:ext cx="5421312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dirty="0"/>
              <a:t>Vermont Department of Health Access</a:t>
            </a:r>
          </a:p>
        </p:txBody>
      </p:sp>
    </p:spTree>
    <p:extLst>
      <p:ext uri="{BB962C8B-B14F-4D97-AF65-F5344CB8AC3E}">
        <p14:creationId xmlns:p14="http://schemas.microsoft.com/office/powerpoint/2010/main" val="1968182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87F3F-E95C-47AF-86FD-628C78E22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1924"/>
            <a:ext cx="9352075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waiting room name remains the same. </a:t>
            </a:r>
            <a:br>
              <a:rPr lang="en-US" dirty="0"/>
            </a:br>
            <a:r>
              <a:rPr lang="en-US" dirty="0"/>
              <a:t>A previous session’s link will always work.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20028D-9992-4F89-8A8E-2C0810425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962" y="1366839"/>
            <a:ext cx="9352075" cy="435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64CEE-1C9E-473F-8925-6D620E02032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770688" y="6429375"/>
            <a:ext cx="5421312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dirty="0"/>
              <a:t>Vermont Department of Health Access</a:t>
            </a:r>
          </a:p>
        </p:txBody>
      </p:sp>
    </p:spTree>
    <p:extLst>
      <p:ext uri="{BB962C8B-B14F-4D97-AF65-F5344CB8AC3E}">
        <p14:creationId xmlns:p14="http://schemas.microsoft.com/office/powerpoint/2010/main" val="192982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E0EF6-E435-42F4-9395-01634484D1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4817C3-D3A2-4CFB-BB3E-79CA426EC1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0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F0C3-24C4-49D9-BD6C-2B49995B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ready to use Telemedicine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AFDBA-4777-4DBA-99FC-8B197F12A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Choose a HIPAA compliant platform!</a:t>
            </a:r>
          </a:p>
          <a:p>
            <a:pPr marL="0" indent="0">
              <a:buNone/>
            </a:pPr>
            <a:r>
              <a:rPr lang="en-US" dirty="0"/>
              <a:t>There are many platforms available. The cost and the utility runs the gamut from simple and free to expensive and multi-featured.</a:t>
            </a:r>
          </a:p>
          <a:p>
            <a:pPr marL="0" indent="0">
              <a:buNone/>
            </a:pPr>
            <a:r>
              <a:rPr lang="en-US" dirty="0"/>
              <a:t>Some examples of HIPAA compliant platforms include: HIPAA compliant Zoom (NOT Zoom for Business), </a:t>
            </a:r>
            <a:r>
              <a:rPr lang="en-US" dirty="0" err="1"/>
              <a:t>Vtconnect</a:t>
            </a:r>
            <a:r>
              <a:rPr lang="en-US" dirty="0"/>
              <a:t>, </a:t>
            </a:r>
            <a:r>
              <a:rPr lang="en-US" dirty="0" err="1"/>
              <a:t>Amwell</a:t>
            </a:r>
            <a:r>
              <a:rPr lang="en-US" dirty="0"/>
              <a:t>, Doxy.me, and Chiron. </a:t>
            </a:r>
          </a:p>
          <a:p>
            <a:r>
              <a:rPr lang="en-US" dirty="0">
                <a:highlight>
                  <a:srgbClr val="FFFF00"/>
                </a:highlight>
              </a:rPr>
              <a:t>Medicaid does not have a platform preference. Choose a platform that best suits your needs as </a:t>
            </a:r>
            <a:r>
              <a:rPr lang="en-US">
                <a:highlight>
                  <a:srgbClr val="FFFF00"/>
                </a:highlight>
              </a:rPr>
              <a:t>a provider.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The following slides show how to start using one type of easy to use, free, HIPAA compliant platform.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3406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5B45D-62E2-4BE9-A2C3-12B5F8C09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to Some HIPAA Compliant Telemedicine Platforms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3A1E6-D8A3-4B19-996C-64357ADBC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Chiron: </a:t>
            </a:r>
            <a:r>
              <a:rPr lang="en-US" u="sng" dirty="0">
                <a:hlinkClick r:id="rId2"/>
              </a:rPr>
              <a:t>https://chironhealth.com/</a:t>
            </a:r>
            <a:endParaRPr lang="en-US" dirty="0"/>
          </a:p>
          <a:p>
            <a:r>
              <a:rPr lang="en-US" dirty="0" err="1"/>
              <a:t>VTConnect</a:t>
            </a:r>
            <a:r>
              <a:rPr lang="en-US" dirty="0"/>
              <a:t>: </a:t>
            </a:r>
            <a:r>
              <a:rPr lang="en-US" u="sng" dirty="0">
                <a:hlinkClick r:id="rId3"/>
              </a:rPr>
              <a:t>https://vtconnect.net/</a:t>
            </a:r>
            <a:endParaRPr lang="en-US" dirty="0"/>
          </a:p>
          <a:p>
            <a:r>
              <a:rPr lang="en-US" dirty="0" err="1"/>
              <a:t>Amwell</a:t>
            </a:r>
            <a:r>
              <a:rPr lang="en-US" dirty="0"/>
              <a:t>: </a:t>
            </a:r>
            <a:r>
              <a:rPr lang="en-US" u="sng" dirty="0">
                <a:hlinkClick r:id="rId4"/>
              </a:rPr>
              <a:t>https://amwell.com/</a:t>
            </a:r>
            <a:endParaRPr lang="en-US" dirty="0"/>
          </a:p>
          <a:p>
            <a:r>
              <a:rPr lang="en-US" dirty="0"/>
              <a:t>Doxy.me: </a:t>
            </a:r>
            <a:r>
              <a:rPr lang="en-US" u="sng" dirty="0">
                <a:hlinkClick r:id="rId5"/>
              </a:rPr>
              <a:t>https://doxy.me/</a:t>
            </a:r>
            <a:endParaRPr lang="en-US" dirty="0"/>
          </a:p>
          <a:p>
            <a:r>
              <a:rPr lang="en-US" dirty="0"/>
              <a:t>Zoom: </a:t>
            </a:r>
            <a:r>
              <a:rPr lang="en-US" u="sng" dirty="0">
                <a:hlinkClick r:id="rId6"/>
              </a:rPr>
              <a:t>https://zoom.us/healthcare</a:t>
            </a:r>
            <a:endParaRPr lang="en-US" dirty="0"/>
          </a:p>
          <a:p>
            <a:r>
              <a:rPr lang="en-US" dirty="0"/>
              <a:t>There are many more! Find the one that best suits your needs.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3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27384-7E51-4D8D-8E76-32068609A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" y="146051"/>
            <a:ext cx="9042400" cy="715962"/>
          </a:xfrm>
        </p:spPr>
        <p:txBody>
          <a:bodyPr/>
          <a:lstStyle/>
          <a:p>
            <a:pPr algn="ctr"/>
            <a:r>
              <a:rPr lang="en-US" dirty="0"/>
              <a:t>How to start using Doxy.me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AC94C2-EA88-4ECA-B1FC-049CD66FB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605" y="1066800"/>
            <a:ext cx="1060879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E3BA417-017D-4BDD-BF72-7E2328C478F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770688" y="6429375"/>
            <a:ext cx="5421312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dirty="0"/>
              <a:t>Vermont Department of Health Access</a:t>
            </a:r>
          </a:p>
        </p:txBody>
      </p:sp>
    </p:spTree>
    <p:extLst>
      <p:ext uri="{BB962C8B-B14F-4D97-AF65-F5344CB8AC3E}">
        <p14:creationId xmlns:p14="http://schemas.microsoft.com/office/powerpoint/2010/main" val="2286075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BC59B-5CB8-45F3-95EF-F3588133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up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401984-06FB-48E6-A0EE-E7BDAF1B9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3673" y="1816413"/>
            <a:ext cx="3084654" cy="5041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816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0C3CA-299C-4807-A686-3C62E3D8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46051"/>
            <a:ext cx="904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This is OK! Choose whatever you’d prefer.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A6EAE9-9561-4654-91B5-0E35A1C6E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7830" y="1066800"/>
            <a:ext cx="703634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557A4-2EC9-4643-BF9A-F954C7BFB36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770688" y="6429375"/>
            <a:ext cx="5421312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dirty="0"/>
              <a:t>Vermont Department of Health Access</a:t>
            </a:r>
          </a:p>
        </p:txBody>
      </p:sp>
    </p:spTree>
    <p:extLst>
      <p:ext uri="{BB962C8B-B14F-4D97-AF65-F5344CB8AC3E}">
        <p14:creationId xmlns:p14="http://schemas.microsoft.com/office/powerpoint/2010/main" val="784580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540C2-CE6C-4981-A44A-C88BF300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4" y="156840"/>
            <a:ext cx="9042400" cy="715962"/>
          </a:xfrm>
        </p:spPr>
        <p:txBody>
          <a:bodyPr/>
          <a:lstStyle/>
          <a:p>
            <a:pPr algn="ctr"/>
            <a:r>
              <a:rPr lang="en-US" dirty="0"/>
              <a:t>You now have your own waiting room.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028626-BAAB-4383-A525-4C353CFA7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979" y="1781237"/>
            <a:ext cx="9348042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FF57D-1BD9-4144-A01C-70DF365B86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770688" y="6429375"/>
            <a:ext cx="5421312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dirty="0"/>
              <a:t>Vermont Department of Health Access</a:t>
            </a:r>
          </a:p>
        </p:txBody>
      </p:sp>
    </p:spTree>
    <p:extLst>
      <p:ext uri="{BB962C8B-B14F-4D97-AF65-F5344CB8AC3E}">
        <p14:creationId xmlns:p14="http://schemas.microsoft.com/office/powerpoint/2010/main" val="1557911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4E28E-5CAD-4ECE-923C-BB0146DB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46051"/>
            <a:ext cx="9042400" cy="715962"/>
          </a:xfrm>
        </p:spPr>
        <p:txBody>
          <a:bodyPr/>
          <a:lstStyle/>
          <a:p>
            <a:pPr algn="ctr"/>
            <a:r>
              <a:rPr lang="en-US" dirty="0"/>
              <a:t>Invite your patient.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098C5D-9A09-45E9-B83F-AD1E85A26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786" y="1066800"/>
            <a:ext cx="10722428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F8CF8-6537-46A7-903C-A7A09CC381F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770688" y="6429375"/>
            <a:ext cx="5421312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dirty="0"/>
              <a:t>Vermont Department of Health Access</a:t>
            </a:r>
          </a:p>
        </p:txBody>
      </p:sp>
    </p:spTree>
    <p:extLst>
      <p:ext uri="{BB962C8B-B14F-4D97-AF65-F5344CB8AC3E}">
        <p14:creationId xmlns:p14="http://schemas.microsoft.com/office/powerpoint/2010/main" val="268748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47F4E-61D1-418F-9597-CB31FB845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19214" y="0"/>
            <a:ext cx="10871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Your patient will be brought to this site after clicking the link.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C516D9-3157-4F69-B54A-B09104E37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079" y="1066800"/>
            <a:ext cx="9947841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758A6-D320-4C24-9BC3-33452E11F48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770688" y="6429375"/>
            <a:ext cx="5421312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dirty="0"/>
              <a:t>Vermont Department of Health Access</a:t>
            </a:r>
          </a:p>
        </p:txBody>
      </p:sp>
    </p:spTree>
    <p:extLst>
      <p:ext uri="{BB962C8B-B14F-4D97-AF65-F5344CB8AC3E}">
        <p14:creationId xmlns:p14="http://schemas.microsoft.com/office/powerpoint/2010/main" val="2300153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FA8DAD3861641A9E82AEA26FF269E" ma:contentTypeVersion="4" ma:contentTypeDescription="Create a new document." ma:contentTypeScope="" ma:versionID="eb67c28c78494239fb321fb70b467b6f">
  <xsd:schema xmlns:xsd="http://www.w3.org/2001/XMLSchema" xmlns:xs="http://www.w3.org/2001/XMLSchema" xmlns:p="http://schemas.microsoft.com/office/2006/metadata/properties" xmlns:ns2="858db5b0-fb69-42a4-be41-bfeb9d5778a8" targetNamespace="http://schemas.microsoft.com/office/2006/metadata/properties" ma:root="true" ma:fieldsID="3e98ed8e7d430b462a7facc460321637" ns2:_="">
    <xsd:import namespace="858db5b0-fb69-42a4-be41-bfeb9d5778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8db5b0-fb69-42a4-be41-bfeb9d5778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F181BE-1C56-441E-BD97-1AFD18ED22D9}"/>
</file>

<file path=customXml/itemProps2.xml><?xml version="1.0" encoding="utf-8"?>
<ds:datastoreItem xmlns:ds="http://schemas.openxmlformats.org/officeDocument/2006/customXml" ds:itemID="{4790DA2E-CF3B-4DE3-8342-DC0D16D9B909}"/>
</file>

<file path=customXml/itemProps3.xml><?xml version="1.0" encoding="utf-8"?>
<ds:datastoreItem xmlns:ds="http://schemas.openxmlformats.org/officeDocument/2006/customXml" ds:itemID="{8D18414B-63DF-445F-B5F9-D721C104C223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322</Words>
  <Application>Microsoft Office PowerPoint</Application>
  <PresentationFormat>Widescreen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How to Start Using a TeleHealth Platform</vt:lpstr>
      <vt:lpstr>Getting ready to use Telemedicine</vt:lpstr>
      <vt:lpstr>Links to Some HIPAA Compliant Telemedicine Platforms</vt:lpstr>
      <vt:lpstr>How to start using Doxy.me</vt:lpstr>
      <vt:lpstr>Sign up</vt:lpstr>
      <vt:lpstr>This is OK! Choose whatever you’d prefer.</vt:lpstr>
      <vt:lpstr>You now have your own waiting room.</vt:lpstr>
      <vt:lpstr>Invite your patient.</vt:lpstr>
      <vt:lpstr>Your patient will be brought to this site after clicking the link.</vt:lpstr>
      <vt:lpstr>Hovering over the patient’s name will allow you to  ‘Start Call’</vt:lpstr>
      <vt:lpstr>Click the red button to end the call when finished.</vt:lpstr>
      <vt:lpstr>When returning and you are already signed up:</vt:lpstr>
      <vt:lpstr>Sign back in.</vt:lpstr>
      <vt:lpstr>The waiting room name remains the same.  A previous session’s link will always work.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Start Using a TeleHealth Platform</dc:title>
  <dc:creator>Mason, Susan</dc:creator>
  <cp:lastModifiedBy>Mason, Susan</cp:lastModifiedBy>
  <cp:revision>5</cp:revision>
  <dcterms:created xsi:type="dcterms:W3CDTF">2019-12-05T13:31:46Z</dcterms:created>
  <dcterms:modified xsi:type="dcterms:W3CDTF">2020-03-05T16:14:45Z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0x010100643FA8DAD3861641A9E82AEA26FF269E</vt:lpwstr>
  </property>
</Properties>
</file>