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1"/>
  </p:handoutMasterIdLst>
  <p:sldIdLst>
    <p:sldId id="256" r:id="rId2"/>
    <p:sldId id="260" r:id="rId3"/>
    <p:sldId id="257" r:id="rId4"/>
    <p:sldId id="269" r:id="rId5"/>
    <p:sldId id="270" r:id="rId6"/>
    <p:sldId id="271" r:id="rId7"/>
    <p:sldId id="272" r:id="rId8"/>
    <p:sldId id="273"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D23E"/>
    <a:srgbClr val="007155"/>
    <a:srgbClr val="005E4F"/>
    <a:srgbClr val="D5EE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49"/>
    <p:restoredTop sz="94643"/>
  </p:normalViewPr>
  <p:slideViewPr>
    <p:cSldViewPr snapToGrid="0" snapToObjects="1">
      <p:cViewPr varScale="1">
        <p:scale>
          <a:sx n="124" d="100"/>
          <a:sy n="124" d="100"/>
        </p:scale>
        <p:origin x="224" y="176"/>
      </p:cViewPr>
      <p:guideLst/>
    </p:cSldViewPr>
  </p:slideViewPr>
  <p:notesTextViewPr>
    <p:cViewPr>
      <p:scale>
        <a:sx n="1" d="1"/>
        <a:sy n="1" d="1"/>
      </p:scale>
      <p:origin x="0" y="0"/>
    </p:cViewPr>
  </p:notesTextViewPr>
  <p:notesViewPr>
    <p:cSldViewPr snapToGrid="0" snapToObjects="1">
      <p:cViewPr varScale="1">
        <p:scale>
          <a:sx n="144" d="100"/>
          <a:sy n="144" d="100"/>
        </p:scale>
        <p:origin x="3360"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9E08F3-DAE0-ED4E-9484-82BE30136308}" type="datetimeFigureOut">
              <a:rPr lang="en-US" smtClean="0"/>
              <a:t>1/27/21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896E63-DF5E-3E47-BC18-EF55745D7A1D}" type="slidenum">
              <a:rPr lang="en-US" smtClean="0"/>
              <a:t>‹#›</a:t>
            </a:fld>
            <a:endParaRPr lang="en-US"/>
          </a:p>
        </p:txBody>
      </p:sp>
    </p:spTree>
    <p:extLst>
      <p:ext uri="{BB962C8B-B14F-4D97-AF65-F5344CB8AC3E}">
        <p14:creationId xmlns:p14="http://schemas.microsoft.com/office/powerpoint/2010/main" val="10397696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9496" y="2637692"/>
            <a:ext cx="5216535" cy="1266796"/>
          </a:xfrm>
        </p:spPr>
        <p:txBody>
          <a:bodyPr anchor="b">
            <a:normAutofit/>
          </a:bodyPr>
          <a:lstStyle>
            <a:lvl1pPr algn="l">
              <a:defRPr sz="4000" baseline="0">
                <a:solidFill>
                  <a:schemeClr val="bg1"/>
                </a:solidFill>
              </a:defRPr>
            </a:lvl1pPr>
          </a:lstStyle>
          <a:p>
            <a:r>
              <a:rPr lang="en-US" dirty="0"/>
              <a:t>Click to edit title copy here</a:t>
            </a:r>
          </a:p>
        </p:txBody>
      </p:sp>
      <p:sp>
        <p:nvSpPr>
          <p:cNvPr id="3" name="Subtitle 2"/>
          <p:cNvSpPr>
            <a:spLocks noGrp="1"/>
          </p:cNvSpPr>
          <p:nvPr>
            <p:ph type="subTitle" idx="1" hasCustomPrompt="1"/>
          </p:nvPr>
        </p:nvSpPr>
        <p:spPr>
          <a:xfrm>
            <a:off x="8160578" y="2637692"/>
            <a:ext cx="3630168" cy="1858337"/>
          </a:xfrm>
        </p:spPr>
        <p:txBody>
          <a:bodyPr/>
          <a:lstStyle>
            <a:lvl1pPr marL="0" marR="0" indent="0" algn="l" defTabSz="914400" rtl="0" eaLnBrk="1" fontAlgn="auto" latinLnBrk="0" hangingPunct="1">
              <a:lnSpc>
                <a:spcPct val="100000"/>
              </a:lnSpc>
              <a:spcBef>
                <a:spcPts val="1000"/>
              </a:spcBef>
              <a:spcAft>
                <a:spcPts val="600"/>
              </a:spcAft>
              <a:buClrTx/>
              <a:buSzTx/>
              <a:buFont typeface="Arial"/>
              <a:buNone/>
              <a:tabLst/>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text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a:p>
            <a:endParaRPr lang="en-US" dirty="0"/>
          </a:p>
        </p:txBody>
      </p:sp>
      <p:pic>
        <p:nvPicPr>
          <p:cNvPr id="4" name="Picture 3"/>
          <p:cNvPicPr>
            <a:picLocks noChangeAspect="1"/>
          </p:cNvPicPr>
          <p:nvPr userDrawn="1"/>
        </p:nvPicPr>
        <p:blipFill>
          <a:blip r:embed="rId3"/>
          <a:stretch>
            <a:fillRect/>
          </a:stretch>
        </p:blipFill>
        <p:spPr>
          <a:xfrm>
            <a:off x="8296255" y="5489511"/>
            <a:ext cx="3541266" cy="905341"/>
          </a:xfrm>
          <a:prstGeom prst="rect">
            <a:avLst/>
          </a:prstGeom>
        </p:spPr>
      </p:pic>
    </p:spTree>
    <p:extLst>
      <p:ext uri="{BB962C8B-B14F-4D97-AF65-F5344CB8AC3E}">
        <p14:creationId xmlns:p14="http://schemas.microsoft.com/office/powerpoint/2010/main" val="1025662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rot="5400000">
            <a:off x="-883243" y="2197429"/>
            <a:ext cx="3784487" cy="1189242"/>
          </a:xfrm>
        </p:spPr>
        <p:txBody>
          <a:bodyPr/>
          <a:lstStyle/>
          <a:p>
            <a:r>
              <a:rPr lang="en-US"/>
              <a:t>Click to edit Master title style</a:t>
            </a:r>
            <a:endParaRPr lang="en-US" dirty="0"/>
          </a:p>
        </p:txBody>
      </p:sp>
      <p:sp>
        <p:nvSpPr>
          <p:cNvPr id="9" name="Text Placeholder 2"/>
          <p:cNvSpPr>
            <a:spLocks noGrp="1"/>
          </p:cNvSpPr>
          <p:nvPr>
            <p:ph idx="1"/>
          </p:nvPr>
        </p:nvSpPr>
        <p:spPr>
          <a:xfrm>
            <a:off x="5687696" y="899806"/>
            <a:ext cx="536493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3"/>
          <p:cNvSpPr>
            <a:spLocks noGrp="1"/>
          </p:cNvSpPr>
          <p:nvPr>
            <p:ph type="pic" sz="quarter" idx="11"/>
          </p:nvPr>
        </p:nvSpPr>
        <p:spPr>
          <a:xfrm>
            <a:off x="1828800" y="3482623"/>
            <a:ext cx="3611140" cy="2466622"/>
          </a:xfrm>
        </p:spPr>
        <p:txBody>
          <a:bodyPr/>
          <a:lstStyle/>
          <a:p>
            <a:r>
              <a:rPr lang="en-US"/>
              <a:t>Click icon to add picture</a:t>
            </a:r>
          </a:p>
        </p:txBody>
      </p:sp>
      <p:sp>
        <p:nvSpPr>
          <p:cNvPr id="12" name="Picture Placeholder 3"/>
          <p:cNvSpPr>
            <a:spLocks noGrp="1"/>
          </p:cNvSpPr>
          <p:nvPr>
            <p:ph type="pic" sz="quarter" idx="12"/>
          </p:nvPr>
        </p:nvSpPr>
        <p:spPr>
          <a:xfrm>
            <a:off x="1828800" y="899806"/>
            <a:ext cx="3611140" cy="2466622"/>
          </a:xfrm>
        </p:spPr>
        <p:txBody>
          <a:bodyPr/>
          <a:lstStyle/>
          <a:p>
            <a:r>
              <a:rPr lang="en-US"/>
              <a:t>Click icon to add picture</a:t>
            </a:r>
          </a:p>
        </p:txBody>
      </p:sp>
      <p:sp>
        <p:nvSpPr>
          <p:cNvPr id="14" name="TextBox 13"/>
          <p:cNvSpPr txBox="1"/>
          <p:nvPr userDrawn="1"/>
        </p:nvSpPr>
        <p:spPr>
          <a:xfrm>
            <a:off x="414379" y="6334825"/>
            <a:ext cx="5926667" cy="323165"/>
          </a:xfrm>
          <a:prstGeom prst="rect">
            <a:avLst/>
          </a:prstGeom>
          <a:noFill/>
        </p:spPr>
        <p:txBody>
          <a:bodyPr wrap="square" rtlCol="0">
            <a:spAutoFit/>
          </a:bodyPr>
          <a:lstStyle/>
          <a:p>
            <a:r>
              <a:rPr lang="en-US" sz="1500" dirty="0">
                <a:latin typeface="Century Gothic" charset="0"/>
              </a:rPr>
              <a:t>Click</a:t>
            </a:r>
            <a:r>
              <a:rPr lang="en-US" sz="1500" baseline="0" dirty="0">
                <a:latin typeface="Century Gothic" charset="0"/>
              </a:rPr>
              <a:t> to edit text.</a:t>
            </a:r>
            <a:endParaRPr lang="en-US" sz="1500" dirty="0">
              <a:latin typeface="Century Gothic" charset="0"/>
            </a:endParaRPr>
          </a:p>
        </p:txBody>
      </p:sp>
    </p:spTree>
    <p:extLst>
      <p:ext uri="{BB962C8B-B14F-4D97-AF65-F5344CB8AC3E}">
        <p14:creationId xmlns:p14="http://schemas.microsoft.com/office/powerpoint/2010/main" val="335559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Content 1- one column w/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a:t>Click to edit title copy</a:t>
            </a:r>
          </a:p>
        </p:txBody>
      </p:sp>
      <p:sp>
        <p:nvSpPr>
          <p:cNvPr id="10"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9406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Content 1- two column w/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a:t>Click to edit title copy</a:t>
            </a:r>
          </a:p>
        </p:txBody>
      </p:sp>
      <p:sp>
        <p:nvSpPr>
          <p:cNvPr id="4" name="Text Placeholder 2"/>
          <p:cNvSpPr>
            <a:spLocks noGrp="1"/>
          </p:cNvSpPr>
          <p:nvPr>
            <p:ph idx="1" hasCustomPrompt="1"/>
          </p:nvPr>
        </p:nvSpPr>
        <p:spPr>
          <a:xfrm>
            <a:off x="573023" y="2291969"/>
            <a:ext cx="5054053"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idx="10" hasCustomPrompt="1"/>
          </p:nvPr>
        </p:nvSpPr>
        <p:spPr>
          <a:xfrm>
            <a:off x="6034571" y="2291969"/>
            <a:ext cx="5054053"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6946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Content 1- two column w/chart+logo&#10;Title + Content 1- two column w/chart+logo&#10;Title + Content 1- two column w/chart+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p>
            <a:r>
              <a:rPr lang="en-US" dirty="0"/>
              <a:t>Click to edit title copy</a:t>
            </a:r>
          </a:p>
        </p:txBody>
      </p:sp>
      <p:sp>
        <p:nvSpPr>
          <p:cNvPr id="5" name="Content Placeholder 6"/>
          <p:cNvSpPr>
            <a:spLocks noGrp="1"/>
          </p:cNvSpPr>
          <p:nvPr>
            <p:ph sz="quarter" idx="10" hasCustomPrompt="1"/>
          </p:nvPr>
        </p:nvSpPr>
        <p:spPr>
          <a:xfrm>
            <a:off x="573024" y="2427288"/>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hart Placeholder 8"/>
          <p:cNvSpPr>
            <a:spLocks noGrp="1"/>
          </p:cNvSpPr>
          <p:nvPr>
            <p:ph type="chart" sz="quarter" idx="11"/>
          </p:nvPr>
        </p:nvSpPr>
        <p:spPr>
          <a:xfrm>
            <a:off x="4436533" y="2427288"/>
            <a:ext cx="6652155" cy="3575050"/>
          </a:xfrm>
        </p:spPr>
        <p:txBody>
          <a:bodyPr/>
          <a:lstStyle/>
          <a:p>
            <a:r>
              <a:rPr lang="en-US"/>
              <a:t>Click icon to add chart</a:t>
            </a:r>
          </a:p>
        </p:txBody>
      </p:sp>
    </p:spTree>
    <p:extLst>
      <p:ext uri="{BB962C8B-B14F-4D97-AF65-F5344CB8AC3E}">
        <p14:creationId xmlns:p14="http://schemas.microsoft.com/office/powerpoint/2010/main" val="1815859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title" hasCustomPrompt="1"/>
          </p:nvPr>
        </p:nvSpPr>
        <p:spPr>
          <a:xfrm>
            <a:off x="573024" y="831469"/>
            <a:ext cx="10515600" cy="1325563"/>
          </a:xfrm>
        </p:spPr>
        <p:txBody>
          <a:bodyPr/>
          <a:lstStyle>
            <a:lvl1pPr>
              <a:defRPr baseline="0"/>
            </a:lvl1pPr>
          </a:lstStyle>
          <a:p>
            <a:r>
              <a:rPr lang="en-US" dirty="0"/>
              <a:t>Click to edit title copy</a:t>
            </a:r>
          </a:p>
        </p:txBody>
      </p:sp>
      <p:sp>
        <p:nvSpPr>
          <p:cNvPr id="8" name="Content Placeholder 6"/>
          <p:cNvSpPr>
            <a:spLocks noGrp="1"/>
          </p:cNvSpPr>
          <p:nvPr>
            <p:ph sz="quarter" idx="10" hasCustomPrompt="1"/>
          </p:nvPr>
        </p:nvSpPr>
        <p:spPr>
          <a:xfrm>
            <a:off x="573024" y="2306973"/>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5" name="Table 4"/>
          <p:cNvGraphicFramePr>
            <a:graphicFrameLocks noGrp="1"/>
          </p:cNvGraphicFramePr>
          <p:nvPr userDrawn="1">
            <p:extLst>
              <p:ext uri="{D42A27DB-BD31-4B8C-83A1-F6EECF244321}">
                <p14:modId xmlns:p14="http://schemas.microsoft.com/office/powerpoint/2010/main" val="276980634"/>
              </p:ext>
            </p:extLst>
          </p:nvPr>
        </p:nvGraphicFramePr>
        <p:xfrm>
          <a:off x="4384905" y="2298079"/>
          <a:ext cx="5921850" cy="3665885"/>
        </p:xfrm>
        <a:graphic>
          <a:graphicData uri="http://schemas.openxmlformats.org/drawingml/2006/table">
            <a:tbl>
              <a:tblPr firstRow="1" bandRow="1">
                <a:tableStyleId>{5940675A-B579-460E-94D1-54222C63F5DA}</a:tableStyleId>
              </a:tblPr>
              <a:tblGrid>
                <a:gridCol w="1973950">
                  <a:extLst>
                    <a:ext uri="{9D8B030D-6E8A-4147-A177-3AD203B41FA5}">
                      <a16:colId xmlns:a16="http://schemas.microsoft.com/office/drawing/2014/main" val="20000"/>
                    </a:ext>
                  </a:extLst>
                </a:gridCol>
                <a:gridCol w="1973950">
                  <a:extLst>
                    <a:ext uri="{9D8B030D-6E8A-4147-A177-3AD203B41FA5}">
                      <a16:colId xmlns:a16="http://schemas.microsoft.com/office/drawing/2014/main" val="20001"/>
                    </a:ext>
                  </a:extLst>
                </a:gridCol>
                <a:gridCol w="1973950">
                  <a:extLst>
                    <a:ext uri="{9D8B030D-6E8A-4147-A177-3AD203B41FA5}">
                      <a16:colId xmlns:a16="http://schemas.microsoft.com/office/drawing/2014/main" val="20002"/>
                    </a:ext>
                  </a:extLst>
                </a:gridCol>
              </a:tblGrid>
              <a:tr h="733177">
                <a:tc>
                  <a:txBody>
                    <a:bodyPr/>
                    <a:lstStyle/>
                    <a:p>
                      <a:endParaRPr lang="en-US" sz="1400" dirty="0"/>
                    </a:p>
                  </a:txBody>
                  <a:tcPr marL="73587" marR="73587" marT="36794" marB="36794"/>
                </a:tc>
                <a:tc>
                  <a:txBody>
                    <a:bodyPr/>
                    <a:lstStyle/>
                    <a:p>
                      <a:endParaRPr lang="en-US" sz="1400" dirty="0">
                        <a:solidFill>
                          <a:schemeClr val="bg2">
                            <a:lumMod val="25000"/>
                          </a:schemeClr>
                        </a:solidFill>
                      </a:endParaRPr>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0"/>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1"/>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2"/>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a:p>
                  </a:txBody>
                  <a:tcPr marL="73587" marR="73587" marT="36794" marB="36794"/>
                </a:tc>
                <a:extLst>
                  <a:ext uri="{0D108BD9-81ED-4DB2-BD59-A6C34878D82A}">
                    <a16:rowId xmlns:a16="http://schemas.microsoft.com/office/drawing/2014/main" val="10003"/>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9267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p:nvPr>
        </p:nvSpPr>
        <p:spPr>
          <a:xfrm rot="5400000">
            <a:off x="-883243" y="2197429"/>
            <a:ext cx="3784487" cy="1189242"/>
          </a:xfrm>
        </p:spPr>
        <p:txBody>
          <a:bodyPr/>
          <a:lstStyle/>
          <a:p>
            <a:r>
              <a:rPr lang="en-US"/>
              <a:t>Click to edit Master title style</a:t>
            </a:r>
            <a:endParaRPr lang="en-US" dirty="0"/>
          </a:p>
        </p:txBody>
      </p:sp>
      <p:sp>
        <p:nvSpPr>
          <p:cNvPr id="5" name="Picture Placeholder 3"/>
          <p:cNvSpPr>
            <a:spLocks noGrp="1"/>
          </p:cNvSpPr>
          <p:nvPr>
            <p:ph type="pic" sz="quarter" idx="11"/>
          </p:nvPr>
        </p:nvSpPr>
        <p:spPr>
          <a:xfrm>
            <a:off x="1828800" y="3482623"/>
            <a:ext cx="3611140" cy="2466622"/>
          </a:xfrm>
        </p:spPr>
        <p:txBody>
          <a:bodyPr/>
          <a:lstStyle/>
          <a:p>
            <a:r>
              <a:rPr lang="en-US"/>
              <a:t>Click icon to add picture</a:t>
            </a:r>
          </a:p>
        </p:txBody>
      </p:sp>
      <p:sp>
        <p:nvSpPr>
          <p:cNvPr id="6" name="Picture Placeholder 3"/>
          <p:cNvSpPr>
            <a:spLocks noGrp="1"/>
          </p:cNvSpPr>
          <p:nvPr>
            <p:ph type="pic" sz="quarter" idx="12"/>
          </p:nvPr>
        </p:nvSpPr>
        <p:spPr>
          <a:xfrm>
            <a:off x="1828800" y="899806"/>
            <a:ext cx="3611140" cy="2466622"/>
          </a:xfrm>
        </p:spPr>
        <p:txBody>
          <a:bodyPr/>
          <a:lstStyle/>
          <a:p>
            <a:r>
              <a:rPr lang="en-US"/>
              <a:t>Click icon to add picture</a:t>
            </a:r>
          </a:p>
        </p:txBody>
      </p:sp>
      <p:sp>
        <p:nvSpPr>
          <p:cNvPr id="7" name="TextBox 6"/>
          <p:cNvSpPr txBox="1"/>
          <p:nvPr userDrawn="1"/>
        </p:nvSpPr>
        <p:spPr>
          <a:xfrm>
            <a:off x="414379" y="6334825"/>
            <a:ext cx="5926667" cy="323165"/>
          </a:xfrm>
          <a:prstGeom prst="rect">
            <a:avLst/>
          </a:prstGeom>
          <a:noFill/>
        </p:spPr>
        <p:txBody>
          <a:bodyPr wrap="square" rtlCol="0">
            <a:spAutoFit/>
          </a:bodyPr>
          <a:lstStyle/>
          <a:p>
            <a:r>
              <a:rPr lang="en-US" sz="1500" dirty="0">
                <a:latin typeface="Century Gothic" charset="0"/>
              </a:rPr>
              <a:t>Click</a:t>
            </a:r>
            <a:r>
              <a:rPr lang="en-US" sz="1500" baseline="0" dirty="0">
                <a:latin typeface="Century Gothic" charset="0"/>
              </a:rPr>
              <a:t> to edit text.</a:t>
            </a:r>
            <a:endParaRPr lang="en-US" sz="1500" dirty="0">
              <a:latin typeface="Century Gothic" charset="0"/>
            </a:endParaRPr>
          </a:p>
        </p:txBody>
      </p:sp>
      <p:sp>
        <p:nvSpPr>
          <p:cNvPr id="10" name="Text Placeholder 2"/>
          <p:cNvSpPr>
            <a:spLocks noGrp="1"/>
          </p:cNvSpPr>
          <p:nvPr>
            <p:ph idx="1"/>
          </p:nvPr>
        </p:nvSpPr>
        <p:spPr>
          <a:xfrm>
            <a:off x="5665119" y="899805"/>
            <a:ext cx="5236430" cy="50494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850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Content 1- one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9688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Content 1- two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a:t>Click to edit title copy</a:t>
            </a:r>
          </a:p>
        </p:txBody>
      </p:sp>
      <p:sp>
        <p:nvSpPr>
          <p:cNvPr id="6" name="Text Placeholder 2"/>
          <p:cNvSpPr>
            <a:spLocks noGrp="1"/>
          </p:cNvSpPr>
          <p:nvPr>
            <p:ph idx="11" hasCustomPrompt="1"/>
          </p:nvPr>
        </p:nvSpPr>
        <p:spPr>
          <a:xfrm>
            <a:off x="573024" y="2291969"/>
            <a:ext cx="5054052" cy="3757139"/>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idx="12" hasCustomPrompt="1"/>
          </p:nvPr>
        </p:nvSpPr>
        <p:spPr>
          <a:xfrm>
            <a:off x="6034572" y="2291968"/>
            <a:ext cx="5054052" cy="3757139"/>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5204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Content 1- two column w/chart+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lvl1pPr>
              <a:defRPr baseline="0"/>
            </a:lvl1pPr>
          </a:lstStyle>
          <a:p>
            <a:r>
              <a:rPr lang="en-US" dirty="0"/>
              <a:t>Click to edit title copy</a:t>
            </a:r>
          </a:p>
        </p:txBody>
      </p:sp>
      <p:sp>
        <p:nvSpPr>
          <p:cNvPr id="7" name="Content Placeholder 6"/>
          <p:cNvSpPr>
            <a:spLocks noGrp="1"/>
          </p:cNvSpPr>
          <p:nvPr>
            <p:ph sz="quarter" idx="10" hasCustomPrompt="1"/>
          </p:nvPr>
        </p:nvSpPr>
        <p:spPr>
          <a:xfrm>
            <a:off x="573024" y="2306973"/>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hart Placeholder 8"/>
          <p:cNvSpPr>
            <a:spLocks noGrp="1"/>
          </p:cNvSpPr>
          <p:nvPr>
            <p:ph type="chart" sz="quarter" idx="11"/>
          </p:nvPr>
        </p:nvSpPr>
        <p:spPr>
          <a:xfrm>
            <a:off x="4470399" y="2306973"/>
            <a:ext cx="6652155" cy="3575050"/>
          </a:xfrm>
        </p:spPr>
        <p:txBody>
          <a:bodyPr/>
          <a:lstStyle/>
          <a:p>
            <a:r>
              <a:rPr lang="en-US"/>
              <a:t>Click icon to add chart</a:t>
            </a:r>
          </a:p>
        </p:txBody>
      </p:sp>
    </p:spTree>
    <p:extLst>
      <p:ext uri="{BB962C8B-B14F-4D97-AF65-F5344CB8AC3E}">
        <p14:creationId xmlns:p14="http://schemas.microsoft.com/office/powerpoint/2010/main" val="996497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lvl1pPr>
              <a:defRPr baseline="0"/>
            </a:lvl1pPr>
          </a:lstStyle>
          <a:p>
            <a:r>
              <a:rPr lang="en-US" dirty="0"/>
              <a:t>Click to edit title copy</a:t>
            </a:r>
          </a:p>
        </p:txBody>
      </p:sp>
      <p:sp>
        <p:nvSpPr>
          <p:cNvPr id="5" name="Content Placeholder 6"/>
          <p:cNvSpPr>
            <a:spLocks noGrp="1"/>
          </p:cNvSpPr>
          <p:nvPr>
            <p:ph sz="quarter" idx="10" hasCustomPrompt="1"/>
          </p:nvPr>
        </p:nvSpPr>
        <p:spPr>
          <a:xfrm>
            <a:off x="573024" y="2306973"/>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6" name="Table 5"/>
          <p:cNvGraphicFramePr>
            <a:graphicFrameLocks noGrp="1"/>
          </p:cNvGraphicFramePr>
          <p:nvPr userDrawn="1">
            <p:extLst>
              <p:ext uri="{D42A27DB-BD31-4B8C-83A1-F6EECF244321}">
                <p14:modId xmlns:p14="http://schemas.microsoft.com/office/powerpoint/2010/main" val="855197652"/>
              </p:ext>
            </p:extLst>
          </p:nvPr>
        </p:nvGraphicFramePr>
        <p:xfrm>
          <a:off x="4384905" y="2298079"/>
          <a:ext cx="5921850" cy="3665885"/>
        </p:xfrm>
        <a:graphic>
          <a:graphicData uri="http://schemas.openxmlformats.org/drawingml/2006/table">
            <a:tbl>
              <a:tblPr firstRow="1" bandRow="1">
                <a:tableStyleId>{5940675A-B579-460E-94D1-54222C63F5DA}</a:tableStyleId>
              </a:tblPr>
              <a:tblGrid>
                <a:gridCol w="1973950">
                  <a:extLst>
                    <a:ext uri="{9D8B030D-6E8A-4147-A177-3AD203B41FA5}">
                      <a16:colId xmlns:a16="http://schemas.microsoft.com/office/drawing/2014/main" val="20000"/>
                    </a:ext>
                  </a:extLst>
                </a:gridCol>
                <a:gridCol w="1973950">
                  <a:extLst>
                    <a:ext uri="{9D8B030D-6E8A-4147-A177-3AD203B41FA5}">
                      <a16:colId xmlns:a16="http://schemas.microsoft.com/office/drawing/2014/main" val="20001"/>
                    </a:ext>
                  </a:extLst>
                </a:gridCol>
                <a:gridCol w="1973950">
                  <a:extLst>
                    <a:ext uri="{9D8B030D-6E8A-4147-A177-3AD203B41FA5}">
                      <a16:colId xmlns:a16="http://schemas.microsoft.com/office/drawing/2014/main" val="20002"/>
                    </a:ext>
                  </a:extLst>
                </a:gridCol>
              </a:tblGrid>
              <a:tr h="733177">
                <a:tc>
                  <a:txBody>
                    <a:bodyPr/>
                    <a:lstStyle/>
                    <a:p>
                      <a:endParaRPr lang="en-US" sz="1400" dirty="0"/>
                    </a:p>
                  </a:txBody>
                  <a:tcPr marL="73587" marR="73587" marT="36794" marB="36794"/>
                </a:tc>
                <a:tc>
                  <a:txBody>
                    <a:bodyPr/>
                    <a:lstStyle/>
                    <a:p>
                      <a:endParaRPr lang="en-US" sz="1400" dirty="0">
                        <a:solidFill>
                          <a:schemeClr val="bg2">
                            <a:lumMod val="25000"/>
                          </a:schemeClr>
                        </a:solidFill>
                      </a:endParaRPr>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0"/>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1"/>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2"/>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a:p>
                  </a:txBody>
                  <a:tcPr marL="73587" marR="73587" marT="36794" marB="36794"/>
                </a:tc>
                <a:extLst>
                  <a:ext uri="{0D108BD9-81ED-4DB2-BD59-A6C34878D82A}">
                    <a16:rowId xmlns:a16="http://schemas.microsoft.com/office/drawing/2014/main" val="10003"/>
                  </a:ext>
                </a:extLst>
              </a:tr>
              <a:tr h="733177">
                <a:tc>
                  <a:txBody>
                    <a:bodyPr/>
                    <a:lstStyle/>
                    <a:p>
                      <a:endParaRPr lang="en-US" sz="1400" dirty="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42982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a:ln>
            <a:solidFill>
              <a:schemeClr val="accent1"/>
            </a:solidFill>
          </a:ln>
        </p:spPr>
      </p:pic>
      <p:sp>
        <p:nvSpPr>
          <p:cNvPr id="2" name="Title 1"/>
          <p:cNvSpPr>
            <a:spLocks noGrp="1"/>
          </p:cNvSpPr>
          <p:nvPr>
            <p:ph type="title" hasCustomPrompt="1"/>
          </p:nvPr>
        </p:nvSpPr>
        <p:spPr>
          <a:xfrm>
            <a:off x="0" y="2674302"/>
            <a:ext cx="12192000" cy="1509395"/>
          </a:xfrm>
        </p:spPr>
        <p:txBody>
          <a:bodyPr>
            <a:noAutofit/>
          </a:bodyPr>
          <a:lstStyle>
            <a:lvl1pPr algn="ctr">
              <a:defRPr sz="14000" baseline="0">
                <a:solidFill>
                  <a:schemeClr val="bg1"/>
                </a:solidFill>
              </a:defRPr>
            </a:lvl1pPr>
          </a:lstStyle>
          <a:p>
            <a:r>
              <a:rPr lang="en-US" dirty="0"/>
              <a:t>Welcome</a:t>
            </a:r>
          </a:p>
        </p:txBody>
      </p:sp>
      <p:sp>
        <p:nvSpPr>
          <p:cNvPr id="6" name="Rectangle 5"/>
          <p:cNvSpPr/>
          <p:nvPr userDrawn="1"/>
        </p:nvSpPr>
        <p:spPr>
          <a:xfrm>
            <a:off x="5788036" y="1890231"/>
            <a:ext cx="615929" cy="161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1"/>
              </a:solidFill>
            </a:endParaRPr>
          </a:p>
        </p:txBody>
      </p:sp>
      <p:sp>
        <p:nvSpPr>
          <p:cNvPr id="7" name="Rectangle 6"/>
          <p:cNvSpPr/>
          <p:nvPr userDrawn="1"/>
        </p:nvSpPr>
        <p:spPr>
          <a:xfrm>
            <a:off x="5788036" y="4806461"/>
            <a:ext cx="615929" cy="161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1"/>
              </a:solidFill>
            </a:endParaRPr>
          </a:p>
        </p:txBody>
      </p:sp>
      <p:pic>
        <p:nvPicPr>
          <p:cNvPr id="3" name="Picture 2"/>
          <p:cNvPicPr>
            <a:picLocks noChangeAspect="1"/>
          </p:cNvPicPr>
          <p:nvPr userDrawn="1"/>
        </p:nvPicPr>
        <p:blipFill>
          <a:blip r:embed="rId3"/>
          <a:stretch>
            <a:fillRect/>
          </a:stretch>
        </p:blipFill>
        <p:spPr>
          <a:xfrm>
            <a:off x="8366441" y="5769421"/>
            <a:ext cx="3400442" cy="869338"/>
          </a:xfrm>
          <a:prstGeom prst="rect">
            <a:avLst/>
          </a:prstGeom>
        </p:spPr>
      </p:pic>
    </p:spTree>
    <p:extLst>
      <p:ext uri="{BB962C8B-B14F-4D97-AF65-F5344CB8AC3E}">
        <p14:creationId xmlns:p14="http://schemas.microsoft.com/office/powerpoint/2010/main" val="1452390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p:nvPr>
        </p:nvSpPr>
        <p:spPr>
          <a:xfrm rot="5400000">
            <a:off x="-883243" y="2197429"/>
            <a:ext cx="3784487" cy="1189242"/>
          </a:xfrm>
        </p:spPr>
        <p:txBody>
          <a:bodyPr/>
          <a:lstStyle/>
          <a:p>
            <a:r>
              <a:rPr lang="en-US"/>
              <a:t>Click to edit Master title style</a:t>
            </a:r>
            <a:endParaRPr lang="en-US" dirty="0"/>
          </a:p>
        </p:txBody>
      </p:sp>
      <p:sp>
        <p:nvSpPr>
          <p:cNvPr id="5" name="Picture Placeholder 3"/>
          <p:cNvSpPr>
            <a:spLocks noGrp="1"/>
          </p:cNvSpPr>
          <p:nvPr>
            <p:ph type="pic" sz="quarter" idx="11"/>
          </p:nvPr>
        </p:nvSpPr>
        <p:spPr>
          <a:xfrm>
            <a:off x="1828800" y="3482623"/>
            <a:ext cx="3611140" cy="2466622"/>
          </a:xfrm>
        </p:spPr>
        <p:txBody>
          <a:bodyPr/>
          <a:lstStyle/>
          <a:p>
            <a:r>
              <a:rPr lang="en-US"/>
              <a:t>Click icon to add picture</a:t>
            </a:r>
          </a:p>
        </p:txBody>
      </p:sp>
      <p:sp>
        <p:nvSpPr>
          <p:cNvPr id="6" name="Picture Placeholder 3"/>
          <p:cNvSpPr>
            <a:spLocks noGrp="1"/>
          </p:cNvSpPr>
          <p:nvPr>
            <p:ph type="pic" sz="quarter" idx="12"/>
          </p:nvPr>
        </p:nvSpPr>
        <p:spPr>
          <a:xfrm>
            <a:off x="1828800" y="899806"/>
            <a:ext cx="3611140" cy="2466622"/>
          </a:xfrm>
        </p:spPr>
        <p:txBody>
          <a:bodyPr/>
          <a:lstStyle/>
          <a:p>
            <a:r>
              <a:rPr lang="en-US"/>
              <a:t>Click icon to add picture</a:t>
            </a:r>
          </a:p>
        </p:txBody>
      </p:sp>
      <p:sp>
        <p:nvSpPr>
          <p:cNvPr id="7" name="TextBox 6"/>
          <p:cNvSpPr txBox="1"/>
          <p:nvPr userDrawn="1"/>
        </p:nvSpPr>
        <p:spPr>
          <a:xfrm>
            <a:off x="414379" y="6334825"/>
            <a:ext cx="5926667" cy="323165"/>
          </a:xfrm>
          <a:prstGeom prst="rect">
            <a:avLst/>
          </a:prstGeom>
          <a:noFill/>
        </p:spPr>
        <p:txBody>
          <a:bodyPr wrap="square" rtlCol="0">
            <a:spAutoFit/>
          </a:bodyPr>
          <a:lstStyle/>
          <a:p>
            <a:r>
              <a:rPr lang="en-US" sz="1500" dirty="0">
                <a:latin typeface="Century Gothic" charset="0"/>
              </a:rPr>
              <a:t>Click</a:t>
            </a:r>
            <a:r>
              <a:rPr lang="en-US" sz="1500" baseline="0" dirty="0">
                <a:latin typeface="Century Gothic" charset="0"/>
              </a:rPr>
              <a:t> to edit text.</a:t>
            </a:r>
            <a:endParaRPr lang="en-US" sz="1500" dirty="0">
              <a:latin typeface="Century Gothic" charset="0"/>
            </a:endParaRPr>
          </a:p>
        </p:txBody>
      </p:sp>
      <p:sp>
        <p:nvSpPr>
          <p:cNvPr id="10" name="Text Placeholder 2"/>
          <p:cNvSpPr>
            <a:spLocks noGrp="1"/>
          </p:cNvSpPr>
          <p:nvPr>
            <p:ph idx="1"/>
          </p:nvPr>
        </p:nvSpPr>
        <p:spPr>
          <a:xfrm>
            <a:off x="5665118" y="899805"/>
            <a:ext cx="4892046" cy="50494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88521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Content 2- one colum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p>
            <a:r>
              <a:rPr lang="en-US" dirty="0"/>
              <a:t>Click to edit title copy</a:t>
            </a:r>
          </a:p>
        </p:txBody>
      </p:sp>
      <p:sp>
        <p:nvSpPr>
          <p:cNvPr id="7"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3129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Content 2- two colum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p>
            <a:r>
              <a:rPr lang="en-US" dirty="0"/>
              <a:t>Click to edit title copy</a:t>
            </a:r>
          </a:p>
        </p:txBody>
      </p:sp>
      <p:sp>
        <p:nvSpPr>
          <p:cNvPr id="8" name="Text Placeholder 2"/>
          <p:cNvSpPr>
            <a:spLocks noGrp="1"/>
          </p:cNvSpPr>
          <p:nvPr>
            <p:ph idx="10" hasCustomPrompt="1"/>
          </p:nvPr>
        </p:nvSpPr>
        <p:spPr>
          <a:xfrm>
            <a:off x="573024" y="2291969"/>
            <a:ext cx="5054053"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p:cNvSpPr>
            <a:spLocks noGrp="1"/>
          </p:cNvSpPr>
          <p:nvPr>
            <p:ph idx="11" hasCustomPrompt="1"/>
          </p:nvPr>
        </p:nvSpPr>
        <p:spPr>
          <a:xfrm>
            <a:off x="6034571" y="2291969"/>
            <a:ext cx="5054053"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725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Content 2- one column w/char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p>
            <a:r>
              <a:rPr lang="en-US" dirty="0"/>
              <a:t>Click to edit title copy</a:t>
            </a:r>
          </a:p>
        </p:txBody>
      </p:sp>
      <p:sp>
        <p:nvSpPr>
          <p:cNvPr id="7" name="Content Placeholder 6"/>
          <p:cNvSpPr>
            <a:spLocks noGrp="1"/>
          </p:cNvSpPr>
          <p:nvPr>
            <p:ph sz="quarter" idx="10" hasCustomPrompt="1"/>
          </p:nvPr>
        </p:nvSpPr>
        <p:spPr>
          <a:xfrm>
            <a:off x="573024" y="2282910"/>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hart Placeholder 8"/>
          <p:cNvSpPr>
            <a:spLocks noGrp="1"/>
          </p:cNvSpPr>
          <p:nvPr>
            <p:ph type="chart" sz="quarter" idx="11"/>
          </p:nvPr>
        </p:nvSpPr>
        <p:spPr>
          <a:xfrm>
            <a:off x="4470399" y="2282910"/>
            <a:ext cx="6652155" cy="3575050"/>
          </a:xfrm>
        </p:spPr>
        <p:txBody>
          <a:bodyPr/>
          <a:lstStyle/>
          <a:p>
            <a:r>
              <a:rPr lang="en-US"/>
              <a:t>Click icon to add chart</a:t>
            </a:r>
          </a:p>
        </p:txBody>
      </p:sp>
    </p:spTree>
    <p:extLst>
      <p:ext uri="{BB962C8B-B14F-4D97-AF65-F5344CB8AC3E}">
        <p14:creationId xmlns:p14="http://schemas.microsoft.com/office/powerpoint/2010/main" val="750597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Content 2- one column w/log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Placeholder 1"/>
          <p:cNvSpPr>
            <a:spLocks noGrp="1"/>
          </p:cNvSpPr>
          <p:nvPr>
            <p:ph type="title"/>
          </p:nvPr>
        </p:nvSpPr>
        <p:spPr>
          <a:xfrm>
            <a:off x="573024" y="83146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5"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7140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Content 2- two column w/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Placeholder 1"/>
          <p:cNvSpPr>
            <a:spLocks noGrp="1"/>
          </p:cNvSpPr>
          <p:nvPr>
            <p:ph type="title"/>
          </p:nvPr>
        </p:nvSpPr>
        <p:spPr>
          <a:xfrm>
            <a:off x="573024" y="83146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Text Placeholder 2"/>
          <p:cNvSpPr>
            <a:spLocks noGrp="1"/>
          </p:cNvSpPr>
          <p:nvPr>
            <p:ph idx="1" hasCustomPrompt="1"/>
          </p:nvPr>
        </p:nvSpPr>
        <p:spPr>
          <a:xfrm>
            <a:off x="573024" y="2291969"/>
            <a:ext cx="5054053"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idx="11" hasCustomPrompt="1"/>
          </p:nvPr>
        </p:nvSpPr>
        <p:spPr>
          <a:xfrm>
            <a:off x="6034571" y="2291969"/>
            <a:ext cx="5054053"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93357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Content 2- two column w/chart+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9" name="Content Placeholder 6"/>
          <p:cNvSpPr>
            <a:spLocks noGrp="1"/>
          </p:cNvSpPr>
          <p:nvPr>
            <p:ph sz="quarter" idx="10" hasCustomPrompt="1"/>
          </p:nvPr>
        </p:nvSpPr>
        <p:spPr>
          <a:xfrm>
            <a:off x="573024" y="2306973"/>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hart Placeholder 8"/>
          <p:cNvSpPr>
            <a:spLocks noGrp="1"/>
          </p:cNvSpPr>
          <p:nvPr>
            <p:ph type="chart" sz="quarter" idx="11"/>
          </p:nvPr>
        </p:nvSpPr>
        <p:spPr>
          <a:xfrm>
            <a:off x="4470399" y="2306973"/>
            <a:ext cx="6652155" cy="3575050"/>
          </a:xfrm>
        </p:spPr>
        <p:txBody>
          <a:bodyPr/>
          <a:lstStyle/>
          <a:p>
            <a:r>
              <a:rPr lang="en-US"/>
              <a:t>Click icon to add chart</a:t>
            </a:r>
          </a:p>
        </p:txBody>
      </p:sp>
    </p:spTree>
    <p:extLst>
      <p:ext uri="{BB962C8B-B14F-4D97-AF65-F5344CB8AC3E}">
        <p14:creationId xmlns:p14="http://schemas.microsoft.com/office/powerpoint/2010/main" val="21198788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Content 2- one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4016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Content 2- two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p>
            <a:r>
              <a:rPr lang="en-US" dirty="0"/>
              <a:t>Click to edit title copy</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txBox="1">
            <a:spLocks/>
          </p:cNvSpPr>
          <p:nvPr userDrawn="1"/>
        </p:nvSpPr>
        <p:spPr>
          <a:xfrm>
            <a:off x="573024" y="8314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300" kern="1200" baseline="0">
                <a:solidFill>
                  <a:srgbClr val="007155"/>
                </a:solidFill>
                <a:latin typeface="Playfair Display Bold" charset="0"/>
                <a:ea typeface="+mj-ea"/>
                <a:cs typeface="+mj-cs"/>
              </a:defRPr>
            </a:lvl1pPr>
          </a:lstStyle>
          <a:p>
            <a:r>
              <a:rPr lang="en-US"/>
              <a:t>Click to edit Master 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
          <p:cNvSpPr txBox="1">
            <a:spLocks/>
          </p:cNvSpPr>
          <p:nvPr userDrawn="1"/>
        </p:nvSpPr>
        <p:spPr>
          <a:xfrm>
            <a:off x="573024" y="8314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300" kern="1200" baseline="0">
                <a:solidFill>
                  <a:srgbClr val="007155"/>
                </a:solidFill>
                <a:latin typeface="Playfair Display Bold" charset="0"/>
                <a:ea typeface="+mj-ea"/>
                <a:cs typeface="+mj-cs"/>
              </a:defRPr>
            </a:lvl1pPr>
          </a:lstStyle>
          <a:p>
            <a:r>
              <a:rPr lang="en-US" dirty="0"/>
              <a:t>Click to edit title copy</a:t>
            </a:r>
          </a:p>
        </p:txBody>
      </p:sp>
      <p:sp>
        <p:nvSpPr>
          <p:cNvPr id="13" name="Text Placeholder 12"/>
          <p:cNvSpPr>
            <a:spLocks noGrp="1"/>
          </p:cNvSpPr>
          <p:nvPr>
            <p:ph type="body" sz="quarter" idx="10" hasCustomPrompt="1"/>
          </p:nvPr>
        </p:nvSpPr>
        <p:spPr>
          <a:xfrm>
            <a:off x="573024" y="2277729"/>
            <a:ext cx="4980321" cy="3810250"/>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p:cNvSpPr>
            <a:spLocks noGrp="1"/>
          </p:cNvSpPr>
          <p:nvPr>
            <p:ph type="body" sz="quarter" idx="11" hasCustomPrompt="1"/>
          </p:nvPr>
        </p:nvSpPr>
        <p:spPr>
          <a:xfrm>
            <a:off x="6126369" y="2277729"/>
            <a:ext cx="4980321" cy="3521492"/>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8631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Content 2- one column w/chart+seal">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3" name="Content Placeholder 6"/>
          <p:cNvSpPr>
            <a:spLocks noGrp="1"/>
          </p:cNvSpPr>
          <p:nvPr>
            <p:ph sz="quarter" idx="10" hasCustomPrompt="1"/>
          </p:nvPr>
        </p:nvSpPr>
        <p:spPr>
          <a:xfrm>
            <a:off x="573024" y="2306973"/>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8"/>
          <p:cNvSpPr>
            <a:spLocks noGrp="1"/>
          </p:cNvSpPr>
          <p:nvPr>
            <p:ph type="chart" sz="quarter" idx="11"/>
          </p:nvPr>
        </p:nvSpPr>
        <p:spPr>
          <a:xfrm>
            <a:off x="4470399" y="2306973"/>
            <a:ext cx="6652155" cy="3575050"/>
          </a:xfrm>
        </p:spPr>
        <p:txBody>
          <a:bodyPr/>
          <a:lstStyle/>
          <a:p>
            <a:r>
              <a:rPr lang="en-US"/>
              <a:t>Click icon to add chart</a:t>
            </a:r>
          </a:p>
        </p:txBody>
      </p:sp>
    </p:spTree>
    <p:extLst>
      <p:ext uri="{BB962C8B-B14F-4D97-AF65-F5344CB8AC3E}">
        <p14:creationId xmlns:p14="http://schemas.microsoft.com/office/powerpoint/2010/main" val="175530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
        <p:nvSpPr>
          <p:cNvPr id="4" name="Rectangle 3"/>
          <p:cNvSpPr/>
          <p:nvPr userDrawn="1"/>
        </p:nvSpPr>
        <p:spPr>
          <a:xfrm>
            <a:off x="0" y="0"/>
            <a:ext cx="6096000" cy="6858000"/>
          </a:xfrm>
          <a:prstGeom prst="rect">
            <a:avLst/>
          </a:prstGeom>
          <a:solidFill>
            <a:srgbClr val="0071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557561" y="1629631"/>
            <a:ext cx="5363737" cy="2246769"/>
          </a:xfrm>
          <a:prstGeom prst="rect">
            <a:avLst/>
          </a:prstGeom>
          <a:noFill/>
        </p:spPr>
        <p:txBody>
          <a:bodyPr wrap="square" rtlCol="0">
            <a:spAutoFit/>
          </a:bodyPr>
          <a:lstStyle/>
          <a:p>
            <a:r>
              <a:rPr lang="en-US" sz="7000" b="1" i="0" dirty="0">
                <a:solidFill>
                  <a:schemeClr val="bg1"/>
                </a:solidFill>
                <a:latin typeface="Times New Roman" charset="0"/>
              </a:rPr>
              <a:t>University </a:t>
            </a:r>
            <a:br>
              <a:rPr lang="en-US" sz="7000" b="1" i="0" dirty="0">
                <a:solidFill>
                  <a:schemeClr val="bg1"/>
                </a:solidFill>
                <a:latin typeface="Times New Roman" charset="0"/>
              </a:rPr>
            </a:br>
            <a:r>
              <a:rPr lang="en-US" sz="7000" b="1" i="0" baseline="0" dirty="0">
                <a:solidFill>
                  <a:schemeClr val="bg1"/>
                </a:solidFill>
                <a:latin typeface="Times New Roman" charset="0"/>
              </a:rPr>
              <a:t>of Vermont</a:t>
            </a:r>
            <a:endParaRPr lang="en-US" sz="7000" b="1" i="0" dirty="0">
              <a:solidFill>
                <a:schemeClr val="bg1"/>
              </a:solidFill>
              <a:latin typeface="Times New Roman" charset="0"/>
            </a:endParaRPr>
          </a:p>
        </p:txBody>
      </p:sp>
      <p:sp>
        <p:nvSpPr>
          <p:cNvPr id="6" name="TextBox 5"/>
          <p:cNvSpPr txBox="1"/>
          <p:nvPr userDrawn="1"/>
        </p:nvSpPr>
        <p:spPr>
          <a:xfrm>
            <a:off x="557561" y="4605453"/>
            <a:ext cx="3267307" cy="400110"/>
          </a:xfrm>
          <a:prstGeom prst="rect">
            <a:avLst/>
          </a:prstGeom>
          <a:noFill/>
        </p:spPr>
        <p:txBody>
          <a:bodyPr wrap="square" rtlCol="0">
            <a:spAutoFit/>
          </a:bodyPr>
          <a:lstStyle/>
          <a:p>
            <a:r>
              <a:rPr lang="en-US" sz="2000" b="1" i="0" baseline="0" dirty="0">
                <a:solidFill>
                  <a:schemeClr val="bg1"/>
                </a:solidFill>
                <a:latin typeface="Century Gothic" charset="0"/>
              </a:rPr>
              <a:t>Since 1791</a:t>
            </a:r>
          </a:p>
        </p:txBody>
      </p:sp>
      <p:sp>
        <p:nvSpPr>
          <p:cNvPr id="7" name="Rectangle 6"/>
          <p:cNvSpPr/>
          <p:nvPr userDrawn="1"/>
        </p:nvSpPr>
        <p:spPr>
          <a:xfrm>
            <a:off x="635618" y="4137103"/>
            <a:ext cx="646771" cy="198609"/>
          </a:xfrm>
          <a:prstGeom prst="rect">
            <a:avLst/>
          </a:prstGeom>
          <a:solidFill>
            <a:srgbClr val="B2D2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2129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Content 3- one column ">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9" name="Content Placeholder 8"/>
          <p:cNvSpPr>
            <a:spLocks noGrp="1"/>
          </p:cNvSpPr>
          <p:nvPr>
            <p:ph sz="quarter" idx="10" hasCustomPrompt="1"/>
          </p:nvPr>
        </p:nvSpPr>
        <p:spPr>
          <a:xfrm>
            <a:off x="573024" y="2333625"/>
            <a:ext cx="10515600" cy="2912143"/>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49915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 Content 3- two colum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txBox="1">
            <a:spLocks/>
          </p:cNvSpPr>
          <p:nvPr userDrawn="1"/>
        </p:nvSpPr>
        <p:spPr>
          <a:xfrm>
            <a:off x="573024" y="831469"/>
            <a:ext cx="100817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300" kern="1200" baseline="0">
                <a:solidFill>
                  <a:srgbClr val="007155"/>
                </a:solidFill>
                <a:latin typeface="Playfair Display Bold" charset="0"/>
                <a:ea typeface="+mj-ea"/>
                <a:cs typeface="+mj-cs"/>
              </a:defRPr>
            </a:lvl1pPr>
          </a:lstStyle>
          <a:p>
            <a:r>
              <a:rPr lang="en-US" dirty="0"/>
              <a:t>Click to edit title copy</a:t>
            </a:r>
          </a:p>
        </p:txBody>
      </p:sp>
      <p:sp>
        <p:nvSpPr>
          <p:cNvPr id="5" name="Content Placeholder 8"/>
          <p:cNvSpPr>
            <a:spLocks noGrp="1"/>
          </p:cNvSpPr>
          <p:nvPr>
            <p:ph sz="quarter" idx="10" hasCustomPrompt="1"/>
          </p:nvPr>
        </p:nvSpPr>
        <p:spPr>
          <a:xfrm>
            <a:off x="5674413" y="2277729"/>
            <a:ext cx="4980321" cy="3810250"/>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2"/>
          <p:cNvSpPr>
            <a:spLocks noGrp="1"/>
          </p:cNvSpPr>
          <p:nvPr>
            <p:ph type="body" sz="quarter" idx="12" hasCustomPrompt="1"/>
          </p:nvPr>
        </p:nvSpPr>
        <p:spPr>
          <a:xfrm>
            <a:off x="573024" y="2277729"/>
            <a:ext cx="4980321" cy="3810250"/>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51086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Content 3- one column w/char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Content Placeholder 6"/>
          <p:cNvSpPr>
            <a:spLocks noGrp="1"/>
          </p:cNvSpPr>
          <p:nvPr>
            <p:ph sz="quarter" idx="10" hasCustomPrompt="1"/>
          </p:nvPr>
        </p:nvSpPr>
        <p:spPr>
          <a:xfrm>
            <a:off x="573024" y="2306973"/>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8"/>
          <p:cNvSpPr>
            <a:spLocks noGrp="1"/>
          </p:cNvSpPr>
          <p:nvPr>
            <p:ph type="chart" sz="quarter" idx="11"/>
          </p:nvPr>
        </p:nvSpPr>
        <p:spPr>
          <a:xfrm>
            <a:off x="4470399" y="2306973"/>
            <a:ext cx="6652155" cy="3575050"/>
          </a:xfrm>
        </p:spPr>
        <p:txBody>
          <a:bodyPr/>
          <a:lstStyle/>
          <a:p>
            <a:r>
              <a:rPr lang="en-US"/>
              <a:t>Click icon to add chart</a:t>
            </a:r>
          </a:p>
        </p:txBody>
      </p:sp>
    </p:spTree>
    <p:extLst>
      <p:ext uri="{BB962C8B-B14F-4D97-AF65-F5344CB8AC3E}">
        <p14:creationId xmlns:p14="http://schemas.microsoft.com/office/powerpoint/2010/main" val="20348375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title" hasCustomPrompt="1"/>
          </p:nvPr>
        </p:nvSpPr>
        <p:spPr>
          <a:xfrm>
            <a:off x="573023" y="831469"/>
            <a:ext cx="10952931" cy="1325563"/>
          </a:xfrm>
        </p:spPr>
        <p:txBody>
          <a:bodyPr/>
          <a:lstStyle/>
          <a:p>
            <a:r>
              <a:rPr lang="en-US" dirty="0"/>
              <a:t>Click to edit title copy</a:t>
            </a:r>
          </a:p>
        </p:txBody>
      </p:sp>
      <p:sp>
        <p:nvSpPr>
          <p:cNvPr id="6" name="Content Placeholder 6"/>
          <p:cNvSpPr>
            <a:spLocks noGrp="1"/>
          </p:cNvSpPr>
          <p:nvPr>
            <p:ph sz="quarter" idx="10" hasCustomPrompt="1"/>
          </p:nvPr>
        </p:nvSpPr>
        <p:spPr>
          <a:xfrm>
            <a:off x="573024" y="2306973"/>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3" name="Table 2"/>
          <p:cNvGraphicFramePr>
            <a:graphicFrameLocks noGrp="1"/>
          </p:cNvGraphicFramePr>
          <p:nvPr userDrawn="1">
            <p:extLst>
              <p:ext uri="{D42A27DB-BD31-4B8C-83A1-F6EECF244321}">
                <p14:modId xmlns:p14="http://schemas.microsoft.com/office/powerpoint/2010/main" val="1068187730"/>
              </p:ext>
            </p:extLst>
          </p:nvPr>
        </p:nvGraphicFramePr>
        <p:xfrm>
          <a:off x="4384905" y="2298079"/>
          <a:ext cx="7141050" cy="3665885"/>
        </p:xfrm>
        <a:graphic>
          <a:graphicData uri="http://schemas.openxmlformats.org/drawingml/2006/table">
            <a:tbl>
              <a:tblPr firstRow="1" bandRow="1">
                <a:tableStyleId>{5940675A-B579-460E-94D1-54222C63F5DA}</a:tableStyleId>
              </a:tblPr>
              <a:tblGrid>
                <a:gridCol w="2380350">
                  <a:extLst>
                    <a:ext uri="{9D8B030D-6E8A-4147-A177-3AD203B41FA5}">
                      <a16:colId xmlns:a16="http://schemas.microsoft.com/office/drawing/2014/main" val="20000"/>
                    </a:ext>
                  </a:extLst>
                </a:gridCol>
                <a:gridCol w="2380350">
                  <a:extLst>
                    <a:ext uri="{9D8B030D-6E8A-4147-A177-3AD203B41FA5}">
                      <a16:colId xmlns:a16="http://schemas.microsoft.com/office/drawing/2014/main" val="20001"/>
                    </a:ext>
                  </a:extLst>
                </a:gridCol>
                <a:gridCol w="2380350">
                  <a:extLst>
                    <a:ext uri="{9D8B030D-6E8A-4147-A177-3AD203B41FA5}">
                      <a16:colId xmlns:a16="http://schemas.microsoft.com/office/drawing/2014/main" val="20002"/>
                    </a:ext>
                  </a:extLst>
                </a:gridCol>
              </a:tblGrid>
              <a:tr h="733177">
                <a:tc>
                  <a:txBody>
                    <a:bodyPr/>
                    <a:lstStyle/>
                    <a:p>
                      <a:endParaRPr lang="en-US" sz="1400" dirty="0"/>
                    </a:p>
                  </a:txBody>
                  <a:tcPr marL="73587" marR="73587" marT="36794" marB="36794"/>
                </a:tc>
                <a:tc>
                  <a:txBody>
                    <a:bodyPr/>
                    <a:lstStyle/>
                    <a:p>
                      <a:endParaRPr lang="en-US" sz="1400" dirty="0">
                        <a:solidFill>
                          <a:schemeClr val="bg2">
                            <a:lumMod val="25000"/>
                          </a:schemeClr>
                        </a:solidFill>
                      </a:endParaRPr>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0"/>
                  </a:ext>
                </a:extLst>
              </a:tr>
              <a:tr h="733177">
                <a:tc>
                  <a:txBody>
                    <a:bodyPr/>
                    <a:lstStyle/>
                    <a:p>
                      <a:endParaRPr lang="en-US" sz="1400" dirty="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1"/>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2"/>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a:p>
                  </a:txBody>
                  <a:tcPr marL="73587" marR="73587" marT="36794" marB="36794"/>
                </a:tc>
                <a:extLst>
                  <a:ext uri="{0D108BD9-81ED-4DB2-BD59-A6C34878D82A}">
                    <a16:rowId xmlns:a16="http://schemas.microsoft.com/office/drawing/2014/main" val="10003"/>
                  </a:ext>
                </a:extLst>
              </a:tr>
              <a:tr h="733177">
                <a:tc>
                  <a:txBody>
                    <a:bodyPr/>
                    <a:lstStyle/>
                    <a:p>
                      <a:endParaRPr lang="en-US" sz="1400"/>
                    </a:p>
                  </a:txBody>
                  <a:tcPr marL="73587" marR="73587" marT="36794" marB="36794"/>
                </a:tc>
                <a:tc>
                  <a:txBody>
                    <a:bodyPr/>
                    <a:lstStyle/>
                    <a:p>
                      <a:endParaRPr lang="en-US" sz="1400" dirty="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88877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p:nvPr>
        </p:nvSpPr>
        <p:spPr>
          <a:xfrm rot="5400000">
            <a:off x="-883243" y="2197429"/>
            <a:ext cx="3784487" cy="1189242"/>
          </a:xfrm>
        </p:spPr>
        <p:txBody>
          <a:bodyPr/>
          <a:lstStyle/>
          <a:p>
            <a:r>
              <a:rPr lang="en-US"/>
              <a:t>Click to edit Master title style</a:t>
            </a:r>
            <a:endParaRPr lang="en-US" dirty="0"/>
          </a:p>
        </p:txBody>
      </p:sp>
      <p:sp>
        <p:nvSpPr>
          <p:cNvPr id="5" name="Picture Placeholder 3"/>
          <p:cNvSpPr>
            <a:spLocks noGrp="1"/>
          </p:cNvSpPr>
          <p:nvPr>
            <p:ph type="pic" sz="quarter" idx="11"/>
          </p:nvPr>
        </p:nvSpPr>
        <p:spPr>
          <a:xfrm>
            <a:off x="1828800" y="3482623"/>
            <a:ext cx="3611140" cy="2466622"/>
          </a:xfrm>
        </p:spPr>
        <p:txBody>
          <a:bodyPr/>
          <a:lstStyle/>
          <a:p>
            <a:r>
              <a:rPr lang="en-US"/>
              <a:t>Click icon to add picture</a:t>
            </a:r>
          </a:p>
        </p:txBody>
      </p:sp>
      <p:sp>
        <p:nvSpPr>
          <p:cNvPr id="6" name="Picture Placeholder 3"/>
          <p:cNvSpPr>
            <a:spLocks noGrp="1"/>
          </p:cNvSpPr>
          <p:nvPr>
            <p:ph type="pic" sz="quarter" idx="12"/>
          </p:nvPr>
        </p:nvSpPr>
        <p:spPr>
          <a:xfrm>
            <a:off x="1828800" y="899806"/>
            <a:ext cx="3611140" cy="2466622"/>
          </a:xfrm>
        </p:spPr>
        <p:txBody>
          <a:bodyPr/>
          <a:lstStyle/>
          <a:p>
            <a:r>
              <a:rPr lang="en-US"/>
              <a:t>Click icon to add picture</a:t>
            </a:r>
          </a:p>
        </p:txBody>
      </p:sp>
      <p:sp>
        <p:nvSpPr>
          <p:cNvPr id="7" name="TextBox 6"/>
          <p:cNvSpPr txBox="1"/>
          <p:nvPr userDrawn="1"/>
        </p:nvSpPr>
        <p:spPr>
          <a:xfrm>
            <a:off x="414379" y="6334825"/>
            <a:ext cx="5926667" cy="323165"/>
          </a:xfrm>
          <a:prstGeom prst="rect">
            <a:avLst/>
          </a:prstGeom>
          <a:noFill/>
        </p:spPr>
        <p:txBody>
          <a:bodyPr wrap="square" rtlCol="0">
            <a:spAutoFit/>
          </a:bodyPr>
          <a:lstStyle/>
          <a:p>
            <a:r>
              <a:rPr lang="en-US" sz="1500" dirty="0">
                <a:solidFill>
                  <a:schemeClr val="bg1"/>
                </a:solidFill>
                <a:latin typeface="Century Gothic" charset="0"/>
              </a:rPr>
              <a:t>Click</a:t>
            </a:r>
            <a:r>
              <a:rPr lang="en-US" sz="1500" baseline="0" dirty="0">
                <a:solidFill>
                  <a:schemeClr val="bg1"/>
                </a:solidFill>
                <a:latin typeface="Century Gothic" charset="0"/>
              </a:rPr>
              <a:t> to edit text.</a:t>
            </a:r>
            <a:endParaRPr lang="en-US" sz="1500" dirty="0">
              <a:solidFill>
                <a:schemeClr val="bg1"/>
              </a:solidFill>
              <a:latin typeface="Century Gothic" charset="0"/>
            </a:endParaRPr>
          </a:p>
        </p:txBody>
      </p:sp>
      <p:sp>
        <p:nvSpPr>
          <p:cNvPr id="9" name="Text Placeholder 2"/>
          <p:cNvSpPr>
            <a:spLocks noGrp="1"/>
          </p:cNvSpPr>
          <p:nvPr>
            <p:ph idx="1"/>
          </p:nvPr>
        </p:nvSpPr>
        <p:spPr>
          <a:xfrm>
            <a:off x="5665118" y="899805"/>
            <a:ext cx="5842072" cy="50494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59165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Content 3- one column w/log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Click to edit title copyedit Master title style</a:t>
            </a:r>
          </a:p>
        </p:txBody>
      </p:sp>
      <p:sp>
        <p:nvSpPr>
          <p:cNvPr id="5" name="Text Placeholder 2"/>
          <p:cNvSpPr>
            <a:spLocks noGrp="1"/>
          </p:cNvSpPr>
          <p:nvPr>
            <p:ph idx="1" hasCustomPrompt="1"/>
          </p:nvPr>
        </p:nvSpPr>
        <p:spPr>
          <a:xfrm>
            <a:off x="573024" y="2291969"/>
            <a:ext cx="10515600" cy="3699757"/>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64748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Content 3- two column w/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4980321" cy="3796010"/>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2"/>
          <p:cNvSpPr>
            <a:spLocks noGrp="1"/>
          </p:cNvSpPr>
          <p:nvPr>
            <p:ph type="body" sz="quarter" idx="12" hasCustomPrompt="1"/>
          </p:nvPr>
        </p:nvSpPr>
        <p:spPr>
          <a:xfrm>
            <a:off x="6083487" y="2277729"/>
            <a:ext cx="4980321" cy="3810250"/>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57957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Content 3- one column w/logo&#10;Title + Content 3- one column w/logo&#10;Title + Content 3- two column w/chart+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8"/>
          <p:cNvSpPr>
            <a:spLocks noGrp="1"/>
          </p:cNvSpPr>
          <p:nvPr>
            <p:ph type="chart" sz="quarter" idx="11"/>
          </p:nvPr>
        </p:nvSpPr>
        <p:spPr>
          <a:xfrm>
            <a:off x="4470399" y="2306973"/>
            <a:ext cx="6652155" cy="3575050"/>
          </a:xfrm>
        </p:spPr>
        <p:txBody>
          <a:bodyPr/>
          <a:lstStyle/>
          <a:p>
            <a:r>
              <a:rPr lang="en-US"/>
              <a:t>Click icon to add chart</a:t>
            </a:r>
          </a:p>
        </p:txBody>
      </p:sp>
    </p:spTree>
    <p:extLst>
      <p:ext uri="{BB962C8B-B14F-4D97-AF65-F5344CB8AC3E}">
        <p14:creationId xmlns:p14="http://schemas.microsoft.com/office/powerpoint/2010/main" val="15869831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title" hasCustomPrompt="1"/>
          </p:nvPr>
        </p:nvSpPr>
        <p:spPr>
          <a:xfrm>
            <a:off x="573024" y="831469"/>
            <a:ext cx="10515600" cy="1325563"/>
          </a:xfrm>
        </p:spPr>
        <p:txBody>
          <a:bodyPr/>
          <a:lstStyle/>
          <a:p>
            <a:r>
              <a:rPr lang="en-US" dirty="0"/>
              <a:t>Click to edit title copy</a:t>
            </a:r>
          </a:p>
        </p:txBody>
      </p:sp>
      <p:sp>
        <p:nvSpPr>
          <p:cNvPr id="6" name="Text Placeholder 2"/>
          <p:cNvSpPr>
            <a:spLocks noGrp="1"/>
          </p:cNvSpPr>
          <p:nvPr>
            <p:ph idx="1"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3" name="Table 2"/>
          <p:cNvGraphicFramePr>
            <a:graphicFrameLocks noGrp="1"/>
          </p:cNvGraphicFramePr>
          <p:nvPr userDrawn="1">
            <p:extLst>
              <p:ext uri="{D42A27DB-BD31-4B8C-83A1-F6EECF244321}">
                <p14:modId xmlns:p14="http://schemas.microsoft.com/office/powerpoint/2010/main" val="1914333839"/>
              </p:ext>
            </p:extLst>
          </p:nvPr>
        </p:nvGraphicFramePr>
        <p:xfrm>
          <a:off x="4384905" y="2298079"/>
          <a:ext cx="7141050" cy="3665885"/>
        </p:xfrm>
        <a:graphic>
          <a:graphicData uri="http://schemas.openxmlformats.org/drawingml/2006/table">
            <a:tbl>
              <a:tblPr firstRow="1" bandRow="1">
                <a:tableStyleId>{5940675A-B579-460E-94D1-54222C63F5DA}</a:tableStyleId>
              </a:tblPr>
              <a:tblGrid>
                <a:gridCol w="2380350">
                  <a:extLst>
                    <a:ext uri="{9D8B030D-6E8A-4147-A177-3AD203B41FA5}">
                      <a16:colId xmlns:a16="http://schemas.microsoft.com/office/drawing/2014/main" val="20000"/>
                    </a:ext>
                  </a:extLst>
                </a:gridCol>
                <a:gridCol w="2380350">
                  <a:extLst>
                    <a:ext uri="{9D8B030D-6E8A-4147-A177-3AD203B41FA5}">
                      <a16:colId xmlns:a16="http://schemas.microsoft.com/office/drawing/2014/main" val="20001"/>
                    </a:ext>
                  </a:extLst>
                </a:gridCol>
                <a:gridCol w="2380350">
                  <a:extLst>
                    <a:ext uri="{9D8B030D-6E8A-4147-A177-3AD203B41FA5}">
                      <a16:colId xmlns:a16="http://schemas.microsoft.com/office/drawing/2014/main" val="20002"/>
                    </a:ext>
                  </a:extLst>
                </a:gridCol>
              </a:tblGrid>
              <a:tr h="733177">
                <a:tc>
                  <a:txBody>
                    <a:bodyPr/>
                    <a:lstStyle/>
                    <a:p>
                      <a:endParaRPr lang="en-US" sz="1400" dirty="0"/>
                    </a:p>
                  </a:txBody>
                  <a:tcPr marL="73587" marR="73587" marT="36794" marB="36794"/>
                </a:tc>
                <a:tc>
                  <a:txBody>
                    <a:bodyPr/>
                    <a:lstStyle/>
                    <a:p>
                      <a:endParaRPr lang="en-US" sz="1400" dirty="0">
                        <a:solidFill>
                          <a:schemeClr val="bg2">
                            <a:lumMod val="25000"/>
                          </a:schemeClr>
                        </a:solidFill>
                      </a:endParaRPr>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0"/>
                  </a:ext>
                </a:extLst>
              </a:tr>
              <a:tr h="733177">
                <a:tc>
                  <a:txBody>
                    <a:bodyPr/>
                    <a:lstStyle/>
                    <a:p>
                      <a:endParaRPr lang="en-US" sz="1400" dirty="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1"/>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2"/>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a:p>
                  </a:txBody>
                  <a:tcPr marL="73587" marR="73587" marT="36794" marB="36794"/>
                </a:tc>
                <a:extLst>
                  <a:ext uri="{0D108BD9-81ED-4DB2-BD59-A6C34878D82A}">
                    <a16:rowId xmlns:a16="http://schemas.microsoft.com/office/drawing/2014/main" val="10003"/>
                  </a:ext>
                </a:extLst>
              </a:tr>
              <a:tr h="733177">
                <a:tc>
                  <a:txBody>
                    <a:bodyPr/>
                    <a:lstStyle/>
                    <a:p>
                      <a:endParaRPr lang="en-US" sz="1400"/>
                    </a:p>
                  </a:txBody>
                  <a:tcPr marL="73587" marR="73587" marT="36794" marB="36794"/>
                </a:tc>
                <a:tc>
                  <a:txBody>
                    <a:bodyPr/>
                    <a:lstStyle/>
                    <a:p>
                      <a:endParaRPr lang="en-US" sz="1400" dirty="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088327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p:nvPr>
        </p:nvSpPr>
        <p:spPr>
          <a:xfrm rot="5400000">
            <a:off x="-883243" y="2197429"/>
            <a:ext cx="3784487" cy="1189242"/>
          </a:xfrm>
        </p:spPr>
        <p:txBody>
          <a:bodyPr/>
          <a:lstStyle/>
          <a:p>
            <a:r>
              <a:rPr lang="en-US"/>
              <a:t>Click to edit Master title style</a:t>
            </a:r>
            <a:endParaRPr lang="en-US" dirty="0"/>
          </a:p>
        </p:txBody>
      </p:sp>
      <p:sp>
        <p:nvSpPr>
          <p:cNvPr id="5" name="Picture Placeholder 3"/>
          <p:cNvSpPr>
            <a:spLocks noGrp="1"/>
          </p:cNvSpPr>
          <p:nvPr>
            <p:ph type="pic" sz="quarter" idx="11"/>
          </p:nvPr>
        </p:nvSpPr>
        <p:spPr>
          <a:xfrm>
            <a:off x="1828800" y="3482623"/>
            <a:ext cx="3611140" cy="2466622"/>
          </a:xfrm>
        </p:spPr>
        <p:txBody>
          <a:bodyPr/>
          <a:lstStyle/>
          <a:p>
            <a:r>
              <a:rPr lang="en-US"/>
              <a:t>Click icon to add picture</a:t>
            </a:r>
          </a:p>
        </p:txBody>
      </p:sp>
      <p:sp>
        <p:nvSpPr>
          <p:cNvPr id="6" name="Picture Placeholder 3"/>
          <p:cNvSpPr>
            <a:spLocks noGrp="1"/>
          </p:cNvSpPr>
          <p:nvPr>
            <p:ph type="pic" sz="quarter" idx="12"/>
          </p:nvPr>
        </p:nvSpPr>
        <p:spPr>
          <a:xfrm>
            <a:off x="1828800" y="899806"/>
            <a:ext cx="3611140" cy="2466622"/>
          </a:xfrm>
        </p:spPr>
        <p:txBody>
          <a:bodyPr/>
          <a:lstStyle/>
          <a:p>
            <a:r>
              <a:rPr lang="en-US"/>
              <a:t>Click icon to add picture</a:t>
            </a:r>
          </a:p>
        </p:txBody>
      </p:sp>
      <p:sp>
        <p:nvSpPr>
          <p:cNvPr id="7" name="TextBox 6"/>
          <p:cNvSpPr txBox="1"/>
          <p:nvPr userDrawn="1"/>
        </p:nvSpPr>
        <p:spPr>
          <a:xfrm>
            <a:off x="414379" y="6334825"/>
            <a:ext cx="5926667" cy="323165"/>
          </a:xfrm>
          <a:prstGeom prst="rect">
            <a:avLst/>
          </a:prstGeom>
          <a:noFill/>
        </p:spPr>
        <p:txBody>
          <a:bodyPr wrap="square" rtlCol="0">
            <a:spAutoFit/>
          </a:bodyPr>
          <a:lstStyle/>
          <a:p>
            <a:r>
              <a:rPr lang="en-US" sz="1500" dirty="0">
                <a:solidFill>
                  <a:schemeClr val="bg1"/>
                </a:solidFill>
                <a:latin typeface="Century Gothic" charset="0"/>
              </a:rPr>
              <a:t>Click</a:t>
            </a:r>
            <a:r>
              <a:rPr lang="en-US" sz="1500" baseline="0" dirty="0">
                <a:solidFill>
                  <a:schemeClr val="bg1"/>
                </a:solidFill>
                <a:latin typeface="Century Gothic" charset="0"/>
              </a:rPr>
              <a:t> to edit text.</a:t>
            </a:r>
            <a:endParaRPr lang="en-US" sz="1500" dirty="0">
              <a:solidFill>
                <a:schemeClr val="bg1"/>
              </a:solidFill>
              <a:latin typeface="Century Gothic" charset="0"/>
            </a:endParaRPr>
          </a:p>
        </p:txBody>
      </p:sp>
      <p:sp>
        <p:nvSpPr>
          <p:cNvPr id="9" name="Text Placeholder 2"/>
          <p:cNvSpPr>
            <a:spLocks noGrp="1"/>
          </p:cNvSpPr>
          <p:nvPr>
            <p:ph idx="1"/>
          </p:nvPr>
        </p:nvSpPr>
        <p:spPr>
          <a:xfrm>
            <a:off x="5665117" y="899805"/>
            <a:ext cx="5925200" cy="50494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7308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5103"/>
            <a:ext cx="12192000" cy="6858000"/>
          </a:xfrm>
          <a:prstGeom prst="rect">
            <a:avLst/>
          </a:prstGeom>
        </p:spPr>
      </p:pic>
      <p:sp>
        <p:nvSpPr>
          <p:cNvPr id="2" name="Title 1"/>
          <p:cNvSpPr>
            <a:spLocks noGrp="1"/>
          </p:cNvSpPr>
          <p:nvPr>
            <p:ph type="title" hasCustomPrompt="1"/>
          </p:nvPr>
        </p:nvSpPr>
        <p:spPr>
          <a:xfrm>
            <a:off x="573024" y="2116571"/>
            <a:ext cx="11005257" cy="553058"/>
          </a:xfrm>
        </p:spPr>
        <p:txBody>
          <a:bodyPr>
            <a:noAutofit/>
          </a:bodyPr>
          <a:lstStyle>
            <a:lvl1pPr algn="ctr">
              <a:defRPr sz="5000" b="0" i="0" baseline="0">
                <a:latin typeface="Impact" charset="0"/>
              </a:defRPr>
            </a:lvl1pPr>
          </a:lstStyle>
          <a:p>
            <a:r>
              <a:rPr lang="en-US" dirty="0"/>
              <a:t>CLICK TO EDIT TEXT COPY</a:t>
            </a:r>
          </a:p>
        </p:txBody>
      </p:sp>
      <p:pic>
        <p:nvPicPr>
          <p:cNvPr id="6" name="Picture 5"/>
          <p:cNvPicPr>
            <a:picLocks noChangeAspect="1"/>
          </p:cNvPicPr>
          <p:nvPr userDrawn="1"/>
        </p:nvPicPr>
        <p:blipFill>
          <a:blip r:embed="rId3"/>
          <a:stretch>
            <a:fillRect/>
          </a:stretch>
        </p:blipFill>
        <p:spPr>
          <a:xfrm>
            <a:off x="4359195" y="5322741"/>
            <a:ext cx="3541266" cy="905341"/>
          </a:xfrm>
          <a:prstGeom prst="rect">
            <a:avLst/>
          </a:prstGeom>
        </p:spPr>
      </p:pic>
    </p:spTree>
    <p:extLst>
      <p:ext uri="{BB962C8B-B14F-4D97-AF65-F5344CB8AC3E}">
        <p14:creationId xmlns:p14="http://schemas.microsoft.com/office/powerpoint/2010/main" val="20720022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Content 3- one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90253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Content 3- two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idx="11" hasCustomPrompt="1"/>
          </p:nvPr>
        </p:nvSpPr>
        <p:spPr>
          <a:xfrm>
            <a:off x="6108303"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83425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Content 3- one column w/chart+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Chart Placeholder 8"/>
          <p:cNvSpPr>
            <a:spLocks noGrp="1"/>
          </p:cNvSpPr>
          <p:nvPr>
            <p:ph type="chart" sz="quarter" idx="11"/>
          </p:nvPr>
        </p:nvSpPr>
        <p:spPr>
          <a:xfrm>
            <a:off x="4470399" y="2306973"/>
            <a:ext cx="6652155" cy="3575050"/>
          </a:xfrm>
        </p:spPr>
        <p:txBody>
          <a:bodyPr/>
          <a:lstStyle/>
          <a:p>
            <a:r>
              <a:rPr lang="en-US"/>
              <a:t>Click icon to add chart</a:t>
            </a:r>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061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p>
            <a:r>
              <a:rPr lang="en-US" dirty="0"/>
              <a:t>Click to edit title copy</a:t>
            </a:r>
          </a:p>
        </p:txBody>
      </p:sp>
      <p:sp>
        <p:nvSpPr>
          <p:cNvPr id="5"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7" name="Table 6"/>
          <p:cNvGraphicFramePr>
            <a:graphicFrameLocks noGrp="1"/>
          </p:cNvGraphicFramePr>
          <p:nvPr userDrawn="1">
            <p:extLst>
              <p:ext uri="{D42A27DB-BD31-4B8C-83A1-F6EECF244321}">
                <p14:modId xmlns:p14="http://schemas.microsoft.com/office/powerpoint/2010/main" val="570453572"/>
              </p:ext>
            </p:extLst>
          </p:nvPr>
        </p:nvGraphicFramePr>
        <p:xfrm>
          <a:off x="4384905" y="2298079"/>
          <a:ext cx="5921850" cy="3665885"/>
        </p:xfrm>
        <a:graphic>
          <a:graphicData uri="http://schemas.openxmlformats.org/drawingml/2006/table">
            <a:tbl>
              <a:tblPr firstRow="1" bandRow="1">
                <a:tableStyleId>{5940675A-B579-460E-94D1-54222C63F5DA}</a:tableStyleId>
              </a:tblPr>
              <a:tblGrid>
                <a:gridCol w="1973950">
                  <a:extLst>
                    <a:ext uri="{9D8B030D-6E8A-4147-A177-3AD203B41FA5}">
                      <a16:colId xmlns:a16="http://schemas.microsoft.com/office/drawing/2014/main" val="20000"/>
                    </a:ext>
                  </a:extLst>
                </a:gridCol>
                <a:gridCol w="1973950">
                  <a:extLst>
                    <a:ext uri="{9D8B030D-6E8A-4147-A177-3AD203B41FA5}">
                      <a16:colId xmlns:a16="http://schemas.microsoft.com/office/drawing/2014/main" val="20001"/>
                    </a:ext>
                  </a:extLst>
                </a:gridCol>
                <a:gridCol w="1973950">
                  <a:extLst>
                    <a:ext uri="{9D8B030D-6E8A-4147-A177-3AD203B41FA5}">
                      <a16:colId xmlns:a16="http://schemas.microsoft.com/office/drawing/2014/main" val="20002"/>
                    </a:ext>
                  </a:extLst>
                </a:gridCol>
              </a:tblGrid>
              <a:tr h="733177">
                <a:tc>
                  <a:txBody>
                    <a:bodyPr/>
                    <a:lstStyle/>
                    <a:p>
                      <a:endParaRPr lang="en-US" sz="1400" dirty="0"/>
                    </a:p>
                  </a:txBody>
                  <a:tcPr marL="73587" marR="73587" marT="36794" marB="36794"/>
                </a:tc>
                <a:tc>
                  <a:txBody>
                    <a:bodyPr/>
                    <a:lstStyle/>
                    <a:p>
                      <a:endParaRPr lang="en-US" sz="1400" dirty="0">
                        <a:solidFill>
                          <a:schemeClr val="bg2">
                            <a:lumMod val="25000"/>
                          </a:schemeClr>
                        </a:solidFill>
                      </a:endParaRPr>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0"/>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1"/>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2"/>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a:p>
                  </a:txBody>
                  <a:tcPr marL="73587" marR="73587" marT="36794" marB="36794"/>
                </a:tc>
                <a:extLst>
                  <a:ext uri="{0D108BD9-81ED-4DB2-BD59-A6C34878D82A}">
                    <a16:rowId xmlns:a16="http://schemas.microsoft.com/office/drawing/2014/main" val="10003"/>
                  </a:ext>
                </a:extLst>
              </a:tr>
              <a:tr h="733177">
                <a:tc>
                  <a:txBody>
                    <a:bodyPr/>
                    <a:lstStyle/>
                    <a:p>
                      <a:endParaRPr lang="en-US" sz="1400" dirty="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083878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idx="1"/>
          </p:nvPr>
        </p:nvSpPr>
        <p:spPr>
          <a:xfrm>
            <a:off x="5763490" y="899805"/>
            <a:ext cx="4674919" cy="50494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rot="5400000">
            <a:off x="-883243" y="2197429"/>
            <a:ext cx="3784487" cy="1189242"/>
          </a:xfrm>
        </p:spPr>
        <p:txBody>
          <a:bodyPr/>
          <a:lstStyle/>
          <a:p>
            <a:r>
              <a:rPr lang="en-US"/>
              <a:t>Click to edit Master title style</a:t>
            </a:r>
            <a:endParaRPr lang="en-US" dirty="0"/>
          </a:p>
        </p:txBody>
      </p:sp>
      <p:sp>
        <p:nvSpPr>
          <p:cNvPr id="6" name="Picture Placeholder 3"/>
          <p:cNvSpPr>
            <a:spLocks noGrp="1"/>
          </p:cNvSpPr>
          <p:nvPr>
            <p:ph type="pic" sz="quarter" idx="11"/>
          </p:nvPr>
        </p:nvSpPr>
        <p:spPr>
          <a:xfrm>
            <a:off x="1828800" y="3482623"/>
            <a:ext cx="3611140" cy="2466622"/>
          </a:xfrm>
        </p:spPr>
        <p:txBody>
          <a:bodyPr/>
          <a:lstStyle/>
          <a:p>
            <a:r>
              <a:rPr lang="en-US"/>
              <a:t>Click icon to add picture</a:t>
            </a:r>
          </a:p>
        </p:txBody>
      </p:sp>
      <p:sp>
        <p:nvSpPr>
          <p:cNvPr id="7" name="Picture Placeholder 3"/>
          <p:cNvSpPr>
            <a:spLocks noGrp="1"/>
          </p:cNvSpPr>
          <p:nvPr>
            <p:ph type="pic" sz="quarter" idx="12"/>
          </p:nvPr>
        </p:nvSpPr>
        <p:spPr>
          <a:xfrm>
            <a:off x="1828800" y="899806"/>
            <a:ext cx="3611140" cy="2466622"/>
          </a:xfrm>
        </p:spPr>
        <p:txBody>
          <a:bodyPr/>
          <a:lstStyle/>
          <a:p>
            <a:r>
              <a:rPr lang="en-US"/>
              <a:t>Click icon to add picture</a:t>
            </a:r>
          </a:p>
        </p:txBody>
      </p:sp>
      <p:sp>
        <p:nvSpPr>
          <p:cNvPr id="8" name="TextBox 7"/>
          <p:cNvSpPr txBox="1"/>
          <p:nvPr userDrawn="1"/>
        </p:nvSpPr>
        <p:spPr>
          <a:xfrm>
            <a:off x="414379" y="6334825"/>
            <a:ext cx="5926667" cy="323165"/>
          </a:xfrm>
          <a:prstGeom prst="rect">
            <a:avLst/>
          </a:prstGeom>
          <a:noFill/>
        </p:spPr>
        <p:txBody>
          <a:bodyPr wrap="square" rtlCol="0">
            <a:spAutoFit/>
          </a:bodyPr>
          <a:lstStyle/>
          <a:p>
            <a:r>
              <a:rPr lang="en-US" sz="1500" dirty="0">
                <a:solidFill>
                  <a:schemeClr val="bg1"/>
                </a:solidFill>
                <a:latin typeface="Century Gothic" charset="0"/>
              </a:rPr>
              <a:t>Click</a:t>
            </a:r>
            <a:r>
              <a:rPr lang="en-US" sz="1500" baseline="0" dirty="0">
                <a:solidFill>
                  <a:schemeClr val="bg1"/>
                </a:solidFill>
                <a:latin typeface="Century Gothic" charset="0"/>
              </a:rPr>
              <a:t> to edit text.</a:t>
            </a:r>
            <a:endParaRPr lang="en-US" sz="1500" dirty="0">
              <a:solidFill>
                <a:schemeClr val="bg1"/>
              </a:solidFill>
              <a:latin typeface="Century Gothic" charset="0"/>
            </a:endParaRPr>
          </a:p>
        </p:txBody>
      </p:sp>
    </p:spTree>
    <p:extLst>
      <p:ext uri="{BB962C8B-B14F-4D97-AF65-F5344CB8AC3E}">
        <p14:creationId xmlns:p14="http://schemas.microsoft.com/office/powerpoint/2010/main" val="9932900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 Content 1a- one colum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30909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 Content 1a- two colum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idx="11" hasCustomPrompt="1"/>
          </p:nvPr>
        </p:nvSpPr>
        <p:spPr>
          <a:xfrm>
            <a:off x="6108303"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90480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 Content 1a- one column w/chart ">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Chart Placeholder 8"/>
          <p:cNvSpPr>
            <a:spLocks noGrp="1"/>
          </p:cNvSpPr>
          <p:nvPr>
            <p:ph type="chart" sz="quarter" idx="11"/>
          </p:nvPr>
        </p:nvSpPr>
        <p:spPr>
          <a:xfrm>
            <a:off x="4470399" y="2306973"/>
            <a:ext cx="6652155" cy="3575050"/>
          </a:xfrm>
        </p:spPr>
        <p:txBody>
          <a:bodyPr/>
          <a:lstStyle/>
          <a:p>
            <a:r>
              <a:rPr lang="en-US"/>
              <a:t>Click icon to add chart</a:t>
            </a:r>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90870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 Content 1a- one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1102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itle + Content 1a- two column w/seal">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idx="11" hasCustomPrompt="1"/>
          </p:nvPr>
        </p:nvSpPr>
        <p:spPr>
          <a:xfrm>
            <a:off x="6108303"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4745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2116570"/>
            <a:ext cx="11005257" cy="752753"/>
          </a:xfrm>
        </p:spPr>
        <p:txBody>
          <a:bodyPr>
            <a:normAutofit/>
          </a:bodyPr>
          <a:lstStyle>
            <a:lvl1pPr algn="ctr">
              <a:defRPr sz="3200" b="0" i="0" baseline="0">
                <a:solidFill>
                  <a:srgbClr val="B2D23E"/>
                </a:solidFill>
                <a:latin typeface="Impact" charset="0"/>
              </a:defRPr>
            </a:lvl1pPr>
          </a:lstStyle>
          <a:p>
            <a:pPr algn="ctr"/>
            <a:r>
              <a:rPr lang="en-US" sz="5000" cap="all" baseline="0" dirty="0">
                <a:solidFill>
                  <a:srgbClr val="B2D23E"/>
                </a:solidFill>
                <a:latin typeface="Impact" charset="0"/>
              </a:rPr>
              <a:t>CLICK TO EDIT TEXT</a:t>
            </a:r>
          </a:p>
        </p:txBody>
      </p:sp>
    </p:spTree>
    <p:extLst>
      <p:ext uri="{BB962C8B-B14F-4D97-AF65-F5344CB8AC3E}">
        <p14:creationId xmlns:p14="http://schemas.microsoft.com/office/powerpoint/2010/main" val="20084160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 Content 1a- one column w/seal+chart ">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Chart Placeholder 8"/>
          <p:cNvSpPr>
            <a:spLocks noGrp="1"/>
          </p:cNvSpPr>
          <p:nvPr>
            <p:ph type="chart" sz="quarter" idx="11"/>
          </p:nvPr>
        </p:nvSpPr>
        <p:spPr>
          <a:xfrm>
            <a:off x="4470399" y="2306973"/>
            <a:ext cx="6652155" cy="3575050"/>
          </a:xfrm>
        </p:spPr>
        <p:txBody>
          <a:bodyPr/>
          <a:lstStyle/>
          <a:p>
            <a:r>
              <a:rPr lang="en-US"/>
              <a:t>Click icon to add chart</a:t>
            </a:r>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21650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 Content 2a- one column ">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02637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 Content 2a- two column ">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idx="11" hasCustomPrompt="1"/>
          </p:nvPr>
        </p:nvSpPr>
        <p:spPr>
          <a:xfrm>
            <a:off x="6108303"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7114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 Content 2a- one column /char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Chart Placeholder 8"/>
          <p:cNvSpPr>
            <a:spLocks noGrp="1"/>
          </p:cNvSpPr>
          <p:nvPr>
            <p:ph type="chart" sz="quarter" idx="11"/>
          </p:nvPr>
        </p:nvSpPr>
        <p:spPr>
          <a:xfrm>
            <a:off x="4470399" y="2306973"/>
            <a:ext cx="6652155" cy="3575050"/>
          </a:xfrm>
        </p:spPr>
        <p:txBody>
          <a:bodyPr/>
          <a:lstStyle/>
          <a:p>
            <a:r>
              <a:rPr lang="en-US"/>
              <a:t>Click icon to add chart</a:t>
            </a:r>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83839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 Content 2a- one column w/seal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1144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 Content 2a- two column w/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idx="11" hasCustomPrompt="1"/>
          </p:nvPr>
        </p:nvSpPr>
        <p:spPr>
          <a:xfrm>
            <a:off x="6108303"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01274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 Content 2a- one column /seal+char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Chart Placeholder 8"/>
          <p:cNvSpPr>
            <a:spLocks noGrp="1"/>
          </p:cNvSpPr>
          <p:nvPr>
            <p:ph type="chart" sz="quarter" idx="11"/>
          </p:nvPr>
        </p:nvSpPr>
        <p:spPr>
          <a:xfrm>
            <a:off x="4470399" y="2306973"/>
            <a:ext cx="6652155" cy="3575050"/>
          </a:xfrm>
        </p:spPr>
        <p:txBody>
          <a:bodyPr/>
          <a:lstStyle/>
          <a:p>
            <a:r>
              <a:rPr lang="en-US"/>
              <a:t>Click icon to add chart</a:t>
            </a:r>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85308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 Content 3a- one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9" name="Content Placeholder 8"/>
          <p:cNvSpPr>
            <a:spLocks noGrp="1"/>
          </p:cNvSpPr>
          <p:nvPr>
            <p:ph sz="quarter" idx="10" hasCustomPrompt="1"/>
          </p:nvPr>
        </p:nvSpPr>
        <p:spPr>
          <a:xfrm>
            <a:off x="573024" y="2333625"/>
            <a:ext cx="10515600" cy="2912143"/>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43757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 Content 3a- two colum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txBox="1">
            <a:spLocks/>
          </p:cNvSpPr>
          <p:nvPr userDrawn="1"/>
        </p:nvSpPr>
        <p:spPr>
          <a:xfrm>
            <a:off x="573024" y="831469"/>
            <a:ext cx="100817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300" kern="1200" baseline="0">
                <a:solidFill>
                  <a:srgbClr val="007155"/>
                </a:solidFill>
                <a:latin typeface="Playfair Display Bold" charset="0"/>
                <a:ea typeface="+mj-ea"/>
                <a:cs typeface="+mj-cs"/>
              </a:defRPr>
            </a:lvl1pPr>
          </a:lstStyle>
          <a:p>
            <a:r>
              <a:rPr lang="en-US" dirty="0"/>
              <a:t>Click to edit title copy</a:t>
            </a:r>
          </a:p>
        </p:txBody>
      </p:sp>
      <p:sp>
        <p:nvSpPr>
          <p:cNvPr id="5" name="Content Placeholder 8"/>
          <p:cNvSpPr>
            <a:spLocks noGrp="1"/>
          </p:cNvSpPr>
          <p:nvPr>
            <p:ph sz="quarter" idx="10" hasCustomPrompt="1"/>
          </p:nvPr>
        </p:nvSpPr>
        <p:spPr>
          <a:xfrm>
            <a:off x="5674413" y="2277729"/>
            <a:ext cx="4980321" cy="3810250"/>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2"/>
          <p:cNvSpPr>
            <a:spLocks noGrp="1"/>
          </p:cNvSpPr>
          <p:nvPr>
            <p:ph type="body" sz="quarter" idx="12" hasCustomPrompt="1"/>
          </p:nvPr>
        </p:nvSpPr>
        <p:spPr>
          <a:xfrm>
            <a:off x="573024" y="2277729"/>
            <a:ext cx="4980321" cy="3810250"/>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47473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 Content 3a- one column w/char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Content Placeholder 6"/>
          <p:cNvSpPr>
            <a:spLocks noGrp="1"/>
          </p:cNvSpPr>
          <p:nvPr>
            <p:ph sz="quarter" idx="10" hasCustomPrompt="1"/>
          </p:nvPr>
        </p:nvSpPr>
        <p:spPr>
          <a:xfrm>
            <a:off x="573024" y="2306973"/>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8"/>
          <p:cNvSpPr>
            <a:spLocks noGrp="1"/>
          </p:cNvSpPr>
          <p:nvPr>
            <p:ph type="chart" sz="quarter" idx="11"/>
          </p:nvPr>
        </p:nvSpPr>
        <p:spPr>
          <a:xfrm>
            <a:off x="4470399" y="2306973"/>
            <a:ext cx="6652155" cy="3575050"/>
          </a:xfrm>
        </p:spPr>
        <p:txBody>
          <a:bodyPr/>
          <a:lstStyle/>
          <a:p>
            <a:r>
              <a:rPr lang="en-US"/>
              <a:t>Click icon to add chart</a:t>
            </a:r>
          </a:p>
        </p:txBody>
      </p:sp>
    </p:spTree>
    <p:extLst>
      <p:ext uri="{BB962C8B-B14F-4D97-AF65-F5344CB8AC3E}">
        <p14:creationId xmlns:p14="http://schemas.microsoft.com/office/powerpoint/2010/main" val="1292006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Content 1- one colum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85809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 Content 3a- one column w/seal ">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68022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itle + Content 3a- two column w/seal">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idx="11" hasCustomPrompt="1"/>
          </p:nvPr>
        </p:nvSpPr>
        <p:spPr>
          <a:xfrm>
            <a:off x="6108303"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01422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itle + Content 3a- one column /seal+char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Chart Placeholder 8"/>
          <p:cNvSpPr>
            <a:spLocks noGrp="1"/>
          </p:cNvSpPr>
          <p:nvPr>
            <p:ph type="chart" sz="quarter" idx="11"/>
          </p:nvPr>
        </p:nvSpPr>
        <p:spPr>
          <a:xfrm>
            <a:off x="4470399" y="2306973"/>
            <a:ext cx="6652155" cy="3575050"/>
          </a:xfrm>
        </p:spPr>
        <p:txBody>
          <a:bodyPr/>
          <a:lstStyle/>
          <a:p>
            <a:r>
              <a:rPr lang="en-US"/>
              <a:t>Click icon to add chart</a:t>
            </a:r>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2347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 Content 4- one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186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Content 4- two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Text Placeholder 2"/>
          <p:cNvSpPr>
            <a:spLocks noGrp="1"/>
          </p:cNvSpPr>
          <p:nvPr>
            <p:ph idx="10" hasCustomPrompt="1"/>
          </p:nvPr>
        </p:nvSpPr>
        <p:spPr>
          <a:xfrm>
            <a:off x="573024" y="2438213"/>
            <a:ext cx="5121923" cy="3914461"/>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idx="11" hasCustomPrompt="1"/>
          </p:nvPr>
        </p:nvSpPr>
        <p:spPr>
          <a:xfrm>
            <a:off x="5966701" y="2434296"/>
            <a:ext cx="5121923" cy="391837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58209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 Content 4- one column w/char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Chart Placeholder 8"/>
          <p:cNvSpPr>
            <a:spLocks noGrp="1"/>
          </p:cNvSpPr>
          <p:nvPr>
            <p:ph type="chart" sz="quarter" idx="11"/>
          </p:nvPr>
        </p:nvSpPr>
        <p:spPr>
          <a:xfrm>
            <a:off x="4470399" y="2306973"/>
            <a:ext cx="6652155" cy="3575050"/>
          </a:xfrm>
        </p:spPr>
        <p:txBody>
          <a:bodyPr/>
          <a:lstStyle/>
          <a:p>
            <a:r>
              <a:rPr lang="en-US"/>
              <a:t>Click icon to add chart</a:t>
            </a:r>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34239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 Content 5- one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573024" y="831469"/>
            <a:ext cx="10961750" cy="1330706"/>
          </a:xfrm>
        </p:spPr>
        <p:txBody>
          <a:bodyPr/>
          <a:lstStyle/>
          <a:p>
            <a:r>
              <a:rPr lang="en-US" dirty="0"/>
              <a:t>Click to edit title copy</a:t>
            </a:r>
          </a:p>
        </p:txBody>
      </p:sp>
      <p:sp>
        <p:nvSpPr>
          <p:cNvPr id="5" name="Text Placeholder 2"/>
          <p:cNvSpPr>
            <a:spLocks noGrp="1"/>
          </p:cNvSpPr>
          <p:nvPr>
            <p:ph idx="1"/>
          </p:nvPr>
        </p:nvSpPr>
        <p:spPr>
          <a:xfrm>
            <a:off x="573023" y="2291969"/>
            <a:ext cx="10961751" cy="3784981"/>
          </a:xfrm>
          <a:prstGeom prst="rect">
            <a:avLst/>
          </a:prstGeom>
        </p:spPr>
        <p:txBody>
          <a:bodyPr vert="horz" lIns="91440" tIns="45720" rIns="91440" bIns="45720" rtlCol="0">
            <a:normAutofit/>
          </a:bodyPr>
          <a:lstStyle>
            <a:lvl1pPr marL="0" indent="0">
              <a:buFont typeface="Arial" charset="0"/>
              <a:buNone/>
              <a:defRPr b="1" i="0" baseline="0">
                <a:solidFill>
                  <a:schemeClr val="bg1"/>
                </a:solidFill>
                <a:latin typeface="Raleway SemiBold" charset="0"/>
                <a:ea typeface="Raleway SemiBold" charset="0"/>
                <a:cs typeface="Raleway SemiBold" charset="0"/>
              </a:defRPr>
            </a:lvl1pPr>
            <a:lvl2pPr>
              <a:defRPr b="1" i="0" baseline="0">
                <a:solidFill>
                  <a:schemeClr val="bg1"/>
                </a:solidFill>
                <a:latin typeface="Raleway SemiBold" charset="0"/>
                <a:ea typeface="Raleway SemiBold" charset="0"/>
                <a:cs typeface="Raleway SemiBold" charset="0"/>
              </a:defRPr>
            </a:lvl2pPr>
            <a:lvl3pPr>
              <a:defRPr b="1" i="0" baseline="0">
                <a:solidFill>
                  <a:schemeClr val="bg1"/>
                </a:solidFill>
                <a:latin typeface="Raleway SemiBold" charset="0"/>
                <a:ea typeface="Raleway SemiBold" charset="0"/>
                <a:cs typeface="Raleway SemiBold" charset="0"/>
              </a:defRPr>
            </a:lvl3pPr>
            <a:lvl4pPr>
              <a:defRPr b="1" i="0" baseline="0">
                <a:solidFill>
                  <a:schemeClr val="bg1"/>
                </a:solidFill>
                <a:latin typeface="Raleway SemiBold" charset="0"/>
                <a:ea typeface="Raleway SemiBold" charset="0"/>
                <a:cs typeface="Raleway SemiBold" charset="0"/>
              </a:defRPr>
            </a:lvl4pPr>
            <a:lvl5pPr>
              <a:defRPr b="1" i="0" baseline="0">
                <a:solidFill>
                  <a:schemeClr val="bg1"/>
                </a:solidFill>
                <a:latin typeface="Raleway SemiBold" charset="0"/>
                <a:ea typeface="Raleway SemiBold" charset="0"/>
                <a:cs typeface="Raleway SemiBold"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7102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 Content 5- two column ">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title" hasCustomPrompt="1"/>
          </p:nvPr>
        </p:nvSpPr>
        <p:spPr>
          <a:xfrm>
            <a:off x="573024" y="831469"/>
            <a:ext cx="10961750" cy="1330706"/>
          </a:xfrm>
        </p:spPr>
        <p:txBody>
          <a:bodyPr/>
          <a:lstStyle/>
          <a:p>
            <a:r>
              <a:rPr lang="en-US" dirty="0"/>
              <a:t>Click to edit title copy</a:t>
            </a:r>
          </a:p>
        </p:txBody>
      </p:sp>
      <p:sp>
        <p:nvSpPr>
          <p:cNvPr id="11" name="Text Placeholder 12"/>
          <p:cNvSpPr>
            <a:spLocks noGrp="1"/>
          </p:cNvSpPr>
          <p:nvPr>
            <p:ph type="body" sz="quarter" idx="13" hasCustomPrompt="1"/>
          </p:nvPr>
        </p:nvSpPr>
        <p:spPr>
          <a:xfrm>
            <a:off x="573024" y="2271966"/>
            <a:ext cx="5256276" cy="3810250"/>
          </a:xfrm>
        </p:spPr>
        <p:txBody>
          <a:bodyPr/>
          <a:lstStyle>
            <a:lvl1pPr marL="0" indent="0">
              <a:buNone/>
              <a:defRPr b="1" i="0">
                <a:solidFill>
                  <a:schemeClr val="bg1"/>
                </a:solidFill>
                <a:latin typeface="Raleway SemiBold" charset="0"/>
                <a:ea typeface="Raleway SemiBold" charset="0"/>
                <a:cs typeface="Raleway SemiBold" charset="0"/>
              </a:defRPr>
            </a:lvl1pPr>
            <a:lvl2pPr>
              <a:defRPr b="1" i="0">
                <a:solidFill>
                  <a:schemeClr val="bg1"/>
                </a:solidFill>
                <a:latin typeface="Raleway SemiBold" charset="0"/>
                <a:ea typeface="Raleway SemiBold" charset="0"/>
                <a:cs typeface="Raleway SemiBold" charset="0"/>
              </a:defRPr>
            </a:lvl2pPr>
            <a:lvl3pPr>
              <a:defRPr b="1" i="0">
                <a:solidFill>
                  <a:schemeClr val="bg1"/>
                </a:solidFill>
                <a:latin typeface="Raleway SemiBold" charset="0"/>
                <a:ea typeface="Raleway SemiBold" charset="0"/>
                <a:cs typeface="Raleway SemiBold" charset="0"/>
              </a:defRPr>
            </a:lvl3pPr>
            <a:lvl4pPr>
              <a:defRPr b="1" i="0">
                <a:solidFill>
                  <a:schemeClr val="bg1"/>
                </a:solidFill>
                <a:latin typeface="Raleway SemiBold" charset="0"/>
                <a:ea typeface="Raleway SemiBold" charset="0"/>
                <a:cs typeface="Raleway SemiBold" charset="0"/>
              </a:defRPr>
            </a:lvl4pPr>
            <a:lvl5pPr>
              <a:defRPr b="1" i="0">
                <a:solidFill>
                  <a:schemeClr val="bg1"/>
                </a:solidFill>
                <a:latin typeface="Raleway SemiBold" charset="0"/>
                <a:ea typeface="Raleway SemiBold" charset="0"/>
                <a:cs typeface="Raleway SemiBold" charset="0"/>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2"/>
          <p:cNvSpPr>
            <a:spLocks noGrp="1"/>
          </p:cNvSpPr>
          <p:nvPr>
            <p:ph type="body" sz="quarter" idx="14" hasCustomPrompt="1"/>
          </p:nvPr>
        </p:nvSpPr>
        <p:spPr>
          <a:xfrm>
            <a:off x="6278498" y="2271966"/>
            <a:ext cx="5256276" cy="3810250"/>
          </a:xfrm>
        </p:spPr>
        <p:txBody>
          <a:bodyPr/>
          <a:lstStyle>
            <a:lvl1pPr marL="0" indent="0">
              <a:buNone/>
              <a:defRPr b="1" i="0">
                <a:solidFill>
                  <a:schemeClr val="bg1"/>
                </a:solidFill>
                <a:latin typeface="Raleway SemiBold" charset="0"/>
                <a:ea typeface="Raleway SemiBold" charset="0"/>
                <a:cs typeface="Raleway SemiBold" charset="0"/>
              </a:defRPr>
            </a:lvl1pPr>
            <a:lvl2pPr>
              <a:defRPr b="1" i="0">
                <a:solidFill>
                  <a:schemeClr val="bg1"/>
                </a:solidFill>
                <a:latin typeface="Raleway SemiBold" charset="0"/>
                <a:ea typeface="Raleway SemiBold" charset="0"/>
                <a:cs typeface="Raleway SemiBold" charset="0"/>
              </a:defRPr>
            </a:lvl2pPr>
            <a:lvl3pPr>
              <a:defRPr b="1" i="0">
                <a:solidFill>
                  <a:schemeClr val="bg1"/>
                </a:solidFill>
                <a:latin typeface="Raleway SemiBold" charset="0"/>
                <a:ea typeface="Raleway SemiBold" charset="0"/>
                <a:cs typeface="Raleway SemiBold" charset="0"/>
              </a:defRPr>
            </a:lvl3pPr>
            <a:lvl4pPr>
              <a:defRPr b="1" i="0">
                <a:solidFill>
                  <a:schemeClr val="bg1"/>
                </a:solidFill>
                <a:latin typeface="Raleway SemiBold" charset="0"/>
                <a:ea typeface="Raleway SemiBold" charset="0"/>
                <a:cs typeface="Raleway SemiBold" charset="0"/>
              </a:defRPr>
            </a:lvl4pPr>
            <a:lvl5pPr>
              <a:defRPr b="1" i="0">
                <a:solidFill>
                  <a:schemeClr val="bg1"/>
                </a:solidFill>
                <a:latin typeface="Raleway SemiBold" charset="0"/>
                <a:ea typeface="Raleway SemiBold" charset="0"/>
                <a:cs typeface="Raleway SemiBold" charset="0"/>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6872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 Content 6- one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961750" cy="1330706"/>
          </a:xfrm>
        </p:spPr>
        <p:txBody>
          <a:bodyPr/>
          <a:lstStyle>
            <a:lvl1pPr>
              <a:defRPr baseline="0">
                <a:solidFill>
                  <a:srgbClr val="D5EEF7"/>
                </a:solidFill>
              </a:defRPr>
            </a:lvl1pPr>
          </a:lstStyle>
          <a:p>
            <a:r>
              <a:rPr lang="en-US" dirty="0"/>
              <a:t>Click to edit title copy</a:t>
            </a:r>
          </a:p>
        </p:txBody>
      </p:sp>
      <p:sp>
        <p:nvSpPr>
          <p:cNvPr id="5" name="Text Placeholder 12"/>
          <p:cNvSpPr>
            <a:spLocks noGrp="1"/>
          </p:cNvSpPr>
          <p:nvPr>
            <p:ph type="body" sz="quarter" idx="13" hasCustomPrompt="1"/>
          </p:nvPr>
        </p:nvSpPr>
        <p:spPr>
          <a:xfrm>
            <a:off x="573024" y="2271966"/>
            <a:ext cx="10961750" cy="3810250"/>
          </a:xfrm>
        </p:spPr>
        <p:txBody>
          <a:bodyPr/>
          <a:lstStyle>
            <a:lvl1pPr marL="0" indent="0">
              <a:buNone/>
              <a:defRPr b="1" i="0">
                <a:solidFill>
                  <a:schemeClr val="bg1"/>
                </a:solidFill>
                <a:latin typeface="Raleway SemiBold" charset="0"/>
                <a:ea typeface="Raleway SemiBold" charset="0"/>
                <a:cs typeface="Raleway SemiBold" charset="0"/>
              </a:defRPr>
            </a:lvl1pPr>
            <a:lvl2pPr>
              <a:defRPr b="1" i="0">
                <a:solidFill>
                  <a:schemeClr val="bg1"/>
                </a:solidFill>
                <a:latin typeface="Raleway SemiBold" charset="0"/>
                <a:ea typeface="Raleway SemiBold" charset="0"/>
                <a:cs typeface="Raleway SemiBold" charset="0"/>
              </a:defRPr>
            </a:lvl2pPr>
            <a:lvl3pPr>
              <a:defRPr b="1" i="0">
                <a:solidFill>
                  <a:schemeClr val="bg1"/>
                </a:solidFill>
                <a:latin typeface="Raleway SemiBold" charset="0"/>
                <a:ea typeface="Raleway SemiBold" charset="0"/>
                <a:cs typeface="Raleway SemiBold" charset="0"/>
              </a:defRPr>
            </a:lvl3pPr>
            <a:lvl4pPr>
              <a:defRPr b="1" i="0">
                <a:solidFill>
                  <a:schemeClr val="bg1"/>
                </a:solidFill>
                <a:latin typeface="Raleway SemiBold" charset="0"/>
                <a:ea typeface="Raleway SemiBold" charset="0"/>
                <a:cs typeface="Raleway SemiBold" charset="0"/>
              </a:defRPr>
            </a:lvl4pPr>
            <a:lvl5pPr>
              <a:defRPr b="1" i="0">
                <a:solidFill>
                  <a:schemeClr val="bg1"/>
                </a:solidFill>
                <a:latin typeface="Raleway SemiBold" charset="0"/>
                <a:ea typeface="Raleway SemiBold" charset="0"/>
                <a:cs typeface="Raleway SemiBold" charset="0"/>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16241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 Content 6- two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961750" cy="1330706"/>
          </a:xfrm>
        </p:spPr>
        <p:txBody>
          <a:bodyPr/>
          <a:lstStyle>
            <a:lvl1pPr>
              <a:defRPr baseline="0">
                <a:solidFill>
                  <a:srgbClr val="D5EEF7"/>
                </a:solidFill>
              </a:defRPr>
            </a:lvl1pPr>
          </a:lstStyle>
          <a:p>
            <a:r>
              <a:rPr lang="en-US" dirty="0"/>
              <a:t>Click to edit title copy</a:t>
            </a:r>
          </a:p>
        </p:txBody>
      </p:sp>
      <p:sp>
        <p:nvSpPr>
          <p:cNvPr id="5" name="Text Placeholder 12"/>
          <p:cNvSpPr>
            <a:spLocks noGrp="1"/>
          </p:cNvSpPr>
          <p:nvPr>
            <p:ph type="body" sz="quarter" idx="13" hasCustomPrompt="1"/>
          </p:nvPr>
        </p:nvSpPr>
        <p:spPr>
          <a:xfrm>
            <a:off x="573024" y="2271966"/>
            <a:ext cx="5256276" cy="3810250"/>
          </a:xfrm>
        </p:spPr>
        <p:txBody>
          <a:bodyPr/>
          <a:lstStyle>
            <a:lvl1pPr marL="0" indent="0">
              <a:buNone/>
              <a:defRPr b="1" i="0">
                <a:solidFill>
                  <a:schemeClr val="bg1"/>
                </a:solidFill>
                <a:latin typeface="Raleway SemiBold" charset="0"/>
                <a:ea typeface="Raleway SemiBold" charset="0"/>
                <a:cs typeface="Raleway SemiBold" charset="0"/>
              </a:defRPr>
            </a:lvl1pPr>
            <a:lvl2pPr>
              <a:defRPr b="1" i="0">
                <a:solidFill>
                  <a:schemeClr val="bg1"/>
                </a:solidFill>
                <a:latin typeface="Raleway SemiBold" charset="0"/>
                <a:ea typeface="Raleway SemiBold" charset="0"/>
                <a:cs typeface="Raleway SemiBold" charset="0"/>
              </a:defRPr>
            </a:lvl2pPr>
            <a:lvl3pPr>
              <a:defRPr b="1" i="0">
                <a:solidFill>
                  <a:schemeClr val="bg1"/>
                </a:solidFill>
                <a:latin typeface="Raleway SemiBold" charset="0"/>
                <a:ea typeface="Raleway SemiBold" charset="0"/>
                <a:cs typeface="Raleway SemiBold" charset="0"/>
              </a:defRPr>
            </a:lvl3pPr>
            <a:lvl4pPr>
              <a:defRPr b="1" i="0">
                <a:solidFill>
                  <a:schemeClr val="bg1"/>
                </a:solidFill>
                <a:latin typeface="Raleway SemiBold" charset="0"/>
                <a:ea typeface="Raleway SemiBold" charset="0"/>
                <a:cs typeface="Raleway SemiBold" charset="0"/>
              </a:defRPr>
            </a:lvl4pPr>
            <a:lvl5pPr>
              <a:defRPr b="1" i="0">
                <a:solidFill>
                  <a:schemeClr val="bg1"/>
                </a:solidFill>
                <a:latin typeface="Raleway SemiBold" charset="0"/>
                <a:ea typeface="Raleway SemiBold" charset="0"/>
                <a:cs typeface="Raleway SemiBold" charset="0"/>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12"/>
          <p:cNvSpPr>
            <a:spLocks noGrp="1"/>
          </p:cNvSpPr>
          <p:nvPr>
            <p:ph type="body" sz="quarter" idx="14" hasCustomPrompt="1"/>
          </p:nvPr>
        </p:nvSpPr>
        <p:spPr>
          <a:xfrm>
            <a:off x="6278498" y="2271966"/>
            <a:ext cx="5256276" cy="3810250"/>
          </a:xfrm>
        </p:spPr>
        <p:txBody>
          <a:bodyPr/>
          <a:lstStyle>
            <a:lvl1pPr marL="0" indent="0">
              <a:buNone/>
              <a:defRPr b="1" i="0">
                <a:solidFill>
                  <a:schemeClr val="bg1"/>
                </a:solidFill>
                <a:latin typeface="Raleway SemiBold" charset="0"/>
                <a:ea typeface="Raleway SemiBold" charset="0"/>
                <a:cs typeface="Raleway SemiBold" charset="0"/>
              </a:defRPr>
            </a:lvl1pPr>
            <a:lvl2pPr>
              <a:defRPr b="1" i="0">
                <a:solidFill>
                  <a:schemeClr val="bg1"/>
                </a:solidFill>
                <a:latin typeface="Raleway SemiBold" charset="0"/>
                <a:ea typeface="Raleway SemiBold" charset="0"/>
                <a:cs typeface="Raleway SemiBold" charset="0"/>
              </a:defRPr>
            </a:lvl2pPr>
            <a:lvl3pPr>
              <a:defRPr b="1" i="0">
                <a:solidFill>
                  <a:schemeClr val="bg1"/>
                </a:solidFill>
                <a:latin typeface="Raleway SemiBold" charset="0"/>
                <a:ea typeface="Raleway SemiBold" charset="0"/>
                <a:cs typeface="Raleway SemiBold" charset="0"/>
              </a:defRPr>
            </a:lvl3pPr>
            <a:lvl4pPr>
              <a:defRPr b="1" i="0">
                <a:solidFill>
                  <a:schemeClr val="bg1"/>
                </a:solidFill>
                <a:latin typeface="Raleway SemiBold" charset="0"/>
                <a:ea typeface="Raleway SemiBold" charset="0"/>
                <a:cs typeface="Raleway SemiBold" charset="0"/>
              </a:defRPr>
            </a:lvl4pPr>
            <a:lvl5pPr>
              <a:defRPr b="1" i="0">
                <a:solidFill>
                  <a:schemeClr val="bg1"/>
                </a:solidFill>
                <a:latin typeface="Raleway SemiBold" charset="0"/>
                <a:ea typeface="Raleway SemiBold" charset="0"/>
                <a:cs typeface="Raleway SemiBold" charset="0"/>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185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Content 1- two colum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Text Placeholder 2"/>
          <p:cNvSpPr>
            <a:spLocks noGrp="1"/>
          </p:cNvSpPr>
          <p:nvPr>
            <p:ph idx="1" hasCustomPrompt="1"/>
          </p:nvPr>
        </p:nvSpPr>
        <p:spPr>
          <a:xfrm>
            <a:off x="573024" y="2291969"/>
            <a:ext cx="5054053" cy="4351338"/>
          </a:xfrm>
          <a:prstGeom prst="rect">
            <a:avLst/>
          </a:prstGeom>
        </p:spPr>
        <p:txBody>
          <a:bodyPr vert="horz" lIns="91440" tIns="45720" rIns="91440" bIns="45720" rtlCol="0">
            <a:normAutofit/>
          </a:bodyPr>
          <a:lstStyle>
            <a:lvl1pPr>
              <a:defRPr baseline="0"/>
            </a:lvl1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idx="10" hasCustomPrompt="1"/>
          </p:nvPr>
        </p:nvSpPr>
        <p:spPr>
          <a:xfrm>
            <a:off x="6034571" y="2291969"/>
            <a:ext cx="5054053"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34546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 Content 7- one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961750" cy="1330706"/>
          </a:xfrm>
        </p:spPr>
        <p:txBody>
          <a:bodyPr/>
          <a:lstStyle>
            <a:lvl1pPr>
              <a:defRPr baseline="0">
                <a:solidFill>
                  <a:srgbClr val="005E4F"/>
                </a:solidFill>
              </a:defRPr>
            </a:lvl1pPr>
          </a:lstStyle>
          <a:p>
            <a:r>
              <a:rPr lang="en-US" dirty="0"/>
              <a:t>Click to edit title copy</a:t>
            </a:r>
          </a:p>
        </p:txBody>
      </p:sp>
      <p:sp>
        <p:nvSpPr>
          <p:cNvPr id="5" name="Text Placeholder 12"/>
          <p:cNvSpPr>
            <a:spLocks noGrp="1"/>
          </p:cNvSpPr>
          <p:nvPr>
            <p:ph type="body" sz="quarter" idx="13" hasCustomPrompt="1"/>
          </p:nvPr>
        </p:nvSpPr>
        <p:spPr>
          <a:xfrm>
            <a:off x="573024" y="2271966"/>
            <a:ext cx="10961750" cy="3810250"/>
          </a:xfrm>
        </p:spPr>
        <p:txBody>
          <a:bodyPr/>
          <a:lstStyle>
            <a:lvl1pPr marL="0" indent="0">
              <a:buNone/>
              <a:defRPr b="1" i="0">
                <a:solidFill>
                  <a:schemeClr val="bg1"/>
                </a:solidFill>
                <a:latin typeface="Raleway SemiBold" charset="0"/>
                <a:ea typeface="Raleway SemiBold" charset="0"/>
                <a:cs typeface="Raleway SemiBold" charset="0"/>
              </a:defRPr>
            </a:lvl1pPr>
            <a:lvl2pPr>
              <a:defRPr b="1" i="0">
                <a:solidFill>
                  <a:schemeClr val="bg1"/>
                </a:solidFill>
                <a:latin typeface="Raleway SemiBold" charset="0"/>
                <a:ea typeface="Raleway SemiBold" charset="0"/>
                <a:cs typeface="Raleway SemiBold" charset="0"/>
              </a:defRPr>
            </a:lvl2pPr>
            <a:lvl3pPr>
              <a:defRPr b="1" i="0">
                <a:solidFill>
                  <a:schemeClr val="bg1"/>
                </a:solidFill>
                <a:latin typeface="Raleway SemiBold" charset="0"/>
                <a:ea typeface="Raleway SemiBold" charset="0"/>
                <a:cs typeface="Raleway SemiBold" charset="0"/>
              </a:defRPr>
            </a:lvl3pPr>
            <a:lvl4pPr>
              <a:defRPr b="1" i="0">
                <a:solidFill>
                  <a:schemeClr val="bg1"/>
                </a:solidFill>
                <a:latin typeface="Raleway SemiBold" charset="0"/>
                <a:ea typeface="Raleway SemiBold" charset="0"/>
                <a:cs typeface="Raleway SemiBold" charset="0"/>
              </a:defRPr>
            </a:lvl4pPr>
            <a:lvl5pPr>
              <a:defRPr b="1" i="0">
                <a:solidFill>
                  <a:schemeClr val="bg1"/>
                </a:solidFill>
                <a:latin typeface="Raleway SemiBold" charset="0"/>
                <a:ea typeface="Raleway SemiBold" charset="0"/>
                <a:cs typeface="Raleway SemiBold" charset="0"/>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02653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 Content 7- two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961750" cy="1330706"/>
          </a:xfrm>
        </p:spPr>
        <p:txBody>
          <a:bodyPr/>
          <a:lstStyle>
            <a:lvl1pPr>
              <a:defRPr baseline="0">
                <a:solidFill>
                  <a:srgbClr val="005E4F"/>
                </a:solidFill>
              </a:defRPr>
            </a:lvl1pPr>
          </a:lstStyle>
          <a:p>
            <a:r>
              <a:rPr lang="en-US" dirty="0"/>
              <a:t>Click to edit title copy</a:t>
            </a:r>
          </a:p>
        </p:txBody>
      </p:sp>
      <p:sp>
        <p:nvSpPr>
          <p:cNvPr id="5" name="Text Placeholder 12"/>
          <p:cNvSpPr>
            <a:spLocks noGrp="1"/>
          </p:cNvSpPr>
          <p:nvPr>
            <p:ph type="body" sz="quarter" idx="13" hasCustomPrompt="1"/>
          </p:nvPr>
        </p:nvSpPr>
        <p:spPr>
          <a:xfrm>
            <a:off x="573024" y="2271966"/>
            <a:ext cx="5256276" cy="3810250"/>
          </a:xfrm>
        </p:spPr>
        <p:txBody>
          <a:bodyPr/>
          <a:lstStyle>
            <a:lvl1pPr marL="0" indent="0">
              <a:buNone/>
              <a:defRPr b="1" i="0">
                <a:solidFill>
                  <a:schemeClr val="bg1"/>
                </a:solidFill>
                <a:latin typeface="Raleway SemiBold" charset="0"/>
                <a:ea typeface="Raleway SemiBold" charset="0"/>
                <a:cs typeface="Raleway SemiBold" charset="0"/>
              </a:defRPr>
            </a:lvl1pPr>
            <a:lvl2pPr>
              <a:defRPr b="1" i="0">
                <a:solidFill>
                  <a:schemeClr val="bg1"/>
                </a:solidFill>
                <a:latin typeface="Raleway SemiBold" charset="0"/>
                <a:ea typeface="Raleway SemiBold" charset="0"/>
                <a:cs typeface="Raleway SemiBold" charset="0"/>
              </a:defRPr>
            </a:lvl2pPr>
            <a:lvl3pPr>
              <a:defRPr b="1" i="0">
                <a:solidFill>
                  <a:schemeClr val="bg1"/>
                </a:solidFill>
                <a:latin typeface="Raleway SemiBold" charset="0"/>
                <a:ea typeface="Raleway SemiBold" charset="0"/>
                <a:cs typeface="Raleway SemiBold" charset="0"/>
              </a:defRPr>
            </a:lvl3pPr>
            <a:lvl4pPr>
              <a:defRPr b="1" i="0">
                <a:solidFill>
                  <a:schemeClr val="bg1"/>
                </a:solidFill>
                <a:latin typeface="Raleway SemiBold" charset="0"/>
                <a:ea typeface="Raleway SemiBold" charset="0"/>
                <a:cs typeface="Raleway SemiBold" charset="0"/>
              </a:defRPr>
            </a:lvl4pPr>
            <a:lvl5pPr>
              <a:defRPr b="1" i="0">
                <a:solidFill>
                  <a:schemeClr val="bg1"/>
                </a:solidFill>
                <a:latin typeface="Raleway SemiBold" charset="0"/>
                <a:ea typeface="Raleway SemiBold" charset="0"/>
                <a:cs typeface="Raleway SemiBold" charset="0"/>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12"/>
          <p:cNvSpPr>
            <a:spLocks noGrp="1"/>
          </p:cNvSpPr>
          <p:nvPr>
            <p:ph type="body" sz="quarter" idx="14" hasCustomPrompt="1"/>
          </p:nvPr>
        </p:nvSpPr>
        <p:spPr>
          <a:xfrm>
            <a:off x="6278498" y="2271966"/>
            <a:ext cx="5256276" cy="3810250"/>
          </a:xfrm>
        </p:spPr>
        <p:txBody>
          <a:bodyPr/>
          <a:lstStyle>
            <a:lvl1pPr marL="0" indent="0">
              <a:buNone/>
              <a:defRPr b="1" i="0">
                <a:solidFill>
                  <a:schemeClr val="bg1"/>
                </a:solidFill>
                <a:latin typeface="Raleway SemiBold" charset="0"/>
                <a:ea typeface="Raleway SemiBold" charset="0"/>
                <a:cs typeface="Raleway SemiBold" charset="0"/>
              </a:defRPr>
            </a:lvl1pPr>
            <a:lvl2pPr>
              <a:defRPr b="1" i="0">
                <a:solidFill>
                  <a:schemeClr val="bg1"/>
                </a:solidFill>
                <a:latin typeface="Raleway SemiBold" charset="0"/>
                <a:ea typeface="Raleway SemiBold" charset="0"/>
                <a:cs typeface="Raleway SemiBold" charset="0"/>
              </a:defRPr>
            </a:lvl2pPr>
            <a:lvl3pPr>
              <a:defRPr b="1" i="0">
                <a:solidFill>
                  <a:schemeClr val="bg1"/>
                </a:solidFill>
                <a:latin typeface="Raleway SemiBold" charset="0"/>
                <a:ea typeface="Raleway SemiBold" charset="0"/>
                <a:cs typeface="Raleway SemiBold" charset="0"/>
              </a:defRPr>
            </a:lvl3pPr>
            <a:lvl4pPr>
              <a:defRPr b="1" i="0">
                <a:solidFill>
                  <a:schemeClr val="bg1"/>
                </a:solidFill>
                <a:latin typeface="Raleway SemiBold" charset="0"/>
                <a:ea typeface="Raleway SemiBold" charset="0"/>
                <a:cs typeface="Raleway SemiBold" charset="0"/>
              </a:defRPr>
            </a:lvl4pPr>
            <a:lvl5pPr>
              <a:defRPr b="1" i="0">
                <a:solidFill>
                  <a:schemeClr val="bg1"/>
                </a:solidFill>
                <a:latin typeface="Raleway SemiBold" charset="0"/>
                <a:ea typeface="Raleway SemiBold" charset="0"/>
                <a:cs typeface="Raleway SemiBold" charset="0"/>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3191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Content 8- yellow photo-lef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Picture Placeholder 4"/>
          <p:cNvSpPr>
            <a:spLocks noGrp="1"/>
          </p:cNvSpPr>
          <p:nvPr>
            <p:ph type="pic" sz="quarter" idx="10" hasCustomPrompt="1"/>
          </p:nvPr>
        </p:nvSpPr>
        <p:spPr>
          <a:xfrm>
            <a:off x="0" y="0"/>
            <a:ext cx="6190735" cy="6857999"/>
          </a:xfrm>
        </p:spPr>
        <p:txBody>
          <a:bodyPr/>
          <a:lstStyle>
            <a:lvl1pPr>
              <a:defRPr baseline="0"/>
            </a:lvl1pPr>
          </a:lstStyle>
          <a:p>
            <a:r>
              <a:rPr lang="en-US" dirty="0"/>
              <a:t>Full bleed photo 585 x 655 </a:t>
            </a:r>
            <a:r>
              <a:rPr lang="en-US" dirty="0" err="1"/>
              <a:t>px</a:t>
            </a:r>
            <a:endParaRPr lang="en-US" dirty="0"/>
          </a:p>
        </p:txBody>
      </p:sp>
      <p:sp>
        <p:nvSpPr>
          <p:cNvPr id="2" name="Title 1"/>
          <p:cNvSpPr>
            <a:spLocks noGrp="1"/>
          </p:cNvSpPr>
          <p:nvPr>
            <p:ph type="title" hasCustomPrompt="1"/>
          </p:nvPr>
        </p:nvSpPr>
        <p:spPr>
          <a:xfrm>
            <a:off x="6400800" y="831469"/>
            <a:ext cx="5066270" cy="1325563"/>
          </a:xfrm>
        </p:spPr>
        <p:txBody>
          <a:bodyPr/>
          <a:lstStyle>
            <a:lvl1pPr>
              <a:defRPr baseline="0">
                <a:solidFill>
                  <a:schemeClr val="bg1"/>
                </a:solidFill>
              </a:defRPr>
            </a:lvl1pPr>
          </a:lstStyle>
          <a:p>
            <a:r>
              <a:rPr lang="en-US" dirty="0"/>
              <a:t>Click to edit title copy</a:t>
            </a:r>
          </a:p>
        </p:txBody>
      </p:sp>
      <p:sp>
        <p:nvSpPr>
          <p:cNvPr id="7" name="Text Placeholder 2"/>
          <p:cNvSpPr>
            <a:spLocks noGrp="1"/>
          </p:cNvSpPr>
          <p:nvPr>
            <p:ph idx="1"/>
          </p:nvPr>
        </p:nvSpPr>
        <p:spPr>
          <a:xfrm>
            <a:off x="6400800" y="2291969"/>
            <a:ext cx="5066270" cy="4351338"/>
          </a:xfrm>
          <a:prstGeom prst="rect">
            <a:avLst/>
          </a:prstGeom>
        </p:spPr>
        <p:txBody>
          <a:bodyPr vert="horz" lIns="91440" tIns="45720" rIns="91440" bIns="45720" rtlCol="0">
            <a:normAutofit/>
          </a:bodyPr>
          <a:lstStyle>
            <a:lvl1pPr marL="0" indent="0">
              <a:buNone/>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idx="11" hasCustomPrompt="1"/>
          </p:nvPr>
        </p:nvSpPr>
        <p:spPr>
          <a:xfrm>
            <a:off x="219867" y="6052126"/>
            <a:ext cx="5751000" cy="805873"/>
          </a:xfrm>
          <a:prstGeom prst="rect">
            <a:avLst/>
          </a:prstGeom>
        </p:spPr>
        <p:txBody>
          <a:bodyPr vert="horz" lIns="91440" tIns="45720" rIns="91440" bIns="45720" rtlCol="0">
            <a:normAutofit/>
          </a:bodyPr>
          <a:lstStyle>
            <a:lvl1pPr marL="0" indent="0">
              <a:buNone/>
              <a:defRPr sz="1600" i="1"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en-US" dirty="0"/>
              <a:t>Click to edit caption text</a:t>
            </a:r>
          </a:p>
        </p:txBody>
      </p:sp>
    </p:spTree>
    <p:extLst>
      <p:ext uri="{BB962C8B-B14F-4D97-AF65-F5344CB8AC3E}">
        <p14:creationId xmlns:p14="http://schemas.microsoft.com/office/powerpoint/2010/main" val="9112543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Content 8- lt green photo lef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Picture Placeholder 4"/>
          <p:cNvSpPr>
            <a:spLocks noGrp="1"/>
          </p:cNvSpPr>
          <p:nvPr>
            <p:ph type="pic" sz="quarter" idx="10" hasCustomPrompt="1"/>
          </p:nvPr>
        </p:nvSpPr>
        <p:spPr>
          <a:xfrm>
            <a:off x="0" y="1"/>
            <a:ext cx="6190735" cy="6857999"/>
          </a:xfrm>
        </p:spPr>
        <p:txBody>
          <a:bodyPr/>
          <a:lstStyle/>
          <a:p>
            <a:r>
              <a:rPr lang="en-US" dirty="0"/>
              <a:t>Full bleed photo 585 x 655 </a:t>
            </a:r>
            <a:r>
              <a:rPr lang="en-US" dirty="0" err="1"/>
              <a:t>px</a:t>
            </a:r>
            <a:endParaRPr lang="en-US" dirty="0"/>
          </a:p>
        </p:txBody>
      </p:sp>
      <p:sp>
        <p:nvSpPr>
          <p:cNvPr id="5" name="Title 1"/>
          <p:cNvSpPr>
            <a:spLocks noGrp="1"/>
          </p:cNvSpPr>
          <p:nvPr>
            <p:ph type="title" hasCustomPrompt="1"/>
          </p:nvPr>
        </p:nvSpPr>
        <p:spPr>
          <a:xfrm>
            <a:off x="6400800" y="831469"/>
            <a:ext cx="4687824" cy="1325563"/>
          </a:xfrm>
        </p:spPr>
        <p:txBody>
          <a:bodyPr/>
          <a:lstStyle>
            <a:lvl1pPr>
              <a:defRPr baseline="0">
                <a:solidFill>
                  <a:schemeClr val="bg1"/>
                </a:solidFill>
              </a:defRPr>
            </a:lvl1pPr>
          </a:lstStyle>
          <a:p>
            <a:r>
              <a:rPr lang="en-US" dirty="0"/>
              <a:t>Click to edit title copy</a:t>
            </a:r>
          </a:p>
        </p:txBody>
      </p:sp>
      <p:sp>
        <p:nvSpPr>
          <p:cNvPr id="13" name="Text Placeholder 2"/>
          <p:cNvSpPr>
            <a:spLocks noGrp="1"/>
          </p:cNvSpPr>
          <p:nvPr>
            <p:ph idx="1"/>
          </p:nvPr>
        </p:nvSpPr>
        <p:spPr>
          <a:xfrm>
            <a:off x="6400800" y="2291969"/>
            <a:ext cx="4687824"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p:cNvSpPr>
            <a:spLocks noGrp="1"/>
          </p:cNvSpPr>
          <p:nvPr>
            <p:ph idx="11" hasCustomPrompt="1"/>
          </p:nvPr>
        </p:nvSpPr>
        <p:spPr>
          <a:xfrm>
            <a:off x="247134" y="6059440"/>
            <a:ext cx="5696465" cy="798560"/>
          </a:xfrm>
          <a:prstGeom prst="rect">
            <a:avLst/>
          </a:prstGeom>
        </p:spPr>
        <p:txBody>
          <a:bodyPr vert="horz" lIns="91440" tIns="45720" rIns="91440" bIns="45720" rtlCol="0">
            <a:normAutofit/>
          </a:bodyPr>
          <a:lstStyle>
            <a:lvl1pPr marL="0" indent="0">
              <a:buNone/>
              <a:defRPr sz="1600" i="1" baseline="0"/>
            </a:lvl1pPr>
          </a:lstStyle>
          <a:p>
            <a:pPr lvl="0"/>
            <a:r>
              <a:rPr lang="en-US" dirty="0"/>
              <a:t>Click to edit caption text</a:t>
            </a:r>
          </a:p>
        </p:txBody>
      </p:sp>
    </p:spTree>
    <p:extLst>
      <p:ext uri="{BB962C8B-B14F-4D97-AF65-F5344CB8AC3E}">
        <p14:creationId xmlns:p14="http://schemas.microsoft.com/office/powerpoint/2010/main" val="17460073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 Content 8- mid blue photo lef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4" name="Picture Placeholder 4"/>
          <p:cNvSpPr>
            <a:spLocks noGrp="1"/>
          </p:cNvSpPr>
          <p:nvPr>
            <p:ph type="pic" sz="quarter" idx="10" hasCustomPrompt="1"/>
          </p:nvPr>
        </p:nvSpPr>
        <p:spPr>
          <a:xfrm>
            <a:off x="0" y="1"/>
            <a:ext cx="6190735" cy="6857999"/>
          </a:xfrm>
        </p:spPr>
        <p:txBody>
          <a:bodyPr/>
          <a:lstStyle/>
          <a:p>
            <a:r>
              <a:rPr lang="en-US" dirty="0"/>
              <a:t>Full bleed photo 585 x 655 </a:t>
            </a:r>
            <a:r>
              <a:rPr lang="en-US" dirty="0" err="1"/>
              <a:t>px</a:t>
            </a:r>
            <a:endParaRPr lang="en-US" dirty="0"/>
          </a:p>
        </p:txBody>
      </p:sp>
      <p:sp>
        <p:nvSpPr>
          <p:cNvPr id="5" name="Title 1"/>
          <p:cNvSpPr>
            <a:spLocks noGrp="1"/>
          </p:cNvSpPr>
          <p:nvPr>
            <p:ph type="title" hasCustomPrompt="1"/>
          </p:nvPr>
        </p:nvSpPr>
        <p:spPr>
          <a:xfrm>
            <a:off x="6400799" y="831469"/>
            <a:ext cx="5239265" cy="1325563"/>
          </a:xfrm>
        </p:spPr>
        <p:txBody>
          <a:bodyPr/>
          <a:lstStyle>
            <a:lvl1pPr>
              <a:defRPr baseline="0">
                <a:solidFill>
                  <a:schemeClr val="bg1"/>
                </a:solidFill>
              </a:defRPr>
            </a:lvl1pPr>
          </a:lstStyle>
          <a:p>
            <a:r>
              <a:rPr lang="en-US" dirty="0"/>
              <a:t>Click to edit title copy</a:t>
            </a:r>
          </a:p>
        </p:txBody>
      </p:sp>
      <p:sp>
        <p:nvSpPr>
          <p:cNvPr id="8" name="Text Placeholder 2"/>
          <p:cNvSpPr>
            <a:spLocks noGrp="1"/>
          </p:cNvSpPr>
          <p:nvPr>
            <p:ph idx="1"/>
          </p:nvPr>
        </p:nvSpPr>
        <p:spPr>
          <a:xfrm>
            <a:off x="6400798" y="2291969"/>
            <a:ext cx="523926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idx="11" hasCustomPrompt="1"/>
          </p:nvPr>
        </p:nvSpPr>
        <p:spPr>
          <a:xfrm>
            <a:off x="216243" y="5972941"/>
            <a:ext cx="5758248" cy="885059"/>
          </a:xfrm>
          <a:prstGeom prst="rect">
            <a:avLst/>
          </a:prstGeom>
        </p:spPr>
        <p:txBody>
          <a:bodyPr vert="horz" lIns="91440" tIns="45720" rIns="91440" bIns="45720" rtlCol="0">
            <a:normAutofit/>
          </a:bodyPr>
          <a:lstStyle>
            <a:lvl1pPr marL="0" indent="0">
              <a:buNone/>
              <a:defRPr sz="1600" b="0" i="1" baseline="0">
                <a:latin typeface="Raleway" charset="0"/>
                <a:ea typeface="Raleway" charset="0"/>
                <a:cs typeface="Raleway" charset="0"/>
              </a:defRPr>
            </a:lvl1pPr>
          </a:lstStyle>
          <a:p>
            <a:pPr lvl="0"/>
            <a:r>
              <a:rPr lang="en-US" dirty="0"/>
              <a:t>Click to edit caption text</a:t>
            </a:r>
          </a:p>
        </p:txBody>
      </p:sp>
    </p:spTree>
    <p:extLst>
      <p:ext uri="{BB962C8B-B14F-4D97-AF65-F5344CB8AC3E}">
        <p14:creationId xmlns:p14="http://schemas.microsoft.com/office/powerpoint/2010/main" val="1928256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Content 1- one column w/chart+ Content 1- one column with char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7" name="Content Placeholder 6"/>
          <p:cNvSpPr>
            <a:spLocks noGrp="1"/>
          </p:cNvSpPr>
          <p:nvPr>
            <p:ph sz="quarter" idx="10" hasCustomPrompt="1"/>
          </p:nvPr>
        </p:nvSpPr>
        <p:spPr>
          <a:xfrm>
            <a:off x="573024" y="2298081"/>
            <a:ext cx="3626443" cy="3656989"/>
          </a:xfrm>
        </p:spPr>
        <p:txBody>
          <a:bodyPr/>
          <a:lstStyle>
            <a:lvl1pPr marL="0" indent="0">
              <a:buFont typeface="Arial" charset="0"/>
              <a:buNone/>
              <a:defRPr/>
            </a:lvl1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hart Placeholder 8"/>
          <p:cNvSpPr>
            <a:spLocks noGrp="1"/>
          </p:cNvSpPr>
          <p:nvPr>
            <p:ph type="chart" sz="quarter" idx="11"/>
          </p:nvPr>
        </p:nvSpPr>
        <p:spPr>
          <a:xfrm>
            <a:off x="4436533" y="2298081"/>
            <a:ext cx="6652155" cy="3575050"/>
          </a:xfrm>
        </p:spPr>
        <p:txBody>
          <a:bodyPr/>
          <a:lstStyle/>
          <a:p>
            <a:r>
              <a:rPr lang="en-US"/>
              <a:t>Click icon to add chart</a:t>
            </a:r>
          </a:p>
        </p:txBody>
      </p:sp>
    </p:spTree>
    <p:extLst>
      <p:ext uri="{BB962C8B-B14F-4D97-AF65-F5344CB8AC3E}">
        <p14:creationId xmlns:p14="http://schemas.microsoft.com/office/powerpoint/2010/main" val="1581030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801220" cy="1325563"/>
          </a:xfrm>
        </p:spPr>
        <p:txBody>
          <a:bodyPr/>
          <a:lstStyle/>
          <a:p>
            <a:r>
              <a:rPr lang="en-US" dirty="0"/>
              <a:t>Click to edit title copy</a:t>
            </a:r>
          </a:p>
        </p:txBody>
      </p:sp>
      <p:sp>
        <p:nvSpPr>
          <p:cNvPr id="5" name="Content Placeholder 6"/>
          <p:cNvSpPr>
            <a:spLocks noGrp="1"/>
          </p:cNvSpPr>
          <p:nvPr>
            <p:ph sz="quarter" idx="10" hasCustomPrompt="1"/>
          </p:nvPr>
        </p:nvSpPr>
        <p:spPr>
          <a:xfrm>
            <a:off x="573024" y="2298081"/>
            <a:ext cx="3626443" cy="3656989"/>
          </a:xfrm>
        </p:spPr>
        <p:txBody>
          <a:bodyPr/>
          <a:lstStyle>
            <a:lvl1pPr marL="0" indent="0">
              <a:buFont typeface="Arial" charset="0"/>
              <a:buNone/>
              <a:defRPr/>
            </a:lvl1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8" name="Table 7"/>
          <p:cNvGraphicFramePr>
            <a:graphicFrameLocks noGrp="1"/>
          </p:cNvGraphicFramePr>
          <p:nvPr userDrawn="1">
            <p:extLst>
              <p:ext uri="{D42A27DB-BD31-4B8C-83A1-F6EECF244321}">
                <p14:modId xmlns:p14="http://schemas.microsoft.com/office/powerpoint/2010/main" val="1244173784"/>
              </p:ext>
            </p:extLst>
          </p:nvPr>
        </p:nvGraphicFramePr>
        <p:xfrm>
          <a:off x="4384907" y="2298079"/>
          <a:ext cx="6989337" cy="3656990"/>
        </p:xfrm>
        <a:graphic>
          <a:graphicData uri="http://schemas.openxmlformats.org/drawingml/2006/table">
            <a:tbl>
              <a:tblPr firstRow="1" bandRow="1">
                <a:tableStyleId>{5940675A-B579-460E-94D1-54222C63F5DA}</a:tableStyleId>
              </a:tblPr>
              <a:tblGrid>
                <a:gridCol w="2329779">
                  <a:extLst>
                    <a:ext uri="{9D8B030D-6E8A-4147-A177-3AD203B41FA5}">
                      <a16:colId xmlns:a16="http://schemas.microsoft.com/office/drawing/2014/main" val="20000"/>
                    </a:ext>
                  </a:extLst>
                </a:gridCol>
                <a:gridCol w="2329779">
                  <a:extLst>
                    <a:ext uri="{9D8B030D-6E8A-4147-A177-3AD203B41FA5}">
                      <a16:colId xmlns:a16="http://schemas.microsoft.com/office/drawing/2014/main" val="20001"/>
                    </a:ext>
                  </a:extLst>
                </a:gridCol>
                <a:gridCol w="2329779">
                  <a:extLst>
                    <a:ext uri="{9D8B030D-6E8A-4147-A177-3AD203B41FA5}">
                      <a16:colId xmlns:a16="http://schemas.microsoft.com/office/drawing/2014/main" val="20002"/>
                    </a:ext>
                  </a:extLst>
                </a:gridCol>
              </a:tblGrid>
              <a:tr h="731398">
                <a:tc>
                  <a:txBody>
                    <a:bodyPr/>
                    <a:lstStyle/>
                    <a:p>
                      <a:endParaRPr lang="en-US" dirty="0"/>
                    </a:p>
                  </a:txBody>
                  <a:tcPr/>
                </a:tc>
                <a:tc>
                  <a:txBody>
                    <a:bodyPr/>
                    <a:lstStyle/>
                    <a:p>
                      <a:endParaRPr lang="en-US" dirty="0">
                        <a:solidFill>
                          <a:schemeClr val="bg2">
                            <a:lumMod val="25000"/>
                          </a:schemeClr>
                        </a:solidFill>
                      </a:endParaRPr>
                    </a:p>
                  </a:txBody>
                  <a:tcPr/>
                </a:tc>
                <a:tc>
                  <a:txBody>
                    <a:bodyPr/>
                    <a:lstStyle/>
                    <a:p>
                      <a:endParaRPr lang="en-US"/>
                    </a:p>
                  </a:txBody>
                  <a:tcPr/>
                </a:tc>
                <a:extLst>
                  <a:ext uri="{0D108BD9-81ED-4DB2-BD59-A6C34878D82A}">
                    <a16:rowId xmlns:a16="http://schemas.microsoft.com/office/drawing/2014/main" val="10000"/>
                  </a:ext>
                </a:extLst>
              </a:tr>
              <a:tr h="73139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73139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73139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731398">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graphicFrame>
        <p:nvGraphicFramePr>
          <p:cNvPr id="9" name="Table 8"/>
          <p:cNvGraphicFramePr>
            <a:graphicFrameLocks noGrp="1"/>
          </p:cNvGraphicFramePr>
          <p:nvPr userDrawn="1"/>
        </p:nvGraphicFramePr>
        <p:xfrm>
          <a:off x="-591015" y="-1773044"/>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en-US" dirty="0"/>
                    </a:p>
                  </a:txBody>
                  <a:tcPr>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01864392"/>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3024" y="831469"/>
            <a:ext cx="10515600" cy="1325563"/>
          </a:xfrm>
          <a:prstGeom prst="rect">
            <a:avLst/>
          </a:prstGeom>
        </p:spPr>
        <p:txBody>
          <a:bodyPr vert="horz" lIns="91440" tIns="45720" rIns="91440" bIns="45720" rtlCol="0" anchor="ctr">
            <a:normAutofit/>
          </a:bodyPr>
          <a:lstStyle/>
          <a:p>
            <a:r>
              <a:rPr lang="en-US" dirty="0"/>
              <a:t>Click to edit title copy</a:t>
            </a:r>
          </a:p>
        </p:txBody>
      </p:sp>
      <p:sp>
        <p:nvSpPr>
          <p:cNvPr id="3" name="Text Placeholder 2"/>
          <p:cNvSpPr>
            <a:spLocks noGrp="1"/>
          </p:cNvSpPr>
          <p:nvPr>
            <p:ph type="body" idx="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5202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13" r:id="rId3"/>
    <p:sldLayoutId id="2147483693" r:id="rId4"/>
    <p:sldLayoutId id="2147483694" r:id="rId5"/>
    <p:sldLayoutId id="2147483651" r:id="rId6"/>
    <p:sldLayoutId id="2147483652" r:id="rId7"/>
    <p:sldLayoutId id="2147483653" r:id="rId8"/>
    <p:sldLayoutId id="2147483714" r:id="rId9"/>
    <p:sldLayoutId id="2147483720" r:id="rId10"/>
    <p:sldLayoutId id="2147483654" r:id="rId11"/>
    <p:sldLayoutId id="2147483655" r:id="rId12"/>
    <p:sldLayoutId id="2147483658" r:id="rId13"/>
    <p:sldLayoutId id="2147483715" r:id="rId14"/>
    <p:sldLayoutId id="2147483721" r:id="rId15"/>
    <p:sldLayoutId id="2147483656" r:id="rId16"/>
    <p:sldLayoutId id="2147483657" r:id="rId17"/>
    <p:sldLayoutId id="2147483659" r:id="rId18"/>
    <p:sldLayoutId id="2147483716" r:id="rId19"/>
    <p:sldLayoutId id="2147483722" r:id="rId20"/>
    <p:sldLayoutId id="2147483660" r:id="rId21"/>
    <p:sldLayoutId id="2147483661" r:id="rId22"/>
    <p:sldLayoutId id="2147483662" r:id="rId23"/>
    <p:sldLayoutId id="2147483663" r:id="rId24"/>
    <p:sldLayoutId id="2147483664" r:id="rId25"/>
    <p:sldLayoutId id="2147483665" r:id="rId26"/>
    <p:sldLayoutId id="2147483666" r:id="rId27"/>
    <p:sldLayoutId id="2147483667" r:id="rId28"/>
    <p:sldLayoutId id="2147483668" r:id="rId29"/>
    <p:sldLayoutId id="2147483669" r:id="rId30"/>
    <p:sldLayoutId id="2147483708" r:id="rId31"/>
    <p:sldLayoutId id="2147483671" r:id="rId32"/>
    <p:sldLayoutId id="2147483717" r:id="rId33"/>
    <p:sldLayoutId id="2147483723" r:id="rId34"/>
    <p:sldLayoutId id="2147483672" r:id="rId35"/>
    <p:sldLayoutId id="2147483673" r:id="rId36"/>
    <p:sldLayoutId id="2147483674" r:id="rId37"/>
    <p:sldLayoutId id="2147483718" r:id="rId38"/>
    <p:sldLayoutId id="2147483724" r:id="rId39"/>
    <p:sldLayoutId id="2147483676" r:id="rId40"/>
    <p:sldLayoutId id="2147483677" r:id="rId41"/>
    <p:sldLayoutId id="2147483678" r:id="rId42"/>
    <p:sldLayoutId id="2147483719" r:id="rId43"/>
    <p:sldLayoutId id="2147483725" r:id="rId44"/>
    <p:sldLayoutId id="2147483695" r:id="rId45"/>
    <p:sldLayoutId id="2147483696" r:id="rId46"/>
    <p:sldLayoutId id="2147483697" r:id="rId47"/>
    <p:sldLayoutId id="2147483698" r:id="rId48"/>
    <p:sldLayoutId id="2147483702" r:id="rId49"/>
    <p:sldLayoutId id="2147483700" r:id="rId50"/>
    <p:sldLayoutId id="2147483703" r:id="rId51"/>
    <p:sldLayoutId id="2147483699" r:id="rId52"/>
    <p:sldLayoutId id="2147483701" r:id="rId53"/>
    <p:sldLayoutId id="2147483704" r:id="rId54"/>
    <p:sldLayoutId id="2147483705" r:id="rId55"/>
    <p:sldLayoutId id="2147483706" r:id="rId56"/>
    <p:sldLayoutId id="2147483707" r:id="rId57"/>
    <p:sldLayoutId id="2147483670" r:id="rId58"/>
    <p:sldLayoutId id="2147483709" r:id="rId59"/>
    <p:sldLayoutId id="2147483710" r:id="rId60"/>
    <p:sldLayoutId id="2147483711" r:id="rId61"/>
    <p:sldLayoutId id="2147483712" r:id="rId62"/>
    <p:sldLayoutId id="2147483679" r:id="rId63"/>
    <p:sldLayoutId id="2147483680" r:id="rId64"/>
    <p:sldLayoutId id="2147483681" r:id="rId65"/>
    <p:sldLayoutId id="2147483682" r:id="rId66"/>
    <p:sldLayoutId id="2147483683" r:id="rId67"/>
    <p:sldLayoutId id="2147483685" r:id="rId68"/>
    <p:sldLayoutId id="2147483684" r:id="rId69"/>
    <p:sldLayoutId id="2147483686" r:id="rId70"/>
    <p:sldLayoutId id="2147483687" r:id="rId71"/>
    <p:sldLayoutId id="2147483688" r:id="rId72"/>
    <p:sldLayoutId id="2147483689" r:id="rId73"/>
    <p:sldLayoutId id="2147483690" r:id="rId74"/>
  </p:sldLayoutIdLst>
  <p:txStyles>
    <p:titleStyle>
      <a:lvl1pPr algn="l" defTabSz="914400" rtl="0" eaLnBrk="1" latinLnBrk="0" hangingPunct="1">
        <a:lnSpc>
          <a:spcPct val="90000"/>
        </a:lnSpc>
        <a:spcBef>
          <a:spcPct val="0"/>
        </a:spcBef>
        <a:buNone/>
        <a:defRPr sz="3500" b="1" i="0" kern="1200" baseline="0">
          <a:solidFill>
            <a:srgbClr val="007155"/>
          </a:solidFill>
          <a:latin typeface="Times New Roman" charset="0"/>
          <a:ea typeface="+mj-ea"/>
          <a:cs typeface="+mj-cs"/>
        </a:defRPr>
      </a:lvl1pPr>
    </p:titleStyle>
    <p:bodyStyle>
      <a:lvl1pPr marL="0" indent="0" algn="l" defTabSz="914400" rtl="0" eaLnBrk="1" latinLnBrk="0" hangingPunct="1">
        <a:lnSpc>
          <a:spcPct val="150000"/>
        </a:lnSpc>
        <a:spcBef>
          <a:spcPts val="1000"/>
        </a:spcBef>
        <a:spcAft>
          <a:spcPts val="400"/>
        </a:spcAft>
        <a:buFont typeface="Arial"/>
        <a:buNone/>
        <a:defRPr sz="1800" kern="1200" baseline="0">
          <a:solidFill>
            <a:schemeClr val="tx1">
              <a:lumMod val="75000"/>
              <a:lumOff val="25000"/>
            </a:schemeClr>
          </a:solidFill>
          <a:latin typeface="Century Gothic" charset="0"/>
          <a:ea typeface="+mn-ea"/>
          <a:cs typeface="+mn-cs"/>
        </a:defRPr>
      </a:lvl1pPr>
      <a:lvl2pPr marL="685800" indent="-228600" algn="l" defTabSz="914400" rtl="0" eaLnBrk="1" latinLnBrk="0" hangingPunct="1">
        <a:lnSpc>
          <a:spcPct val="150000"/>
        </a:lnSpc>
        <a:spcBef>
          <a:spcPts val="500"/>
        </a:spcBef>
        <a:spcAft>
          <a:spcPts val="400"/>
        </a:spcAft>
        <a:buFont typeface="Arial"/>
        <a:buChar char="•"/>
        <a:defRPr sz="1600" kern="1200" baseline="0">
          <a:solidFill>
            <a:schemeClr val="tx1">
              <a:lumMod val="75000"/>
              <a:lumOff val="25000"/>
            </a:schemeClr>
          </a:solidFill>
          <a:latin typeface="Century Gothic" charset="0"/>
          <a:ea typeface="+mn-ea"/>
          <a:cs typeface="+mn-cs"/>
        </a:defRPr>
      </a:lvl2pPr>
      <a:lvl3pPr marL="1143000" indent="-228600" algn="l" defTabSz="914400" rtl="0" eaLnBrk="1" latinLnBrk="0" hangingPunct="1">
        <a:lnSpc>
          <a:spcPct val="150000"/>
        </a:lnSpc>
        <a:spcBef>
          <a:spcPts val="500"/>
        </a:spcBef>
        <a:spcAft>
          <a:spcPts val="400"/>
        </a:spcAft>
        <a:buFont typeface="Arial"/>
        <a:buChar char="•"/>
        <a:defRPr sz="1500" kern="1200" baseline="0">
          <a:solidFill>
            <a:schemeClr val="tx1">
              <a:lumMod val="75000"/>
              <a:lumOff val="25000"/>
            </a:schemeClr>
          </a:solidFill>
          <a:latin typeface="Century Gothic" charset="0"/>
          <a:ea typeface="+mn-ea"/>
          <a:cs typeface="+mn-cs"/>
        </a:defRPr>
      </a:lvl3pPr>
      <a:lvl4pPr marL="1600200" indent="-228600" algn="l" defTabSz="914400" rtl="0" eaLnBrk="1" latinLnBrk="0" hangingPunct="1">
        <a:lnSpc>
          <a:spcPct val="150000"/>
        </a:lnSpc>
        <a:spcBef>
          <a:spcPts val="500"/>
        </a:spcBef>
        <a:spcAft>
          <a:spcPts val="400"/>
        </a:spcAft>
        <a:buFont typeface="Arial"/>
        <a:buChar char="•"/>
        <a:defRPr sz="1400" kern="1200" baseline="0">
          <a:solidFill>
            <a:schemeClr val="tx1">
              <a:lumMod val="75000"/>
              <a:lumOff val="25000"/>
            </a:schemeClr>
          </a:solidFill>
          <a:latin typeface="Century Gothic" charset="0"/>
          <a:ea typeface="+mn-ea"/>
          <a:cs typeface="+mn-cs"/>
        </a:defRPr>
      </a:lvl4pPr>
      <a:lvl5pPr marL="2057400" indent="-228600" algn="l" defTabSz="914400" rtl="0" eaLnBrk="1" latinLnBrk="0" hangingPunct="1">
        <a:lnSpc>
          <a:spcPct val="150000"/>
        </a:lnSpc>
        <a:spcBef>
          <a:spcPts val="500"/>
        </a:spcBef>
        <a:spcAft>
          <a:spcPts val="400"/>
        </a:spcAft>
        <a:buFont typeface="Arial"/>
        <a:buChar char="•"/>
        <a:defRPr sz="1200" kern="1200" baseline="0">
          <a:solidFill>
            <a:schemeClr val="tx1">
              <a:lumMod val="75000"/>
              <a:lumOff val="25000"/>
            </a:schemeClr>
          </a:solidFill>
          <a:latin typeface="Century Gothic"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hyperlink" Target="https://www.uvm.edu/oir/retention/graduation-planning" TargetMode="Externa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hyperlink" Target="https://www.uvm.edu/oir/retention/graduation-planning" TargetMode="External"/><Relationship Id="rId2" Type="http://schemas.openxmlformats.org/officeDocument/2006/relationships/hyperlink" Target="https://sharepoint.uvm.edu/sites/assessment/Shared%20Documents/Completed%20Assessment%20Plan%20Forms%20(non-externally%20accredited%20programs)" TargetMode="External"/><Relationship Id="rId1" Type="http://schemas.openxmlformats.org/officeDocument/2006/relationships/slideLayout" Target="../slideLayouts/slideLayout21.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hyperlink" Target="https://www.uvm.edu/oir/retention/graduation-planning" TargetMode="Externa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hyperlink" Target="https://www.uvm.edu/oir/retention/graduation-planning" TargetMode="Externa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hyperlink" Target="https://www.uvm.edu/oir/retention/graduation-planning" TargetMode="Externa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Preparing an Annual Assessment Report</a:t>
            </a:r>
          </a:p>
        </p:txBody>
      </p:sp>
      <p:sp>
        <p:nvSpPr>
          <p:cNvPr id="3" name="Subtitle 2"/>
          <p:cNvSpPr>
            <a:spLocks noGrp="1"/>
          </p:cNvSpPr>
          <p:nvPr>
            <p:ph type="subTitle" idx="1"/>
          </p:nvPr>
        </p:nvSpPr>
        <p:spPr/>
        <p:txBody>
          <a:bodyPr>
            <a:normAutofit/>
          </a:bodyPr>
          <a:lstStyle/>
          <a:p>
            <a:r>
              <a:rPr lang="en-US" sz="1600" b="1" dirty="0"/>
              <a:t>Emily </a:t>
            </a:r>
            <a:r>
              <a:rPr lang="en-US" sz="1600" b="1" dirty="0" err="1"/>
              <a:t>Manetta</a:t>
            </a:r>
            <a:r>
              <a:rPr lang="en-US" sz="1600" dirty="0"/>
              <a:t>, Provost’s Faculty Fellow for APR/Assessment and Chair of the Department of Anthropology</a:t>
            </a:r>
          </a:p>
        </p:txBody>
      </p:sp>
    </p:spTree>
    <p:extLst>
      <p:ext uri="{BB962C8B-B14F-4D97-AF65-F5344CB8AC3E}">
        <p14:creationId xmlns:p14="http://schemas.microsoft.com/office/powerpoint/2010/main" val="855975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1D235-83F1-F744-9D4D-2C30C966BBCB}"/>
              </a:ext>
            </a:extLst>
          </p:cNvPr>
          <p:cNvSpPr>
            <a:spLocks noGrp="1"/>
          </p:cNvSpPr>
          <p:nvPr>
            <p:ph type="title"/>
          </p:nvPr>
        </p:nvSpPr>
        <p:spPr/>
        <p:txBody>
          <a:bodyPr/>
          <a:lstStyle/>
          <a:p>
            <a:r>
              <a:rPr lang="en-US" dirty="0"/>
              <a:t>Today’s workshop</a:t>
            </a:r>
          </a:p>
        </p:txBody>
      </p:sp>
      <p:sp>
        <p:nvSpPr>
          <p:cNvPr id="3" name="Content Placeholder 2">
            <a:extLst>
              <a:ext uri="{FF2B5EF4-FFF2-40B4-BE49-F238E27FC236}">
                <a16:creationId xmlns:a16="http://schemas.microsoft.com/office/drawing/2014/main" id="{FB9AC571-E135-C546-B856-DBB37B82CB7B}"/>
              </a:ext>
            </a:extLst>
          </p:cNvPr>
          <p:cNvSpPr>
            <a:spLocks noGrp="1"/>
          </p:cNvSpPr>
          <p:nvPr>
            <p:ph idx="1"/>
          </p:nvPr>
        </p:nvSpPr>
        <p:spPr>
          <a:xfrm>
            <a:off x="573024" y="1809084"/>
            <a:ext cx="10515600" cy="4351338"/>
          </a:xfrm>
        </p:spPr>
        <p:txBody>
          <a:bodyPr>
            <a:normAutofit fontScale="92500" lnSpcReduction="20000"/>
          </a:bodyPr>
          <a:lstStyle/>
          <a:p>
            <a:pPr marL="285750" indent="-285750">
              <a:buFont typeface="Arial" panose="020B0604020202020204" pitchFamily="34" charset="0"/>
              <a:buChar char="•"/>
            </a:pPr>
            <a:r>
              <a:rPr lang="en-US" dirty="0"/>
              <a:t>A step-by-step overview of how to complete the assessment report</a:t>
            </a:r>
          </a:p>
          <a:p>
            <a:pPr marL="285750" indent="-285750">
              <a:buFont typeface="Arial" panose="020B0604020202020204" pitchFamily="34" charset="0"/>
              <a:buChar char="•"/>
            </a:pPr>
            <a:r>
              <a:rPr lang="en-US" dirty="0"/>
              <a:t>Time to ask questions about the report, plan, or assessment activities</a:t>
            </a:r>
          </a:p>
          <a:p>
            <a:pPr marL="285750" indent="-285750">
              <a:buFont typeface="Arial" panose="020B0604020202020204" pitchFamily="34" charset="0"/>
              <a:buChar char="•"/>
            </a:pPr>
            <a:r>
              <a:rPr lang="en-US" dirty="0"/>
              <a:t>Tips to make the process easier, more efficient, and at the same time more useful</a:t>
            </a:r>
          </a:p>
          <a:p>
            <a:pPr marL="285750" indent="-285750">
              <a:buFont typeface="Arial" panose="020B0604020202020204" pitchFamily="34" charset="0"/>
              <a:buChar char="•"/>
            </a:pPr>
            <a:r>
              <a:rPr lang="en-US" dirty="0"/>
              <a:t>But why: NECHE requires that the quality, integrity, and effectiveness of its academic programs be measured through “systematic assessment” to show that they are “demonstrably effective in the improvement of academic offerings, student learning, and the student experience” and that the institution have a record of “evaluation activities to inform planning, changes in programs and services, and resource allocation” (2.6-2.8) </a:t>
            </a:r>
          </a:p>
          <a:p>
            <a:pPr marL="285750" indent="-285750">
              <a:buFont typeface="Arial" panose="020B0604020202020204" pitchFamily="34" charset="0"/>
              <a:buChar char="•"/>
            </a:pPr>
            <a:r>
              <a:rPr lang="en-US" dirty="0"/>
              <a:t>This is the internal mechanism/process UVM has set up to meet this accreditation requirement for academic programs that do not undergo external review</a:t>
            </a:r>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16418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80BD-1DD6-2345-8F42-3CC2719DDF16}"/>
              </a:ext>
            </a:extLst>
          </p:cNvPr>
          <p:cNvSpPr>
            <a:spLocks noGrp="1"/>
          </p:cNvSpPr>
          <p:nvPr>
            <p:ph type="title"/>
          </p:nvPr>
        </p:nvSpPr>
        <p:spPr>
          <a:xfrm>
            <a:off x="346993" y="356768"/>
            <a:ext cx="10515600" cy="1325563"/>
          </a:xfrm>
        </p:spPr>
        <p:txBody>
          <a:bodyPr/>
          <a:lstStyle/>
          <a:p>
            <a:r>
              <a:rPr lang="en-US" dirty="0"/>
              <a:t>What you will need</a:t>
            </a:r>
          </a:p>
        </p:txBody>
      </p:sp>
      <p:sp>
        <p:nvSpPr>
          <p:cNvPr id="3" name="Content Placeholder 2">
            <a:extLst>
              <a:ext uri="{FF2B5EF4-FFF2-40B4-BE49-F238E27FC236}">
                <a16:creationId xmlns:a16="http://schemas.microsoft.com/office/drawing/2014/main" id="{57701D47-9512-154D-8D06-E5D289C8D1E6}"/>
              </a:ext>
            </a:extLst>
          </p:cNvPr>
          <p:cNvSpPr>
            <a:spLocks noGrp="1"/>
          </p:cNvSpPr>
          <p:nvPr>
            <p:ph idx="1"/>
          </p:nvPr>
        </p:nvSpPr>
        <p:spPr>
          <a:xfrm>
            <a:off x="490831" y="1348899"/>
            <a:ext cx="10515600" cy="2904602"/>
          </a:xfrm>
        </p:spPr>
        <p:txBody>
          <a:bodyPr>
            <a:normAutofit/>
          </a:bodyPr>
          <a:lstStyle/>
          <a:p>
            <a:pPr marL="285750" indent="-285750">
              <a:buFont typeface="Arial" panose="020B0604020202020204" pitchFamily="34" charset="0"/>
              <a:buChar char="•"/>
            </a:pPr>
            <a:r>
              <a:rPr lang="en-US" dirty="0"/>
              <a:t>Your multi-year program/department assessment plan, focusing on the cycle you were in for AY 19-20</a:t>
            </a:r>
          </a:p>
          <a:p>
            <a:pPr marL="285750" indent="-285750">
              <a:buFont typeface="Arial" panose="020B0604020202020204" pitchFamily="34" charset="0"/>
              <a:buChar char="•"/>
            </a:pPr>
            <a:r>
              <a:rPr lang="en-US" dirty="0"/>
              <a:t>Whatever outputs your assessment activities produced </a:t>
            </a:r>
          </a:p>
          <a:p>
            <a:pPr marL="285750" indent="-285750">
              <a:buFont typeface="Arial" panose="020B0604020202020204" pitchFamily="34" charset="0"/>
              <a:buChar char="•"/>
            </a:pPr>
            <a:r>
              <a:rPr lang="en-US" dirty="0"/>
              <a:t>The annual assessment report for AY 19-20, due Feb 1, 2021 (delayed from Sept.)</a:t>
            </a:r>
          </a:p>
          <a:p>
            <a:endParaRPr lang="en-US" u="sng" dirty="0">
              <a:hlinkClick r:id="rId2"/>
            </a:endParaRPr>
          </a:p>
          <a:p>
            <a:endParaRPr lang="en-US" u="sng" dirty="0">
              <a:hlinkClick r:id="rId2"/>
            </a:endParaRPr>
          </a:p>
          <a:p>
            <a:endParaRPr lang="en-US" u="sng" dirty="0">
              <a:hlinkClick r:id="rId2"/>
            </a:endParaRPr>
          </a:p>
          <a:p>
            <a:endParaRPr lang="en-US" u="sng" dirty="0">
              <a:hlinkClick r:id="rId2"/>
            </a:endParaRPr>
          </a:p>
        </p:txBody>
      </p:sp>
    </p:spTree>
    <p:extLst>
      <p:ext uri="{BB962C8B-B14F-4D97-AF65-F5344CB8AC3E}">
        <p14:creationId xmlns:p14="http://schemas.microsoft.com/office/powerpoint/2010/main" val="1222701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80BD-1DD6-2345-8F42-3CC2719DDF16}"/>
              </a:ext>
            </a:extLst>
          </p:cNvPr>
          <p:cNvSpPr>
            <a:spLocks noGrp="1"/>
          </p:cNvSpPr>
          <p:nvPr>
            <p:ph type="title"/>
          </p:nvPr>
        </p:nvSpPr>
        <p:spPr>
          <a:xfrm>
            <a:off x="0" y="153256"/>
            <a:ext cx="10515600" cy="1325563"/>
          </a:xfrm>
        </p:spPr>
        <p:txBody>
          <a:bodyPr/>
          <a:lstStyle/>
          <a:p>
            <a:r>
              <a:rPr lang="en-US" dirty="0"/>
              <a:t>Your assessment plan</a:t>
            </a:r>
          </a:p>
        </p:txBody>
      </p:sp>
      <p:sp>
        <p:nvSpPr>
          <p:cNvPr id="3" name="Content Placeholder 2">
            <a:extLst>
              <a:ext uri="{FF2B5EF4-FFF2-40B4-BE49-F238E27FC236}">
                <a16:creationId xmlns:a16="http://schemas.microsoft.com/office/drawing/2014/main" id="{57701D47-9512-154D-8D06-E5D289C8D1E6}"/>
              </a:ext>
            </a:extLst>
          </p:cNvPr>
          <p:cNvSpPr>
            <a:spLocks noGrp="1"/>
          </p:cNvSpPr>
          <p:nvPr>
            <p:ph idx="1"/>
          </p:nvPr>
        </p:nvSpPr>
        <p:spPr>
          <a:xfrm>
            <a:off x="90139" y="1020126"/>
            <a:ext cx="10515600" cy="2904602"/>
          </a:xfrm>
        </p:spPr>
        <p:txBody>
          <a:bodyPr>
            <a:normAutofit/>
          </a:bodyPr>
          <a:lstStyle/>
          <a:p>
            <a:pPr marL="285750" indent="-285750">
              <a:buFont typeface="Arial" panose="020B0604020202020204" pitchFamily="34" charset="0"/>
              <a:buChar char="•"/>
            </a:pPr>
            <a:r>
              <a:rPr lang="en-US" dirty="0"/>
              <a:t>A short document to be found/filed at the </a:t>
            </a:r>
            <a:r>
              <a:rPr lang="en-US" dirty="0" err="1">
                <a:hlinkClick r:id="rId2"/>
              </a:rPr>
              <a:t>sharepoint</a:t>
            </a:r>
            <a:r>
              <a:rPr lang="en-US" dirty="0">
                <a:hlinkClick r:id="rId2"/>
              </a:rPr>
              <a:t> here </a:t>
            </a:r>
            <a:r>
              <a:rPr lang="en-US" dirty="0"/>
              <a:t>if you don’t have a copy, and which should feature your learning outcomes, assessment activities you will undertake to evaluate whether you are meeting these outcomes, and (hopefully) a multi-year plan to do this in a reasonable way</a:t>
            </a:r>
          </a:p>
          <a:p>
            <a:pPr marL="285750" indent="-285750">
              <a:buFont typeface="Arial" panose="020B0604020202020204" pitchFamily="34" charset="0"/>
              <a:buChar char="•"/>
            </a:pPr>
            <a:r>
              <a:rPr lang="en-US" dirty="0"/>
              <a:t>Mine looks like this: </a:t>
            </a:r>
          </a:p>
          <a:p>
            <a:endParaRPr lang="en-US" u="sng" dirty="0">
              <a:hlinkClick r:id="rId3"/>
            </a:endParaRPr>
          </a:p>
          <a:p>
            <a:endParaRPr lang="en-US" u="sng" dirty="0">
              <a:hlinkClick r:id="rId3"/>
            </a:endParaRPr>
          </a:p>
          <a:p>
            <a:endParaRPr lang="en-US" u="sng" dirty="0">
              <a:hlinkClick r:id="rId3"/>
            </a:endParaRPr>
          </a:p>
          <a:p>
            <a:endParaRPr lang="en-US" u="sng" dirty="0">
              <a:hlinkClick r:id="rId3"/>
            </a:endParaRPr>
          </a:p>
        </p:txBody>
      </p:sp>
      <p:pic>
        <p:nvPicPr>
          <p:cNvPr id="5" name="Picture 4" descr="Table&#10;&#10;Description automatically generated">
            <a:extLst>
              <a:ext uri="{FF2B5EF4-FFF2-40B4-BE49-F238E27FC236}">
                <a16:creationId xmlns:a16="http://schemas.microsoft.com/office/drawing/2014/main" id="{807A2632-A989-7448-8DE7-ECC7118E27CC}"/>
              </a:ext>
            </a:extLst>
          </p:cNvPr>
          <p:cNvPicPr>
            <a:picLocks noChangeAspect="1"/>
          </p:cNvPicPr>
          <p:nvPr/>
        </p:nvPicPr>
        <p:blipFill>
          <a:blip r:embed="rId4"/>
          <a:stretch>
            <a:fillRect/>
          </a:stretch>
        </p:blipFill>
        <p:spPr>
          <a:xfrm>
            <a:off x="4078839" y="2345689"/>
            <a:ext cx="5486401" cy="4542595"/>
          </a:xfrm>
          <a:prstGeom prst="rect">
            <a:avLst/>
          </a:prstGeom>
        </p:spPr>
      </p:pic>
    </p:spTree>
    <p:extLst>
      <p:ext uri="{BB962C8B-B14F-4D97-AF65-F5344CB8AC3E}">
        <p14:creationId xmlns:p14="http://schemas.microsoft.com/office/powerpoint/2010/main" val="1479492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80BD-1DD6-2345-8F42-3CC2719DDF16}"/>
              </a:ext>
            </a:extLst>
          </p:cNvPr>
          <p:cNvSpPr>
            <a:spLocks noGrp="1"/>
          </p:cNvSpPr>
          <p:nvPr>
            <p:ph type="title"/>
          </p:nvPr>
        </p:nvSpPr>
        <p:spPr>
          <a:xfrm>
            <a:off x="0" y="153256"/>
            <a:ext cx="10515600" cy="1325563"/>
          </a:xfrm>
        </p:spPr>
        <p:txBody>
          <a:bodyPr/>
          <a:lstStyle/>
          <a:p>
            <a:r>
              <a:rPr lang="en-US" dirty="0"/>
              <a:t>Your assessment plan – troubles and tips</a:t>
            </a:r>
          </a:p>
        </p:txBody>
      </p:sp>
      <p:sp>
        <p:nvSpPr>
          <p:cNvPr id="3" name="Content Placeholder 2">
            <a:extLst>
              <a:ext uri="{FF2B5EF4-FFF2-40B4-BE49-F238E27FC236}">
                <a16:creationId xmlns:a16="http://schemas.microsoft.com/office/drawing/2014/main" id="{57701D47-9512-154D-8D06-E5D289C8D1E6}"/>
              </a:ext>
            </a:extLst>
          </p:cNvPr>
          <p:cNvSpPr>
            <a:spLocks noGrp="1"/>
          </p:cNvSpPr>
          <p:nvPr>
            <p:ph idx="1"/>
          </p:nvPr>
        </p:nvSpPr>
        <p:spPr>
          <a:xfrm>
            <a:off x="316170" y="1595480"/>
            <a:ext cx="10515600" cy="2651931"/>
          </a:xfrm>
        </p:spPr>
        <p:txBody>
          <a:bodyPr>
            <a:normAutofit fontScale="92500" lnSpcReduction="20000"/>
          </a:bodyPr>
          <a:lstStyle/>
          <a:p>
            <a:pPr marL="285750" indent="-285750">
              <a:buFont typeface="Arial" panose="020B0604020202020204" pitchFamily="34" charset="0"/>
              <a:buChar char="•"/>
            </a:pPr>
            <a:r>
              <a:rPr lang="en-US" dirty="0"/>
              <a:t>You might find that your assessment plan is incomplete or out of date, or no longer reflects the current state of your program/offerings</a:t>
            </a:r>
          </a:p>
          <a:p>
            <a:pPr marL="285750" indent="-285750">
              <a:buFont typeface="Arial" panose="020B0604020202020204" pitchFamily="34" charset="0"/>
              <a:buChar char="•"/>
            </a:pPr>
            <a:r>
              <a:rPr lang="en-US" dirty="0"/>
              <a:t>You might find that there are so many learning outcomes or assessment activities, or that your program did not stagger assessments over multiple/enough years</a:t>
            </a:r>
          </a:p>
          <a:p>
            <a:pPr marL="285750" indent="-285750">
              <a:buFont typeface="Arial" panose="020B0604020202020204" pitchFamily="34" charset="0"/>
              <a:buChar char="•"/>
            </a:pPr>
            <a:r>
              <a:rPr lang="en-US" dirty="0"/>
              <a:t>You might find that the plan was fine but some or all of the activities weren’t assigned to faculty, staff, teaching assistants or the appropriate coordinator</a:t>
            </a:r>
          </a:p>
          <a:p>
            <a:pPr marL="285750" indent="-285750">
              <a:buFont typeface="Arial" panose="020B0604020202020204" pitchFamily="34" charset="0"/>
              <a:buChar char="•"/>
            </a:pPr>
            <a:endParaRPr lang="en-US" dirty="0"/>
          </a:p>
          <a:p>
            <a:endParaRPr lang="en-US" u="sng" dirty="0">
              <a:hlinkClick r:id="rId2"/>
            </a:endParaRPr>
          </a:p>
          <a:p>
            <a:endParaRPr lang="en-US" u="sng" dirty="0">
              <a:hlinkClick r:id="rId2"/>
            </a:endParaRPr>
          </a:p>
          <a:p>
            <a:endParaRPr lang="en-US" u="sng" dirty="0">
              <a:hlinkClick r:id="rId2"/>
            </a:endParaRPr>
          </a:p>
          <a:p>
            <a:endParaRPr lang="en-US" u="sng" dirty="0">
              <a:hlinkClick r:id="rId2"/>
            </a:endParaRPr>
          </a:p>
        </p:txBody>
      </p:sp>
      <p:sp>
        <p:nvSpPr>
          <p:cNvPr id="4" name="TextBox 3">
            <a:extLst>
              <a:ext uri="{FF2B5EF4-FFF2-40B4-BE49-F238E27FC236}">
                <a16:creationId xmlns:a16="http://schemas.microsoft.com/office/drawing/2014/main" id="{EF60280D-4E7E-C842-BE2C-1276832EE75F}"/>
              </a:ext>
            </a:extLst>
          </p:cNvPr>
          <p:cNvSpPr txBox="1"/>
          <p:nvPr/>
        </p:nvSpPr>
        <p:spPr>
          <a:xfrm>
            <a:off x="123291" y="1259956"/>
            <a:ext cx="1158009" cy="369332"/>
          </a:xfrm>
          <a:prstGeom prst="rect">
            <a:avLst/>
          </a:prstGeom>
          <a:noFill/>
        </p:spPr>
        <p:txBody>
          <a:bodyPr wrap="none" rtlCol="0">
            <a:spAutoFit/>
          </a:bodyPr>
          <a:lstStyle/>
          <a:p>
            <a:r>
              <a:rPr lang="en-US" dirty="0"/>
              <a:t>TROUBLES</a:t>
            </a:r>
          </a:p>
        </p:txBody>
      </p:sp>
      <p:sp>
        <p:nvSpPr>
          <p:cNvPr id="6" name="TextBox 5">
            <a:extLst>
              <a:ext uri="{FF2B5EF4-FFF2-40B4-BE49-F238E27FC236}">
                <a16:creationId xmlns:a16="http://schemas.microsoft.com/office/drawing/2014/main" id="{2F9E31BA-007E-204B-A3F7-2B3E774158D5}"/>
              </a:ext>
            </a:extLst>
          </p:cNvPr>
          <p:cNvSpPr txBox="1"/>
          <p:nvPr/>
        </p:nvSpPr>
        <p:spPr>
          <a:xfrm>
            <a:off x="123291" y="4247411"/>
            <a:ext cx="579005" cy="369332"/>
          </a:xfrm>
          <a:prstGeom prst="rect">
            <a:avLst/>
          </a:prstGeom>
          <a:noFill/>
        </p:spPr>
        <p:txBody>
          <a:bodyPr wrap="none" rtlCol="0">
            <a:spAutoFit/>
          </a:bodyPr>
          <a:lstStyle/>
          <a:p>
            <a:r>
              <a:rPr lang="en-US" dirty="0"/>
              <a:t>TIPS</a:t>
            </a:r>
          </a:p>
        </p:txBody>
      </p:sp>
      <p:sp>
        <p:nvSpPr>
          <p:cNvPr id="9" name="Content Placeholder 2">
            <a:extLst>
              <a:ext uri="{FF2B5EF4-FFF2-40B4-BE49-F238E27FC236}">
                <a16:creationId xmlns:a16="http://schemas.microsoft.com/office/drawing/2014/main" id="{3A32C71D-83ED-F946-8AC5-7D52BBBE6CC4}"/>
              </a:ext>
            </a:extLst>
          </p:cNvPr>
          <p:cNvSpPr txBox="1">
            <a:spLocks/>
          </p:cNvSpPr>
          <p:nvPr/>
        </p:nvSpPr>
        <p:spPr>
          <a:xfrm>
            <a:off x="316170" y="4643919"/>
            <a:ext cx="10208699" cy="2060825"/>
          </a:xfrm>
          <a:prstGeom prst="rect">
            <a:avLst/>
          </a:prstGeom>
        </p:spPr>
        <p:txBody>
          <a:bodyPr vert="horz" lIns="91440" tIns="45720" rIns="91440" bIns="45720" rtlCol="0">
            <a:normAutofit fontScale="55000" lnSpcReduction="20000"/>
          </a:bodyPr>
          <a:lstStyle>
            <a:lvl1pPr marL="0" indent="0" algn="l" defTabSz="914400" rtl="0" eaLnBrk="1" latinLnBrk="0" hangingPunct="1">
              <a:lnSpc>
                <a:spcPct val="150000"/>
              </a:lnSpc>
              <a:spcBef>
                <a:spcPts val="1000"/>
              </a:spcBef>
              <a:spcAft>
                <a:spcPts val="400"/>
              </a:spcAft>
              <a:buFont typeface="Arial"/>
              <a:buNone/>
              <a:defRPr sz="1800" kern="1200" baseline="0">
                <a:solidFill>
                  <a:schemeClr val="tx1">
                    <a:lumMod val="75000"/>
                    <a:lumOff val="25000"/>
                  </a:schemeClr>
                </a:solidFill>
                <a:latin typeface="Century Gothic" charset="0"/>
                <a:ea typeface="+mn-ea"/>
                <a:cs typeface="+mn-cs"/>
              </a:defRPr>
            </a:lvl1pPr>
            <a:lvl2pPr marL="685800" indent="-228600" algn="l" defTabSz="914400" rtl="0" eaLnBrk="1" latinLnBrk="0" hangingPunct="1">
              <a:lnSpc>
                <a:spcPct val="150000"/>
              </a:lnSpc>
              <a:spcBef>
                <a:spcPts val="500"/>
              </a:spcBef>
              <a:spcAft>
                <a:spcPts val="400"/>
              </a:spcAft>
              <a:buFont typeface="Arial"/>
              <a:buChar char="•"/>
              <a:defRPr sz="1600" kern="1200" baseline="0">
                <a:solidFill>
                  <a:schemeClr val="tx1">
                    <a:lumMod val="75000"/>
                    <a:lumOff val="25000"/>
                  </a:schemeClr>
                </a:solidFill>
                <a:latin typeface="Century Gothic" charset="0"/>
                <a:ea typeface="+mn-ea"/>
                <a:cs typeface="+mn-cs"/>
              </a:defRPr>
            </a:lvl2pPr>
            <a:lvl3pPr marL="1143000" indent="-228600" algn="l" defTabSz="914400" rtl="0" eaLnBrk="1" latinLnBrk="0" hangingPunct="1">
              <a:lnSpc>
                <a:spcPct val="150000"/>
              </a:lnSpc>
              <a:spcBef>
                <a:spcPts val="500"/>
              </a:spcBef>
              <a:spcAft>
                <a:spcPts val="400"/>
              </a:spcAft>
              <a:buFont typeface="Arial"/>
              <a:buChar char="•"/>
              <a:defRPr sz="1500" kern="1200" baseline="0">
                <a:solidFill>
                  <a:schemeClr val="tx1">
                    <a:lumMod val="75000"/>
                    <a:lumOff val="25000"/>
                  </a:schemeClr>
                </a:solidFill>
                <a:latin typeface="Century Gothic" charset="0"/>
                <a:ea typeface="+mn-ea"/>
                <a:cs typeface="+mn-cs"/>
              </a:defRPr>
            </a:lvl3pPr>
            <a:lvl4pPr marL="1600200" indent="-228600" algn="l" defTabSz="914400" rtl="0" eaLnBrk="1" latinLnBrk="0" hangingPunct="1">
              <a:lnSpc>
                <a:spcPct val="150000"/>
              </a:lnSpc>
              <a:spcBef>
                <a:spcPts val="500"/>
              </a:spcBef>
              <a:spcAft>
                <a:spcPts val="400"/>
              </a:spcAft>
              <a:buFont typeface="Arial"/>
              <a:buChar char="•"/>
              <a:defRPr sz="1400" kern="1200" baseline="0">
                <a:solidFill>
                  <a:schemeClr val="tx1">
                    <a:lumMod val="75000"/>
                    <a:lumOff val="25000"/>
                  </a:schemeClr>
                </a:solidFill>
                <a:latin typeface="Century Gothic" charset="0"/>
                <a:ea typeface="+mn-ea"/>
                <a:cs typeface="+mn-cs"/>
              </a:defRPr>
            </a:lvl4pPr>
            <a:lvl5pPr marL="2057400" indent="-228600" algn="l" defTabSz="914400" rtl="0" eaLnBrk="1" latinLnBrk="0" hangingPunct="1">
              <a:lnSpc>
                <a:spcPct val="150000"/>
              </a:lnSpc>
              <a:spcBef>
                <a:spcPts val="500"/>
              </a:spcBef>
              <a:spcAft>
                <a:spcPts val="400"/>
              </a:spcAft>
              <a:buFont typeface="Arial"/>
              <a:buChar char="•"/>
              <a:defRPr sz="1200" kern="1200" baseline="0">
                <a:solidFill>
                  <a:schemeClr val="tx1">
                    <a:lumMod val="75000"/>
                    <a:lumOff val="25000"/>
                  </a:schemeClr>
                </a:solidFill>
                <a:latin typeface="Century Gothic"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900" dirty="0"/>
              <a:t>Reasonable # of outcomes</a:t>
            </a:r>
          </a:p>
          <a:p>
            <a:pPr marL="285750" indent="-285750">
              <a:buFont typeface="Arial" panose="020B0604020202020204" pitchFamily="34" charset="0"/>
              <a:buChar char="•"/>
            </a:pPr>
            <a:r>
              <a:rPr lang="en-US" sz="2900" dirty="0"/>
              <a:t>A 4-5 year plan, spreading out the work (and targeting different levels/parts of the curriculum)</a:t>
            </a:r>
          </a:p>
          <a:p>
            <a:pPr marL="285750" indent="-285750">
              <a:buFont typeface="Arial" panose="020B0604020202020204" pitchFamily="34" charset="0"/>
              <a:buChar char="•"/>
            </a:pPr>
            <a:r>
              <a:rPr lang="en-US" sz="2900" dirty="0"/>
              <a:t>A designated person to keep the system running who is on top of things</a:t>
            </a:r>
          </a:p>
          <a:p>
            <a:pPr marL="285750" indent="-285750">
              <a:buFont typeface="Arial" panose="020B0604020202020204" pitchFamily="34" charset="0"/>
              <a:buChar char="•"/>
            </a:pPr>
            <a:r>
              <a:rPr lang="en-US" sz="2900" dirty="0"/>
              <a:t>Assessment activities that target outcomes directly and are reasonable in effort to perform</a:t>
            </a:r>
          </a:p>
          <a:p>
            <a:pPr marL="285750" indent="-285750">
              <a:buFont typeface="Arial" panose="020B0604020202020204" pitchFamily="34" charset="0"/>
              <a:buChar char="•"/>
            </a:pPr>
            <a:endParaRPr lang="en-US" dirty="0"/>
          </a:p>
          <a:p>
            <a:endParaRPr lang="en-US" u="sng" dirty="0">
              <a:hlinkClick r:id="rId2"/>
            </a:endParaRPr>
          </a:p>
          <a:p>
            <a:endParaRPr lang="en-US" u="sng" dirty="0">
              <a:hlinkClick r:id="rId2"/>
            </a:endParaRPr>
          </a:p>
          <a:p>
            <a:endParaRPr lang="en-US" u="sng" dirty="0">
              <a:hlinkClick r:id="rId2"/>
            </a:endParaRPr>
          </a:p>
          <a:p>
            <a:endParaRPr lang="en-US" u="sng" dirty="0">
              <a:hlinkClick r:id="rId2"/>
            </a:endParaRPr>
          </a:p>
        </p:txBody>
      </p:sp>
    </p:spTree>
    <p:extLst>
      <p:ext uri="{BB962C8B-B14F-4D97-AF65-F5344CB8AC3E}">
        <p14:creationId xmlns:p14="http://schemas.microsoft.com/office/powerpoint/2010/main" val="2361805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80BD-1DD6-2345-8F42-3CC2719DDF16}"/>
              </a:ext>
            </a:extLst>
          </p:cNvPr>
          <p:cNvSpPr>
            <a:spLocks noGrp="1"/>
          </p:cNvSpPr>
          <p:nvPr>
            <p:ph type="title"/>
          </p:nvPr>
        </p:nvSpPr>
        <p:spPr>
          <a:xfrm>
            <a:off x="90139" y="357344"/>
            <a:ext cx="10515600" cy="1325563"/>
          </a:xfrm>
        </p:spPr>
        <p:txBody>
          <a:bodyPr/>
          <a:lstStyle/>
          <a:p>
            <a:r>
              <a:rPr lang="en-US" dirty="0"/>
              <a:t>Your outputs from AY 19-20 activities</a:t>
            </a:r>
          </a:p>
        </p:txBody>
      </p:sp>
      <p:sp>
        <p:nvSpPr>
          <p:cNvPr id="3" name="Content Placeholder 2">
            <a:extLst>
              <a:ext uri="{FF2B5EF4-FFF2-40B4-BE49-F238E27FC236}">
                <a16:creationId xmlns:a16="http://schemas.microsoft.com/office/drawing/2014/main" id="{57701D47-9512-154D-8D06-E5D289C8D1E6}"/>
              </a:ext>
            </a:extLst>
          </p:cNvPr>
          <p:cNvSpPr>
            <a:spLocks noGrp="1"/>
          </p:cNvSpPr>
          <p:nvPr>
            <p:ph idx="1"/>
          </p:nvPr>
        </p:nvSpPr>
        <p:spPr>
          <a:xfrm>
            <a:off x="90139" y="1492738"/>
            <a:ext cx="10515600" cy="2904602"/>
          </a:xfrm>
        </p:spPr>
        <p:txBody>
          <a:bodyPr>
            <a:normAutofit/>
          </a:bodyPr>
          <a:lstStyle/>
          <a:p>
            <a:r>
              <a:rPr lang="en-US" dirty="0"/>
              <a:t>These can be quite diverse and should match the outcomes assessed:</a:t>
            </a:r>
          </a:p>
          <a:p>
            <a:endParaRPr lang="en-US" u="sng" dirty="0">
              <a:hlinkClick r:id="rId2"/>
            </a:endParaRPr>
          </a:p>
          <a:p>
            <a:endParaRPr lang="en-US" u="sng" dirty="0">
              <a:hlinkClick r:id="rId2"/>
            </a:endParaRPr>
          </a:p>
          <a:p>
            <a:endParaRPr lang="en-US" u="sng" dirty="0">
              <a:hlinkClick r:id="rId2"/>
            </a:endParaRPr>
          </a:p>
          <a:p>
            <a:endParaRPr lang="en-US" u="sng" dirty="0">
              <a:hlinkClick r:id="rId2"/>
            </a:endParaRPr>
          </a:p>
        </p:txBody>
      </p:sp>
      <p:graphicFrame>
        <p:nvGraphicFramePr>
          <p:cNvPr id="4" name="Table 5">
            <a:extLst>
              <a:ext uri="{FF2B5EF4-FFF2-40B4-BE49-F238E27FC236}">
                <a16:creationId xmlns:a16="http://schemas.microsoft.com/office/drawing/2014/main" id="{F9D2F3A0-8832-6347-89B1-5A34D18061D0}"/>
              </a:ext>
            </a:extLst>
          </p:cNvPr>
          <p:cNvGraphicFramePr>
            <a:graphicFrameLocks noGrp="1"/>
          </p:cNvGraphicFramePr>
          <p:nvPr>
            <p:extLst>
              <p:ext uri="{D42A27DB-BD31-4B8C-83A1-F6EECF244321}">
                <p14:modId xmlns:p14="http://schemas.microsoft.com/office/powerpoint/2010/main" val="4000650995"/>
              </p:ext>
            </p:extLst>
          </p:nvPr>
        </p:nvGraphicFramePr>
        <p:xfrm>
          <a:off x="1283939" y="2472427"/>
          <a:ext cx="8579252" cy="2123440"/>
        </p:xfrm>
        <a:graphic>
          <a:graphicData uri="http://schemas.openxmlformats.org/drawingml/2006/table">
            <a:tbl>
              <a:tblPr firstRow="1" bandRow="1">
                <a:tableStyleId>{93296810-A885-4BE3-A3E7-6D5BEEA58F35}</a:tableStyleId>
              </a:tblPr>
              <a:tblGrid>
                <a:gridCol w="4289626">
                  <a:extLst>
                    <a:ext uri="{9D8B030D-6E8A-4147-A177-3AD203B41FA5}">
                      <a16:colId xmlns:a16="http://schemas.microsoft.com/office/drawing/2014/main" val="1799212377"/>
                    </a:ext>
                  </a:extLst>
                </a:gridCol>
                <a:gridCol w="4289626">
                  <a:extLst>
                    <a:ext uri="{9D8B030D-6E8A-4147-A177-3AD203B41FA5}">
                      <a16:colId xmlns:a16="http://schemas.microsoft.com/office/drawing/2014/main" val="2356456513"/>
                    </a:ext>
                  </a:extLst>
                </a:gridCol>
              </a:tblGrid>
              <a:tr h="370840">
                <a:tc>
                  <a:txBody>
                    <a:bodyPr/>
                    <a:lstStyle/>
                    <a:p>
                      <a:r>
                        <a:rPr lang="en-US" dirty="0"/>
                        <a:t>Activity</a:t>
                      </a:r>
                    </a:p>
                  </a:txBody>
                  <a:tcPr/>
                </a:tc>
                <a:tc>
                  <a:txBody>
                    <a:bodyPr/>
                    <a:lstStyle/>
                    <a:p>
                      <a:r>
                        <a:rPr lang="en-US" dirty="0"/>
                        <a:t>Output</a:t>
                      </a:r>
                    </a:p>
                  </a:txBody>
                  <a:tcPr/>
                </a:tc>
                <a:extLst>
                  <a:ext uri="{0D108BD9-81ED-4DB2-BD59-A6C34878D82A}">
                    <a16:rowId xmlns:a16="http://schemas.microsoft.com/office/drawing/2014/main" val="3202933946"/>
                  </a:ext>
                </a:extLst>
              </a:tr>
              <a:tr h="370840">
                <a:tc>
                  <a:txBody>
                    <a:bodyPr/>
                    <a:lstStyle/>
                    <a:p>
                      <a:r>
                        <a:rPr lang="en-US" dirty="0"/>
                        <a:t>MC question on intro class exams</a:t>
                      </a:r>
                    </a:p>
                  </a:txBody>
                  <a:tcPr/>
                </a:tc>
                <a:tc>
                  <a:txBody>
                    <a:bodyPr/>
                    <a:lstStyle/>
                    <a:p>
                      <a:r>
                        <a:rPr lang="en-US" dirty="0"/>
                        <a:t>Chart plus brief breakdown/interpretation</a:t>
                      </a:r>
                    </a:p>
                  </a:txBody>
                  <a:tcPr/>
                </a:tc>
                <a:extLst>
                  <a:ext uri="{0D108BD9-81ED-4DB2-BD59-A6C34878D82A}">
                    <a16:rowId xmlns:a16="http://schemas.microsoft.com/office/drawing/2014/main" val="1214734029"/>
                  </a:ext>
                </a:extLst>
              </a:tr>
              <a:tr h="370840">
                <a:tc>
                  <a:txBody>
                    <a:bodyPr/>
                    <a:lstStyle/>
                    <a:p>
                      <a:r>
                        <a:rPr lang="en-US" dirty="0"/>
                        <a:t>Essay in advanced course </a:t>
                      </a:r>
                    </a:p>
                  </a:txBody>
                  <a:tcPr/>
                </a:tc>
                <a:tc>
                  <a:txBody>
                    <a:bodyPr/>
                    <a:lstStyle/>
                    <a:p>
                      <a:r>
                        <a:rPr lang="en-US" dirty="0"/>
                        <a:t>Ratings day chart plus brief interpretation</a:t>
                      </a:r>
                    </a:p>
                  </a:txBody>
                  <a:tcPr/>
                </a:tc>
                <a:extLst>
                  <a:ext uri="{0D108BD9-81ED-4DB2-BD59-A6C34878D82A}">
                    <a16:rowId xmlns:a16="http://schemas.microsoft.com/office/drawing/2014/main" val="1272199099"/>
                  </a:ext>
                </a:extLst>
              </a:tr>
              <a:tr h="370840">
                <a:tc>
                  <a:txBody>
                    <a:bodyPr/>
                    <a:lstStyle/>
                    <a:p>
                      <a:r>
                        <a:rPr lang="en-US" dirty="0"/>
                        <a:t>In-class discussion activity on ethical research practices</a:t>
                      </a:r>
                    </a:p>
                  </a:txBody>
                  <a:tcPr/>
                </a:tc>
                <a:tc>
                  <a:txBody>
                    <a:bodyPr/>
                    <a:lstStyle/>
                    <a:p>
                      <a:r>
                        <a:rPr lang="en-US" dirty="0"/>
                        <a:t>Brief faculty summary and qualitative evaluation</a:t>
                      </a:r>
                    </a:p>
                  </a:txBody>
                  <a:tcPr/>
                </a:tc>
                <a:extLst>
                  <a:ext uri="{0D108BD9-81ED-4DB2-BD59-A6C34878D82A}">
                    <a16:rowId xmlns:a16="http://schemas.microsoft.com/office/drawing/2014/main" val="1918489082"/>
                  </a:ext>
                </a:extLst>
              </a:tr>
              <a:tr h="370840">
                <a:tc>
                  <a:txBody>
                    <a:bodyPr/>
                    <a:lstStyle/>
                    <a:p>
                      <a:r>
                        <a:rPr lang="en-US" dirty="0"/>
                        <a:t>Alumni/major survey</a:t>
                      </a:r>
                    </a:p>
                  </a:txBody>
                  <a:tcPr/>
                </a:tc>
                <a:tc>
                  <a:txBody>
                    <a:bodyPr/>
                    <a:lstStyle/>
                    <a:p>
                      <a:r>
                        <a:rPr lang="en-US" dirty="0"/>
                        <a:t>Survey results plus brief interpretation</a:t>
                      </a:r>
                    </a:p>
                  </a:txBody>
                  <a:tcPr/>
                </a:tc>
                <a:extLst>
                  <a:ext uri="{0D108BD9-81ED-4DB2-BD59-A6C34878D82A}">
                    <a16:rowId xmlns:a16="http://schemas.microsoft.com/office/drawing/2014/main" val="534234924"/>
                  </a:ext>
                </a:extLst>
              </a:tr>
            </a:tbl>
          </a:graphicData>
        </a:graphic>
      </p:graphicFrame>
    </p:spTree>
    <p:extLst>
      <p:ext uri="{BB962C8B-B14F-4D97-AF65-F5344CB8AC3E}">
        <p14:creationId xmlns:p14="http://schemas.microsoft.com/office/powerpoint/2010/main" val="2275538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80BD-1DD6-2345-8F42-3CC2719DDF16}"/>
              </a:ext>
            </a:extLst>
          </p:cNvPr>
          <p:cNvSpPr>
            <a:spLocks noGrp="1"/>
          </p:cNvSpPr>
          <p:nvPr>
            <p:ph type="title"/>
          </p:nvPr>
        </p:nvSpPr>
        <p:spPr>
          <a:xfrm>
            <a:off x="0" y="153256"/>
            <a:ext cx="10515600" cy="1325563"/>
          </a:xfrm>
        </p:spPr>
        <p:txBody>
          <a:bodyPr/>
          <a:lstStyle/>
          <a:p>
            <a:r>
              <a:rPr lang="en-US" dirty="0"/>
              <a:t>Your activity outcomes – troubles and tips</a:t>
            </a:r>
          </a:p>
        </p:txBody>
      </p:sp>
      <p:sp>
        <p:nvSpPr>
          <p:cNvPr id="3" name="Content Placeholder 2">
            <a:extLst>
              <a:ext uri="{FF2B5EF4-FFF2-40B4-BE49-F238E27FC236}">
                <a16:creationId xmlns:a16="http://schemas.microsoft.com/office/drawing/2014/main" id="{57701D47-9512-154D-8D06-E5D289C8D1E6}"/>
              </a:ext>
            </a:extLst>
          </p:cNvPr>
          <p:cNvSpPr>
            <a:spLocks noGrp="1"/>
          </p:cNvSpPr>
          <p:nvPr>
            <p:ph idx="1"/>
          </p:nvPr>
        </p:nvSpPr>
        <p:spPr>
          <a:xfrm>
            <a:off x="316170" y="1595480"/>
            <a:ext cx="10515600" cy="2651931"/>
          </a:xfrm>
        </p:spPr>
        <p:txBody>
          <a:bodyPr>
            <a:normAutofit/>
          </a:bodyPr>
          <a:lstStyle/>
          <a:p>
            <a:pPr marL="285750" indent="-285750">
              <a:buFont typeface="Arial" panose="020B0604020202020204" pitchFamily="34" charset="0"/>
              <a:buChar char="•"/>
            </a:pPr>
            <a:r>
              <a:rPr lang="en-US" dirty="0"/>
              <a:t>While the assessment activities happened, no reports were generated – you have raw data </a:t>
            </a:r>
          </a:p>
          <a:p>
            <a:pPr marL="285750" indent="-285750">
              <a:buFont typeface="Arial" panose="020B0604020202020204" pitchFamily="34" charset="0"/>
              <a:buChar char="•"/>
            </a:pPr>
            <a:r>
              <a:rPr lang="en-US" dirty="0"/>
              <a:t>The activities didn’t happen (because of COVID disruption or because the process was neglected)</a:t>
            </a:r>
          </a:p>
          <a:p>
            <a:pPr marL="285750" indent="-285750">
              <a:buFont typeface="Arial" panose="020B0604020202020204" pitchFamily="34" charset="0"/>
              <a:buChar char="•"/>
            </a:pPr>
            <a:r>
              <a:rPr lang="en-US" dirty="0"/>
              <a:t>The activities you assigned yourselves are too complicated and can’t be done easily</a:t>
            </a:r>
          </a:p>
          <a:p>
            <a:pPr marL="285750" indent="-285750">
              <a:buFont typeface="Arial" panose="020B0604020202020204" pitchFamily="34" charset="0"/>
              <a:buChar char="•"/>
            </a:pPr>
            <a:endParaRPr lang="en-US" dirty="0"/>
          </a:p>
          <a:p>
            <a:endParaRPr lang="en-US" u="sng" dirty="0">
              <a:hlinkClick r:id="rId2"/>
            </a:endParaRPr>
          </a:p>
          <a:p>
            <a:endParaRPr lang="en-US" u="sng" dirty="0">
              <a:hlinkClick r:id="rId2"/>
            </a:endParaRPr>
          </a:p>
          <a:p>
            <a:endParaRPr lang="en-US" u="sng" dirty="0">
              <a:hlinkClick r:id="rId2"/>
            </a:endParaRPr>
          </a:p>
          <a:p>
            <a:endParaRPr lang="en-US" u="sng" dirty="0">
              <a:hlinkClick r:id="rId2"/>
            </a:endParaRPr>
          </a:p>
        </p:txBody>
      </p:sp>
      <p:sp>
        <p:nvSpPr>
          <p:cNvPr id="4" name="TextBox 3">
            <a:extLst>
              <a:ext uri="{FF2B5EF4-FFF2-40B4-BE49-F238E27FC236}">
                <a16:creationId xmlns:a16="http://schemas.microsoft.com/office/drawing/2014/main" id="{EF60280D-4E7E-C842-BE2C-1276832EE75F}"/>
              </a:ext>
            </a:extLst>
          </p:cNvPr>
          <p:cNvSpPr txBox="1"/>
          <p:nvPr/>
        </p:nvSpPr>
        <p:spPr>
          <a:xfrm>
            <a:off x="123291" y="1259956"/>
            <a:ext cx="1158009" cy="369332"/>
          </a:xfrm>
          <a:prstGeom prst="rect">
            <a:avLst/>
          </a:prstGeom>
          <a:noFill/>
        </p:spPr>
        <p:txBody>
          <a:bodyPr wrap="none" rtlCol="0">
            <a:spAutoFit/>
          </a:bodyPr>
          <a:lstStyle/>
          <a:p>
            <a:r>
              <a:rPr lang="en-US" dirty="0"/>
              <a:t>TROUBLES</a:t>
            </a:r>
          </a:p>
        </p:txBody>
      </p:sp>
      <p:sp>
        <p:nvSpPr>
          <p:cNvPr id="6" name="TextBox 5">
            <a:extLst>
              <a:ext uri="{FF2B5EF4-FFF2-40B4-BE49-F238E27FC236}">
                <a16:creationId xmlns:a16="http://schemas.microsoft.com/office/drawing/2014/main" id="{2F9E31BA-007E-204B-A3F7-2B3E774158D5}"/>
              </a:ext>
            </a:extLst>
          </p:cNvPr>
          <p:cNvSpPr txBox="1"/>
          <p:nvPr/>
        </p:nvSpPr>
        <p:spPr>
          <a:xfrm>
            <a:off x="123291" y="4247411"/>
            <a:ext cx="579005" cy="369332"/>
          </a:xfrm>
          <a:prstGeom prst="rect">
            <a:avLst/>
          </a:prstGeom>
          <a:noFill/>
        </p:spPr>
        <p:txBody>
          <a:bodyPr wrap="none" rtlCol="0">
            <a:spAutoFit/>
          </a:bodyPr>
          <a:lstStyle/>
          <a:p>
            <a:r>
              <a:rPr lang="en-US" dirty="0"/>
              <a:t>TIPS</a:t>
            </a:r>
          </a:p>
        </p:txBody>
      </p:sp>
      <p:sp>
        <p:nvSpPr>
          <p:cNvPr id="9" name="Content Placeholder 2">
            <a:extLst>
              <a:ext uri="{FF2B5EF4-FFF2-40B4-BE49-F238E27FC236}">
                <a16:creationId xmlns:a16="http://schemas.microsoft.com/office/drawing/2014/main" id="{3A32C71D-83ED-F946-8AC5-7D52BBBE6CC4}"/>
              </a:ext>
            </a:extLst>
          </p:cNvPr>
          <p:cNvSpPr txBox="1">
            <a:spLocks/>
          </p:cNvSpPr>
          <p:nvPr/>
        </p:nvSpPr>
        <p:spPr>
          <a:xfrm>
            <a:off x="316170" y="4643919"/>
            <a:ext cx="10208699" cy="2060825"/>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150000"/>
              </a:lnSpc>
              <a:spcBef>
                <a:spcPts val="1000"/>
              </a:spcBef>
              <a:spcAft>
                <a:spcPts val="400"/>
              </a:spcAft>
              <a:buFont typeface="Arial"/>
              <a:buNone/>
              <a:defRPr sz="1800" kern="1200" baseline="0">
                <a:solidFill>
                  <a:schemeClr val="tx1">
                    <a:lumMod val="75000"/>
                    <a:lumOff val="25000"/>
                  </a:schemeClr>
                </a:solidFill>
                <a:latin typeface="Century Gothic" charset="0"/>
                <a:ea typeface="+mn-ea"/>
                <a:cs typeface="+mn-cs"/>
              </a:defRPr>
            </a:lvl1pPr>
            <a:lvl2pPr marL="685800" indent="-228600" algn="l" defTabSz="914400" rtl="0" eaLnBrk="1" latinLnBrk="0" hangingPunct="1">
              <a:lnSpc>
                <a:spcPct val="150000"/>
              </a:lnSpc>
              <a:spcBef>
                <a:spcPts val="500"/>
              </a:spcBef>
              <a:spcAft>
                <a:spcPts val="400"/>
              </a:spcAft>
              <a:buFont typeface="Arial"/>
              <a:buChar char="•"/>
              <a:defRPr sz="1600" kern="1200" baseline="0">
                <a:solidFill>
                  <a:schemeClr val="tx1">
                    <a:lumMod val="75000"/>
                    <a:lumOff val="25000"/>
                  </a:schemeClr>
                </a:solidFill>
                <a:latin typeface="Century Gothic" charset="0"/>
                <a:ea typeface="+mn-ea"/>
                <a:cs typeface="+mn-cs"/>
              </a:defRPr>
            </a:lvl2pPr>
            <a:lvl3pPr marL="1143000" indent="-228600" algn="l" defTabSz="914400" rtl="0" eaLnBrk="1" latinLnBrk="0" hangingPunct="1">
              <a:lnSpc>
                <a:spcPct val="150000"/>
              </a:lnSpc>
              <a:spcBef>
                <a:spcPts val="500"/>
              </a:spcBef>
              <a:spcAft>
                <a:spcPts val="400"/>
              </a:spcAft>
              <a:buFont typeface="Arial"/>
              <a:buChar char="•"/>
              <a:defRPr sz="1500" kern="1200" baseline="0">
                <a:solidFill>
                  <a:schemeClr val="tx1">
                    <a:lumMod val="75000"/>
                    <a:lumOff val="25000"/>
                  </a:schemeClr>
                </a:solidFill>
                <a:latin typeface="Century Gothic" charset="0"/>
                <a:ea typeface="+mn-ea"/>
                <a:cs typeface="+mn-cs"/>
              </a:defRPr>
            </a:lvl3pPr>
            <a:lvl4pPr marL="1600200" indent="-228600" algn="l" defTabSz="914400" rtl="0" eaLnBrk="1" latinLnBrk="0" hangingPunct="1">
              <a:lnSpc>
                <a:spcPct val="150000"/>
              </a:lnSpc>
              <a:spcBef>
                <a:spcPts val="500"/>
              </a:spcBef>
              <a:spcAft>
                <a:spcPts val="400"/>
              </a:spcAft>
              <a:buFont typeface="Arial"/>
              <a:buChar char="•"/>
              <a:defRPr sz="1400" kern="1200" baseline="0">
                <a:solidFill>
                  <a:schemeClr val="tx1">
                    <a:lumMod val="75000"/>
                    <a:lumOff val="25000"/>
                  </a:schemeClr>
                </a:solidFill>
                <a:latin typeface="Century Gothic" charset="0"/>
                <a:ea typeface="+mn-ea"/>
                <a:cs typeface="+mn-cs"/>
              </a:defRPr>
            </a:lvl4pPr>
            <a:lvl5pPr marL="2057400" indent="-228600" algn="l" defTabSz="914400" rtl="0" eaLnBrk="1" latinLnBrk="0" hangingPunct="1">
              <a:lnSpc>
                <a:spcPct val="150000"/>
              </a:lnSpc>
              <a:spcBef>
                <a:spcPts val="500"/>
              </a:spcBef>
              <a:spcAft>
                <a:spcPts val="400"/>
              </a:spcAft>
              <a:buFont typeface="Arial"/>
              <a:buChar char="•"/>
              <a:defRPr sz="1200" kern="1200" baseline="0">
                <a:solidFill>
                  <a:schemeClr val="tx1">
                    <a:lumMod val="75000"/>
                    <a:lumOff val="25000"/>
                  </a:schemeClr>
                </a:solidFill>
                <a:latin typeface="Century Gothic"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900" dirty="0"/>
              <a:t>Spread the love! Figure out at the beginning of the year who will be performing what activity and whom they will report to, then follow up </a:t>
            </a:r>
          </a:p>
          <a:p>
            <a:pPr marL="285750" indent="-285750">
              <a:buFont typeface="Arial" panose="020B0604020202020204" pitchFamily="34" charset="0"/>
              <a:buChar char="•"/>
            </a:pPr>
            <a:r>
              <a:rPr lang="en-US" sz="2900" dirty="0"/>
              <a:t>Consider simpler activities for the first year or two, to get warmed up</a:t>
            </a:r>
          </a:p>
          <a:p>
            <a:pPr marL="285750" indent="-285750">
              <a:buFont typeface="Arial" panose="020B0604020202020204" pitchFamily="34" charset="0"/>
              <a:buChar char="•"/>
            </a:pPr>
            <a:r>
              <a:rPr lang="en-US" sz="2900" dirty="0"/>
              <a:t>Be curious about outcomes – are there things you really want to know?</a:t>
            </a:r>
          </a:p>
          <a:p>
            <a:pPr marL="285750" indent="-285750">
              <a:buFont typeface="Arial" panose="020B0604020202020204" pitchFamily="34" charset="0"/>
              <a:buChar char="•"/>
            </a:pPr>
            <a:endParaRPr lang="en-US" dirty="0"/>
          </a:p>
          <a:p>
            <a:endParaRPr lang="en-US" u="sng" dirty="0">
              <a:hlinkClick r:id="rId2"/>
            </a:endParaRPr>
          </a:p>
          <a:p>
            <a:endParaRPr lang="en-US" u="sng" dirty="0">
              <a:hlinkClick r:id="rId2"/>
            </a:endParaRPr>
          </a:p>
          <a:p>
            <a:endParaRPr lang="en-US" u="sng" dirty="0">
              <a:hlinkClick r:id="rId2"/>
            </a:endParaRPr>
          </a:p>
          <a:p>
            <a:endParaRPr lang="en-US" u="sng" dirty="0">
              <a:hlinkClick r:id="rId2"/>
            </a:endParaRPr>
          </a:p>
        </p:txBody>
      </p:sp>
    </p:spTree>
    <p:extLst>
      <p:ext uri="{BB962C8B-B14F-4D97-AF65-F5344CB8AC3E}">
        <p14:creationId xmlns:p14="http://schemas.microsoft.com/office/powerpoint/2010/main" val="4202147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1D235-83F1-F744-9D4D-2C30C966BBCB}"/>
              </a:ext>
            </a:extLst>
          </p:cNvPr>
          <p:cNvSpPr>
            <a:spLocks noGrp="1"/>
          </p:cNvSpPr>
          <p:nvPr>
            <p:ph type="title"/>
          </p:nvPr>
        </p:nvSpPr>
        <p:spPr/>
        <p:txBody>
          <a:bodyPr/>
          <a:lstStyle/>
          <a:p>
            <a:r>
              <a:rPr lang="en-US" dirty="0"/>
              <a:t>The assessment form – getting it done</a:t>
            </a:r>
          </a:p>
        </p:txBody>
      </p:sp>
      <p:sp>
        <p:nvSpPr>
          <p:cNvPr id="3" name="Content Placeholder 2">
            <a:extLst>
              <a:ext uri="{FF2B5EF4-FFF2-40B4-BE49-F238E27FC236}">
                <a16:creationId xmlns:a16="http://schemas.microsoft.com/office/drawing/2014/main" id="{FB9AC571-E135-C546-B856-DBB37B82CB7B}"/>
              </a:ext>
            </a:extLst>
          </p:cNvPr>
          <p:cNvSpPr>
            <a:spLocks noGrp="1"/>
          </p:cNvSpPr>
          <p:nvPr>
            <p:ph idx="1"/>
          </p:nvPr>
        </p:nvSpPr>
        <p:spPr>
          <a:xfrm>
            <a:off x="573024" y="1809084"/>
            <a:ext cx="10515600" cy="4351338"/>
          </a:xfrm>
        </p:spPr>
        <p:txBody>
          <a:bodyPr>
            <a:normAutofit fontScale="92500" lnSpcReduction="20000"/>
          </a:bodyPr>
          <a:lstStyle/>
          <a:p>
            <a:pPr marL="285750" indent="-285750">
              <a:buFont typeface="Arial" panose="020B0604020202020204" pitchFamily="34" charset="0"/>
              <a:buChar char="•"/>
            </a:pPr>
            <a:r>
              <a:rPr lang="en-US" dirty="0"/>
              <a:t>For the well-organized program, a combination of central storage and spreading the work out over teams will mean this annual exercise is about 15 minutes of cut-and-paste work</a:t>
            </a:r>
          </a:p>
          <a:p>
            <a:pPr marL="285750" indent="-285750">
              <a:buFont typeface="Arial" panose="020B0604020202020204" pitchFamily="34" charset="0"/>
              <a:buChar char="•"/>
            </a:pPr>
            <a:r>
              <a:rPr lang="en-US" dirty="0"/>
              <a:t>For the rest of us, the idea is to do the best you can and be honest about what you want to improve and </a:t>
            </a:r>
            <a:r>
              <a:rPr lang="en-US" u="sng" dirty="0"/>
              <a:t>how you will make that happen</a:t>
            </a:r>
            <a:r>
              <a:rPr lang="en-US" dirty="0"/>
              <a:t> (if only to make next Sept. 1 even easier)</a:t>
            </a:r>
            <a:endParaRPr lang="en-US" u="sng" dirty="0"/>
          </a:p>
          <a:p>
            <a:pPr marL="285750" indent="-285750">
              <a:buFont typeface="Arial" panose="020B0604020202020204" pitchFamily="34" charset="0"/>
              <a:buChar char="•"/>
            </a:pPr>
            <a:r>
              <a:rPr lang="en-US" dirty="0"/>
              <a:t>Put in what info you do have, however raw it may be, and try to provide the interpretation yourself as best you can if it is absent. What can be learned even from partial data?</a:t>
            </a:r>
          </a:p>
          <a:p>
            <a:pPr marL="285750" indent="-285750">
              <a:buFont typeface="Arial" panose="020B0604020202020204" pitchFamily="34" charset="0"/>
              <a:buChar char="•"/>
            </a:pPr>
            <a:r>
              <a:rPr lang="en-US" dirty="0"/>
              <a:t>If there were COVID-related disruptions, say so and talk about whether you will skip or make-up assessments. </a:t>
            </a:r>
          </a:p>
          <a:p>
            <a:pPr marL="285750" indent="-285750">
              <a:buFont typeface="Arial" panose="020B0604020202020204" pitchFamily="34" charset="0"/>
              <a:buChar char="•"/>
            </a:pPr>
            <a:r>
              <a:rPr lang="en-US" dirty="0"/>
              <a:t>If you feel that the assessment plan you attach to the form is inadequate or needs work, say so, and indicate when you will get that done and who will be responsible</a:t>
            </a:r>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49256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936F0-7BF7-7445-B4EE-B3F423D1B921}"/>
              </a:ext>
            </a:extLst>
          </p:cNvPr>
          <p:cNvSpPr>
            <a:spLocks noGrp="1"/>
          </p:cNvSpPr>
          <p:nvPr>
            <p:ph type="title"/>
          </p:nvPr>
        </p:nvSpPr>
        <p:spPr/>
        <p:txBody>
          <a:bodyPr/>
          <a:lstStyle/>
          <a:p>
            <a:r>
              <a:rPr lang="en-US" dirty="0"/>
              <a:t>just do it</a:t>
            </a:r>
          </a:p>
        </p:txBody>
      </p:sp>
    </p:spTree>
    <p:extLst>
      <p:ext uri="{BB962C8B-B14F-4D97-AF65-F5344CB8AC3E}">
        <p14:creationId xmlns:p14="http://schemas.microsoft.com/office/powerpoint/2010/main" val="2268941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VM_Presentation-2017" id="{37A02E2A-0C3F-EC45-990E-432985107C0F}" vid="{907C6567-5675-5D49-B4FD-7FE1C701A6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12846</TotalTime>
  <Words>761</Words>
  <Application>Microsoft Macintosh PowerPoint</Application>
  <PresentationFormat>Widescreen</PresentationFormat>
  <Paragraphs>71</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Century Gothic</vt:lpstr>
      <vt:lpstr>Impact</vt:lpstr>
      <vt:lpstr>Playfair Display Bold</vt:lpstr>
      <vt:lpstr>Raleway</vt:lpstr>
      <vt:lpstr>Raleway SemiBold</vt:lpstr>
      <vt:lpstr>Times New Roman</vt:lpstr>
      <vt:lpstr>Office Theme</vt:lpstr>
      <vt:lpstr>Preparing an Annual Assessment Report</vt:lpstr>
      <vt:lpstr>Today’s workshop</vt:lpstr>
      <vt:lpstr>What you will need</vt:lpstr>
      <vt:lpstr>Your assessment plan</vt:lpstr>
      <vt:lpstr>Your assessment plan – troubles and tips</vt:lpstr>
      <vt:lpstr>Your outputs from AY 19-20 activities</vt:lpstr>
      <vt:lpstr>Your activity outcomes – troubles and tips</vt:lpstr>
      <vt:lpstr>The assessment form – getting it done</vt:lpstr>
      <vt:lpstr>just do 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and how to use it: program-level metrics</dc:title>
  <dc:creator>Emily Manetta</dc:creator>
  <cp:lastModifiedBy>Emily Manetta</cp:lastModifiedBy>
  <cp:revision>76</cp:revision>
  <dcterms:created xsi:type="dcterms:W3CDTF">2020-11-23T21:21:46Z</dcterms:created>
  <dcterms:modified xsi:type="dcterms:W3CDTF">2021-01-27T20:21:27Z</dcterms:modified>
</cp:coreProperties>
</file>