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3"/>
  </p:handoutMasterIdLst>
  <p:sldIdLst>
    <p:sldId id="256" r:id="rId2"/>
    <p:sldId id="260" r:id="rId3"/>
    <p:sldId id="267" r:id="rId4"/>
    <p:sldId id="257" r:id="rId5"/>
    <p:sldId id="265" r:id="rId6"/>
    <p:sldId id="268" r:id="rId7"/>
    <p:sldId id="269" r:id="rId8"/>
    <p:sldId id="270" r:id="rId9"/>
    <p:sldId id="271" r:id="rId10"/>
    <p:sldId id="266"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D23E"/>
    <a:srgbClr val="007155"/>
    <a:srgbClr val="005E4F"/>
    <a:srgbClr val="D5E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9"/>
    <p:restoredTop sz="94643"/>
  </p:normalViewPr>
  <p:slideViewPr>
    <p:cSldViewPr snapToGrid="0" snapToObjects="1">
      <p:cViewPr varScale="1">
        <p:scale>
          <a:sx n="124" d="100"/>
          <a:sy n="124" d="100"/>
        </p:scale>
        <p:origin x="224" y="176"/>
      </p:cViewPr>
      <p:guideLst/>
    </p:cSldViewPr>
  </p:slideViewPr>
  <p:notesTextViewPr>
    <p:cViewPr>
      <p:scale>
        <a:sx n="1" d="1"/>
        <a:sy n="1" d="1"/>
      </p:scale>
      <p:origin x="0" y="0"/>
    </p:cViewPr>
  </p:notesTextViewPr>
  <p:notesViewPr>
    <p:cSldViewPr snapToGrid="0" snapToObjects="1">
      <p:cViewPr varScale="1">
        <p:scale>
          <a:sx n="144" d="100"/>
          <a:sy n="144" d="100"/>
        </p:scale>
        <p:origin x="33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9E08F3-DAE0-ED4E-9484-82BE30136308}" type="datetimeFigureOut">
              <a:rPr lang="en-US" smtClean="0"/>
              <a:t>1/18/21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896E63-DF5E-3E47-BC18-EF55745D7A1D}" type="slidenum">
              <a:rPr lang="en-US" smtClean="0"/>
              <a:t>‹#›</a:t>
            </a:fld>
            <a:endParaRPr lang="en-US"/>
          </a:p>
        </p:txBody>
      </p:sp>
    </p:spTree>
    <p:extLst>
      <p:ext uri="{BB962C8B-B14F-4D97-AF65-F5344CB8AC3E}">
        <p14:creationId xmlns:p14="http://schemas.microsoft.com/office/powerpoint/2010/main" val="1039769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9496" y="2637692"/>
            <a:ext cx="5216535" cy="1266796"/>
          </a:xfrm>
        </p:spPr>
        <p:txBody>
          <a:bodyPr anchor="b">
            <a:normAutofit/>
          </a:bodyPr>
          <a:lstStyle>
            <a:lvl1pPr algn="l">
              <a:defRPr sz="4000" baseline="0">
                <a:solidFill>
                  <a:schemeClr val="bg1"/>
                </a:solidFill>
              </a:defRPr>
            </a:lvl1pPr>
          </a:lstStyle>
          <a:p>
            <a:r>
              <a:rPr lang="en-US" dirty="0"/>
              <a:t>Click to edit title copy here</a:t>
            </a:r>
          </a:p>
        </p:txBody>
      </p:sp>
      <p:sp>
        <p:nvSpPr>
          <p:cNvPr id="3" name="Subtitle 2"/>
          <p:cNvSpPr>
            <a:spLocks noGrp="1"/>
          </p:cNvSpPr>
          <p:nvPr>
            <p:ph type="subTitle" idx="1" hasCustomPrompt="1"/>
          </p:nvPr>
        </p:nvSpPr>
        <p:spPr>
          <a:xfrm>
            <a:off x="8160578" y="2637692"/>
            <a:ext cx="3630168" cy="1858337"/>
          </a:xfrm>
        </p:spPr>
        <p:txBody>
          <a:bodyPr/>
          <a:lstStyle>
            <a:lvl1pPr marL="0" marR="0" indent="0" algn="l" defTabSz="914400" rtl="0" eaLnBrk="1" fontAlgn="auto" latinLnBrk="0" hangingPunct="1">
              <a:lnSpc>
                <a:spcPct val="100000"/>
              </a:lnSpc>
              <a:spcBef>
                <a:spcPts val="1000"/>
              </a:spcBef>
              <a:spcAft>
                <a:spcPts val="600"/>
              </a:spcAft>
              <a:buClrTx/>
              <a:buSzTx/>
              <a:buFont typeface="Arial"/>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text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endParaRPr lang="en-US" dirty="0"/>
          </a:p>
        </p:txBody>
      </p:sp>
      <p:pic>
        <p:nvPicPr>
          <p:cNvPr id="4" name="Picture 3"/>
          <p:cNvPicPr>
            <a:picLocks noChangeAspect="1"/>
          </p:cNvPicPr>
          <p:nvPr userDrawn="1"/>
        </p:nvPicPr>
        <p:blipFill>
          <a:blip r:embed="rId3"/>
          <a:stretch>
            <a:fillRect/>
          </a:stretch>
        </p:blipFill>
        <p:spPr>
          <a:xfrm>
            <a:off x="8296255" y="5489511"/>
            <a:ext cx="3541266" cy="905341"/>
          </a:xfrm>
          <a:prstGeom prst="rect">
            <a:avLst/>
          </a:prstGeom>
        </p:spPr>
      </p:pic>
    </p:spTree>
    <p:extLst>
      <p:ext uri="{BB962C8B-B14F-4D97-AF65-F5344CB8AC3E}">
        <p14:creationId xmlns:p14="http://schemas.microsoft.com/office/powerpoint/2010/main" val="102566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9" name="Text Placeholder 2"/>
          <p:cNvSpPr>
            <a:spLocks noGrp="1"/>
          </p:cNvSpPr>
          <p:nvPr>
            <p:ph idx="1"/>
          </p:nvPr>
        </p:nvSpPr>
        <p:spPr>
          <a:xfrm>
            <a:off x="5687696" y="899806"/>
            <a:ext cx="53649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12"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14" name="TextBox 13"/>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Tree>
    <p:extLst>
      <p:ext uri="{BB962C8B-B14F-4D97-AF65-F5344CB8AC3E}">
        <p14:creationId xmlns:p14="http://schemas.microsoft.com/office/powerpoint/2010/main" val="33555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1- one column w/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10"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40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ontent 1- two column w/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4" name="Text Placeholder 2"/>
          <p:cNvSpPr>
            <a:spLocks noGrp="1"/>
          </p:cNvSpPr>
          <p:nvPr>
            <p:ph idx="1" hasCustomPrompt="1"/>
          </p:nvPr>
        </p:nvSpPr>
        <p:spPr>
          <a:xfrm>
            <a:off x="573023"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0"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6946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1- two column w/chart+logo&#10;Title + Content 1- two column w/chart+logo&#10;Title + Content 1- two column w/chart+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5" name="Content Placeholder 6"/>
          <p:cNvSpPr>
            <a:spLocks noGrp="1"/>
          </p:cNvSpPr>
          <p:nvPr>
            <p:ph sz="quarter" idx="10" hasCustomPrompt="1"/>
          </p:nvPr>
        </p:nvSpPr>
        <p:spPr>
          <a:xfrm>
            <a:off x="573024" y="2427288"/>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8"/>
          <p:cNvSpPr>
            <a:spLocks noGrp="1"/>
          </p:cNvSpPr>
          <p:nvPr>
            <p:ph type="chart" sz="quarter" idx="11"/>
          </p:nvPr>
        </p:nvSpPr>
        <p:spPr>
          <a:xfrm>
            <a:off x="4436533" y="2427288"/>
            <a:ext cx="6652155" cy="3575050"/>
          </a:xfrm>
        </p:spPr>
        <p:txBody>
          <a:bodyPr/>
          <a:lstStyle/>
          <a:p>
            <a:r>
              <a:rPr lang="en-US"/>
              <a:t>Click icon to add chart</a:t>
            </a:r>
          </a:p>
        </p:txBody>
      </p:sp>
    </p:spTree>
    <p:extLst>
      <p:ext uri="{BB962C8B-B14F-4D97-AF65-F5344CB8AC3E}">
        <p14:creationId xmlns:p14="http://schemas.microsoft.com/office/powerpoint/2010/main" val="181585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8"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5" name="Table 4"/>
          <p:cNvGraphicFramePr>
            <a:graphicFrameLocks noGrp="1"/>
          </p:cNvGraphicFramePr>
          <p:nvPr userDrawn="1">
            <p:extLst>
              <p:ext uri="{D42A27DB-BD31-4B8C-83A1-F6EECF244321}">
                <p14:modId xmlns:p14="http://schemas.microsoft.com/office/powerpoint/2010/main" val="276980634"/>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9267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
        <p:nvSpPr>
          <p:cNvPr id="10" name="Text Placeholder 2"/>
          <p:cNvSpPr>
            <a:spLocks noGrp="1"/>
          </p:cNvSpPr>
          <p:nvPr>
            <p:ph idx="1"/>
          </p:nvPr>
        </p:nvSpPr>
        <p:spPr>
          <a:xfrm>
            <a:off x="5665119" y="899805"/>
            <a:ext cx="5236430"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85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ntent 1-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68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1-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title copy</a:t>
            </a:r>
          </a:p>
        </p:txBody>
      </p:sp>
      <p:sp>
        <p:nvSpPr>
          <p:cNvPr id="6" name="Text Placeholder 2"/>
          <p:cNvSpPr>
            <a:spLocks noGrp="1"/>
          </p:cNvSpPr>
          <p:nvPr>
            <p:ph idx="11" hasCustomPrompt="1"/>
          </p:nvPr>
        </p:nvSpPr>
        <p:spPr>
          <a:xfrm>
            <a:off x="573024" y="2291969"/>
            <a:ext cx="5054052" cy="37571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2" hasCustomPrompt="1"/>
          </p:nvPr>
        </p:nvSpPr>
        <p:spPr>
          <a:xfrm>
            <a:off x="6034572" y="2291968"/>
            <a:ext cx="5054052" cy="3757139"/>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5204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Content 1- two column w/chart+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7"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996497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lvl1pPr>
              <a:defRPr baseline="0"/>
            </a:lvl1pPr>
          </a:lstStyle>
          <a:p>
            <a:r>
              <a:rPr lang="en-US" dirty="0"/>
              <a:t>Click to edit title copy</a:t>
            </a:r>
          </a:p>
        </p:txBody>
      </p:sp>
      <p:sp>
        <p:nvSpPr>
          <p:cNvPr id="5"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6" name="Table 5"/>
          <p:cNvGraphicFramePr>
            <a:graphicFrameLocks noGrp="1"/>
          </p:cNvGraphicFramePr>
          <p:nvPr userDrawn="1">
            <p:extLst>
              <p:ext uri="{D42A27DB-BD31-4B8C-83A1-F6EECF244321}">
                <p14:modId xmlns:p14="http://schemas.microsoft.com/office/powerpoint/2010/main" val="855197652"/>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298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a:ln>
            <a:solidFill>
              <a:schemeClr val="accent1"/>
            </a:solidFill>
          </a:ln>
        </p:spPr>
      </p:pic>
      <p:sp>
        <p:nvSpPr>
          <p:cNvPr id="2" name="Title 1"/>
          <p:cNvSpPr>
            <a:spLocks noGrp="1"/>
          </p:cNvSpPr>
          <p:nvPr>
            <p:ph type="title" hasCustomPrompt="1"/>
          </p:nvPr>
        </p:nvSpPr>
        <p:spPr>
          <a:xfrm>
            <a:off x="0" y="2674302"/>
            <a:ext cx="12192000" cy="1509395"/>
          </a:xfrm>
        </p:spPr>
        <p:txBody>
          <a:bodyPr>
            <a:noAutofit/>
          </a:bodyPr>
          <a:lstStyle>
            <a:lvl1pPr algn="ctr">
              <a:defRPr sz="14000" baseline="0">
                <a:solidFill>
                  <a:schemeClr val="bg1"/>
                </a:solidFill>
              </a:defRPr>
            </a:lvl1pPr>
          </a:lstStyle>
          <a:p>
            <a:r>
              <a:rPr lang="en-US" dirty="0"/>
              <a:t>Welcome</a:t>
            </a:r>
          </a:p>
        </p:txBody>
      </p:sp>
      <p:sp>
        <p:nvSpPr>
          <p:cNvPr id="6" name="Rectangle 5"/>
          <p:cNvSpPr/>
          <p:nvPr userDrawn="1"/>
        </p:nvSpPr>
        <p:spPr>
          <a:xfrm>
            <a:off x="5788036" y="1890231"/>
            <a:ext cx="615929" cy="16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
        <p:nvSpPr>
          <p:cNvPr id="7" name="Rectangle 6"/>
          <p:cNvSpPr/>
          <p:nvPr userDrawn="1"/>
        </p:nvSpPr>
        <p:spPr>
          <a:xfrm>
            <a:off x="5788036" y="4806461"/>
            <a:ext cx="615929" cy="16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pic>
        <p:nvPicPr>
          <p:cNvPr id="3" name="Picture 2"/>
          <p:cNvPicPr>
            <a:picLocks noChangeAspect="1"/>
          </p:cNvPicPr>
          <p:nvPr userDrawn="1"/>
        </p:nvPicPr>
        <p:blipFill>
          <a:blip r:embed="rId3"/>
          <a:stretch>
            <a:fillRect/>
          </a:stretch>
        </p:blipFill>
        <p:spPr>
          <a:xfrm>
            <a:off x="8366441" y="5769421"/>
            <a:ext cx="3400442" cy="869338"/>
          </a:xfrm>
          <a:prstGeom prst="rect">
            <a:avLst/>
          </a:prstGeom>
        </p:spPr>
      </p:pic>
    </p:spTree>
    <p:extLst>
      <p:ext uri="{BB962C8B-B14F-4D97-AF65-F5344CB8AC3E}">
        <p14:creationId xmlns:p14="http://schemas.microsoft.com/office/powerpoint/2010/main" val="1452390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latin typeface="Century Gothic" charset="0"/>
              </a:rPr>
              <a:t>Click</a:t>
            </a:r>
            <a:r>
              <a:rPr lang="en-US" sz="1500" baseline="0" dirty="0">
                <a:latin typeface="Century Gothic" charset="0"/>
              </a:rPr>
              <a:t> to edit text.</a:t>
            </a:r>
            <a:endParaRPr lang="en-US" sz="1500" dirty="0">
              <a:latin typeface="Century Gothic" charset="0"/>
            </a:endParaRPr>
          </a:p>
        </p:txBody>
      </p:sp>
      <p:sp>
        <p:nvSpPr>
          <p:cNvPr id="10" name="Text Placeholder 2"/>
          <p:cNvSpPr>
            <a:spLocks noGrp="1"/>
          </p:cNvSpPr>
          <p:nvPr>
            <p:ph idx="1"/>
          </p:nvPr>
        </p:nvSpPr>
        <p:spPr>
          <a:xfrm>
            <a:off x="5665118" y="899805"/>
            <a:ext cx="4892046"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8521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Content 2- one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7"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3129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Content 2-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8" name="Text Placeholder 2"/>
          <p:cNvSpPr>
            <a:spLocks noGrp="1"/>
          </p:cNvSpPr>
          <p:nvPr>
            <p:ph idx="10" hasCustomPrompt="1"/>
          </p:nvPr>
        </p:nvSpPr>
        <p:spPr>
          <a:xfrm>
            <a:off x="573024"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1"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725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Content 2-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7" name="Content Placeholder 6"/>
          <p:cNvSpPr>
            <a:spLocks noGrp="1"/>
          </p:cNvSpPr>
          <p:nvPr>
            <p:ph sz="quarter" idx="10" hasCustomPrompt="1"/>
          </p:nvPr>
        </p:nvSpPr>
        <p:spPr>
          <a:xfrm>
            <a:off x="573024" y="2282910"/>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8"/>
          <p:cNvSpPr>
            <a:spLocks noGrp="1"/>
          </p:cNvSpPr>
          <p:nvPr>
            <p:ph type="chart" sz="quarter" idx="11"/>
          </p:nvPr>
        </p:nvSpPr>
        <p:spPr>
          <a:xfrm>
            <a:off x="4470399" y="2282910"/>
            <a:ext cx="6652155" cy="3575050"/>
          </a:xfrm>
        </p:spPr>
        <p:txBody>
          <a:bodyPr/>
          <a:lstStyle/>
          <a:p>
            <a:r>
              <a:rPr lang="en-US"/>
              <a:t>Click icon to add chart</a:t>
            </a:r>
          </a:p>
        </p:txBody>
      </p:sp>
    </p:spTree>
    <p:extLst>
      <p:ext uri="{BB962C8B-B14F-4D97-AF65-F5344CB8AC3E}">
        <p14:creationId xmlns:p14="http://schemas.microsoft.com/office/powerpoint/2010/main" val="750597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Content 2- one column w/log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7140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Content 2- two column w/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573024"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idx="11"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335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Content 2- two column w/chart+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2119878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Content 2-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4016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Content 2-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userDrawn="1"/>
        </p:nvSpPr>
        <p:spPr>
          <a:xfrm>
            <a:off x="573024" y="831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p:cNvSpPr txBox="1">
            <a:spLocks/>
          </p:cNvSpPr>
          <p:nvPr userDrawn="1"/>
        </p:nvSpPr>
        <p:spPr>
          <a:xfrm>
            <a:off x="573024" y="8314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13" name="Text Placeholder 12"/>
          <p:cNvSpPr>
            <a:spLocks noGrp="1"/>
          </p:cNvSpPr>
          <p:nvPr>
            <p:ph type="body" sz="quarter" idx="10"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p:cNvSpPr>
            <a:spLocks noGrp="1"/>
          </p:cNvSpPr>
          <p:nvPr>
            <p:ph type="body" sz="quarter" idx="11" hasCustomPrompt="1"/>
          </p:nvPr>
        </p:nvSpPr>
        <p:spPr>
          <a:xfrm>
            <a:off x="6126369" y="2277729"/>
            <a:ext cx="4980321" cy="3521492"/>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863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ontent 2- one column w/chart+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3"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17553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4" name="Rectangle 3"/>
          <p:cNvSpPr/>
          <p:nvPr userDrawn="1"/>
        </p:nvSpPr>
        <p:spPr>
          <a:xfrm>
            <a:off x="0" y="0"/>
            <a:ext cx="6096000" cy="6858000"/>
          </a:xfrm>
          <a:prstGeom prst="rect">
            <a:avLst/>
          </a:prstGeom>
          <a:solidFill>
            <a:srgbClr val="0071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557561" y="1629631"/>
            <a:ext cx="5363737" cy="2246769"/>
          </a:xfrm>
          <a:prstGeom prst="rect">
            <a:avLst/>
          </a:prstGeom>
          <a:noFill/>
        </p:spPr>
        <p:txBody>
          <a:bodyPr wrap="square" rtlCol="0">
            <a:spAutoFit/>
          </a:bodyPr>
          <a:lstStyle/>
          <a:p>
            <a:r>
              <a:rPr lang="en-US" sz="7000" b="1" i="0" dirty="0">
                <a:solidFill>
                  <a:schemeClr val="bg1"/>
                </a:solidFill>
                <a:latin typeface="Times New Roman" charset="0"/>
              </a:rPr>
              <a:t>University </a:t>
            </a:r>
            <a:br>
              <a:rPr lang="en-US" sz="7000" b="1" i="0" dirty="0">
                <a:solidFill>
                  <a:schemeClr val="bg1"/>
                </a:solidFill>
                <a:latin typeface="Times New Roman" charset="0"/>
              </a:rPr>
            </a:br>
            <a:r>
              <a:rPr lang="en-US" sz="7000" b="1" i="0" baseline="0" dirty="0">
                <a:solidFill>
                  <a:schemeClr val="bg1"/>
                </a:solidFill>
                <a:latin typeface="Times New Roman" charset="0"/>
              </a:rPr>
              <a:t>of Vermont</a:t>
            </a:r>
            <a:endParaRPr lang="en-US" sz="7000" b="1" i="0" dirty="0">
              <a:solidFill>
                <a:schemeClr val="bg1"/>
              </a:solidFill>
              <a:latin typeface="Times New Roman" charset="0"/>
            </a:endParaRPr>
          </a:p>
        </p:txBody>
      </p:sp>
      <p:sp>
        <p:nvSpPr>
          <p:cNvPr id="6" name="TextBox 5"/>
          <p:cNvSpPr txBox="1"/>
          <p:nvPr userDrawn="1"/>
        </p:nvSpPr>
        <p:spPr>
          <a:xfrm>
            <a:off x="557561" y="4605453"/>
            <a:ext cx="3267307" cy="400110"/>
          </a:xfrm>
          <a:prstGeom prst="rect">
            <a:avLst/>
          </a:prstGeom>
          <a:noFill/>
        </p:spPr>
        <p:txBody>
          <a:bodyPr wrap="square" rtlCol="0">
            <a:spAutoFit/>
          </a:bodyPr>
          <a:lstStyle/>
          <a:p>
            <a:r>
              <a:rPr lang="en-US" sz="2000" b="1" i="0" baseline="0" dirty="0">
                <a:solidFill>
                  <a:schemeClr val="bg1"/>
                </a:solidFill>
                <a:latin typeface="Century Gothic" charset="0"/>
              </a:rPr>
              <a:t>Since 1791</a:t>
            </a:r>
          </a:p>
        </p:txBody>
      </p:sp>
      <p:sp>
        <p:nvSpPr>
          <p:cNvPr id="7" name="Rectangle 6"/>
          <p:cNvSpPr/>
          <p:nvPr userDrawn="1"/>
        </p:nvSpPr>
        <p:spPr>
          <a:xfrm>
            <a:off x="635618" y="4137103"/>
            <a:ext cx="646771" cy="198609"/>
          </a:xfrm>
          <a:prstGeom prst="rect">
            <a:avLst/>
          </a:prstGeom>
          <a:solidFill>
            <a:srgbClr val="B2D2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212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Content 3- one column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8"/>
          <p:cNvSpPr>
            <a:spLocks noGrp="1"/>
          </p:cNvSpPr>
          <p:nvPr>
            <p:ph sz="quarter" idx="10" hasCustomPrompt="1"/>
          </p:nvPr>
        </p:nvSpPr>
        <p:spPr>
          <a:xfrm>
            <a:off x="573024" y="2333625"/>
            <a:ext cx="10515600" cy="2912143"/>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991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 Content 3-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userDrawn="1"/>
        </p:nvSpPr>
        <p:spPr>
          <a:xfrm>
            <a:off x="573024" y="831469"/>
            <a:ext cx="10081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5" name="Content Placeholder 8"/>
          <p:cNvSpPr>
            <a:spLocks noGrp="1"/>
          </p:cNvSpPr>
          <p:nvPr>
            <p:ph sz="quarter" idx="10" hasCustomPrompt="1"/>
          </p:nvPr>
        </p:nvSpPr>
        <p:spPr>
          <a:xfrm>
            <a:off x="5674413"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2"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108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Content 3-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2034837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73023" y="831469"/>
            <a:ext cx="10952931" cy="1325563"/>
          </a:xfrm>
        </p:spPr>
        <p:txBody>
          <a:bodyPr/>
          <a:lstStyle/>
          <a:p>
            <a:r>
              <a:rPr lang="en-US" dirty="0"/>
              <a:t>Click to edit title copy</a:t>
            </a:r>
          </a:p>
        </p:txBody>
      </p:sp>
      <p:sp>
        <p:nvSpPr>
          <p:cNvPr id="6"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3" name="Table 2"/>
          <p:cNvGraphicFramePr>
            <a:graphicFrameLocks noGrp="1"/>
          </p:cNvGraphicFramePr>
          <p:nvPr userDrawn="1">
            <p:extLst>
              <p:ext uri="{D42A27DB-BD31-4B8C-83A1-F6EECF244321}">
                <p14:modId xmlns:p14="http://schemas.microsoft.com/office/powerpoint/2010/main" val="1068187730"/>
              </p:ext>
            </p:extLst>
          </p:nvPr>
        </p:nvGraphicFramePr>
        <p:xfrm>
          <a:off x="4384905" y="2298079"/>
          <a:ext cx="7141050" cy="3665885"/>
        </p:xfrm>
        <a:graphic>
          <a:graphicData uri="http://schemas.openxmlformats.org/drawingml/2006/table">
            <a:tbl>
              <a:tblPr firstRow="1" bandRow="1">
                <a:tableStyleId>{5940675A-B579-460E-94D1-54222C63F5DA}</a:tableStyleId>
              </a:tblPr>
              <a:tblGrid>
                <a:gridCol w="2380350">
                  <a:extLst>
                    <a:ext uri="{9D8B030D-6E8A-4147-A177-3AD203B41FA5}">
                      <a16:colId xmlns:a16="http://schemas.microsoft.com/office/drawing/2014/main" val="20000"/>
                    </a:ext>
                  </a:extLst>
                </a:gridCol>
                <a:gridCol w="2380350">
                  <a:extLst>
                    <a:ext uri="{9D8B030D-6E8A-4147-A177-3AD203B41FA5}">
                      <a16:colId xmlns:a16="http://schemas.microsoft.com/office/drawing/2014/main" val="20001"/>
                    </a:ext>
                  </a:extLst>
                </a:gridCol>
                <a:gridCol w="23803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dirty="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8887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
        <p:nvSpPr>
          <p:cNvPr id="9" name="Text Placeholder 2"/>
          <p:cNvSpPr>
            <a:spLocks noGrp="1"/>
          </p:cNvSpPr>
          <p:nvPr>
            <p:ph idx="1"/>
          </p:nvPr>
        </p:nvSpPr>
        <p:spPr>
          <a:xfrm>
            <a:off x="5665118" y="899805"/>
            <a:ext cx="5842072"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916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Content 3- one column w/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Click to edit title copyedit Master title style</a:t>
            </a:r>
          </a:p>
        </p:txBody>
      </p:sp>
      <p:sp>
        <p:nvSpPr>
          <p:cNvPr id="5" name="Text Placeholder 2"/>
          <p:cNvSpPr>
            <a:spLocks noGrp="1"/>
          </p:cNvSpPr>
          <p:nvPr>
            <p:ph idx="1" hasCustomPrompt="1"/>
          </p:nvPr>
        </p:nvSpPr>
        <p:spPr>
          <a:xfrm>
            <a:off x="573024" y="2291969"/>
            <a:ext cx="10515600" cy="3699757"/>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474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Content 3- two column w/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3796010"/>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2"/>
          <p:cNvSpPr>
            <a:spLocks noGrp="1"/>
          </p:cNvSpPr>
          <p:nvPr>
            <p:ph type="body" sz="quarter" idx="12" hasCustomPrompt="1"/>
          </p:nvPr>
        </p:nvSpPr>
        <p:spPr>
          <a:xfrm>
            <a:off x="6083487"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95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ontent 3- one column w/logo&#10;Title + Content 3- one column w/logo&#10;Title + Content 3- two column w/chart+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158698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6" name="Text Placeholder 2"/>
          <p:cNvSpPr>
            <a:spLocks noGrp="1"/>
          </p:cNvSpPr>
          <p:nvPr>
            <p:ph idx="1"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3" name="Table 2"/>
          <p:cNvGraphicFramePr>
            <a:graphicFrameLocks noGrp="1"/>
          </p:cNvGraphicFramePr>
          <p:nvPr userDrawn="1">
            <p:extLst>
              <p:ext uri="{D42A27DB-BD31-4B8C-83A1-F6EECF244321}">
                <p14:modId xmlns:p14="http://schemas.microsoft.com/office/powerpoint/2010/main" val="1914333839"/>
              </p:ext>
            </p:extLst>
          </p:nvPr>
        </p:nvGraphicFramePr>
        <p:xfrm>
          <a:off x="4384905" y="2298079"/>
          <a:ext cx="7141050" cy="3665885"/>
        </p:xfrm>
        <a:graphic>
          <a:graphicData uri="http://schemas.openxmlformats.org/drawingml/2006/table">
            <a:tbl>
              <a:tblPr firstRow="1" bandRow="1">
                <a:tableStyleId>{5940675A-B579-460E-94D1-54222C63F5DA}</a:tableStyleId>
              </a:tblPr>
              <a:tblGrid>
                <a:gridCol w="2380350">
                  <a:extLst>
                    <a:ext uri="{9D8B030D-6E8A-4147-A177-3AD203B41FA5}">
                      <a16:colId xmlns:a16="http://schemas.microsoft.com/office/drawing/2014/main" val="20000"/>
                    </a:ext>
                  </a:extLst>
                </a:gridCol>
                <a:gridCol w="2380350">
                  <a:extLst>
                    <a:ext uri="{9D8B030D-6E8A-4147-A177-3AD203B41FA5}">
                      <a16:colId xmlns:a16="http://schemas.microsoft.com/office/drawing/2014/main" val="20001"/>
                    </a:ext>
                  </a:extLst>
                </a:gridCol>
                <a:gridCol w="23803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a:p>
                  </a:txBody>
                  <a:tcPr marL="73587" marR="73587" marT="36794" marB="36794"/>
                </a:tc>
                <a:tc>
                  <a:txBody>
                    <a:bodyPr/>
                    <a:lstStyle/>
                    <a:p>
                      <a:endParaRPr lang="en-US" sz="1400" dirty="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8832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5"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6"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7" name="TextBox 6"/>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
        <p:nvSpPr>
          <p:cNvPr id="9" name="Text Placeholder 2"/>
          <p:cNvSpPr>
            <a:spLocks noGrp="1"/>
          </p:cNvSpPr>
          <p:nvPr>
            <p:ph idx="1"/>
          </p:nvPr>
        </p:nvSpPr>
        <p:spPr>
          <a:xfrm>
            <a:off x="5665117" y="899805"/>
            <a:ext cx="5925200"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730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103"/>
            <a:ext cx="12192000" cy="6858000"/>
          </a:xfrm>
          <a:prstGeom prst="rect">
            <a:avLst/>
          </a:prstGeom>
        </p:spPr>
      </p:pic>
      <p:sp>
        <p:nvSpPr>
          <p:cNvPr id="2" name="Title 1"/>
          <p:cNvSpPr>
            <a:spLocks noGrp="1"/>
          </p:cNvSpPr>
          <p:nvPr>
            <p:ph type="title" hasCustomPrompt="1"/>
          </p:nvPr>
        </p:nvSpPr>
        <p:spPr>
          <a:xfrm>
            <a:off x="573024" y="2116571"/>
            <a:ext cx="11005257" cy="553058"/>
          </a:xfrm>
        </p:spPr>
        <p:txBody>
          <a:bodyPr>
            <a:noAutofit/>
          </a:bodyPr>
          <a:lstStyle>
            <a:lvl1pPr algn="ctr">
              <a:defRPr sz="5000" b="0" i="0" baseline="0">
                <a:latin typeface="Impact" charset="0"/>
              </a:defRPr>
            </a:lvl1pPr>
          </a:lstStyle>
          <a:p>
            <a:r>
              <a:rPr lang="en-US" dirty="0"/>
              <a:t>CLICK TO EDIT TEXT COPY</a:t>
            </a:r>
          </a:p>
        </p:txBody>
      </p:sp>
      <p:pic>
        <p:nvPicPr>
          <p:cNvPr id="6" name="Picture 5"/>
          <p:cNvPicPr>
            <a:picLocks noChangeAspect="1"/>
          </p:cNvPicPr>
          <p:nvPr userDrawn="1"/>
        </p:nvPicPr>
        <p:blipFill>
          <a:blip r:embed="rId3"/>
          <a:stretch>
            <a:fillRect/>
          </a:stretch>
        </p:blipFill>
        <p:spPr>
          <a:xfrm>
            <a:off x="4359195" y="5322741"/>
            <a:ext cx="3541266" cy="905341"/>
          </a:xfrm>
          <a:prstGeom prst="rect">
            <a:avLst/>
          </a:prstGeom>
        </p:spPr>
      </p:pic>
    </p:spTree>
    <p:extLst>
      <p:ext uri="{BB962C8B-B14F-4D97-AF65-F5344CB8AC3E}">
        <p14:creationId xmlns:p14="http://schemas.microsoft.com/office/powerpoint/2010/main" val="2072002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Content 3-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9025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Content 3- two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8342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Content 3- one column w/chart+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06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515600" cy="1325563"/>
          </a:xfrm>
        </p:spPr>
        <p:txBody>
          <a:bodyPr/>
          <a:lstStyle/>
          <a:p>
            <a:r>
              <a:rPr lang="en-US" dirty="0"/>
              <a:t>Click to edit title copy</a:t>
            </a:r>
          </a:p>
        </p:txBody>
      </p:sp>
      <p:sp>
        <p:nvSpPr>
          <p:cNvPr id="5"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7" name="Table 6"/>
          <p:cNvGraphicFramePr>
            <a:graphicFrameLocks noGrp="1"/>
          </p:cNvGraphicFramePr>
          <p:nvPr userDrawn="1">
            <p:extLst>
              <p:ext uri="{D42A27DB-BD31-4B8C-83A1-F6EECF244321}">
                <p14:modId xmlns:p14="http://schemas.microsoft.com/office/powerpoint/2010/main" val="570453572"/>
              </p:ext>
            </p:extLst>
          </p:nvPr>
        </p:nvGraphicFramePr>
        <p:xfrm>
          <a:off x="4384905" y="2298079"/>
          <a:ext cx="5921850" cy="3665885"/>
        </p:xfrm>
        <a:graphic>
          <a:graphicData uri="http://schemas.openxmlformats.org/drawingml/2006/table">
            <a:tbl>
              <a:tblPr firstRow="1" bandRow="1">
                <a:tableStyleId>{5940675A-B579-460E-94D1-54222C63F5DA}</a:tableStyleId>
              </a:tblPr>
              <a:tblGrid>
                <a:gridCol w="1973950">
                  <a:extLst>
                    <a:ext uri="{9D8B030D-6E8A-4147-A177-3AD203B41FA5}">
                      <a16:colId xmlns:a16="http://schemas.microsoft.com/office/drawing/2014/main" val="20000"/>
                    </a:ext>
                  </a:extLst>
                </a:gridCol>
                <a:gridCol w="1973950">
                  <a:extLst>
                    <a:ext uri="{9D8B030D-6E8A-4147-A177-3AD203B41FA5}">
                      <a16:colId xmlns:a16="http://schemas.microsoft.com/office/drawing/2014/main" val="20001"/>
                    </a:ext>
                  </a:extLst>
                </a:gridCol>
                <a:gridCol w="1973950">
                  <a:extLst>
                    <a:ext uri="{9D8B030D-6E8A-4147-A177-3AD203B41FA5}">
                      <a16:colId xmlns:a16="http://schemas.microsoft.com/office/drawing/2014/main" val="20002"/>
                    </a:ext>
                  </a:extLst>
                </a:gridCol>
              </a:tblGrid>
              <a:tr h="733177">
                <a:tc>
                  <a:txBody>
                    <a:bodyPr/>
                    <a:lstStyle/>
                    <a:p>
                      <a:endParaRPr lang="en-US" sz="1400" dirty="0"/>
                    </a:p>
                  </a:txBody>
                  <a:tcPr marL="73587" marR="73587" marT="36794" marB="36794"/>
                </a:tc>
                <a:tc>
                  <a:txBody>
                    <a:bodyPr/>
                    <a:lstStyle/>
                    <a:p>
                      <a:endParaRPr lang="en-US" sz="1400" dirty="0">
                        <a:solidFill>
                          <a:schemeClr val="bg2">
                            <a:lumMod val="25000"/>
                          </a:schemeClr>
                        </a:solidFill>
                      </a:endParaRPr>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0"/>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1"/>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2"/>
                  </a:ext>
                </a:extLst>
              </a:tr>
              <a:tr h="733177">
                <a:tc>
                  <a:txBody>
                    <a:bodyPr/>
                    <a:lstStyle/>
                    <a:p>
                      <a:endParaRPr lang="en-US" sz="1400"/>
                    </a:p>
                  </a:txBody>
                  <a:tcPr marL="73587" marR="73587" marT="36794" marB="36794"/>
                </a:tc>
                <a:tc>
                  <a:txBody>
                    <a:bodyPr/>
                    <a:lstStyle/>
                    <a:p>
                      <a:endParaRPr lang="en-US" sz="1400"/>
                    </a:p>
                  </a:txBody>
                  <a:tcPr marL="73587" marR="73587" marT="36794" marB="36794"/>
                </a:tc>
                <a:tc>
                  <a:txBody>
                    <a:bodyPr/>
                    <a:lstStyle/>
                    <a:p>
                      <a:endParaRPr lang="en-US" sz="1400"/>
                    </a:p>
                  </a:txBody>
                  <a:tcPr marL="73587" marR="73587" marT="36794" marB="36794"/>
                </a:tc>
                <a:extLst>
                  <a:ext uri="{0D108BD9-81ED-4DB2-BD59-A6C34878D82A}">
                    <a16:rowId xmlns:a16="http://schemas.microsoft.com/office/drawing/2014/main" val="10003"/>
                  </a:ext>
                </a:extLst>
              </a:tr>
              <a:tr h="733177">
                <a:tc>
                  <a:txBody>
                    <a:bodyPr/>
                    <a:lstStyle/>
                    <a:p>
                      <a:endParaRPr lang="en-US" sz="1400" dirty="0"/>
                    </a:p>
                  </a:txBody>
                  <a:tcPr marL="73587" marR="73587" marT="36794" marB="36794"/>
                </a:tc>
                <a:tc>
                  <a:txBody>
                    <a:bodyPr/>
                    <a:lstStyle/>
                    <a:p>
                      <a:endParaRPr lang="en-US" sz="1400"/>
                    </a:p>
                  </a:txBody>
                  <a:tcPr marL="73587" marR="73587" marT="36794" marB="36794"/>
                </a:tc>
                <a:tc>
                  <a:txBody>
                    <a:bodyPr/>
                    <a:lstStyle/>
                    <a:p>
                      <a:endParaRPr lang="en-US" sz="1400" dirty="0"/>
                    </a:p>
                  </a:txBody>
                  <a:tcPr marL="73587" marR="73587" marT="36794" marB="367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8387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idx="1"/>
          </p:nvPr>
        </p:nvSpPr>
        <p:spPr>
          <a:xfrm>
            <a:off x="5763490" y="899805"/>
            <a:ext cx="4674919" cy="5049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rot="5400000">
            <a:off x="-883243" y="2197429"/>
            <a:ext cx="3784487" cy="1189242"/>
          </a:xfrm>
        </p:spPr>
        <p:txBody>
          <a:bodyPr/>
          <a:lstStyle/>
          <a:p>
            <a:r>
              <a:rPr lang="en-US"/>
              <a:t>Click to edit Master title style</a:t>
            </a:r>
            <a:endParaRPr lang="en-US" dirty="0"/>
          </a:p>
        </p:txBody>
      </p:sp>
      <p:sp>
        <p:nvSpPr>
          <p:cNvPr id="6" name="Picture Placeholder 3"/>
          <p:cNvSpPr>
            <a:spLocks noGrp="1"/>
          </p:cNvSpPr>
          <p:nvPr>
            <p:ph type="pic" sz="quarter" idx="11"/>
          </p:nvPr>
        </p:nvSpPr>
        <p:spPr>
          <a:xfrm>
            <a:off x="1828800" y="3482623"/>
            <a:ext cx="3611140" cy="2466622"/>
          </a:xfrm>
        </p:spPr>
        <p:txBody>
          <a:bodyPr/>
          <a:lstStyle/>
          <a:p>
            <a:r>
              <a:rPr lang="en-US"/>
              <a:t>Click icon to add picture</a:t>
            </a:r>
          </a:p>
        </p:txBody>
      </p:sp>
      <p:sp>
        <p:nvSpPr>
          <p:cNvPr id="7" name="Picture Placeholder 3"/>
          <p:cNvSpPr>
            <a:spLocks noGrp="1"/>
          </p:cNvSpPr>
          <p:nvPr>
            <p:ph type="pic" sz="quarter" idx="12"/>
          </p:nvPr>
        </p:nvSpPr>
        <p:spPr>
          <a:xfrm>
            <a:off x="1828800" y="899806"/>
            <a:ext cx="3611140" cy="2466622"/>
          </a:xfrm>
        </p:spPr>
        <p:txBody>
          <a:bodyPr/>
          <a:lstStyle/>
          <a:p>
            <a:r>
              <a:rPr lang="en-US"/>
              <a:t>Click icon to add picture</a:t>
            </a:r>
          </a:p>
        </p:txBody>
      </p:sp>
      <p:sp>
        <p:nvSpPr>
          <p:cNvPr id="8" name="TextBox 7"/>
          <p:cNvSpPr txBox="1"/>
          <p:nvPr userDrawn="1"/>
        </p:nvSpPr>
        <p:spPr>
          <a:xfrm>
            <a:off x="414379" y="6334825"/>
            <a:ext cx="5926667" cy="323165"/>
          </a:xfrm>
          <a:prstGeom prst="rect">
            <a:avLst/>
          </a:prstGeom>
          <a:noFill/>
        </p:spPr>
        <p:txBody>
          <a:bodyPr wrap="square" rtlCol="0">
            <a:spAutoFit/>
          </a:bodyPr>
          <a:lstStyle/>
          <a:p>
            <a:r>
              <a:rPr lang="en-US" sz="1500" dirty="0">
                <a:solidFill>
                  <a:schemeClr val="bg1"/>
                </a:solidFill>
                <a:latin typeface="Century Gothic" charset="0"/>
              </a:rPr>
              <a:t>Click</a:t>
            </a:r>
            <a:r>
              <a:rPr lang="en-US" sz="1500" baseline="0" dirty="0">
                <a:solidFill>
                  <a:schemeClr val="bg1"/>
                </a:solidFill>
                <a:latin typeface="Century Gothic" charset="0"/>
              </a:rPr>
              <a:t> to edit text.</a:t>
            </a:r>
            <a:endParaRPr lang="en-US" sz="1500" dirty="0">
              <a:solidFill>
                <a:schemeClr val="bg1"/>
              </a:solidFill>
              <a:latin typeface="Century Gothic" charset="0"/>
            </a:endParaRPr>
          </a:p>
        </p:txBody>
      </p:sp>
    </p:spTree>
    <p:extLst>
      <p:ext uri="{BB962C8B-B14F-4D97-AF65-F5344CB8AC3E}">
        <p14:creationId xmlns:p14="http://schemas.microsoft.com/office/powerpoint/2010/main" val="993290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 Content 1a- one colum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090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 Content 1a- two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9048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 Content 1a- one column w/chart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087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 Content 1a- one column w/se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110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 Content 1a- two column w/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74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2116570"/>
            <a:ext cx="11005257" cy="752753"/>
          </a:xfrm>
        </p:spPr>
        <p:txBody>
          <a:bodyPr>
            <a:normAutofit/>
          </a:bodyPr>
          <a:lstStyle>
            <a:lvl1pPr algn="ctr">
              <a:defRPr sz="3200" b="0" i="0" baseline="0">
                <a:solidFill>
                  <a:srgbClr val="B2D23E"/>
                </a:solidFill>
                <a:latin typeface="Impact" charset="0"/>
              </a:defRPr>
            </a:lvl1pPr>
          </a:lstStyle>
          <a:p>
            <a:pPr algn="ctr"/>
            <a:r>
              <a:rPr lang="en-US" sz="5000" cap="all" baseline="0" dirty="0">
                <a:solidFill>
                  <a:srgbClr val="B2D23E"/>
                </a:solidFill>
                <a:latin typeface="Impact" charset="0"/>
              </a:rPr>
              <a:t>CLICK TO EDIT TEXT</a:t>
            </a:r>
          </a:p>
        </p:txBody>
      </p:sp>
    </p:spTree>
    <p:extLst>
      <p:ext uri="{BB962C8B-B14F-4D97-AF65-F5344CB8AC3E}">
        <p14:creationId xmlns:p14="http://schemas.microsoft.com/office/powerpoint/2010/main" val="20084160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 Content 1a- one column w/seal+chart ">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2165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Content 2a- one column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0263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Content 2a- two column ">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7114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Content 2a- one column /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8383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 Content 2a- one column w/seal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14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 Content 2a- two column w/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127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 Content 2a- one column /seal+char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8530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 Content 3a-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9" name="Content Placeholder 8"/>
          <p:cNvSpPr>
            <a:spLocks noGrp="1"/>
          </p:cNvSpPr>
          <p:nvPr>
            <p:ph sz="quarter" idx="10" hasCustomPrompt="1"/>
          </p:nvPr>
        </p:nvSpPr>
        <p:spPr>
          <a:xfrm>
            <a:off x="573024" y="2333625"/>
            <a:ext cx="10515600" cy="2912143"/>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375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Content 3a- two colum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userDrawn="1"/>
        </p:nvSpPr>
        <p:spPr>
          <a:xfrm>
            <a:off x="573024" y="831469"/>
            <a:ext cx="10081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kern="1200" baseline="0">
                <a:solidFill>
                  <a:srgbClr val="007155"/>
                </a:solidFill>
                <a:latin typeface="Playfair Display Bold" charset="0"/>
                <a:ea typeface="+mj-ea"/>
                <a:cs typeface="+mj-cs"/>
              </a:defRPr>
            </a:lvl1pPr>
          </a:lstStyle>
          <a:p>
            <a:r>
              <a:rPr lang="en-US" dirty="0"/>
              <a:t>Click to edit title copy</a:t>
            </a:r>
          </a:p>
        </p:txBody>
      </p:sp>
      <p:sp>
        <p:nvSpPr>
          <p:cNvPr id="5" name="Content Placeholder 8"/>
          <p:cNvSpPr>
            <a:spLocks noGrp="1"/>
          </p:cNvSpPr>
          <p:nvPr>
            <p:ph sz="quarter" idx="10" hasCustomPrompt="1"/>
          </p:nvPr>
        </p:nvSpPr>
        <p:spPr>
          <a:xfrm>
            <a:off x="5674413"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2" hasCustomPrompt="1"/>
          </p:nvPr>
        </p:nvSpPr>
        <p:spPr>
          <a:xfrm>
            <a:off x="573024" y="2277729"/>
            <a:ext cx="4980321" cy="3810250"/>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4747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 Content 3a- one column w/char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Content Placeholder 6"/>
          <p:cNvSpPr>
            <a:spLocks noGrp="1"/>
          </p:cNvSpPr>
          <p:nvPr>
            <p:ph sz="quarter" idx="10" hasCustomPrompt="1"/>
          </p:nvPr>
        </p:nvSpPr>
        <p:spPr>
          <a:xfrm>
            <a:off x="573024" y="2306973"/>
            <a:ext cx="3626443" cy="365698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Tree>
    <p:extLst>
      <p:ext uri="{BB962C8B-B14F-4D97-AF65-F5344CB8AC3E}">
        <p14:creationId xmlns:p14="http://schemas.microsoft.com/office/powerpoint/2010/main" val="129200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1- one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580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 Content 3a- one column w/seal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6802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 Content 3a- two column w/se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6108303" y="2291969"/>
            <a:ext cx="4980321"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0142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 Content 3a- one column /seal+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2347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Content 4-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4" name="Text Placeholder 2"/>
          <p:cNvSpPr>
            <a:spLocks noGrp="1"/>
          </p:cNvSpPr>
          <p:nvPr>
            <p:ph idx="1" hasCustomPrompt="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8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ontent 4- two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0" hasCustomPrompt="1"/>
          </p:nvPr>
        </p:nvSpPr>
        <p:spPr>
          <a:xfrm>
            <a:off x="573024" y="2438213"/>
            <a:ext cx="5121923" cy="3914461"/>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idx="11" hasCustomPrompt="1"/>
          </p:nvPr>
        </p:nvSpPr>
        <p:spPr>
          <a:xfrm>
            <a:off x="5966701" y="2434296"/>
            <a:ext cx="5121923" cy="391837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5820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Content 4- one column w/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Chart Placeholder 8"/>
          <p:cNvSpPr>
            <a:spLocks noGrp="1"/>
          </p:cNvSpPr>
          <p:nvPr>
            <p:ph type="chart" sz="quarter" idx="11"/>
          </p:nvPr>
        </p:nvSpPr>
        <p:spPr>
          <a:xfrm>
            <a:off x="4470399" y="2306973"/>
            <a:ext cx="6652155" cy="3575050"/>
          </a:xfrm>
        </p:spPr>
        <p:txBody>
          <a:bodyPr/>
          <a:lstStyle/>
          <a:p>
            <a:r>
              <a:rPr lang="en-US"/>
              <a:t>Click icon to add chart</a:t>
            </a:r>
          </a:p>
        </p:txBody>
      </p:sp>
      <p:sp>
        <p:nvSpPr>
          <p:cNvPr id="6" name="Text Placeholder 2"/>
          <p:cNvSpPr>
            <a:spLocks noGrp="1"/>
          </p:cNvSpPr>
          <p:nvPr>
            <p:ph idx="12" hasCustomPrompt="1"/>
          </p:nvPr>
        </p:nvSpPr>
        <p:spPr>
          <a:xfrm>
            <a:off x="573024" y="2291969"/>
            <a:ext cx="3686155" cy="359005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423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Content 5-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73024" y="831469"/>
            <a:ext cx="10961750" cy="1330706"/>
          </a:xfrm>
        </p:spPr>
        <p:txBody>
          <a:bodyPr/>
          <a:lstStyle/>
          <a:p>
            <a:r>
              <a:rPr lang="en-US" dirty="0"/>
              <a:t>Click to edit title copy</a:t>
            </a:r>
          </a:p>
        </p:txBody>
      </p:sp>
      <p:sp>
        <p:nvSpPr>
          <p:cNvPr id="5" name="Text Placeholder 2"/>
          <p:cNvSpPr>
            <a:spLocks noGrp="1"/>
          </p:cNvSpPr>
          <p:nvPr>
            <p:ph idx="1"/>
          </p:nvPr>
        </p:nvSpPr>
        <p:spPr>
          <a:xfrm>
            <a:off x="573023" y="2291969"/>
            <a:ext cx="10961751" cy="3784981"/>
          </a:xfrm>
          <a:prstGeom prst="rect">
            <a:avLst/>
          </a:prstGeom>
        </p:spPr>
        <p:txBody>
          <a:bodyPr vert="horz" lIns="91440" tIns="45720" rIns="91440" bIns="45720" rtlCol="0">
            <a:normAutofit/>
          </a:bodyPr>
          <a:lstStyle>
            <a:lvl1pPr marL="0" indent="0">
              <a:buFont typeface="Arial" charset="0"/>
              <a:buNone/>
              <a:defRPr b="1" i="0" baseline="0">
                <a:solidFill>
                  <a:schemeClr val="bg1"/>
                </a:solidFill>
                <a:latin typeface="Raleway SemiBold" charset="0"/>
                <a:ea typeface="Raleway SemiBold" charset="0"/>
                <a:cs typeface="Raleway SemiBold" charset="0"/>
              </a:defRPr>
            </a:lvl1pPr>
            <a:lvl2pPr>
              <a:defRPr b="1" i="0" baseline="0">
                <a:solidFill>
                  <a:schemeClr val="bg1"/>
                </a:solidFill>
                <a:latin typeface="Raleway SemiBold" charset="0"/>
                <a:ea typeface="Raleway SemiBold" charset="0"/>
                <a:cs typeface="Raleway SemiBold" charset="0"/>
              </a:defRPr>
            </a:lvl2pPr>
            <a:lvl3pPr>
              <a:defRPr b="1" i="0" baseline="0">
                <a:solidFill>
                  <a:schemeClr val="bg1"/>
                </a:solidFill>
                <a:latin typeface="Raleway SemiBold" charset="0"/>
                <a:ea typeface="Raleway SemiBold" charset="0"/>
                <a:cs typeface="Raleway SemiBold" charset="0"/>
              </a:defRPr>
            </a:lvl3pPr>
            <a:lvl4pPr>
              <a:defRPr b="1" i="0" baseline="0">
                <a:solidFill>
                  <a:schemeClr val="bg1"/>
                </a:solidFill>
                <a:latin typeface="Raleway SemiBold" charset="0"/>
                <a:ea typeface="Raleway SemiBold" charset="0"/>
                <a:cs typeface="Raleway SemiBold" charset="0"/>
              </a:defRPr>
            </a:lvl4pPr>
            <a:lvl5pPr>
              <a:defRPr b="1" i="0" baseline="0">
                <a:solidFill>
                  <a:schemeClr val="bg1"/>
                </a:solidFill>
                <a:latin typeface="Raleway SemiBold" charset="0"/>
                <a:ea typeface="Raleway SemiBold" charset="0"/>
                <a:cs typeface="Raleway SemiBold"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10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Content 5- two column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573024" y="831469"/>
            <a:ext cx="10961750" cy="1330706"/>
          </a:xfrm>
        </p:spPr>
        <p:txBody>
          <a:bodyPr/>
          <a:lstStyle/>
          <a:p>
            <a:r>
              <a:rPr lang="en-US" dirty="0"/>
              <a:t>Click to edit title copy</a:t>
            </a:r>
          </a:p>
        </p:txBody>
      </p:sp>
      <p:sp>
        <p:nvSpPr>
          <p:cNvPr id="11"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872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Content 6-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D5EEF7"/>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10961750"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16241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Content 6- two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D5EEF7"/>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18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1- two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5" name="Text Placeholder 2"/>
          <p:cNvSpPr>
            <a:spLocks noGrp="1"/>
          </p:cNvSpPr>
          <p:nvPr>
            <p:ph idx="1" hasCustomPrompt="1"/>
          </p:nvPr>
        </p:nvSpPr>
        <p:spPr>
          <a:xfrm>
            <a:off x="573024" y="2291969"/>
            <a:ext cx="5054053" cy="4351338"/>
          </a:xfrm>
          <a:prstGeom prst="rect">
            <a:avLst/>
          </a:prstGeom>
        </p:spPr>
        <p:txBody>
          <a:bodyPr vert="horz" lIns="91440" tIns="45720" rIns="91440" bIns="45720" rtlCol="0">
            <a:normAutofit/>
          </a:bodyPr>
          <a:lstStyle>
            <a:lvl1pPr>
              <a:defRPr baseline="0"/>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idx="10" hasCustomPrompt="1"/>
          </p:nvPr>
        </p:nvSpPr>
        <p:spPr>
          <a:xfrm>
            <a:off x="6034571" y="2291969"/>
            <a:ext cx="5054053"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454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Content 7- one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005E4F"/>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10961750"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0265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Content 7- two colum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961750" cy="1330706"/>
          </a:xfrm>
        </p:spPr>
        <p:txBody>
          <a:bodyPr/>
          <a:lstStyle>
            <a:lvl1pPr>
              <a:defRPr baseline="0">
                <a:solidFill>
                  <a:srgbClr val="005E4F"/>
                </a:solidFill>
              </a:defRPr>
            </a:lvl1pPr>
          </a:lstStyle>
          <a:p>
            <a:r>
              <a:rPr lang="en-US" dirty="0"/>
              <a:t>Click to edit title copy</a:t>
            </a:r>
          </a:p>
        </p:txBody>
      </p:sp>
      <p:sp>
        <p:nvSpPr>
          <p:cNvPr id="5" name="Text Placeholder 12"/>
          <p:cNvSpPr>
            <a:spLocks noGrp="1"/>
          </p:cNvSpPr>
          <p:nvPr>
            <p:ph type="body" sz="quarter" idx="13" hasCustomPrompt="1"/>
          </p:nvPr>
        </p:nvSpPr>
        <p:spPr>
          <a:xfrm>
            <a:off x="573024"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2"/>
          <p:cNvSpPr>
            <a:spLocks noGrp="1"/>
          </p:cNvSpPr>
          <p:nvPr>
            <p:ph type="body" sz="quarter" idx="14" hasCustomPrompt="1"/>
          </p:nvPr>
        </p:nvSpPr>
        <p:spPr>
          <a:xfrm>
            <a:off x="6278498" y="2271966"/>
            <a:ext cx="5256276" cy="3810250"/>
          </a:xfrm>
        </p:spPr>
        <p:txBody>
          <a:bodyPr/>
          <a:lstStyle>
            <a:lvl1pPr marL="0" indent="0">
              <a:buNone/>
              <a:defRPr b="1" i="0">
                <a:solidFill>
                  <a:schemeClr val="bg1"/>
                </a:solidFill>
                <a:latin typeface="Raleway SemiBold" charset="0"/>
                <a:ea typeface="Raleway SemiBold" charset="0"/>
                <a:cs typeface="Raleway SemiBold" charset="0"/>
              </a:defRPr>
            </a:lvl1pPr>
            <a:lvl2pPr>
              <a:defRPr b="1" i="0">
                <a:solidFill>
                  <a:schemeClr val="bg1"/>
                </a:solidFill>
                <a:latin typeface="Raleway SemiBold" charset="0"/>
                <a:ea typeface="Raleway SemiBold" charset="0"/>
                <a:cs typeface="Raleway SemiBold" charset="0"/>
              </a:defRPr>
            </a:lvl2pPr>
            <a:lvl3pPr>
              <a:defRPr b="1" i="0">
                <a:solidFill>
                  <a:schemeClr val="bg1"/>
                </a:solidFill>
                <a:latin typeface="Raleway SemiBold" charset="0"/>
                <a:ea typeface="Raleway SemiBold" charset="0"/>
                <a:cs typeface="Raleway SemiBold" charset="0"/>
              </a:defRPr>
            </a:lvl3pPr>
            <a:lvl4pPr>
              <a:defRPr b="1" i="0">
                <a:solidFill>
                  <a:schemeClr val="bg1"/>
                </a:solidFill>
                <a:latin typeface="Raleway SemiBold" charset="0"/>
                <a:ea typeface="Raleway SemiBold" charset="0"/>
                <a:cs typeface="Raleway SemiBold" charset="0"/>
              </a:defRPr>
            </a:lvl4pPr>
            <a:lvl5pPr>
              <a:defRPr b="1" i="0">
                <a:solidFill>
                  <a:schemeClr val="bg1"/>
                </a:solidFill>
                <a:latin typeface="Raleway SemiBold" charset="0"/>
                <a:ea typeface="Raleway SemiBold" charset="0"/>
                <a:cs typeface="Raleway SemiBold" charset="0"/>
              </a:defRPr>
            </a:lvl5pPr>
          </a:lstStyle>
          <a:p>
            <a:pPr lvl="0"/>
            <a:r>
              <a:rPr lang="en-US" dirty="0"/>
              <a:t>Click to edit text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3191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Content 8- yellow photo-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icture Placeholder 4"/>
          <p:cNvSpPr>
            <a:spLocks noGrp="1"/>
          </p:cNvSpPr>
          <p:nvPr>
            <p:ph type="pic" sz="quarter" idx="10" hasCustomPrompt="1"/>
          </p:nvPr>
        </p:nvSpPr>
        <p:spPr>
          <a:xfrm>
            <a:off x="0" y="0"/>
            <a:ext cx="6190735" cy="6857999"/>
          </a:xfrm>
        </p:spPr>
        <p:txBody>
          <a:bodyPr/>
          <a:lstStyle>
            <a:lvl1pPr>
              <a:defRPr baseline="0"/>
            </a:lvl1pPr>
          </a:lstStyle>
          <a:p>
            <a:r>
              <a:rPr lang="en-US" dirty="0"/>
              <a:t>Full bleed photo 585 x 655 </a:t>
            </a:r>
            <a:r>
              <a:rPr lang="en-US" dirty="0" err="1"/>
              <a:t>px</a:t>
            </a:r>
            <a:endParaRPr lang="en-US" dirty="0"/>
          </a:p>
        </p:txBody>
      </p:sp>
      <p:sp>
        <p:nvSpPr>
          <p:cNvPr id="2" name="Title 1"/>
          <p:cNvSpPr>
            <a:spLocks noGrp="1"/>
          </p:cNvSpPr>
          <p:nvPr>
            <p:ph type="title" hasCustomPrompt="1"/>
          </p:nvPr>
        </p:nvSpPr>
        <p:spPr>
          <a:xfrm>
            <a:off x="6400800" y="831469"/>
            <a:ext cx="5066270" cy="1325563"/>
          </a:xfrm>
        </p:spPr>
        <p:txBody>
          <a:bodyPr/>
          <a:lstStyle>
            <a:lvl1pPr>
              <a:defRPr baseline="0">
                <a:solidFill>
                  <a:schemeClr val="bg1"/>
                </a:solidFill>
              </a:defRPr>
            </a:lvl1pPr>
          </a:lstStyle>
          <a:p>
            <a:r>
              <a:rPr lang="en-US" dirty="0"/>
              <a:t>Click to edit title copy</a:t>
            </a:r>
          </a:p>
        </p:txBody>
      </p:sp>
      <p:sp>
        <p:nvSpPr>
          <p:cNvPr id="7" name="Text Placeholder 2"/>
          <p:cNvSpPr>
            <a:spLocks noGrp="1"/>
          </p:cNvSpPr>
          <p:nvPr>
            <p:ph idx="1"/>
          </p:nvPr>
        </p:nvSpPr>
        <p:spPr>
          <a:xfrm>
            <a:off x="6400800" y="2291969"/>
            <a:ext cx="5066270" cy="4351338"/>
          </a:xfrm>
          <a:prstGeom prst="rect">
            <a:avLst/>
          </a:prstGeom>
        </p:spPr>
        <p:txBody>
          <a:bodyPr vert="horz" lIns="91440" tIns="45720" rIns="91440" bIns="45720" rtlCol="0">
            <a:normAutofit/>
          </a:bodyPr>
          <a:lstStyle>
            <a:lvl1pPr marL="0" indent="0">
              <a:buNone/>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idx="11" hasCustomPrompt="1"/>
          </p:nvPr>
        </p:nvSpPr>
        <p:spPr>
          <a:xfrm>
            <a:off x="219867" y="6052126"/>
            <a:ext cx="5751000" cy="805873"/>
          </a:xfrm>
          <a:prstGeom prst="rect">
            <a:avLst/>
          </a:prstGeom>
        </p:spPr>
        <p:txBody>
          <a:bodyPr vert="horz" lIns="91440" tIns="45720" rIns="91440" bIns="45720" rtlCol="0">
            <a:normAutofit/>
          </a:bodyPr>
          <a:lstStyle>
            <a:lvl1pPr marL="0" indent="0">
              <a:buNone/>
              <a:defRPr sz="1600" i="1"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en-US" dirty="0"/>
              <a:t>Click to edit caption text</a:t>
            </a:r>
          </a:p>
        </p:txBody>
      </p:sp>
    </p:spTree>
    <p:extLst>
      <p:ext uri="{BB962C8B-B14F-4D97-AF65-F5344CB8AC3E}">
        <p14:creationId xmlns:p14="http://schemas.microsoft.com/office/powerpoint/2010/main" val="911254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Content 8- lt green photo lef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icture Placeholder 4"/>
          <p:cNvSpPr>
            <a:spLocks noGrp="1"/>
          </p:cNvSpPr>
          <p:nvPr>
            <p:ph type="pic" sz="quarter" idx="10" hasCustomPrompt="1"/>
          </p:nvPr>
        </p:nvSpPr>
        <p:spPr>
          <a:xfrm>
            <a:off x="0" y="1"/>
            <a:ext cx="6190735" cy="6857999"/>
          </a:xfrm>
        </p:spPr>
        <p:txBody>
          <a:bodyPr/>
          <a:lstStyle/>
          <a:p>
            <a:r>
              <a:rPr lang="en-US" dirty="0"/>
              <a:t>Full bleed photo 585 x 655 </a:t>
            </a:r>
            <a:r>
              <a:rPr lang="en-US" dirty="0" err="1"/>
              <a:t>px</a:t>
            </a:r>
            <a:endParaRPr lang="en-US" dirty="0"/>
          </a:p>
        </p:txBody>
      </p:sp>
      <p:sp>
        <p:nvSpPr>
          <p:cNvPr id="5" name="Title 1"/>
          <p:cNvSpPr>
            <a:spLocks noGrp="1"/>
          </p:cNvSpPr>
          <p:nvPr>
            <p:ph type="title" hasCustomPrompt="1"/>
          </p:nvPr>
        </p:nvSpPr>
        <p:spPr>
          <a:xfrm>
            <a:off x="6400800" y="831469"/>
            <a:ext cx="4687824" cy="1325563"/>
          </a:xfrm>
        </p:spPr>
        <p:txBody>
          <a:bodyPr/>
          <a:lstStyle>
            <a:lvl1pPr>
              <a:defRPr baseline="0">
                <a:solidFill>
                  <a:schemeClr val="bg1"/>
                </a:solidFill>
              </a:defRPr>
            </a:lvl1pPr>
          </a:lstStyle>
          <a:p>
            <a:r>
              <a:rPr lang="en-US" dirty="0"/>
              <a:t>Click to edit title copy</a:t>
            </a:r>
          </a:p>
        </p:txBody>
      </p:sp>
      <p:sp>
        <p:nvSpPr>
          <p:cNvPr id="13" name="Text Placeholder 2"/>
          <p:cNvSpPr>
            <a:spLocks noGrp="1"/>
          </p:cNvSpPr>
          <p:nvPr>
            <p:ph idx="1"/>
          </p:nvPr>
        </p:nvSpPr>
        <p:spPr>
          <a:xfrm>
            <a:off x="6400800" y="2291969"/>
            <a:ext cx="468782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idx="11" hasCustomPrompt="1"/>
          </p:nvPr>
        </p:nvSpPr>
        <p:spPr>
          <a:xfrm>
            <a:off x="247134" y="6059440"/>
            <a:ext cx="5696465" cy="798560"/>
          </a:xfrm>
          <a:prstGeom prst="rect">
            <a:avLst/>
          </a:prstGeom>
        </p:spPr>
        <p:txBody>
          <a:bodyPr vert="horz" lIns="91440" tIns="45720" rIns="91440" bIns="45720" rtlCol="0">
            <a:normAutofit/>
          </a:bodyPr>
          <a:lstStyle>
            <a:lvl1pPr marL="0" indent="0">
              <a:buNone/>
              <a:defRPr sz="1600" i="1" baseline="0"/>
            </a:lvl1pPr>
          </a:lstStyle>
          <a:p>
            <a:pPr lvl="0"/>
            <a:r>
              <a:rPr lang="en-US" dirty="0"/>
              <a:t>Click to edit caption text</a:t>
            </a:r>
          </a:p>
        </p:txBody>
      </p:sp>
    </p:spTree>
    <p:extLst>
      <p:ext uri="{BB962C8B-B14F-4D97-AF65-F5344CB8AC3E}">
        <p14:creationId xmlns:p14="http://schemas.microsoft.com/office/powerpoint/2010/main" val="17460073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Content 8- mid blue photo lef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Picture Placeholder 4"/>
          <p:cNvSpPr>
            <a:spLocks noGrp="1"/>
          </p:cNvSpPr>
          <p:nvPr>
            <p:ph type="pic" sz="quarter" idx="10" hasCustomPrompt="1"/>
          </p:nvPr>
        </p:nvSpPr>
        <p:spPr>
          <a:xfrm>
            <a:off x="0" y="1"/>
            <a:ext cx="6190735" cy="6857999"/>
          </a:xfrm>
        </p:spPr>
        <p:txBody>
          <a:bodyPr/>
          <a:lstStyle/>
          <a:p>
            <a:r>
              <a:rPr lang="en-US" dirty="0"/>
              <a:t>Full bleed photo 585 x 655 </a:t>
            </a:r>
            <a:r>
              <a:rPr lang="en-US" dirty="0" err="1"/>
              <a:t>px</a:t>
            </a:r>
            <a:endParaRPr lang="en-US" dirty="0"/>
          </a:p>
        </p:txBody>
      </p:sp>
      <p:sp>
        <p:nvSpPr>
          <p:cNvPr id="5" name="Title 1"/>
          <p:cNvSpPr>
            <a:spLocks noGrp="1"/>
          </p:cNvSpPr>
          <p:nvPr>
            <p:ph type="title" hasCustomPrompt="1"/>
          </p:nvPr>
        </p:nvSpPr>
        <p:spPr>
          <a:xfrm>
            <a:off x="6400799" y="831469"/>
            <a:ext cx="5239265" cy="1325563"/>
          </a:xfrm>
        </p:spPr>
        <p:txBody>
          <a:bodyPr/>
          <a:lstStyle>
            <a:lvl1pPr>
              <a:defRPr baseline="0">
                <a:solidFill>
                  <a:schemeClr val="bg1"/>
                </a:solidFill>
              </a:defRPr>
            </a:lvl1pPr>
          </a:lstStyle>
          <a:p>
            <a:r>
              <a:rPr lang="en-US" dirty="0"/>
              <a:t>Click to edit title copy</a:t>
            </a:r>
          </a:p>
        </p:txBody>
      </p:sp>
      <p:sp>
        <p:nvSpPr>
          <p:cNvPr id="8" name="Text Placeholder 2"/>
          <p:cNvSpPr>
            <a:spLocks noGrp="1"/>
          </p:cNvSpPr>
          <p:nvPr>
            <p:ph idx="1"/>
          </p:nvPr>
        </p:nvSpPr>
        <p:spPr>
          <a:xfrm>
            <a:off x="6400798" y="2291969"/>
            <a:ext cx="523926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idx="11" hasCustomPrompt="1"/>
          </p:nvPr>
        </p:nvSpPr>
        <p:spPr>
          <a:xfrm>
            <a:off x="216243" y="5972941"/>
            <a:ext cx="5758248" cy="885059"/>
          </a:xfrm>
          <a:prstGeom prst="rect">
            <a:avLst/>
          </a:prstGeom>
        </p:spPr>
        <p:txBody>
          <a:bodyPr vert="horz" lIns="91440" tIns="45720" rIns="91440" bIns="45720" rtlCol="0">
            <a:normAutofit/>
          </a:bodyPr>
          <a:lstStyle>
            <a:lvl1pPr marL="0" indent="0">
              <a:buNone/>
              <a:defRPr sz="1600" b="0" i="1" baseline="0">
                <a:latin typeface="Raleway" charset="0"/>
                <a:ea typeface="Raleway" charset="0"/>
                <a:cs typeface="Raleway" charset="0"/>
              </a:defRPr>
            </a:lvl1pPr>
          </a:lstStyle>
          <a:p>
            <a:pPr lvl="0"/>
            <a:r>
              <a:rPr lang="en-US" dirty="0"/>
              <a:t>Click to edit caption text</a:t>
            </a:r>
          </a:p>
        </p:txBody>
      </p:sp>
    </p:spTree>
    <p:extLst>
      <p:ext uri="{BB962C8B-B14F-4D97-AF65-F5344CB8AC3E}">
        <p14:creationId xmlns:p14="http://schemas.microsoft.com/office/powerpoint/2010/main" val="192825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1- one column w/chart+ Content 1- one column with char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title copy</a:t>
            </a:r>
          </a:p>
        </p:txBody>
      </p:sp>
      <p:sp>
        <p:nvSpPr>
          <p:cNvPr id="7" name="Content Placeholder 6"/>
          <p:cNvSpPr>
            <a:spLocks noGrp="1"/>
          </p:cNvSpPr>
          <p:nvPr>
            <p:ph sz="quarter" idx="10" hasCustomPrompt="1"/>
          </p:nvPr>
        </p:nvSpPr>
        <p:spPr>
          <a:xfrm>
            <a:off x="573024" y="2298081"/>
            <a:ext cx="3626443" cy="3656989"/>
          </a:xfrm>
        </p:spPr>
        <p:txBody>
          <a:bodyPr/>
          <a:lstStyle>
            <a:lvl1pPr marL="0" indent="0">
              <a:buFont typeface="Arial" charset="0"/>
              <a:buNone/>
              <a:defRPr/>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p:cNvSpPr>
            <a:spLocks noGrp="1"/>
          </p:cNvSpPr>
          <p:nvPr>
            <p:ph type="chart" sz="quarter" idx="11"/>
          </p:nvPr>
        </p:nvSpPr>
        <p:spPr>
          <a:xfrm>
            <a:off x="4436533" y="2298081"/>
            <a:ext cx="6652155" cy="3575050"/>
          </a:xfrm>
        </p:spPr>
        <p:txBody>
          <a:bodyPr/>
          <a:lstStyle/>
          <a:p>
            <a:r>
              <a:rPr lang="en-US"/>
              <a:t>Click icon to add chart</a:t>
            </a:r>
          </a:p>
        </p:txBody>
      </p:sp>
    </p:spTree>
    <p:extLst>
      <p:ext uri="{BB962C8B-B14F-4D97-AF65-F5344CB8AC3E}">
        <p14:creationId xmlns:p14="http://schemas.microsoft.com/office/powerpoint/2010/main" val="158103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573024" y="831469"/>
            <a:ext cx="10801220" cy="1325563"/>
          </a:xfrm>
        </p:spPr>
        <p:txBody>
          <a:bodyPr/>
          <a:lstStyle/>
          <a:p>
            <a:r>
              <a:rPr lang="en-US" dirty="0"/>
              <a:t>Click to edit title copy</a:t>
            </a:r>
          </a:p>
        </p:txBody>
      </p:sp>
      <p:sp>
        <p:nvSpPr>
          <p:cNvPr id="5" name="Content Placeholder 6"/>
          <p:cNvSpPr>
            <a:spLocks noGrp="1"/>
          </p:cNvSpPr>
          <p:nvPr>
            <p:ph sz="quarter" idx="10" hasCustomPrompt="1"/>
          </p:nvPr>
        </p:nvSpPr>
        <p:spPr>
          <a:xfrm>
            <a:off x="573024" y="2298081"/>
            <a:ext cx="3626443" cy="3656989"/>
          </a:xfrm>
        </p:spPr>
        <p:txBody>
          <a:bodyPr/>
          <a:lstStyle>
            <a:lvl1pPr marL="0" indent="0">
              <a:buFont typeface="Arial" charset="0"/>
              <a:buNone/>
              <a:defRPr/>
            </a:lvl1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8" name="Table 7"/>
          <p:cNvGraphicFramePr>
            <a:graphicFrameLocks noGrp="1"/>
          </p:cNvGraphicFramePr>
          <p:nvPr userDrawn="1">
            <p:extLst>
              <p:ext uri="{D42A27DB-BD31-4B8C-83A1-F6EECF244321}">
                <p14:modId xmlns:p14="http://schemas.microsoft.com/office/powerpoint/2010/main" val="1244173784"/>
              </p:ext>
            </p:extLst>
          </p:nvPr>
        </p:nvGraphicFramePr>
        <p:xfrm>
          <a:off x="4384907" y="2298079"/>
          <a:ext cx="6989337" cy="3656990"/>
        </p:xfrm>
        <a:graphic>
          <a:graphicData uri="http://schemas.openxmlformats.org/drawingml/2006/table">
            <a:tbl>
              <a:tblPr firstRow="1" bandRow="1">
                <a:tableStyleId>{5940675A-B579-460E-94D1-54222C63F5DA}</a:tableStyleId>
              </a:tblPr>
              <a:tblGrid>
                <a:gridCol w="2329779">
                  <a:extLst>
                    <a:ext uri="{9D8B030D-6E8A-4147-A177-3AD203B41FA5}">
                      <a16:colId xmlns:a16="http://schemas.microsoft.com/office/drawing/2014/main" val="20000"/>
                    </a:ext>
                  </a:extLst>
                </a:gridCol>
                <a:gridCol w="2329779">
                  <a:extLst>
                    <a:ext uri="{9D8B030D-6E8A-4147-A177-3AD203B41FA5}">
                      <a16:colId xmlns:a16="http://schemas.microsoft.com/office/drawing/2014/main" val="20001"/>
                    </a:ext>
                  </a:extLst>
                </a:gridCol>
                <a:gridCol w="2329779">
                  <a:extLst>
                    <a:ext uri="{9D8B030D-6E8A-4147-A177-3AD203B41FA5}">
                      <a16:colId xmlns:a16="http://schemas.microsoft.com/office/drawing/2014/main" val="20002"/>
                    </a:ext>
                  </a:extLst>
                </a:gridCol>
              </a:tblGrid>
              <a:tr h="731398">
                <a:tc>
                  <a:txBody>
                    <a:bodyPr/>
                    <a:lstStyle/>
                    <a:p>
                      <a:endParaRPr lang="en-US" dirty="0"/>
                    </a:p>
                  </a:txBody>
                  <a:tcPr/>
                </a:tc>
                <a:tc>
                  <a:txBody>
                    <a:bodyPr/>
                    <a:lstStyle/>
                    <a:p>
                      <a:endParaRPr lang="en-US" dirty="0">
                        <a:solidFill>
                          <a:schemeClr val="bg2">
                            <a:lumMod val="25000"/>
                          </a:schemeClr>
                        </a:solidFill>
                      </a:endParaRPr>
                    </a:p>
                  </a:txBody>
                  <a:tcPr/>
                </a:tc>
                <a:tc>
                  <a:txBody>
                    <a:bodyPr/>
                    <a:lstStyle/>
                    <a:p>
                      <a:endParaRPr lang="en-US"/>
                    </a:p>
                  </a:txBody>
                  <a:tcPr/>
                </a:tc>
                <a:extLst>
                  <a:ext uri="{0D108BD9-81ED-4DB2-BD59-A6C34878D82A}">
                    <a16:rowId xmlns:a16="http://schemas.microsoft.com/office/drawing/2014/main" val="10000"/>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73139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73139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userDrawn="1"/>
        </p:nvGraphicFramePr>
        <p:xfrm>
          <a:off x="-591015" y="-1773044"/>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0186439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3024" y="831469"/>
            <a:ext cx="10515600" cy="1325563"/>
          </a:xfrm>
          <a:prstGeom prst="rect">
            <a:avLst/>
          </a:prstGeom>
        </p:spPr>
        <p:txBody>
          <a:bodyPr vert="horz" lIns="91440" tIns="45720" rIns="91440" bIns="45720" rtlCol="0" anchor="ctr">
            <a:normAutofit/>
          </a:bodyPr>
          <a:lstStyle/>
          <a:p>
            <a:r>
              <a:rPr lang="en-US" dirty="0"/>
              <a:t>Click to edit title copy</a:t>
            </a:r>
          </a:p>
        </p:txBody>
      </p:sp>
      <p:sp>
        <p:nvSpPr>
          <p:cNvPr id="3" name="Text Placeholder 2"/>
          <p:cNvSpPr>
            <a:spLocks noGrp="1"/>
          </p:cNvSpPr>
          <p:nvPr>
            <p:ph type="body" idx="1"/>
          </p:nvPr>
        </p:nvSpPr>
        <p:spPr>
          <a:xfrm>
            <a:off x="573024" y="2291969"/>
            <a:ext cx="10515600" cy="4351338"/>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520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13" r:id="rId3"/>
    <p:sldLayoutId id="2147483693" r:id="rId4"/>
    <p:sldLayoutId id="2147483694" r:id="rId5"/>
    <p:sldLayoutId id="2147483651" r:id="rId6"/>
    <p:sldLayoutId id="2147483652" r:id="rId7"/>
    <p:sldLayoutId id="2147483653" r:id="rId8"/>
    <p:sldLayoutId id="2147483714" r:id="rId9"/>
    <p:sldLayoutId id="2147483720" r:id="rId10"/>
    <p:sldLayoutId id="2147483654" r:id="rId11"/>
    <p:sldLayoutId id="2147483655" r:id="rId12"/>
    <p:sldLayoutId id="2147483658" r:id="rId13"/>
    <p:sldLayoutId id="2147483715" r:id="rId14"/>
    <p:sldLayoutId id="2147483721" r:id="rId15"/>
    <p:sldLayoutId id="2147483656" r:id="rId16"/>
    <p:sldLayoutId id="2147483657" r:id="rId17"/>
    <p:sldLayoutId id="2147483659" r:id="rId18"/>
    <p:sldLayoutId id="2147483716" r:id="rId19"/>
    <p:sldLayoutId id="2147483722" r:id="rId20"/>
    <p:sldLayoutId id="2147483660" r:id="rId21"/>
    <p:sldLayoutId id="2147483661" r:id="rId22"/>
    <p:sldLayoutId id="2147483662" r:id="rId23"/>
    <p:sldLayoutId id="2147483663" r:id="rId24"/>
    <p:sldLayoutId id="2147483664" r:id="rId25"/>
    <p:sldLayoutId id="2147483665" r:id="rId26"/>
    <p:sldLayoutId id="2147483666" r:id="rId27"/>
    <p:sldLayoutId id="2147483667" r:id="rId28"/>
    <p:sldLayoutId id="2147483668" r:id="rId29"/>
    <p:sldLayoutId id="2147483669" r:id="rId30"/>
    <p:sldLayoutId id="2147483708" r:id="rId31"/>
    <p:sldLayoutId id="2147483671" r:id="rId32"/>
    <p:sldLayoutId id="2147483717" r:id="rId33"/>
    <p:sldLayoutId id="2147483723" r:id="rId34"/>
    <p:sldLayoutId id="2147483672" r:id="rId35"/>
    <p:sldLayoutId id="2147483673" r:id="rId36"/>
    <p:sldLayoutId id="2147483674" r:id="rId37"/>
    <p:sldLayoutId id="2147483718" r:id="rId38"/>
    <p:sldLayoutId id="2147483724" r:id="rId39"/>
    <p:sldLayoutId id="2147483676" r:id="rId40"/>
    <p:sldLayoutId id="2147483677" r:id="rId41"/>
    <p:sldLayoutId id="2147483678" r:id="rId42"/>
    <p:sldLayoutId id="2147483719" r:id="rId43"/>
    <p:sldLayoutId id="2147483725" r:id="rId44"/>
    <p:sldLayoutId id="2147483695" r:id="rId45"/>
    <p:sldLayoutId id="2147483696" r:id="rId46"/>
    <p:sldLayoutId id="2147483697" r:id="rId47"/>
    <p:sldLayoutId id="2147483698" r:id="rId48"/>
    <p:sldLayoutId id="2147483702" r:id="rId49"/>
    <p:sldLayoutId id="2147483700" r:id="rId50"/>
    <p:sldLayoutId id="2147483703" r:id="rId51"/>
    <p:sldLayoutId id="2147483699" r:id="rId52"/>
    <p:sldLayoutId id="2147483701" r:id="rId53"/>
    <p:sldLayoutId id="2147483704" r:id="rId54"/>
    <p:sldLayoutId id="2147483705" r:id="rId55"/>
    <p:sldLayoutId id="2147483706" r:id="rId56"/>
    <p:sldLayoutId id="2147483707" r:id="rId57"/>
    <p:sldLayoutId id="2147483670" r:id="rId58"/>
    <p:sldLayoutId id="2147483709" r:id="rId59"/>
    <p:sldLayoutId id="2147483710" r:id="rId60"/>
    <p:sldLayoutId id="2147483711" r:id="rId61"/>
    <p:sldLayoutId id="2147483712" r:id="rId62"/>
    <p:sldLayoutId id="2147483679" r:id="rId63"/>
    <p:sldLayoutId id="2147483680" r:id="rId64"/>
    <p:sldLayoutId id="2147483681" r:id="rId65"/>
    <p:sldLayoutId id="2147483682" r:id="rId66"/>
    <p:sldLayoutId id="2147483683" r:id="rId67"/>
    <p:sldLayoutId id="2147483685" r:id="rId68"/>
    <p:sldLayoutId id="2147483684" r:id="rId69"/>
    <p:sldLayoutId id="2147483686" r:id="rId70"/>
    <p:sldLayoutId id="2147483687" r:id="rId71"/>
    <p:sldLayoutId id="2147483688" r:id="rId72"/>
    <p:sldLayoutId id="2147483689" r:id="rId73"/>
    <p:sldLayoutId id="2147483690" r:id="rId74"/>
  </p:sldLayoutIdLst>
  <p:txStyles>
    <p:titleStyle>
      <a:lvl1pPr algn="l" defTabSz="914400" rtl="0" eaLnBrk="1" latinLnBrk="0" hangingPunct="1">
        <a:lnSpc>
          <a:spcPct val="90000"/>
        </a:lnSpc>
        <a:spcBef>
          <a:spcPct val="0"/>
        </a:spcBef>
        <a:buNone/>
        <a:defRPr sz="3500" b="1" i="0" kern="1200" baseline="0">
          <a:solidFill>
            <a:srgbClr val="007155"/>
          </a:solidFill>
          <a:latin typeface="Times New Roman" charset="0"/>
          <a:ea typeface="+mj-ea"/>
          <a:cs typeface="+mj-cs"/>
        </a:defRPr>
      </a:lvl1pPr>
    </p:titleStyle>
    <p:bodyStyle>
      <a:lvl1pPr marL="0" indent="0" algn="l" defTabSz="914400" rtl="0" eaLnBrk="1" latinLnBrk="0" hangingPunct="1">
        <a:lnSpc>
          <a:spcPct val="150000"/>
        </a:lnSpc>
        <a:spcBef>
          <a:spcPts val="1000"/>
        </a:spcBef>
        <a:spcAft>
          <a:spcPts val="400"/>
        </a:spcAft>
        <a:buFont typeface="Arial"/>
        <a:buNone/>
        <a:defRPr sz="1800" kern="1200" baseline="0">
          <a:solidFill>
            <a:schemeClr val="tx1">
              <a:lumMod val="75000"/>
              <a:lumOff val="25000"/>
            </a:schemeClr>
          </a:solidFill>
          <a:latin typeface="Century Gothic" charset="0"/>
          <a:ea typeface="+mn-ea"/>
          <a:cs typeface="+mn-cs"/>
        </a:defRPr>
      </a:lvl1pPr>
      <a:lvl2pPr marL="685800" indent="-228600" algn="l" defTabSz="914400" rtl="0" eaLnBrk="1" latinLnBrk="0" hangingPunct="1">
        <a:lnSpc>
          <a:spcPct val="150000"/>
        </a:lnSpc>
        <a:spcBef>
          <a:spcPts val="500"/>
        </a:spcBef>
        <a:spcAft>
          <a:spcPts val="400"/>
        </a:spcAft>
        <a:buFont typeface="Arial"/>
        <a:buChar char="•"/>
        <a:defRPr sz="1600" kern="1200" baseline="0">
          <a:solidFill>
            <a:schemeClr val="tx1">
              <a:lumMod val="75000"/>
              <a:lumOff val="25000"/>
            </a:schemeClr>
          </a:solidFill>
          <a:latin typeface="Century Gothic" charset="0"/>
          <a:ea typeface="+mn-ea"/>
          <a:cs typeface="+mn-cs"/>
        </a:defRPr>
      </a:lvl2pPr>
      <a:lvl3pPr marL="1143000" indent="-228600" algn="l" defTabSz="914400" rtl="0" eaLnBrk="1" latinLnBrk="0" hangingPunct="1">
        <a:lnSpc>
          <a:spcPct val="150000"/>
        </a:lnSpc>
        <a:spcBef>
          <a:spcPts val="500"/>
        </a:spcBef>
        <a:spcAft>
          <a:spcPts val="400"/>
        </a:spcAft>
        <a:buFont typeface="Arial"/>
        <a:buChar char="•"/>
        <a:defRPr sz="1500" kern="1200" baseline="0">
          <a:solidFill>
            <a:schemeClr val="tx1">
              <a:lumMod val="75000"/>
              <a:lumOff val="25000"/>
            </a:schemeClr>
          </a:solidFill>
          <a:latin typeface="Century Gothic" charset="0"/>
          <a:ea typeface="+mn-ea"/>
          <a:cs typeface="+mn-cs"/>
        </a:defRPr>
      </a:lvl3pPr>
      <a:lvl4pPr marL="1600200" indent="-228600" algn="l" defTabSz="914400" rtl="0" eaLnBrk="1" latinLnBrk="0" hangingPunct="1">
        <a:lnSpc>
          <a:spcPct val="150000"/>
        </a:lnSpc>
        <a:spcBef>
          <a:spcPts val="500"/>
        </a:spcBef>
        <a:spcAft>
          <a:spcPts val="400"/>
        </a:spcAft>
        <a:buFont typeface="Arial"/>
        <a:buChar char="•"/>
        <a:defRPr sz="1400" kern="1200" baseline="0">
          <a:solidFill>
            <a:schemeClr val="tx1">
              <a:lumMod val="75000"/>
              <a:lumOff val="25000"/>
            </a:schemeClr>
          </a:solidFill>
          <a:latin typeface="Century Gothic" charset="0"/>
          <a:ea typeface="+mn-ea"/>
          <a:cs typeface="+mn-cs"/>
        </a:defRPr>
      </a:lvl4pPr>
      <a:lvl5pPr marL="2057400" indent="-228600" algn="l" defTabSz="914400" rtl="0" eaLnBrk="1" latinLnBrk="0" hangingPunct="1">
        <a:lnSpc>
          <a:spcPct val="150000"/>
        </a:lnSpc>
        <a:spcBef>
          <a:spcPts val="500"/>
        </a:spcBef>
        <a:spcAft>
          <a:spcPts val="400"/>
        </a:spcAft>
        <a:buFont typeface="Arial"/>
        <a:buChar char="•"/>
        <a:defRPr sz="1200" kern="1200" baseline="0">
          <a:solidFill>
            <a:schemeClr val="tx1">
              <a:lumMod val="75000"/>
              <a:lumOff val="25000"/>
            </a:schemeClr>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hyperlink" Target="https://www.uvm.edu/oir/retention/graduation-planning"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Incorporating Diversity, Equity, and Inclusion  into Program Learning Outcomes </a:t>
            </a:r>
          </a:p>
        </p:txBody>
      </p:sp>
      <p:sp>
        <p:nvSpPr>
          <p:cNvPr id="3" name="Subtitle 2"/>
          <p:cNvSpPr>
            <a:spLocks noGrp="1"/>
          </p:cNvSpPr>
          <p:nvPr>
            <p:ph type="subTitle" idx="1"/>
          </p:nvPr>
        </p:nvSpPr>
        <p:spPr>
          <a:xfrm>
            <a:off x="7777537" y="2167847"/>
            <a:ext cx="4013209" cy="2958957"/>
          </a:xfrm>
        </p:spPr>
        <p:txBody>
          <a:bodyPr>
            <a:normAutofit fontScale="92500" lnSpcReduction="20000"/>
          </a:bodyPr>
          <a:lstStyle/>
          <a:p>
            <a:r>
              <a:rPr lang="en-US" sz="1600" b="1" dirty="0"/>
              <a:t>Emily </a:t>
            </a:r>
            <a:r>
              <a:rPr lang="en-US" sz="1600" b="1" dirty="0" err="1"/>
              <a:t>Manetta</a:t>
            </a:r>
            <a:r>
              <a:rPr lang="en-US" sz="1600" dirty="0"/>
              <a:t>, Provost’s Fellow for APR/Assessment</a:t>
            </a:r>
          </a:p>
          <a:p>
            <a:r>
              <a:rPr lang="en-US" sz="1600" u="sng" dirty="0"/>
              <a:t>Panel:</a:t>
            </a:r>
          </a:p>
          <a:p>
            <a:r>
              <a:rPr lang="en-US" sz="1600" b="1" dirty="0"/>
              <a:t>Deborah </a:t>
            </a:r>
            <a:r>
              <a:rPr lang="en-US" sz="1600" b="1" dirty="0" err="1"/>
              <a:t>Blom</a:t>
            </a:r>
            <a:r>
              <a:rPr lang="en-US" sz="1600" dirty="0"/>
              <a:t>, Department of Anthropology </a:t>
            </a:r>
          </a:p>
          <a:p>
            <a:r>
              <a:rPr lang="en-US" sz="1600" b="1" dirty="0"/>
              <a:t>Pablo Bose, </a:t>
            </a:r>
            <a:r>
              <a:rPr lang="en-US" sz="1600" dirty="0"/>
              <a:t>Department of Geography and Provost’s Fellow for General Education</a:t>
            </a:r>
          </a:p>
          <a:p>
            <a:r>
              <a:rPr lang="en-US" sz="1600" b="1" dirty="0"/>
              <a:t>Tiffanie Spencer</a:t>
            </a:r>
            <a:r>
              <a:rPr lang="en-US" sz="1600" dirty="0"/>
              <a:t>, Director for Diversity and Community Engagement</a:t>
            </a:r>
            <a:r>
              <a:rPr lang="en-US" sz="1600" b="1" dirty="0"/>
              <a:t>, </a:t>
            </a:r>
            <a:r>
              <a:rPr lang="en-US" sz="1600" dirty="0"/>
              <a:t>CESS</a:t>
            </a:r>
          </a:p>
        </p:txBody>
      </p:sp>
    </p:spTree>
    <p:extLst>
      <p:ext uri="{BB962C8B-B14F-4D97-AF65-F5344CB8AC3E}">
        <p14:creationId xmlns:p14="http://schemas.microsoft.com/office/powerpoint/2010/main" val="85597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p:txBody>
          <a:bodyPr/>
          <a:lstStyle/>
          <a:p>
            <a:r>
              <a:rPr lang="en-US" dirty="0"/>
              <a:t>The plan</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501105" y="1957120"/>
            <a:ext cx="10515600" cy="4160202"/>
          </a:xfrm>
        </p:spPr>
        <p:txBody>
          <a:bodyPr>
            <a:normAutofit fontScale="85000" lnSpcReduction="10000"/>
          </a:bodyPr>
          <a:lstStyle/>
          <a:p>
            <a:pPr marL="285750" lvl="0" indent="-285750">
              <a:buFont typeface="Arial" panose="020B0604020202020204" pitchFamily="34" charset="0"/>
              <a:buChar char="•"/>
            </a:pPr>
            <a:r>
              <a:rPr lang="en-US" b="1" dirty="0"/>
              <a:t>Consider: </a:t>
            </a:r>
          </a:p>
          <a:p>
            <a:pPr marL="971550" lvl="1" indent="-285750">
              <a:buFont typeface="Arial" panose="020B0604020202020204" pitchFamily="34" charset="0"/>
              <a:buChar char="•"/>
            </a:pPr>
            <a:r>
              <a:rPr lang="en-US" b="1" dirty="0"/>
              <a:t>What types of DEI-focused learning is part your curriculum? What does your discipline uniquely contribute?</a:t>
            </a:r>
          </a:p>
          <a:p>
            <a:pPr marL="971550" lvl="1" indent="-285750">
              <a:buFont typeface="Arial" panose="020B0604020202020204" pitchFamily="34" charset="0"/>
              <a:buChar char="•"/>
            </a:pPr>
            <a:r>
              <a:rPr lang="en-US" b="1" dirty="0"/>
              <a:t>At what level(s) do students typically encounter that content?</a:t>
            </a:r>
          </a:p>
          <a:p>
            <a:pPr marL="971550" lvl="1" indent="-285750">
              <a:buFont typeface="Arial" panose="020B0604020202020204" pitchFamily="34" charset="0"/>
              <a:buChar char="•"/>
            </a:pPr>
            <a:r>
              <a:rPr lang="en-US" b="1" dirty="0"/>
              <a:t>What proportion of students would emerge from your curriculum with the relevant knowledge?</a:t>
            </a:r>
          </a:p>
          <a:p>
            <a:pPr marL="285750" indent="-285750">
              <a:buFont typeface="Arial" panose="020B0604020202020204" pitchFamily="34" charset="0"/>
              <a:buChar char="•"/>
            </a:pPr>
            <a:r>
              <a:rPr lang="en-US" b="1" dirty="0"/>
              <a:t>Draft a learning outcome that emerges from your program and reflects the current state of DEI content </a:t>
            </a:r>
          </a:p>
          <a:p>
            <a:pPr marL="285750" indent="-285750">
              <a:buFont typeface="Arial" panose="020B0604020202020204" pitchFamily="34" charset="0"/>
              <a:buChar char="•"/>
            </a:pPr>
            <a:r>
              <a:rPr lang="en-US" b="1" dirty="0"/>
              <a:t>Think about possible modes of assessing the outcome you draft</a:t>
            </a:r>
          </a:p>
          <a:p>
            <a:pPr marL="285750" indent="-285750">
              <a:buFont typeface="Arial" panose="020B0604020202020204" pitchFamily="34" charset="0"/>
              <a:buChar char="•"/>
            </a:pPr>
            <a:r>
              <a:rPr lang="en-US" b="1" dirty="0"/>
              <a:t>Reflect on points in the curriculum where content might be added to better support or grow student learning on themes of diversity, equity, and inclusion in your program</a:t>
            </a:r>
          </a:p>
          <a:p>
            <a:pPr marL="285750" indent="-285750">
              <a:buFont typeface="Arial" panose="020B0604020202020204" pitchFamily="34" charset="0"/>
              <a:buChar char="•"/>
            </a:pPr>
            <a:r>
              <a:rPr lang="en-US" b="1" dirty="0"/>
              <a:t>Plan the conversation in your department or program about a DEI-focused outcome</a:t>
            </a:r>
            <a:endParaRPr lang="en-US" dirty="0"/>
          </a:p>
          <a:p>
            <a:endParaRPr lang="en-US" dirty="0"/>
          </a:p>
          <a:p>
            <a:pPr marL="285750" indent="-285750">
              <a:buFont typeface="Arial" panose="020B0604020202020204" pitchFamily="34" charset="0"/>
              <a:buChar char="•"/>
            </a:pPr>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p:txBody>
      </p:sp>
      <p:sp>
        <p:nvSpPr>
          <p:cNvPr id="4" name="TextBox 3">
            <a:extLst>
              <a:ext uri="{FF2B5EF4-FFF2-40B4-BE49-F238E27FC236}">
                <a16:creationId xmlns:a16="http://schemas.microsoft.com/office/drawing/2014/main" id="{F0CFFAED-93C2-894A-832C-3C73CAD19BC2}"/>
              </a:ext>
            </a:extLst>
          </p:cNvPr>
          <p:cNvSpPr txBox="1"/>
          <p:nvPr/>
        </p:nvSpPr>
        <p:spPr>
          <a:xfrm>
            <a:off x="652521" y="6257231"/>
            <a:ext cx="7742248" cy="369332"/>
          </a:xfrm>
          <a:prstGeom prst="rect">
            <a:avLst/>
          </a:prstGeom>
          <a:noFill/>
        </p:spPr>
        <p:txBody>
          <a:bodyPr wrap="none" rtlCol="0">
            <a:spAutoFit/>
          </a:bodyPr>
          <a:lstStyle/>
          <a:p>
            <a:r>
              <a:rPr lang="en-US" dirty="0">
                <a:solidFill>
                  <a:schemeClr val="bg1"/>
                </a:solidFill>
              </a:rPr>
              <a:t>I will place you into smaller breakout rooms for a short, collaborative discussion. </a:t>
            </a:r>
          </a:p>
        </p:txBody>
      </p:sp>
      <p:sp>
        <p:nvSpPr>
          <p:cNvPr id="5" name="Right Arrow 4">
            <a:extLst>
              <a:ext uri="{FF2B5EF4-FFF2-40B4-BE49-F238E27FC236}">
                <a16:creationId xmlns:a16="http://schemas.microsoft.com/office/drawing/2014/main" id="{3D1FB383-AB4D-854D-ACF7-216B3F8D23FB}"/>
              </a:ext>
            </a:extLst>
          </p:cNvPr>
          <p:cNvSpPr/>
          <p:nvPr/>
        </p:nvSpPr>
        <p:spPr>
          <a:xfrm>
            <a:off x="184934" y="6209855"/>
            <a:ext cx="388090" cy="42698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1124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36F0-7BF7-7445-B4EE-B3F423D1B92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26894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D235-83F1-F744-9D4D-2C30C966BBCB}"/>
              </a:ext>
            </a:extLst>
          </p:cNvPr>
          <p:cNvSpPr>
            <a:spLocks noGrp="1"/>
          </p:cNvSpPr>
          <p:nvPr>
            <p:ph type="title"/>
          </p:nvPr>
        </p:nvSpPr>
        <p:spPr/>
        <p:txBody>
          <a:bodyPr/>
          <a:lstStyle/>
          <a:p>
            <a:r>
              <a:rPr lang="en-US" dirty="0"/>
              <a:t>The goal: to aid programs in drafting and assessing DEI-focused learning outcomes</a:t>
            </a:r>
          </a:p>
        </p:txBody>
      </p:sp>
      <p:sp>
        <p:nvSpPr>
          <p:cNvPr id="3" name="Content Placeholder 2">
            <a:extLst>
              <a:ext uri="{FF2B5EF4-FFF2-40B4-BE49-F238E27FC236}">
                <a16:creationId xmlns:a16="http://schemas.microsoft.com/office/drawing/2014/main" id="{FB9AC571-E135-C546-B856-DBB37B82CB7B}"/>
              </a:ext>
            </a:extLst>
          </p:cNvPr>
          <p:cNvSpPr>
            <a:spLocks noGrp="1"/>
          </p:cNvSpPr>
          <p:nvPr>
            <p:ph idx="1"/>
          </p:nvPr>
        </p:nvSpPr>
        <p:spPr>
          <a:xfrm>
            <a:off x="573024" y="2076211"/>
            <a:ext cx="10515600" cy="3841703"/>
          </a:xfrm>
        </p:spPr>
        <p:txBody>
          <a:bodyPr>
            <a:normAutofit fontScale="92500" lnSpcReduction="20000"/>
          </a:bodyPr>
          <a:lstStyle/>
          <a:p>
            <a:pPr marL="285750" indent="-285750">
              <a:buFont typeface="Arial" panose="020B0604020202020204" pitchFamily="34" charset="0"/>
              <a:buChar char="•"/>
            </a:pPr>
            <a:r>
              <a:rPr lang="en-US" dirty="0"/>
              <a:t>Seriously addressing diversity, equity, and inclusion is not work that should be isolated only to specific coursework (e.g. D1/D2 courses) or specific areas of study (e.g. critical race and ethnic studies)</a:t>
            </a:r>
          </a:p>
          <a:p>
            <a:pPr marL="285750" indent="-285750">
              <a:buFont typeface="Arial" panose="020B0604020202020204" pitchFamily="34" charset="0"/>
              <a:buChar char="•"/>
            </a:pPr>
            <a:r>
              <a:rPr lang="en-US" dirty="0"/>
              <a:t>Instead, it is work that we can all do through the lenses of our various disciplines and which students should ideally contact throughout the curriculum</a:t>
            </a:r>
          </a:p>
          <a:p>
            <a:pPr marL="285750" indent="-285750">
              <a:buFont typeface="Arial" panose="020B0604020202020204" pitchFamily="34" charset="0"/>
              <a:buChar char="•"/>
            </a:pPr>
            <a:r>
              <a:rPr lang="en-US" dirty="0"/>
              <a:t>Learning outcomes in each degree program highlight for students our expectations and our priorities</a:t>
            </a:r>
          </a:p>
          <a:p>
            <a:pPr marL="285750" indent="-285750">
              <a:buFont typeface="Arial" panose="020B0604020202020204" pitchFamily="34" charset="0"/>
              <a:buChar char="•"/>
            </a:pPr>
            <a:r>
              <a:rPr lang="en-US" dirty="0"/>
              <a:t>Consider: what does </a:t>
            </a:r>
            <a:r>
              <a:rPr lang="en-US" u="sng" dirty="0"/>
              <a:t>your program/discipline</a:t>
            </a:r>
            <a:r>
              <a:rPr lang="en-US" dirty="0"/>
              <a:t> do to uniquely contribute to student learning on topics of diversity, equity, and inclusion?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1641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D235-83F1-F744-9D4D-2C30C966BBCB}"/>
              </a:ext>
            </a:extLst>
          </p:cNvPr>
          <p:cNvSpPr>
            <a:spLocks noGrp="1"/>
          </p:cNvSpPr>
          <p:nvPr>
            <p:ph type="title"/>
          </p:nvPr>
        </p:nvSpPr>
        <p:spPr/>
        <p:txBody>
          <a:bodyPr/>
          <a:lstStyle/>
          <a:p>
            <a:r>
              <a:rPr lang="en-US" dirty="0"/>
              <a:t>Panel Conversation</a:t>
            </a:r>
          </a:p>
        </p:txBody>
      </p:sp>
      <p:sp>
        <p:nvSpPr>
          <p:cNvPr id="3" name="Content Placeholder 2">
            <a:extLst>
              <a:ext uri="{FF2B5EF4-FFF2-40B4-BE49-F238E27FC236}">
                <a16:creationId xmlns:a16="http://schemas.microsoft.com/office/drawing/2014/main" id="{FB9AC571-E135-C546-B856-DBB37B82CB7B}"/>
              </a:ext>
            </a:extLst>
          </p:cNvPr>
          <p:cNvSpPr>
            <a:spLocks noGrp="1"/>
          </p:cNvSpPr>
          <p:nvPr>
            <p:ph idx="1"/>
          </p:nvPr>
        </p:nvSpPr>
        <p:spPr>
          <a:xfrm>
            <a:off x="573024" y="1941817"/>
            <a:ext cx="10515600" cy="4191856"/>
          </a:xfrm>
        </p:spPr>
        <p:txBody>
          <a:bodyPr>
            <a:normAutofit lnSpcReduction="10000"/>
          </a:bodyPr>
          <a:lstStyle/>
          <a:p>
            <a:pPr marL="285750" indent="-285750">
              <a:buFont typeface="Arial" panose="020B0604020202020204" pitchFamily="34" charset="0"/>
              <a:buChar char="•"/>
            </a:pPr>
            <a:r>
              <a:rPr lang="en-US" dirty="0"/>
              <a:t>In your opinion why should more programs across the university feature learning objectives for majors, minors, and degree programs that focus specifically on DEI outcomes? What challenges or barriers might programs encounter in having conversations around drafting these kinds of outcomes, and what might be ways to surmount those?</a:t>
            </a:r>
          </a:p>
          <a:p>
            <a:pPr marL="285750" indent="-285750">
              <a:buFont typeface="Arial" panose="020B0604020202020204" pitchFamily="34" charset="0"/>
              <a:buChar char="•"/>
            </a:pPr>
            <a:r>
              <a:rPr lang="en-US" dirty="0"/>
              <a:t>Can you talk about a part of a curriculum or coursework with which you are familiar which makes an unexpected contribution to student learning about diversity, equity, or inclusion (one that might not be obvious to non-specialists)? </a:t>
            </a:r>
          </a:p>
          <a:p>
            <a:pPr marL="285750" indent="-285750">
              <a:buFont typeface="Arial" panose="020B0604020202020204" pitchFamily="34" charset="0"/>
              <a:buChar char="•"/>
            </a:pPr>
            <a:r>
              <a:rPr lang="en-US" dirty="0"/>
              <a:t>What are creative and/or innovative direct and indirect ways to measure and assess student learning related to DEI? </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99002B61-EBC2-E642-805E-1A44DBA9A122}"/>
              </a:ext>
            </a:extLst>
          </p:cNvPr>
          <p:cNvSpPr txBox="1"/>
          <p:nvPr/>
        </p:nvSpPr>
        <p:spPr>
          <a:xfrm>
            <a:off x="651313" y="6238680"/>
            <a:ext cx="2498376" cy="369332"/>
          </a:xfrm>
          <a:prstGeom prst="rect">
            <a:avLst/>
          </a:prstGeom>
          <a:noFill/>
        </p:spPr>
        <p:txBody>
          <a:bodyPr wrap="none" rtlCol="0">
            <a:spAutoFit/>
          </a:bodyPr>
          <a:lstStyle/>
          <a:p>
            <a:r>
              <a:rPr lang="en-US" dirty="0">
                <a:solidFill>
                  <a:schemeClr val="bg1"/>
                </a:solidFill>
              </a:rPr>
              <a:t>Questions for the panel?</a:t>
            </a:r>
          </a:p>
        </p:txBody>
      </p:sp>
      <p:sp>
        <p:nvSpPr>
          <p:cNvPr id="6" name="Right Arrow 5">
            <a:extLst>
              <a:ext uri="{FF2B5EF4-FFF2-40B4-BE49-F238E27FC236}">
                <a16:creationId xmlns:a16="http://schemas.microsoft.com/office/drawing/2014/main" id="{07D83840-DB8D-0942-B49B-11ADCF8B6C14}"/>
              </a:ext>
            </a:extLst>
          </p:cNvPr>
          <p:cNvSpPr/>
          <p:nvPr/>
        </p:nvSpPr>
        <p:spPr>
          <a:xfrm>
            <a:off x="184934" y="6209855"/>
            <a:ext cx="388090" cy="42698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2806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p:txBody>
          <a:bodyPr>
            <a:normAutofit/>
          </a:bodyPr>
          <a:lstStyle/>
          <a:p>
            <a:r>
              <a:rPr lang="en-US" dirty="0"/>
              <a:t>Where do we see learning about diversity and equity within curricula?</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501105" y="1957120"/>
            <a:ext cx="10515600" cy="4269020"/>
          </a:xfrm>
        </p:spPr>
        <p:txBody>
          <a:bodyPr>
            <a:normAutofit fontScale="85000" lnSpcReduction="20000"/>
          </a:bodyPr>
          <a:lstStyle/>
          <a:p>
            <a:pPr marL="285750" indent="-285750">
              <a:buFont typeface="Arial" panose="020B0604020202020204" pitchFamily="34" charset="0"/>
              <a:buChar char="•"/>
            </a:pPr>
            <a:r>
              <a:rPr lang="en-US" sz="1900" b="1" dirty="0"/>
              <a:t>Direct content (e.g. coursework concerned with race and racism, structures of inequality, identity, or social justice)</a:t>
            </a:r>
          </a:p>
          <a:p>
            <a:pPr marL="285750" indent="-285750">
              <a:buFont typeface="Arial" panose="020B0604020202020204" pitchFamily="34" charset="0"/>
              <a:buChar char="•"/>
            </a:pPr>
            <a:r>
              <a:rPr lang="en-US" sz="1900" b="1" dirty="0"/>
              <a:t>Questions of equity/inequality of professionals in the field (e.g. highlighting the contributions of women and people of color in the field, discussions of how to increase representation of researchers from historically underrepresented communities in the field)</a:t>
            </a:r>
          </a:p>
          <a:p>
            <a:pPr marL="285750" indent="-285750">
              <a:buFont typeface="Arial" panose="020B0604020202020204" pitchFamily="34" charset="0"/>
              <a:buChar char="•"/>
            </a:pPr>
            <a:r>
              <a:rPr lang="en-US" sz="1900" b="1" dirty="0"/>
              <a:t>Applications of knowledge produced in the field to combating structural inequalities and contributing to social justice (e.g. the role of chemistry in fighting health inequities; the role of engineering in improving infrastructure in historically disadvantaged communities)</a:t>
            </a:r>
          </a:p>
          <a:p>
            <a:pPr marL="285750" indent="-285750">
              <a:buFont typeface="Arial" panose="020B0604020202020204" pitchFamily="34" charset="0"/>
              <a:buChar char="•"/>
            </a:pPr>
            <a:r>
              <a:rPr lang="en-US" sz="1900" b="1" dirty="0"/>
              <a:t>Spaces in which the field interacts with communities and non-specialist audiences (e.g. the life and representation of produced knowledge in museums, in media, in popular culture, or in political contexts)</a:t>
            </a:r>
          </a:p>
          <a:p>
            <a:pPr marL="285750" indent="-285750">
              <a:buFont typeface="Arial" panose="020B0604020202020204" pitchFamily="34" charset="0"/>
              <a:buChar char="•"/>
            </a:pPr>
            <a:endParaRPr lang="en-US" b="1" u="sng" dirty="0">
              <a:hlinkClick r:id="rId2"/>
            </a:endParaRPr>
          </a:p>
          <a:p>
            <a:endParaRPr lang="en-US" u="sng" dirty="0">
              <a:hlinkClick r:id="rId2"/>
            </a:endParaRPr>
          </a:p>
          <a:p>
            <a:endParaRPr lang="en-US" u="sng" dirty="0">
              <a:hlinkClick r:id="rId2"/>
            </a:endParaRPr>
          </a:p>
          <a:p>
            <a:endParaRPr lang="en-US" u="sng" dirty="0">
              <a:hlinkClick r:id="rId2"/>
            </a:endParaRPr>
          </a:p>
        </p:txBody>
      </p:sp>
    </p:spTree>
    <p:extLst>
      <p:ext uri="{BB962C8B-B14F-4D97-AF65-F5344CB8AC3E}">
        <p14:creationId xmlns:p14="http://schemas.microsoft.com/office/powerpoint/2010/main" val="122270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501105" y="1957120"/>
            <a:ext cx="10515600" cy="4160202"/>
          </a:xfrm>
        </p:spPr>
        <p:txBody>
          <a:bodyPr>
            <a:normAutofit fontScale="77500" lnSpcReduction="20000"/>
          </a:bodyPr>
          <a:lstStyle/>
          <a:p>
            <a:r>
              <a:rPr lang="en-US" u="sng" dirty="0"/>
              <a:t>CSU San Bernardino Physics:</a:t>
            </a:r>
          </a:p>
          <a:p>
            <a:r>
              <a:rPr lang="en-US" dirty="0"/>
              <a:t>Program Learning Outcome 3 (of 4) “Communication”:</a:t>
            </a:r>
          </a:p>
          <a:p>
            <a:r>
              <a:rPr lang="en-US" dirty="0"/>
              <a:t>“Overall, some of the major goals for students in this learning outcome include: having students view themselves as people that can “do” physics and have an idea of post-graduation plans; having students understand contemporary diversity and equity issues in the field and the role they can play in these issues; an understanding of the role of diversity in the history of the field.”</a:t>
            </a:r>
          </a:p>
          <a:p>
            <a:r>
              <a:rPr lang="en-US" dirty="0"/>
              <a:t>While this PLO will be touched upon in almost every course in the curriculum, it will be assessed in the following courses. </a:t>
            </a:r>
          </a:p>
          <a:p>
            <a:r>
              <a:rPr lang="en-US" dirty="0"/>
              <a:t>Year 1: Tools for Physicists, General Physics I Laboratory</a:t>
            </a:r>
            <a:br>
              <a:rPr lang="en-US" dirty="0"/>
            </a:br>
            <a:r>
              <a:rPr lang="en-US" dirty="0"/>
              <a:t>Year 2: General Physics II Laboratory</a:t>
            </a:r>
            <a:br>
              <a:rPr lang="en-US" dirty="0"/>
            </a:br>
            <a:r>
              <a:rPr lang="en-US" dirty="0"/>
              <a:t>Year 3: Intermediate Physics Lab</a:t>
            </a:r>
            <a:br>
              <a:rPr lang="en-US" dirty="0"/>
            </a:br>
            <a:r>
              <a:rPr lang="en-US" dirty="0"/>
              <a:t>Year 4: Senior Thesis or Observational Astronomy</a:t>
            </a:r>
          </a:p>
          <a:p>
            <a:pPr marL="285750" indent="-285750">
              <a:buFont typeface="Arial" panose="020B0604020202020204" pitchFamily="34" charset="0"/>
              <a:buChar char="•"/>
            </a:pPr>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p:txBody>
      </p:sp>
    </p:spTree>
    <p:extLst>
      <p:ext uri="{BB962C8B-B14F-4D97-AF65-F5344CB8AC3E}">
        <p14:creationId xmlns:p14="http://schemas.microsoft.com/office/powerpoint/2010/main" val="164892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501105" y="1957120"/>
            <a:ext cx="10515600" cy="4160202"/>
          </a:xfrm>
        </p:spPr>
        <p:txBody>
          <a:bodyPr>
            <a:normAutofit fontScale="77500" lnSpcReduction="20000"/>
          </a:bodyPr>
          <a:lstStyle/>
          <a:p>
            <a:r>
              <a:rPr lang="en-US" u="sng" dirty="0"/>
              <a:t>Iowa State University College of Engineering </a:t>
            </a:r>
          </a:p>
          <a:p>
            <a:r>
              <a:rPr lang="en-US" dirty="0"/>
              <a:t>“Spiral model”</a:t>
            </a:r>
          </a:p>
          <a:p>
            <a:r>
              <a:rPr lang="en-US" u="sng" dirty="0"/>
              <a:t>First year</a:t>
            </a:r>
            <a:r>
              <a:rPr lang="en-US" dirty="0"/>
              <a:t> Cultural competency basic concepts; industry speakers on benefits of a diverse workforce;</a:t>
            </a:r>
            <a:r>
              <a:rPr lang="en-US" i="1" dirty="0"/>
              <a:t> Learning outcome: students will be able to define basic vocabulary involved in EDI</a:t>
            </a:r>
            <a:endParaRPr lang="en-US" dirty="0"/>
          </a:p>
          <a:p>
            <a:r>
              <a:rPr lang="en-US" u="sng" dirty="0"/>
              <a:t>Sophomore year</a:t>
            </a:r>
            <a:r>
              <a:rPr lang="en-US" dirty="0"/>
              <a:t> Valuing diversity in groups, appropriate workplace behavior (workplace bullying, microaggressions, harassment); </a:t>
            </a:r>
            <a:r>
              <a:rPr lang="en-US" i="1" dirty="0"/>
              <a:t>Learning outcome: explain the value of diversity in groups</a:t>
            </a:r>
            <a:endParaRPr lang="en-US" dirty="0"/>
          </a:p>
          <a:p>
            <a:r>
              <a:rPr lang="en-US" u="sng" dirty="0"/>
              <a:t>Junior year</a:t>
            </a:r>
            <a:r>
              <a:rPr lang="en-US" dirty="0"/>
              <a:t> Reflection of internship/other experiences; </a:t>
            </a:r>
            <a:r>
              <a:rPr lang="en-US" i="1" dirty="0"/>
              <a:t>Learning outcome:</a:t>
            </a:r>
            <a:r>
              <a:rPr lang="en-US" dirty="0"/>
              <a:t> </a:t>
            </a:r>
            <a:r>
              <a:rPr lang="en-US" i="1" dirty="0"/>
              <a:t>evaluate the degree to which a group works in an inclusive way and recommend ways to improve the group’s inclusiveness</a:t>
            </a:r>
            <a:endParaRPr lang="en-US" dirty="0"/>
          </a:p>
          <a:p>
            <a:r>
              <a:rPr lang="en-US" u="sng" dirty="0"/>
              <a:t>Senior year</a:t>
            </a:r>
            <a:r>
              <a:rPr lang="en-US" dirty="0"/>
              <a:t> In-depth analysis of degree-relevant case studies, i.e. Flint Water Crisis – case study on relationship between socioeconomics and water quality;</a:t>
            </a:r>
            <a:r>
              <a:rPr lang="en-US" i="1" dirty="0"/>
              <a:t> Learning outcome: apply concepts of EDI in analysis and design exercises relevant to the degree</a:t>
            </a:r>
            <a:endParaRPr lang="en-US" dirty="0"/>
          </a:p>
          <a:p>
            <a:pPr marL="285750" indent="-285750">
              <a:buFont typeface="Arial" panose="020B0604020202020204" pitchFamily="34" charset="0"/>
              <a:buChar char="•"/>
            </a:pPr>
            <a:endParaRPr lang="en-US" u="sng" dirty="0">
              <a:hlinkClick r:id="rId2"/>
            </a:endParaRPr>
          </a:p>
          <a:p>
            <a:endParaRPr lang="en-US" u="sng" dirty="0">
              <a:hlinkClick r:id="rId2"/>
            </a:endParaRPr>
          </a:p>
          <a:p>
            <a:endParaRPr lang="en-US" u="sng" dirty="0">
              <a:hlinkClick r:id="rId2"/>
            </a:endParaRPr>
          </a:p>
          <a:p>
            <a:endParaRPr lang="en-US" u="sng" dirty="0">
              <a:hlinkClick r:id="rId2"/>
            </a:endParaRPr>
          </a:p>
        </p:txBody>
      </p:sp>
    </p:spTree>
    <p:extLst>
      <p:ext uri="{BB962C8B-B14F-4D97-AF65-F5344CB8AC3E}">
        <p14:creationId xmlns:p14="http://schemas.microsoft.com/office/powerpoint/2010/main" val="324953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501105" y="1957120"/>
            <a:ext cx="10515600" cy="4160202"/>
          </a:xfrm>
        </p:spPr>
        <p:txBody>
          <a:bodyPr>
            <a:normAutofit/>
          </a:bodyPr>
          <a:lstStyle/>
          <a:p>
            <a:r>
              <a:rPr lang="en-US" u="sng" dirty="0"/>
              <a:t>Amherst College Department of Biology:</a:t>
            </a:r>
          </a:p>
          <a:p>
            <a:r>
              <a:rPr lang="en-US" dirty="0"/>
              <a:t> </a:t>
            </a:r>
          </a:p>
          <a:p>
            <a:r>
              <a:rPr lang="en-US" dirty="0"/>
              <a:t>By graduation, a Biology Major should be able to… </a:t>
            </a:r>
          </a:p>
          <a:p>
            <a:r>
              <a:rPr lang="en-US" dirty="0"/>
              <a:t>( 5/5) “Understand and appreciate the structural and systemic barriers to access and participation of marginalized individuals within STEM fields.”</a:t>
            </a:r>
          </a:p>
          <a:p>
            <a:r>
              <a:rPr lang="en-US" dirty="0"/>
              <a:t> </a:t>
            </a:r>
          </a:p>
          <a:p>
            <a:endParaRPr lang="en-US" u="sng" dirty="0">
              <a:hlinkClick r:id="rId2"/>
            </a:endParaRPr>
          </a:p>
          <a:p>
            <a:endParaRPr lang="en-US" u="sng" dirty="0">
              <a:hlinkClick r:id="rId2"/>
            </a:endParaRPr>
          </a:p>
          <a:p>
            <a:endParaRPr lang="en-US" u="sng" dirty="0">
              <a:hlinkClick r:id="rId2"/>
            </a:endParaRPr>
          </a:p>
        </p:txBody>
      </p:sp>
    </p:spTree>
    <p:extLst>
      <p:ext uri="{BB962C8B-B14F-4D97-AF65-F5344CB8AC3E}">
        <p14:creationId xmlns:p14="http://schemas.microsoft.com/office/powerpoint/2010/main" val="310443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501105" y="1957120"/>
            <a:ext cx="10515600" cy="4160202"/>
          </a:xfrm>
        </p:spPr>
        <p:txBody>
          <a:bodyPr>
            <a:normAutofit fontScale="62500" lnSpcReduction="20000"/>
          </a:bodyPr>
          <a:lstStyle/>
          <a:p>
            <a:r>
              <a:rPr lang="en-US" u="sng" dirty="0"/>
              <a:t>Villanova Department of Sociology and Criminology:</a:t>
            </a:r>
          </a:p>
          <a:p>
            <a:r>
              <a:rPr lang="en-US" dirty="0"/>
              <a:t> Goal 4:</a:t>
            </a:r>
          </a:p>
          <a:p>
            <a:r>
              <a:rPr lang="en-US" dirty="0"/>
              <a:t>Students will be able to describe how social structures, culture and institutions operate.</a:t>
            </a:r>
          </a:p>
          <a:p>
            <a:r>
              <a:rPr lang="en-US" dirty="0"/>
              <a:t>Specific Objectives: </a:t>
            </a:r>
          </a:p>
          <a:p>
            <a:r>
              <a:rPr lang="en-US" dirty="0"/>
              <a:t>4.1 Students will acquire detailed knowledge of important social institutions, policies and cultural frameworks.</a:t>
            </a:r>
          </a:p>
          <a:p>
            <a:r>
              <a:rPr lang="en-US" dirty="0"/>
              <a:t>4.2 Students will learn how the foregoing social structures can both contribute to and ameliorate observed social inequalities.</a:t>
            </a:r>
          </a:p>
          <a:p>
            <a:r>
              <a:rPr lang="en-US" dirty="0"/>
              <a:t>Goal 5:</a:t>
            </a:r>
          </a:p>
          <a:p>
            <a:r>
              <a:rPr lang="en-US" dirty="0"/>
              <a:t>Students will develop and apply a comparative perspective to explain the diversity of human societies.</a:t>
            </a:r>
          </a:p>
          <a:p>
            <a:r>
              <a:rPr lang="en-US" dirty="0"/>
              <a:t>Specific Objectives:</a:t>
            </a:r>
          </a:p>
          <a:p>
            <a:r>
              <a:rPr lang="en-US" dirty="0"/>
              <a:t>5.1 Students will be able to evaluate the importance of variation in social processes and outcomes by race, class, gender and other relevant social categories.</a:t>
            </a:r>
          </a:p>
          <a:p>
            <a:endParaRPr lang="en-US" u="sng" dirty="0">
              <a:hlinkClick r:id="rId2"/>
            </a:endParaRPr>
          </a:p>
          <a:p>
            <a:endParaRPr lang="en-US" u="sng" dirty="0">
              <a:hlinkClick r:id="rId2"/>
            </a:endParaRPr>
          </a:p>
          <a:p>
            <a:endParaRPr lang="en-US" u="sng" dirty="0">
              <a:hlinkClick r:id="rId2"/>
            </a:endParaRPr>
          </a:p>
        </p:txBody>
      </p:sp>
    </p:spTree>
    <p:extLst>
      <p:ext uri="{BB962C8B-B14F-4D97-AF65-F5344CB8AC3E}">
        <p14:creationId xmlns:p14="http://schemas.microsoft.com/office/powerpoint/2010/main" val="364192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0BD-1DD6-2345-8F42-3CC2719DDF16}"/>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7701D47-9512-154D-8D06-E5D289C8D1E6}"/>
              </a:ext>
            </a:extLst>
          </p:cNvPr>
          <p:cNvSpPr>
            <a:spLocks noGrp="1"/>
          </p:cNvSpPr>
          <p:nvPr>
            <p:ph idx="1"/>
          </p:nvPr>
        </p:nvSpPr>
        <p:spPr>
          <a:xfrm>
            <a:off x="501105" y="1957120"/>
            <a:ext cx="10515600" cy="4160202"/>
          </a:xfrm>
        </p:spPr>
        <p:txBody>
          <a:bodyPr>
            <a:normAutofit/>
          </a:bodyPr>
          <a:lstStyle/>
          <a:p>
            <a:r>
              <a:rPr lang="en-US" u="sng" dirty="0"/>
              <a:t>Minnesota State BS in Communications Studies</a:t>
            </a:r>
          </a:p>
          <a:p>
            <a:r>
              <a:rPr lang="en-US" dirty="0"/>
              <a:t> LO 4 -- Graduates of the program will:</a:t>
            </a:r>
          </a:p>
          <a:p>
            <a:pPr lvl="0"/>
            <a:r>
              <a:rPr lang="en-US" dirty="0"/>
              <a:t>Identify the ways in which the structures of power are produced and transformed through communication.</a:t>
            </a:r>
          </a:p>
          <a:p>
            <a:pPr lvl="0"/>
            <a:r>
              <a:rPr lang="en-US" dirty="0"/>
              <a:t>Engage in analysis, research, and skill building that advance social justice, diversity, equity, and inclusion.</a:t>
            </a:r>
          </a:p>
          <a:p>
            <a:endParaRPr lang="en-US" u="sng" dirty="0">
              <a:hlinkClick r:id="rId2"/>
            </a:endParaRPr>
          </a:p>
          <a:p>
            <a:endParaRPr lang="en-US" u="sng" dirty="0">
              <a:hlinkClick r:id="rId2"/>
            </a:endParaRPr>
          </a:p>
          <a:p>
            <a:endParaRPr lang="en-US" u="sng" dirty="0">
              <a:hlinkClick r:id="rId2"/>
            </a:endParaRPr>
          </a:p>
        </p:txBody>
      </p:sp>
    </p:spTree>
    <p:extLst>
      <p:ext uri="{BB962C8B-B14F-4D97-AF65-F5344CB8AC3E}">
        <p14:creationId xmlns:p14="http://schemas.microsoft.com/office/powerpoint/2010/main" val="2672595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VM_Presentation-2017" id="{37A02E2A-0C3F-EC45-990E-432985107C0F}" vid="{907C6567-5675-5D49-B4FD-7FE1C701A6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8210</TotalTime>
  <Words>1093</Words>
  <Application>Microsoft Macintosh PowerPoint</Application>
  <PresentationFormat>Widescreen</PresentationFormat>
  <Paragraphs>79</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Century Gothic</vt:lpstr>
      <vt:lpstr>Impact</vt:lpstr>
      <vt:lpstr>Playfair Display Bold</vt:lpstr>
      <vt:lpstr>Raleway</vt:lpstr>
      <vt:lpstr>Raleway SemiBold</vt:lpstr>
      <vt:lpstr>Times New Roman</vt:lpstr>
      <vt:lpstr>Office Theme</vt:lpstr>
      <vt:lpstr>Incorporating Diversity, Equity, and Inclusion  into Program Learning Outcomes </vt:lpstr>
      <vt:lpstr>The goal: to aid programs in drafting and assessing DEI-focused learning outcomes</vt:lpstr>
      <vt:lpstr>Panel Conversation</vt:lpstr>
      <vt:lpstr>Where do we see learning about diversity and equity within curricula?</vt:lpstr>
      <vt:lpstr>Examples</vt:lpstr>
      <vt:lpstr>Examples</vt:lpstr>
      <vt:lpstr>Examples</vt:lpstr>
      <vt:lpstr>Examples</vt:lpstr>
      <vt:lpstr>Examples</vt:lpstr>
      <vt:lpstr>The plan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how to use it: program-level metrics</dc:title>
  <dc:creator>Emily Manetta</dc:creator>
  <cp:lastModifiedBy>Emily Manetta</cp:lastModifiedBy>
  <cp:revision>85</cp:revision>
  <cp:lastPrinted>2021-01-20T18:02:21Z</cp:lastPrinted>
  <dcterms:created xsi:type="dcterms:W3CDTF">2020-11-23T21:21:46Z</dcterms:created>
  <dcterms:modified xsi:type="dcterms:W3CDTF">2021-01-20T19:33:30Z</dcterms:modified>
</cp:coreProperties>
</file>