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7" r:id="rId2"/>
    <p:sldId id="301" r:id="rId3"/>
    <p:sldId id="348" r:id="rId4"/>
    <p:sldId id="349" r:id="rId5"/>
    <p:sldId id="341" r:id="rId6"/>
    <p:sldId id="346" r:id="rId7"/>
    <p:sldId id="345" r:id="rId8"/>
    <p:sldId id="332" r:id="rId9"/>
    <p:sldId id="334" r:id="rId10"/>
    <p:sldId id="305" r:id="rId11"/>
    <p:sldId id="34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4667"/>
  </p:normalViewPr>
  <p:slideViewPr>
    <p:cSldViewPr snapToGrid="0" snapToObjects="1">
      <p:cViewPr varScale="1">
        <p:scale>
          <a:sx n="84" d="100"/>
          <a:sy n="84" d="100"/>
        </p:scale>
        <p:origin x="5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223A2-F73C-674D-BCF6-300E97F82F79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65EE5A-0B0F-9B4E-8850-C2437A83F72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1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0295E1-3189-5C49-A2CE-8B4C2ECE2D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08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8450C-6562-324B-B575-90B0A15487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04CC42-3D8D-6549-9E30-9129B71BC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2C245-2969-2243-AE1A-84D2E9B7C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27958-53B5-0E46-A5B1-B81B37E5D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A5B78-90AD-5041-B3EB-2E06B3E4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6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3B9DC-5B42-9540-A020-6190A095F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84A78D-4933-7B45-9DE4-3F04EE7C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6FDFC-9B9B-6A4F-98DB-32C4835EB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EDCE5-76CE-4A42-994B-DF7181B0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74E2D-CD9E-BA41-9889-BE0EE8ADB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54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9B0057-1061-3645-8F08-3B80636616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408F37-53BC-4A42-8808-A356350C6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175BA-65E0-0141-9164-019533D9B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0EB34-CB48-5C47-B91D-BA85928D0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1228-C303-7441-B22B-77AF3516B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90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4EA9F-9CF9-E54A-91B1-0BB719621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D1876-49D4-DA48-A94C-41F6A4EE6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79678-4480-BC4F-9B58-F76957996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E1966-F596-B246-A667-9B838272B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0432D-8FCB-004D-8606-B0212A8F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42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1993-348B-6B4B-8A08-96A27092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4F007-BAC8-FE41-9D99-FBFED028C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6E083-AF3B-AD49-9F9B-A0E8D630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0BC4C-9FC2-DB4F-9C64-4B6E48AC1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A3594-854E-DA48-9E36-09E10B280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64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C7254-6151-F143-97D5-6B74F352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E0D69-73A6-A14D-89E0-75960D3B5B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B0CE1-79F3-5C48-BCEF-4A88A06C0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4DF30B-EF61-B540-9BEB-643C2C87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4F23B-C3D1-E64D-95C7-9951154E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6F6223-311E-0B45-81AB-B931A80F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5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2EDDE-CF73-5146-A00A-69837854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BD624-91E2-C046-B2B4-3F453E1F6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00A6E-36A5-1449-B7B2-53022C070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F02EB2-7831-C049-A9AE-F035AABFC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24A12-3698-A746-87AF-ECF50DC984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713DC-9557-0B43-A7A9-3EC898B6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BDCCE1-B9F9-9945-BDE2-E7AE2C92F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1B6991-4A65-2044-B7F0-A4574267D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7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165AA-1C06-2941-B00A-B2A196C6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BFB202-B5ED-4F46-8266-E01120479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CABAB-A166-E34E-B794-8ED931773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44DCE-21F1-EE4D-AC37-2E31FDED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7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2FD144-689B-8948-8139-3B80C969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E832D-2701-3D47-9FB8-1197994B8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65F39-7EE4-8D4A-86E3-70F5BD07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5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CA701-3C33-EC4E-AE74-A9F9479A8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6F1D6-29F9-6840-A51E-79233F64C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50F551-1FE4-C245-9E0C-76B87547B1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99062-4CE5-5042-A27A-241783954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C41AF-9EAC-7F47-94D6-88889F7F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ACF4A1-4C25-E548-9B2D-7F19DDB76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3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5AF99-5327-3C47-9AF9-54219D5B3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D76C52-E762-C844-8A89-197BDB7A2B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320C1E-8D90-164A-BBC0-070D91250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DD6D2-EAFC-344C-A790-C46F17AA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2C9EB-26CB-0741-88CD-D842AC33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D8FEA2-4E4F-C444-9EEB-ACAAF7A7E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612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8FA923-6EDF-8049-8D90-B9BC213C9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83682-A932-964C-B2CD-EF49A5A4D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264F3-59D1-CF48-92D8-A34F7C84D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A7D33-1A2D-5548-8AB8-4AC6A8E8F58D}" type="datetimeFigureOut">
              <a:rPr lang="en-US" smtClean="0"/>
              <a:t>12/13/18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6FD77-54F6-C84E-AF49-51FCE3B7FA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9A530-4676-D54B-8C0E-DCA8C03B0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04504-94CF-474F-AEFA-746656D685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9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eople/andertoons-cartoons" TargetMode="Externa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3CAE78-12EA-EB49-A8C7-BAB54C608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39140" r="32214" b="12795"/>
          <a:stretch/>
        </p:blipFill>
        <p:spPr>
          <a:xfrm>
            <a:off x="0" y="0"/>
            <a:ext cx="12344400" cy="704088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6EA805-74A1-BF4A-AE1F-9EC0AB71A5DA}"/>
              </a:ext>
            </a:extLst>
          </p:cNvPr>
          <p:cNvSpPr/>
          <p:nvPr/>
        </p:nvSpPr>
        <p:spPr>
          <a:xfrm>
            <a:off x="0" y="1873045"/>
            <a:ext cx="12192000" cy="178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68D53-D6E0-264E-88F6-04216D5068D7}"/>
              </a:ext>
            </a:extLst>
          </p:cNvPr>
          <p:cNvSpPr/>
          <p:nvPr/>
        </p:nvSpPr>
        <p:spPr>
          <a:xfrm>
            <a:off x="0" y="4646716"/>
            <a:ext cx="12192000" cy="4847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509F0-7481-6849-89A3-6B234C5EB9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85" y="1672449"/>
            <a:ext cx="11842229" cy="2403984"/>
          </a:xfrm>
        </p:spPr>
        <p:txBody>
          <a:bodyPr>
            <a:noAutofit/>
          </a:bodyPr>
          <a:lstStyle/>
          <a:p>
            <a:br>
              <a:rPr lang="en-US" sz="4600" b="1" dirty="0">
                <a:latin typeface="Garamond" panose="02020404030301010803" pitchFamily="18" charset="0"/>
              </a:rPr>
            </a:br>
            <a:br>
              <a:rPr lang="en-US" sz="4600" b="1" dirty="0">
                <a:latin typeface="Garamond" panose="02020404030301010803" pitchFamily="18" charset="0"/>
              </a:rPr>
            </a:br>
            <a:br>
              <a:rPr lang="en-US" sz="4600" b="1" dirty="0">
                <a:latin typeface="Garamond" panose="02020404030301010803" pitchFamily="18" charset="0"/>
              </a:rPr>
            </a:br>
            <a:br>
              <a:rPr lang="en-US" sz="4600" b="1" dirty="0">
                <a:latin typeface="Garamond" panose="02020404030301010803" pitchFamily="18" charset="0"/>
              </a:rPr>
            </a:br>
            <a:br>
              <a:rPr lang="en-US" sz="4600" b="1" dirty="0">
                <a:latin typeface="Garamond" panose="02020404030301010803" pitchFamily="18" charset="0"/>
              </a:rPr>
            </a:br>
            <a:r>
              <a:rPr lang="en-US" sz="4600" b="1" dirty="0">
                <a:latin typeface="Garamond" panose="02020404030301010803" pitchFamily="18" charset="0"/>
              </a:rPr>
              <a:t>Bringing “Vermont Conservation Design” </a:t>
            </a:r>
            <a:br>
              <a:rPr lang="en-US" sz="4600" b="1" dirty="0">
                <a:latin typeface="Garamond" panose="02020404030301010803" pitchFamily="18" charset="0"/>
              </a:rPr>
            </a:br>
            <a:r>
              <a:rPr lang="en-US" sz="4600" b="1" dirty="0">
                <a:latin typeface="Garamond" panose="02020404030301010803" pitchFamily="18" charset="0"/>
              </a:rPr>
              <a:t>to Private Landowners</a:t>
            </a:r>
            <a:br>
              <a:rPr lang="en-US" sz="4600" b="1" dirty="0">
                <a:latin typeface="Garamond" panose="02020404030301010803" pitchFamily="18" charset="0"/>
              </a:rPr>
            </a:br>
            <a:endParaRPr lang="en-US" sz="4600" dirty="0">
              <a:solidFill>
                <a:schemeClr val="tx1">
                  <a:lumMod val="95000"/>
                  <a:lumOff val="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8D77F-2D3B-DE40-9BC4-7C85F0915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07676"/>
            <a:ext cx="12192000" cy="560929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Garamond" panose="02020404030301010803" pitchFamily="18" charset="0"/>
              </a:rPr>
              <a:t>Carolyn Loeb, M.S. Candidate in the Field Naturalist Program at the University of Vermont</a:t>
            </a:r>
          </a:p>
        </p:txBody>
      </p:sp>
    </p:spTree>
    <p:extLst>
      <p:ext uri="{BB962C8B-B14F-4D97-AF65-F5344CB8AC3E}">
        <p14:creationId xmlns:p14="http://schemas.microsoft.com/office/powerpoint/2010/main" val="42038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8316" y="316800"/>
            <a:ext cx="4924926" cy="5278731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u="sng" dirty="0">
                <a:latin typeface="Garamond" panose="02020404030301010803" pitchFamily="18" charset="0"/>
                <a:ea typeface="Baskerville" panose="02020502070401020303" pitchFamily="18" charset="0"/>
              </a:rPr>
              <a:t>A Special Thanks To:</a:t>
            </a:r>
            <a:endParaRPr lang="en-US" sz="1800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2000" i="1" dirty="0">
                <a:latin typeface="Garamond" panose="02020404030301010803" pitchFamily="18" charset="0"/>
                <a:ea typeface="Baskerville" panose="02020502070401020303" pitchFamily="18" charset="0"/>
              </a:rPr>
              <a:t>Project Sponsors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i="1" u="sng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Garamond" panose="02020404030301010803" pitchFamily="18" charset="0"/>
                <a:ea typeface="Baskerville" panose="02020502070401020303" pitchFamily="18" charset="0"/>
              </a:rPr>
              <a:t>Vermont Fish &amp; Wildlife Department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Bob Zaino, Eric Sorenson, Kim Royar,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&amp; Andrea Shortsleeve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i="1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Garamond" panose="02020404030301010803" pitchFamily="18" charset="0"/>
                <a:ea typeface="Baskerville" panose="02020502070401020303" pitchFamily="18" charset="0"/>
              </a:rPr>
              <a:t>Vermont Coverts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Lisa Sausville, Blair Brooks, the Coverts Board, and all Cooperators who took part in the pilot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Garamond" panose="02020404030301010803" pitchFamily="18" charset="0"/>
                <a:ea typeface="Baskerville" panose="02020502070401020303" pitchFamily="18" charset="0"/>
              </a:rPr>
              <a:t>UVM Graduate Committee Members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Dr. Jeffrey Hughes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Dr. Tony D’Amato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Dr. Kris Stepenuck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Dr. Liz Thompson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latin typeface="Garamond" panose="02020404030301010803" pitchFamily="18" charset="0"/>
                <a:ea typeface="Baskerville" panose="02020502070401020303" pitchFamily="18" charset="0"/>
              </a:rPr>
              <a:t>Field Naturalists &amp; Ecological Planners </a:t>
            </a:r>
            <a:r>
              <a:rPr lang="en-US" sz="1800" dirty="0">
                <a:latin typeface="Garamond" panose="02020404030301010803" pitchFamily="18" charset="0"/>
                <a:ea typeface="Baskerville" panose="02020502070401020303" pitchFamily="18" charset="0"/>
              </a:rPr>
              <a:t>past and present and friends of the FNEP program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latin typeface="Garamond" panose="02020404030301010803" pitchFamily="18" charset="0"/>
              <a:ea typeface="Baskerville" panose="0202050207040102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latin typeface="Garamond" panose="02020404030301010803" pitchFamily="18" charset="0"/>
              <a:ea typeface="Baskerville" panose="02020502070401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2BA069-FE18-F84E-B27A-96259E94B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8283" y="462850"/>
            <a:ext cx="7800079" cy="58500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85A7357-313C-EC45-94B6-0AF8A92938BB}"/>
              </a:ext>
            </a:extLst>
          </p:cNvPr>
          <p:cNvGrpSpPr/>
          <p:nvPr/>
        </p:nvGrpSpPr>
        <p:grpSpPr>
          <a:xfrm>
            <a:off x="7673294" y="5595531"/>
            <a:ext cx="3534970" cy="1072176"/>
            <a:chOff x="0" y="1554480"/>
            <a:chExt cx="12192000" cy="3962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09931CD-9D23-604F-BCF6-FFD6288EC02C}"/>
                </a:ext>
              </a:extLst>
            </p:cNvPr>
            <p:cNvSpPr/>
            <p:nvPr/>
          </p:nvSpPr>
          <p:spPr>
            <a:xfrm>
              <a:off x="0" y="1554480"/>
              <a:ext cx="12192000" cy="396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2" descr="https://lh6.googleusercontent.com/XT_l5Hi3d3y1vFDxpb-wYdfypYxMvmbb-lAZox43eoKPtbyGiSEHXs7SqOEtrQApwuA_M6pyGhGNNYJAdELGWEZh4FHERXrA8WdaKEckyGAa4stclHN8SA1UBur0wze7f49rtWk9ukL6tbjT_w">
              <a:extLst>
                <a:ext uri="{FF2B5EF4-FFF2-40B4-BE49-F238E27FC236}">
                  <a16:creationId xmlns:a16="http://schemas.microsoft.com/office/drawing/2014/main" id="{EFCA541C-3C84-3243-8F67-E1CA553A6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2135" y="2103983"/>
              <a:ext cx="1475930" cy="2845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https://lh5.googleusercontent.com/VOAjIf2o1HMHRIpJ7REOekfcjrMOWhUHwsWE3tZDrj_jEDGE8xKX5F-hICiT-hpwKnQ9NUIial-XNr5N9UUk32uRoGsq9-dzRDvfNviSOyH25eF-xWQUVA3_mVEYFSMXgw7roj-OSxgsqtc23g">
              <a:extLst>
                <a:ext uri="{FF2B5EF4-FFF2-40B4-BE49-F238E27FC236}">
                  <a16:creationId xmlns:a16="http://schemas.microsoft.com/office/drawing/2014/main" id="{08274AE3-26A2-0D4D-8E3E-15603D39C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3329" y="2088311"/>
              <a:ext cx="2178619" cy="268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lh3.googleusercontent.com/eFadWIN_9eEyVS6NBDE09rNbz9b-ZNmE0VDLQldLYwPrFbF73sApVliaRvwXxfmLvjMBtA2hcO_UswOvxCj4Rs4cT5YreZrRidzTAIwDLGwv-DxXz9-hS3AZHYzrFCqssA_ZaGXXYQd8gCS5_A">
              <a:extLst>
                <a:ext uri="{FF2B5EF4-FFF2-40B4-BE49-F238E27FC236}">
                  <a16:creationId xmlns:a16="http://schemas.microsoft.com/office/drawing/2014/main" id="{C158D8BC-37A6-2444-AC32-A9858C168F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3363" y="2064435"/>
              <a:ext cx="3127948" cy="27052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622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468A2-1C13-2D42-835F-347DC9417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13047" y="527322"/>
            <a:ext cx="5022738" cy="3394623"/>
          </a:xfrm>
        </p:spPr>
        <p:txBody>
          <a:bodyPr>
            <a:noAutofit/>
          </a:bodyPr>
          <a:lstStyle/>
          <a:p>
            <a:pPr algn="ctr"/>
            <a:endParaRPr lang="en-US" sz="6500" dirty="0">
              <a:latin typeface="Garamond" panose="02020404030301010803" pitchFamily="18" charset="0"/>
            </a:endParaRPr>
          </a:p>
          <a:p>
            <a:pPr algn="ctr"/>
            <a:r>
              <a:rPr lang="en-US" sz="6500" dirty="0">
                <a:latin typeface="Garamond" panose="02020404030301010803" pitchFamily="18" charset="0"/>
              </a:rPr>
              <a:t>Any 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148DD-E866-534F-A9C7-6AA640F8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146" y="-32658"/>
            <a:ext cx="4102978" cy="71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D93A3C-91D5-4B4E-A5FB-8DA2FF7C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4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30944FD-62CF-4C41-9D42-25A05BBE1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t="16342" r="-40" b="-16342"/>
          <a:stretch/>
        </p:blipFill>
        <p:spPr>
          <a:xfrm>
            <a:off x="1600200" y="914400"/>
            <a:ext cx="9029299" cy="69768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DFA9A2-CAB0-304E-B09F-8B8D5AD56057}"/>
              </a:ext>
            </a:extLst>
          </p:cNvPr>
          <p:cNvSpPr txBox="1"/>
          <p:nvPr/>
        </p:nvSpPr>
        <p:spPr>
          <a:xfrm>
            <a:off x="2468880" y="273257"/>
            <a:ext cx="84008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aramond" panose="02020404030301010803" pitchFamily="18" charset="0"/>
              </a:rPr>
              <a:t>Your Property and “Vermont Conservation Design”</a:t>
            </a:r>
          </a:p>
        </p:txBody>
      </p:sp>
    </p:spTree>
    <p:extLst>
      <p:ext uri="{BB962C8B-B14F-4D97-AF65-F5344CB8AC3E}">
        <p14:creationId xmlns:p14="http://schemas.microsoft.com/office/powerpoint/2010/main" val="16304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57D9531D-3C77-4743-A43B-693253DB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34" y="-124866"/>
            <a:ext cx="5314406" cy="68774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C67C02-D96F-3F4E-BC63-BFEAB10FBF22}"/>
              </a:ext>
            </a:extLst>
          </p:cNvPr>
          <p:cNvSpPr txBox="1"/>
          <p:nvPr/>
        </p:nvSpPr>
        <p:spPr>
          <a:xfrm>
            <a:off x="3505200" y="105399"/>
            <a:ext cx="6477000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dirty="0">
                <a:latin typeface="Garamond" panose="02020404030301010803" pitchFamily="18" charset="0"/>
              </a:rPr>
              <a:t>Your Property and “Vermont Conservation Design”</a:t>
            </a:r>
          </a:p>
        </p:txBody>
      </p:sp>
    </p:spTree>
    <p:extLst>
      <p:ext uri="{BB962C8B-B14F-4D97-AF65-F5344CB8AC3E}">
        <p14:creationId xmlns:p14="http://schemas.microsoft.com/office/powerpoint/2010/main" val="368677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1DA4D-3996-D049-8A64-425DD8EA4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42" y="2138516"/>
            <a:ext cx="10932242" cy="432127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aramond" panose="02020404030301010803" pitchFamily="18" charset="0"/>
              </a:rPr>
              <a:t>All respondents (10/10) said </a:t>
            </a:r>
            <a:r>
              <a:rPr lang="en-US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>they understood the basic concept of the “Vermont Conservation Design”</a:t>
            </a:r>
            <a:r>
              <a:rPr lang="en-US" sz="24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latin typeface="Garamond" panose="02020404030301010803" pitchFamily="18" charset="0"/>
              </a:rPr>
              <a:t>either moderately well or very well</a:t>
            </a:r>
          </a:p>
          <a:p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>
                <a:latin typeface="Garamond" panose="02020404030301010803" pitchFamily="18" charset="0"/>
              </a:rPr>
              <a:t>Half of all respondents said they were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very likely to modify their management plans after seeing the design’s maps of their property in 5+ years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; </a:t>
            </a:r>
            <a:r>
              <a:rPr lang="en-US" sz="2400" dirty="0">
                <a:latin typeface="Garamond" panose="02020404030301010803" pitchFamily="18" charset="0"/>
              </a:rPr>
              <a:t>the other half said they were slightly to moderately likely to do so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77AC8E-45B4-E242-9C13-CCF542123F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8135" y="703920"/>
            <a:ext cx="9335729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u="sng" dirty="0">
                <a:latin typeface="Garamond" panose="02020404030301010803" pitchFamily="18" charset="0"/>
              </a:rPr>
              <a:t>Landowners Weigh In…</a:t>
            </a:r>
          </a:p>
        </p:txBody>
      </p:sp>
    </p:spTree>
    <p:extLst>
      <p:ext uri="{BB962C8B-B14F-4D97-AF65-F5344CB8AC3E}">
        <p14:creationId xmlns:p14="http://schemas.microsoft.com/office/powerpoint/2010/main" val="270260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ED301D-921B-9140-99BE-88E3CB7CD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280" y="874658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500" b="1" dirty="0">
                <a:latin typeface="Garamond" panose="02020404030301010803" pitchFamily="18" charset="0"/>
              </a:rPr>
              <a:t>So Now What?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738A5A-8C3D-B844-8FB9-E54D90BE5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814" y="2320282"/>
            <a:ext cx="2446734" cy="365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F47C8E-80FA-8E4D-92C2-85A1DB689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952" y="2325742"/>
            <a:ext cx="2453878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EEA49C-60B9-8042-BA24-9907DF0AC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7584" y="2325742"/>
            <a:ext cx="2450306" cy="3657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4693CE-F348-F344-8B68-F24800D7E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3960" y="2342452"/>
            <a:ext cx="2464594" cy="3657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DA5002-0DC2-214A-BF50-18A8E61DACE7}"/>
              </a:ext>
            </a:extLst>
          </p:cNvPr>
          <p:cNvSpPr txBox="1"/>
          <p:nvPr/>
        </p:nvSpPr>
        <p:spPr>
          <a:xfrm>
            <a:off x="1612176" y="6169162"/>
            <a:ext cx="8967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Garamond" panose="02020404030301010803" pitchFamily="18" charset="0"/>
              </a:rPr>
              <a:t>Captain Planet Dunkin’ Donut Cards </a:t>
            </a:r>
            <a:r>
              <a:rPr lang="en-US" sz="1400" dirty="0">
                <a:latin typeface="Garamond" panose="02020404030301010803" pitchFamily="18" charset="0"/>
              </a:rPr>
              <a:t>by Mark Anderson at </a:t>
            </a:r>
            <a:r>
              <a:rPr lang="en-US" sz="1400" dirty="0">
                <a:latin typeface="Garamond" panose="02020404030301010803" pitchFamily="18" charset="0"/>
                <a:hlinkClick r:id="rId6"/>
              </a:rPr>
              <a:t>https://www.flickr.com/people/andertoons-cartoons</a:t>
            </a:r>
            <a:r>
              <a:rPr lang="en-US" sz="1400" dirty="0">
                <a:latin typeface="Garamond" panose="02020404030301010803" pitchFamily="18" charset="0"/>
              </a:rPr>
              <a:t>, CC2.0 licensed</a:t>
            </a:r>
          </a:p>
        </p:txBody>
      </p:sp>
    </p:spTree>
    <p:extLst>
      <p:ext uri="{BB962C8B-B14F-4D97-AF65-F5344CB8AC3E}">
        <p14:creationId xmlns:p14="http://schemas.microsoft.com/office/powerpoint/2010/main" val="110117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348E-8C22-A046-A5C4-0D4F5C10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05" y="293937"/>
            <a:ext cx="5683957" cy="1325563"/>
          </a:xfrm>
        </p:spPr>
        <p:txBody>
          <a:bodyPr/>
          <a:lstStyle/>
          <a:p>
            <a:pPr algn="ctr"/>
            <a:r>
              <a:rPr lang="en-US" u="sng" dirty="0">
                <a:latin typeface="Garamond" panose="02020404030301010803" pitchFamily="18" charset="0"/>
              </a:rPr>
              <a:t>Challenges &amp;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781AA-29F3-8248-BCC3-F15F23C0C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8316" y="1869871"/>
            <a:ext cx="36301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latin typeface="Garamond" panose="02020404030301010803" pitchFamily="18" charset="0"/>
              </a:rPr>
              <a:t>Be a counselor!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Have tea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Keep it simple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Use paper 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“Add on” </a:t>
            </a:r>
          </a:p>
          <a:p>
            <a:pPr lvl="1"/>
            <a:r>
              <a:rPr lang="en-US" sz="2800" dirty="0">
                <a:latin typeface="Garamond" panose="02020404030301010803" pitchFamily="18" charset="0"/>
              </a:rPr>
              <a:t>Think about strategies for reaching people 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DEE5A-B4A2-B04A-8D5F-30AFB5B4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309" y="1737359"/>
            <a:ext cx="6338186" cy="467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6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7A8A-A679-C944-BB78-749CF818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4225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0" b="1" dirty="0">
                <a:solidFill>
                  <a:schemeClr val="bg1"/>
                </a:solidFill>
              </a:rPr>
              <a:t>80%</a:t>
            </a:r>
          </a:p>
        </p:txBody>
      </p:sp>
    </p:spTree>
    <p:extLst>
      <p:ext uri="{BB962C8B-B14F-4D97-AF65-F5344CB8AC3E}">
        <p14:creationId xmlns:p14="http://schemas.microsoft.com/office/powerpoint/2010/main" val="331412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007A8A-A679-C944-BB78-749CF818F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1080" y="1842251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0" b="1" dirty="0">
                <a:solidFill>
                  <a:schemeClr val="bg1"/>
                </a:solidFill>
              </a:rPr>
              <a:t>2/3</a:t>
            </a:r>
            <a:r>
              <a:rPr lang="en-US" sz="18000" b="1" baseline="30000" dirty="0">
                <a:solidFill>
                  <a:schemeClr val="bg1"/>
                </a:solidFill>
              </a:rPr>
              <a:t>rds</a:t>
            </a:r>
          </a:p>
        </p:txBody>
      </p:sp>
    </p:spTree>
    <p:extLst>
      <p:ext uri="{BB962C8B-B14F-4D97-AF65-F5344CB8AC3E}">
        <p14:creationId xmlns:p14="http://schemas.microsoft.com/office/powerpoint/2010/main" val="214019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240</Words>
  <Application>Microsoft Macintosh PowerPoint</Application>
  <PresentationFormat>Widescreen</PresentationFormat>
  <Paragraphs>40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Garamond</vt:lpstr>
      <vt:lpstr>Office Theme</vt:lpstr>
      <vt:lpstr>     Bringing “Vermont Conservation Design”  to Private Landowners </vt:lpstr>
      <vt:lpstr>PowerPoint Presentation</vt:lpstr>
      <vt:lpstr>PowerPoint Presentation</vt:lpstr>
      <vt:lpstr>PowerPoint Presentation</vt:lpstr>
      <vt:lpstr>Landowners Weigh In…</vt:lpstr>
      <vt:lpstr>PowerPoint Presentation</vt:lpstr>
      <vt:lpstr>Challenges &amp; Strategies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Bringing Vermont Conservation Design to Private Landowners Strategies, Challenges, and Opportunities</dc:title>
  <dc:creator>Microsoft Office User</dc:creator>
  <cp:lastModifiedBy>Microsoft Office User</cp:lastModifiedBy>
  <cp:revision>233</cp:revision>
  <dcterms:created xsi:type="dcterms:W3CDTF">2018-12-08T19:02:39Z</dcterms:created>
  <dcterms:modified xsi:type="dcterms:W3CDTF">2018-12-13T17:31:19Z</dcterms:modified>
</cp:coreProperties>
</file>