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6" r:id="rId2"/>
    <p:sldId id="381" r:id="rId3"/>
    <p:sldId id="382" r:id="rId4"/>
    <p:sldId id="400" r:id="rId5"/>
    <p:sldId id="401" r:id="rId6"/>
    <p:sldId id="405" r:id="rId7"/>
    <p:sldId id="404" r:id="rId8"/>
    <p:sldId id="384" r:id="rId9"/>
    <p:sldId id="397" r:id="rId10"/>
    <p:sldId id="398" r:id="rId11"/>
    <p:sldId id="409" r:id="rId12"/>
    <p:sldId id="351" r:id="rId13"/>
    <p:sldId id="393" r:id="rId14"/>
    <p:sldId id="394" r:id="rId15"/>
    <p:sldId id="389" r:id="rId16"/>
    <p:sldId id="390" r:id="rId17"/>
    <p:sldId id="391" r:id="rId18"/>
    <p:sldId id="377" r:id="rId19"/>
    <p:sldId id="387" r:id="rId20"/>
    <p:sldId id="386" r:id="rId21"/>
    <p:sldId id="385" r:id="rId22"/>
    <p:sldId id="41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n Foresto" initials="KF" lastIdx="2" clrIdx="0">
    <p:extLst>
      <p:ext uri="{19B8F6BF-5375-455C-9EA6-DF929625EA0E}">
        <p15:presenceInfo xmlns:p15="http://schemas.microsoft.com/office/powerpoint/2012/main" userId="S-1-5-21-921197321-282133245-1539857752-13026" providerId="AD"/>
      </p:ext>
    </p:extLst>
  </p:cmAuthor>
  <p:cmAuthor id="2" name="Leti Taft-Pearman" initials="LT" lastIdx="17" clrIdx="1">
    <p:extLst>
      <p:ext uri="{19B8F6BF-5375-455C-9EA6-DF929625EA0E}">
        <p15:presenceInfo xmlns:p15="http://schemas.microsoft.com/office/powerpoint/2012/main" userId="S-1-5-21-921197321-282133245-1539857752-51081" providerId="AD"/>
      </p:ext>
    </p:extLst>
  </p:cmAuthor>
  <p:cmAuthor id="3" name="Jeffery Ritterson" initials="JR" lastIdx="3" clrIdx="2">
    <p:extLst>
      <p:ext uri="{19B8F6BF-5375-455C-9EA6-DF929625EA0E}">
        <p15:presenceInfo xmlns:p15="http://schemas.microsoft.com/office/powerpoint/2012/main" userId="S-1-5-21-921197321-282133245-1539857752-5084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0E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253" autoAdjust="0"/>
  </p:normalViewPr>
  <p:slideViewPr>
    <p:cSldViewPr snapToGrid="0">
      <p:cViewPr varScale="1">
        <p:scale>
          <a:sx n="77" d="100"/>
          <a:sy n="77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ritterson\OneDrive%20-%20Mass%20Audubon\Presentations\NAOC2016\Charts_for_present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ritterson\OneDrive%20-%20Mass%20Audubon\Presentations\NAOC2016\Charts_for_present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Sheet2!$C$3</c:f>
              <c:strCache>
                <c:ptCount val="1"/>
                <c:pt idx="0">
                  <c:v>Habitat Plans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Sheet2!$B$4:$B$7</c:f>
              <c:strCache>
                <c:ptCount val="4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</c:strCache>
            </c:strRef>
          </c:cat>
          <c:val>
            <c:numRef>
              <c:f>Sheet2!$C$4:$C$7</c:f>
              <c:numCache>
                <c:formatCode>General</c:formatCode>
                <c:ptCount val="4"/>
                <c:pt idx="0">
                  <c:v>17</c:v>
                </c:pt>
                <c:pt idx="1">
                  <c:v>35</c:v>
                </c:pt>
                <c:pt idx="2">
                  <c:v>41</c:v>
                </c:pt>
                <c:pt idx="3">
                  <c:v>63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376165840"/>
        <c:axId val="1376166384"/>
      </c:barChart>
      <c:catAx>
        <c:axId val="137616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166384"/>
        <c:crosses val="autoZero"/>
        <c:auto val="1"/>
        <c:lblAlgn val="ctr"/>
        <c:lblOffset val="100"/>
        <c:noMultiLvlLbl val="0"/>
      </c:catAx>
      <c:valAx>
        <c:axId val="1376166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165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/>
              <a:t>Acres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Sheet2!$C$11</c:f>
              <c:strCache>
                <c:ptCount val="1"/>
                <c:pt idx="0">
                  <c:v>Acres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Sheet2!$B$12:$B$15</c:f>
              <c:strCache>
                <c:ptCount val="4"/>
                <c:pt idx="0">
                  <c:v>FY 2015</c:v>
                </c:pt>
                <c:pt idx="1">
                  <c:v>FY 2016</c:v>
                </c:pt>
                <c:pt idx="2">
                  <c:v>FY 2017</c:v>
                </c:pt>
                <c:pt idx="3">
                  <c:v>FY 2018</c:v>
                </c:pt>
              </c:strCache>
            </c:strRef>
          </c:cat>
          <c:val>
            <c:numRef>
              <c:f>Sheet2!$C$12:$C$15</c:f>
              <c:numCache>
                <c:formatCode>General</c:formatCode>
                <c:ptCount val="4"/>
                <c:pt idx="0">
                  <c:v>1936</c:v>
                </c:pt>
                <c:pt idx="1">
                  <c:v>3471</c:v>
                </c:pt>
                <c:pt idx="2">
                  <c:v>3870</c:v>
                </c:pt>
                <c:pt idx="3">
                  <c:v>8836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76172368"/>
        <c:axId val="1376172912"/>
      </c:barChart>
      <c:catAx>
        <c:axId val="137617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172912"/>
        <c:crosses val="autoZero"/>
        <c:auto val="1"/>
        <c:lblAlgn val="ctr"/>
        <c:lblOffset val="100"/>
        <c:noMultiLvlLbl val="0"/>
      </c:catAx>
      <c:valAx>
        <c:axId val="1376172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617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36207-D446-44AA-9968-714D3D551A12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0DCD5-6DDD-4A5F-9B2E-2BC076746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30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</a:t>
            </a:r>
            <a:r>
              <a:rPr lang="en-US" baseline="0" dirty="0" smtClean="0"/>
              <a:t> that these can act interactively to further exacerbate conditions, give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613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195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344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43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335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45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249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15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884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67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521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C81D11F-D2B5-4164-A182-6066E23B60B8}" type="slidenum">
              <a:rPr lang="en-US" altLang="en-US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91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0F3F956-3301-4F76-A56D-CFFE0EEC3198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222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053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44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959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624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0DCD5-6DDD-4A5F-9B2E-2BC0767464D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252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D0ED-832A-4A64-9797-965CC1143E7B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32BC-120F-48D6-B988-7687845E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08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D0ED-832A-4A64-9797-965CC1143E7B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32BC-120F-48D6-B988-7687845E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06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D0ED-832A-4A64-9797-965CC1143E7B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32BC-120F-48D6-B988-7687845E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81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D0ED-832A-4A64-9797-965CC1143E7B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32BC-120F-48D6-B988-7687845E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1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D0ED-832A-4A64-9797-965CC1143E7B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32BC-120F-48D6-B988-7687845E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578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D0ED-832A-4A64-9797-965CC1143E7B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32BC-120F-48D6-B988-7687845E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0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D0ED-832A-4A64-9797-965CC1143E7B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32BC-120F-48D6-B988-7687845E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3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D0ED-832A-4A64-9797-965CC1143E7B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32BC-120F-48D6-B988-7687845E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4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D0ED-832A-4A64-9797-965CC1143E7B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32BC-120F-48D6-B988-7687845E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02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D0ED-832A-4A64-9797-965CC1143E7B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32BC-120F-48D6-B988-7687845E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9D0ED-832A-4A64-9797-965CC1143E7B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32BC-120F-48D6-B988-7687845E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39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9D0ED-832A-4A64-9797-965CC1143E7B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532BC-120F-48D6-B988-7687845EF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1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7847" y="148226"/>
            <a:ext cx="11568988" cy="12209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accent1"/>
                </a:solidFill>
                <a:latin typeface="+mn-lt"/>
              </a:rPr>
              <a:t>Forest Bird Conservation at</a:t>
            </a:r>
          </a:p>
          <a:p>
            <a:r>
              <a:rPr lang="en-US" sz="4800" dirty="0" smtClean="0">
                <a:solidFill>
                  <a:schemeClr val="accent1"/>
                </a:solidFill>
                <a:latin typeface="+mn-lt"/>
              </a:rPr>
              <a:t>Mass Audubon</a:t>
            </a:r>
            <a:endParaRPr lang="en-US" sz="4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77847" y="1486083"/>
            <a:ext cx="9983233" cy="1754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The role of sanctuaries and private lands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5717867"/>
            <a:ext cx="12192000" cy="11432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31" y="5540655"/>
            <a:ext cx="4061034" cy="1374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654" y="5784236"/>
            <a:ext cx="4421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Jeff </a:t>
            </a:r>
            <a:r>
              <a:rPr lang="en-US" sz="2400" dirty="0" smtClean="0">
                <a:solidFill>
                  <a:schemeClr val="bg1"/>
                </a:solidFill>
              </a:rPr>
              <a:t>Ritterson</a:t>
            </a:r>
          </a:p>
          <a:p>
            <a:r>
              <a:rPr lang="en-US" sz="2400" dirty="0">
                <a:solidFill>
                  <a:schemeClr val="bg1"/>
                </a:solidFill>
              </a:rPr>
              <a:t>FEMC </a:t>
            </a:r>
            <a:r>
              <a:rPr lang="en-US" sz="2400" dirty="0" smtClean="0">
                <a:solidFill>
                  <a:schemeClr val="bg1"/>
                </a:solidFill>
              </a:rPr>
              <a:t>Conference </a:t>
            </a:r>
            <a:r>
              <a:rPr lang="en-US" sz="2400" dirty="0" smtClean="0">
                <a:solidFill>
                  <a:schemeClr val="bg1"/>
                </a:solidFill>
              </a:rPr>
              <a:t>12/14/18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10855" y="1913951"/>
            <a:ext cx="3079434" cy="3510113"/>
            <a:chOff x="2827818" y="2119148"/>
            <a:chExt cx="3079434" cy="351011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r="5527"/>
            <a:stretch/>
          </p:blipFill>
          <p:spPr>
            <a:xfrm>
              <a:off x="2827818" y="2119148"/>
              <a:ext cx="2039757" cy="190294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568" y="3651705"/>
              <a:ext cx="1883684" cy="197755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856546" y="3842876"/>
              <a:ext cx="1085850" cy="219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25" dirty="0"/>
                <a:t>© Rodney Campbell</a:t>
              </a:r>
            </a:p>
          </p:txBody>
        </p:sp>
      </p:grpSp>
      <p:pic>
        <p:nvPicPr>
          <p:cNvPr id="15" name="Picture 14" descr="G:\GISdata\MAS_data\Land Protection\2012 LP Update\Plans\maps_pdfs_jpgs\Whetstone Wood Priorities orth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4211" y="2562238"/>
            <a:ext cx="3915937" cy="25680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56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bg2"/>
                </a:solidFill>
                <a:latin typeface="+mn-lt"/>
              </a:rPr>
              <a:t>Foresters for the Birds</a:t>
            </a:r>
            <a:endParaRPr lang="en-US" sz="5400" dirty="0">
              <a:solidFill>
                <a:schemeClr val="bg2"/>
              </a:solidFill>
              <a:latin typeface="+mn-lt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912924"/>
              </p:ext>
            </p:extLst>
          </p:nvPr>
        </p:nvGraphicFramePr>
        <p:xfrm>
          <a:off x="596348" y="1438178"/>
          <a:ext cx="5327374" cy="3427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96348" y="4953391"/>
            <a:ext cx="1757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= </a:t>
            </a:r>
            <a:r>
              <a:rPr lang="en-US" dirty="0" smtClean="0"/>
              <a:t>156 plans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4719" y="4953389"/>
            <a:ext cx="204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= </a:t>
            </a:r>
            <a:r>
              <a:rPr lang="en-US" dirty="0" smtClean="0"/>
              <a:t>18,114 acres</a:t>
            </a:r>
            <a:endParaRPr lang="en-US" dirty="0"/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1750713"/>
              </p:ext>
            </p:extLst>
          </p:nvPr>
        </p:nvGraphicFramePr>
        <p:xfrm>
          <a:off x="6304719" y="1438178"/>
          <a:ext cx="5155097" cy="3427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57200" y="5901971"/>
            <a:ext cx="4760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Estimated 20% implementation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Monitoring in 2019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6250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bg2"/>
                </a:solidFill>
                <a:latin typeface="+mn-lt"/>
              </a:rPr>
              <a:t>Small ownerships</a:t>
            </a:r>
            <a:endParaRPr lang="en-US" sz="54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05575" y="2337409"/>
            <a:ext cx="22725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Median Ownerships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West - 8.6 ac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East - 4.8 ac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660799" y="3716526"/>
            <a:ext cx="19173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Average (&gt;10 ac)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17.9 ac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145486" y="6519446"/>
            <a:ext cx="2046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Kittredge et al 2008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1"/>
          <a:stretch/>
        </p:blipFill>
        <p:spPr>
          <a:xfrm>
            <a:off x="358476" y="1710051"/>
            <a:ext cx="3878468" cy="44660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"/>
          <a:stretch/>
        </p:blipFill>
        <p:spPr>
          <a:xfrm>
            <a:off x="4685300" y="1710051"/>
            <a:ext cx="3578156" cy="447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2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+mn-lt"/>
              </a:rPr>
              <a:t>PACT: Predictor of Avian Communities Tool</a:t>
            </a:r>
            <a:endParaRPr lang="en-US" sz="4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21336" y="2068394"/>
            <a:ext cx="485177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pact.ecosheds.org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Regional Occupancy * Habitat Occupancy = Local occupancy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Conservation Value = Local Occupancy *        PIF Regional Conservation Score, summed across all species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46363" y="5635487"/>
            <a:ext cx="4563567" cy="905951"/>
            <a:chOff x="620225" y="5124215"/>
            <a:chExt cx="6789502" cy="1347650"/>
          </a:xfrm>
        </p:grpSpPr>
        <p:pic>
          <p:nvPicPr>
            <p:cNvPr id="4102" name="Picture 6" descr="http://pact.ecosheds.org/images/mass_audubon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225" y="5199695"/>
              <a:ext cx="1222972" cy="1185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://pact.ecosheds.org/images/shield_colo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008" y="5124215"/>
              <a:ext cx="1214099" cy="1347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http://pact.ecosheds.org/images/umass_amhers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8428" y="5124215"/>
              <a:ext cx="1261299" cy="1254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8" name="Picture 12" descr="http://pact.ecosheds.org/images/nfwf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518" y="5199695"/>
              <a:ext cx="1272169" cy="1272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4" y="1517941"/>
            <a:ext cx="6907935" cy="361451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450164" y="4839513"/>
            <a:ext cx="2594114" cy="1064451"/>
            <a:chOff x="8398565" y="5311673"/>
            <a:chExt cx="2594114" cy="106445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8398565" y="5516217"/>
                  <a:ext cx="259411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CV = </a:t>
                  </a:r>
                  <a14:m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∑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</a:rPr>
                        <m:t>𝑖</m:t>
                      </m:r>
                    </m:oMath>
                  </a14:m>
                  <a:endParaRPr lang="en-US" sz="3200" baseline="-25000" dirty="0"/>
                </a:p>
              </p:txBody>
            </p:sp>
          </mc:Choice>
          <mc:Fallback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98565" y="5516217"/>
                  <a:ext cx="2594114" cy="58477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5869" t="-12500" b="-34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9225622" y="6006792"/>
              <a:ext cx="470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 smtClean="0"/>
                <a:t>i</a:t>
              </a:r>
              <a:r>
                <a:rPr lang="en-US" dirty="0" smtClean="0"/>
                <a:t>=1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339498" y="5311673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s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366513" y="6479150"/>
            <a:ext cx="2097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Nuttle</a:t>
            </a:r>
            <a:r>
              <a:rPr lang="en-US" sz="1400" dirty="0" smtClean="0"/>
              <a:t> et al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560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+mn-lt"/>
              </a:rPr>
              <a:t>PACT: Species list</a:t>
            </a:r>
            <a:endParaRPr lang="en-US" sz="4800" dirty="0">
              <a:solidFill>
                <a:schemeClr val="bg2"/>
              </a:solidFill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067733"/>
              </p:ext>
            </p:extLst>
          </p:nvPr>
        </p:nvGraphicFramePr>
        <p:xfrm>
          <a:off x="3925958" y="1415304"/>
          <a:ext cx="7849704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6568"/>
                <a:gridCol w="2616568"/>
                <a:gridCol w="2616568"/>
              </a:tblGrid>
              <a:tr h="352274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Northern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Bobwhite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Prairie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Warbler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Wilson’s Snipe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American Woodcock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Palm Warbler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Yellow-billed</a:t>
                      </a:r>
                      <a:r>
                        <a:rPr lang="en-US" baseline="0" dirty="0" smtClean="0"/>
                        <a:t> Cuckoo</a:t>
                      </a:r>
                      <a:endParaRPr lang="en-US" dirty="0"/>
                    </a:p>
                  </a:txBody>
                  <a:tcPr/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/>
                        <a:t>Alder</a:t>
                      </a:r>
                      <a:r>
                        <a:rPr lang="en-US" baseline="0" dirty="0" smtClean="0"/>
                        <a:t> Flycatcher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Mourning Warbler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Whip-poor-will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Willow Flycatcher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Common Yellowthroat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Ruby-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thr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Hummingbird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/>
                        <a:t>White-eyed</a:t>
                      </a:r>
                      <a:r>
                        <a:rPr lang="en-US" baseline="0" dirty="0" smtClean="0"/>
                        <a:t> Vireo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Wilson’s Warbler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Cedar Waxwing</a:t>
                      </a:r>
                      <a:endParaRPr lang="en-US" dirty="0"/>
                    </a:p>
                  </a:txBody>
                  <a:tcPr/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House Wren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Yellow-breasted Chat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Magnolia Warbler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/>
                        <a:t>Gray</a:t>
                      </a:r>
                      <a:r>
                        <a:rPr lang="en-US" baseline="0" dirty="0" smtClean="0"/>
                        <a:t> Catbird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Eastern Towhee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Black-and-white Warbler</a:t>
                      </a:r>
                      <a:endParaRPr lang="en-US" dirty="0"/>
                    </a:p>
                  </a:txBody>
                  <a:tcPr/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/>
                        <a:t>Brown Thrasher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Field Sparrow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Canada Warbler</a:t>
                      </a:r>
                      <a:endParaRPr lang="en-US" dirty="0"/>
                    </a:p>
                  </a:txBody>
                  <a:tcPr/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/>
                        <a:t>Blue-winged</a:t>
                      </a:r>
                      <a:r>
                        <a:rPr lang="en-US" baseline="0" dirty="0" smtClean="0"/>
                        <a:t> Warbler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Song Sparrow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Dark-eyed Junco</a:t>
                      </a:r>
                      <a:endParaRPr lang="en-US" dirty="0"/>
                    </a:p>
                  </a:txBody>
                  <a:tcPr/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/>
                        <a:t>Golden-winged Warbler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Lincoln’s Sparrow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Carolina Wren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Tennessee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Warbler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White-throated</a:t>
                      </a:r>
                      <a:r>
                        <a:rPr lang="en-US" baseline="0" dirty="0" smtClean="0"/>
                        <a:t> Sparrow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Rusty Blackbird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/>
                        <a:t>Nashville Warbler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Northern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Cardinal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Ruffed Grouse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Yellow Warbler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Indigo Bunting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Northern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Mockingbird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57166">
                <a:tc>
                  <a:txBody>
                    <a:bodyPr/>
                    <a:lstStyle/>
                    <a:p>
                      <a:r>
                        <a:rPr lang="en-US" dirty="0" smtClean="0"/>
                        <a:t>Chestnut</a:t>
                      </a:r>
                      <a:r>
                        <a:rPr lang="en-US" baseline="0" dirty="0" smtClean="0"/>
                        <a:t>-sided Warbler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American Goldfinch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1"/>
          <a:stretch/>
        </p:blipFill>
        <p:spPr>
          <a:xfrm>
            <a:off x="107823" y="1279152"/>
            <a:ext cx="3191969" cy="2805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694" y="4051398"/>
            <a:ext cx="2703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Schlossberg and King 2007</a:t>
            </a:r>
            <a:endParaRPr lang="en-US" sz="1600" dirty="0"/>
          </a:p>
        </p:txBody>
      </p:sp>
      <p:sp>
        <p:nvSpPr>
          <p:cNvPr id="11" name="Curved Up Arrow 10"/>
          <p:cNvSpPr/>
          <p:nvPr/>
        </p:nvSpPr>
        <p:spPr>
          <a:xfrm rot="1899167">
            <a:off x="793309" y="5656787"/>
            <a:ext cx="2343726" cy="833054"/>
          </a:xfrm>
          <a:prstGeom prst="curvedUpArrow">
            <a:avLst>
              <a:gd name="adj1" fmla="val 25000"/>
              <a:gd name="adj2" fmla="val 73481"/>
              <a:gd name="adj3" fmla="val 52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5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+mn-lt"/>
              </a:rPr>
              <a:t>PACT: Species list</a:t>
            </a:r>
            <a:endParaRPr lang="en-US" sz="4800" dirty="0">
              <a:solidFill>
                <a:schemeClr val="bg2"/>
              </a:solidFill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52988"/>
              </p:ext>
            </p:extLst>
          </p:nvPr>
        </p:nvGraphicFramePr>
        <p:xfrm>
          <a:off x="3985592" y="1415304"/>
          <a:ext cx="779007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6690"/>
                <a:gridCol w="2596690"/>
                <a:gridCol w="2596690"/>
              </a:tblGrid>
              <a:tr h="346666"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Northern</a:t>
                      </a:r>
                      <a:r>
                        <a:rPr lang="en-US" b="0" baseline="0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 Bobwhite</a:t>
                      </a:r>
                      <a:endParaRPr lang="en-US" b="0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Prairie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Warbler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Wilson’s Snipe</a:t>
                      </a:r>
                      <a:endParaRPr lang="en-US" b="0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American Woodcock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Palm Warbler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Yellow-billed</a:t>
                      </a:r>
                      <a:r>
                        <a:rPr lang="en-US" baseline="0" dirty="0" smtClean="0"/>
                        <a:t> Cuckoo</a:t>
                      </a:r>
                      <a:endParaRPr lang="en-US" dirty="0"/>
                    </a:p>
                  </a:txBody>
                  <a:tcPr/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/>
                        <a:t>Alder</a:t>
                      </a:r>
                      <a:r>
                        <a:rPr lang="en-US" baseline="0" dirty="0" smtClean="0"/>
                        <a:t> Flycatcher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Mourning Warbler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Whip-poor-will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Willow Flycatcher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Common Yellowthroat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Ruby-</a:t>
                      </a:r>
                      <a:r>
                        <a:rPr lang="en-US" dirty="0" err="1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thr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 Hummingbird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/>
                        <a:t>White-eyed</a:t>
                      </a:r>
                      <a:r>
                        <a:rPr lang="en-US" baseline="0" dirty="0" smtClean="0"/>
                        <a:t> Vireo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Wilson’s Warbler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Cedar Waxwing</a:t>
                      </a:r>
                      <a:endParaRPr lang="en-US" dirty="0"/>
                    </a:p>
                  </a:txBody>
                  <a:tcPr/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House Wren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Yellow-breasted Chat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Magnolia Warbler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Gray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 Catbird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Eastern Towhee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Black-and-white Warbler</a:t>
                      </a:r>
                      <a:endParaRPr lang="en-US" dirty="0"/>
                    </a:p>
                  </a:txBody>
                  <a:tcPr/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/>
                        <a:t>Brown Thrasher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Field Sparrow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Canada Warbler</a:t>
                      </a:r>
                      <a:endParaRPr lang="en-US" dirty="0"/>
                    </a:p>
                  </a:txBody>
                  <a:tcPr/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/>
                        <a:t>Blue-winged</a:t>
                      </a:r>
                      <a:r>
                        <a:rPr lang="en-US" baseline="0" dirty="0" smtClean="0"/>
                        <a:t> Warbler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Song Sparrow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Dark-eyed Junco</a:t>
                      </a:r>
                      <a:endParaRPr lang="en-US" dirty="0"/>
                    </a:p>
                  </a:txBody>
                  <a:tcPr/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/>
                        <a:t>Golden-winged Warbler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Lincoln’s Sparrow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Carolina Wren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Tennessee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 Warbler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White-throated</a:t>
                      </a:r>
                      <a:r>
                        <a:rPr lang="en-US" baseline="0" dirty="0" smtClean="0"/>
                        <a:t> Sparrow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Rusty Blackbird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/>
                        <a:t>Nashville Warbler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Northern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 Cardinal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Ruffed Grouse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Yellow Warbler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Indigo Bunting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Northern</a:t>
                      </a:r>
                      <a:r>
                        <a:rPr lang="en-US" baseline="0" dirty="0" smtClean="0">
                          <a:solidFill>
                            <a:schemeClr val="bg1">
                              <a:lumMod val="90000"/>
                            </a:schemeClr>
                          </a:solidFill>
                        </a:rPr>
                        <a:t> Mockingbird</a:t>
                      </a:r>
                      <a:endParaRPr lang="en-US" dirty="0">
                        <a:solidFill>
                          <a:schemeClr val="bg1">
                            <a:lumMod val="9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51481">
                <a:tc>
                  <a:txBody>
                    <a:bodyPr/>
                    <a:lstStyle/>
                    <a:p>
                      <a:r>
                        <a:rPr lang="en-US" dirty="0" smtClean="0"/>
                        <a:t>Chestnut</a:t>
                      </a:r>
                      <a:r>
                        <a:rPr lang="en-US" baseline="0" dirty="0" smtClean="0"/>
                        <a:t>-sided Warbler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American Goldfinch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1"/>
          <a:stretch/>
        </p:blipFill>
        <p:spPr>
          <a:xfrm>
            <a:off x="107823" y="1279152"/>
            <a:ext cx="3191969" cy="28058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5694" y="4051398"/>
            <a:ext cx="2703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Schlossberg and King 2007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749049" y="4580569"/>
            <a:ext cx="2118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21 Species</a:t>
            </a:r>
            <a:endParaRPr lang="en-US" sz="2800" dirty="0"/>
          </a:p>
        </p:txBody>
      </p:sp>
      <p:sp>
        <p:nvSpPr>
          <p:cNvPr id="10" name="Curved Up Arrow 9"/>
          <p:cNvSpPr/>
          <p:nvPr/>
        </p:nvSpPr>
        <p:spPr>
          <a:xfrm rot="1899167">
            <a:off x="793309" y="5656787"/>
            <a:ext cx="2343726" cy="833054"/>
          </a:xfrm>
          <a:prstGeom prst="curvedUpArrow">
            <a:avLst>
              <a:gd name="adj1" fmla="val 25000"/>
              <a:gd name="adj2" fmla="val 73481"/>
              <a:gd name="adj3" fmla="val 529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+mn-lt"/>
              </a:rPr>
              <a:t>PACT: Regional Occupancy</a:t>
            </a:r>
            <a:endParaRPr lang="en-US" sz="480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39" y="1438178"/>
            <a:ext cx="5016478" cy="3370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41" y="1428088"/>
            <a:ext cx="5031495" cy="33807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8738" y="4585231"/>
            <a:ext cx="2443922" cy="1724598"/>
            <a:chOff x="413290" y="1334203"/>
            <a:chExt cx="2053530" cy="1363925"/>
          </a:xfrm>
        </p:grpSpPr>
        <p:pic>
          <p:nvPicPr>
            <p:cNvPr id="8" name="Picture 6" descr="Image result for chestnut-sided warbl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847" y="1334203"/>
              <a:ext cx="1976973" cy="1319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13290" y="2527589"/>
              <a:ext cx="724687" cy="1705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Francesco Veronesi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977284" y="4652953"/>
            <a:ext cx="2432838" cy="1589154"/>
            <a:chOff x="5329624" y="4273825"/>
            <a:chExt cx="3565760" cy="2179849"/>
          </a:xfrm>
        </p:grpSpPr>
        <p:pic>
          <p:nvPicPr>
            <p:cNvPr id="3074" name="Picture 2" descr="Image result for prairie warbl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9624" y="4273825"/>
              <a:ext cx="3565760" cy="2179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329624" y="6269008"/>
              <a:ext cx="1212191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Andy </a:t>
              </a:r>
              <a:r>
                <a:rPr lang="en-US" sz="600" dirty="0" err="1" smtClean="0">
                  <a:solidFill>
                    <a:schemeClr val="bg1"/>
                  </a:solidFill>
                </a:rPr>
                <a:t>Reago</a:t>
              </a:r>
              <a:r>
                <a:rPr lang="en-US" sz="600" dirty="0" smtClean="0">
                  <a:solidFill>
                    <a:schemeClr val="bg1"/>
                  </a:solidFill>
                </a:rPr>
                <a:t> &amp; Chrissy </a:t>
              </a:r>
              <a:r>
                <a:rPr lang="en-US" sz="600" dirty="0" err="1" smtClean="0">
                  <a:solidFill>
                    <a:schemeClr val="bg1"/>
                  </a:solidFill>
                </a:rPr>
                <a:t>McClarren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730409" y="6550223"/>
            <a:ext cx="2683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Matthews et al 2007 - ongoing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522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+mn-lt"/>
              </a:rPr>
              <a:t>PACT: Habitat Occupancy</a:t>
            </a:r>
            <a:endParaRPr lang="en-US" sz="480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3" y="1879255"/>
            <a:ext cx="9372600" cy="46599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373" y="6539164"/>
            <a:ext cx="709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Roberts, H. Patrick; King, David I. 2017. The Journal of Wildlife Management. 81(7): 1298-1307.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755373" y="1469091"/>
            <a:ext cx="690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Occupancy-area relationships of young forest birds in Massachusetts</a:t>
            </a:r>
          </a:p>
        </p:txBody>
      </p:sp>
    </p:spTree>
    <p:extLst>
      <p:ext uri="{BB962C8B-B14F-4D97-AF65-F5344CB8AC3E}">
        <p14:creationId xmlns:p14="http://schemas.microsoft.com/office/powerpoint/2010/main" val="296366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1"/>
                </a:solidFill>
                <a:latin typeface="+mn-lt"/>
              </a:rPr>
              <a:t>PACT: Patch proximity (landscape scale)</a:t>
            </a:r>
            <a:endParaRPr lang="en-US" sz="4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5373" y="1253512"/>
            <a:ext cx="690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Prairie Warbler occurrence in relation to large patch proximity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373" y="6539164"/>
            <a:ext cx="709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Roberts, H. Patrick; King, David I. 2017. The Journal of Wildlife Management. 81(7): 1298-1307.</a:t>
            </a:r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3" y="1682162"/>
            <a:ext cx="9968948" cy="4340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2"/>
                </a:solidFill>
                <a:latin typeface="+mn-lt"/>
              </a:rPr>
              <a:t>PACT: Predictor of Avian Communities Tool</a:t>
            </a:r>
            <a:endParaRPr lang="en-US" sz="4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165704"/>
            <a:ext cx="12192000" cy="56922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925"/>
            <a:ext cx="121920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3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2"/>
                </a:solidFill>
                <a:latin typeface="+mn-lt"/>
              </a:rPr>
              <a:t>PACT: Predictor of Avian Communities Tool</a:t>
            </a:r>
            <a:endParaRPr lang="en-US" sz="4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165704"/>
            <a:ext cx="12192000" cy="56922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275"/>
            <a:ext cx="12192000" cy="49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bg2"/>
                </a:solidFill>
                <a:latin typeface="+mn-lt"/>
              </a:rPr>
              <a:t>Sanctuaries </a:t>
            </a:r>
            <a:endParaRPr lang="en-US" sz="5400" dirty="0">
              <a:solidFill>
                <a:schemeClr val="bg2"/>
              </a:solidFill>
              <a:latin typeface="+mn-lt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9530772"/>
              </p:ext>
            </p:extLst>
          </p:nvPr>
        </p:nvGraphicFramePr>
        <p:xfrm>
          <a:off x="157520" y="1394271"/>
          <a:ext cx="7971184" cy="5314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" name="Acrobat Document" r:id="rId4" imgW="19751040" imgH="13167360" progId="AcroExch.Document.DC">
                  <p:embed/>
                </p:oleObj>
              </mc:Choice>
              <mc:Fallback>
                <p:oleObj name="Acrobat Document" r:id="rId4" imgW="19751040" imgH="131673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7520" y="1394271"/>
                        <a:ext cx="7971184" cy="5314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950067" y="2002482"/>
            <a:ext cx="2747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38,000 acres (15,400 ha)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668" y="2961861"/>
            <a:ext cx="3708871" cy="37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2"/>
                </a:solidFill>
                <a:latin typeface="+mn-lt"/>
              </a:rPr>
              <a:t>PACT: Predictor of Avian Communities Tool</a:t>
            </a:r>
            <a:endParaRPr lang="en-US" sz="4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165704"/>
            <a:ext cx="12192000" cy="56922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800"/>
            <a:ext cx="12192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18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bg2"/>
                </a:solidFill>
                <a:latin typeface="+mn-lt"/>
              </a:rPr>
              <a:t>PACT: Predictor of Avian Communities Tool</a:t>
            </a:r>
            <a:endParaRPr lang="en-US" sz="4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165704"/>
            <a:ext cx="12192000" cy="569229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450"/>
            <a:ext cx="12192000" cy="499110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7513983" y="4611757"/>
            <a:ext cx="526774" cy="31805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644808" y="1314378"/>
            <a:ext cx="735496" cy="636104"/>
          </a:xfrm>
          <a:prstGeom prst="roundRect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6363" y="6206608"/>
            <a:ext cx="2691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pact.ecoshed.org</a:t>
            </a:r>
            <a:endParaRPr lang="en-US" sz="2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7847" y="148226"/>
            <a:ext cx="11568988" cy="12209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accent1"/>
                </a:solidFill>
                <a:latin typeface="+mn-lt"/>
              </a:rPr>
              <a:t>Forest Bird Conservation at</a:t>
            </a:r>
          </a:p>
          <a:p>
            <a:r>
              <a:rPr lang="en-US" sz="4800" dirty="0" smtClean="0">
                <a:solidFill>
                  <a:schemeClr val="accent1"/>
                </a:solidFill>
                <a:latin typeface="+mn-lt"/>
              </a:rPr>
              <a:t>Mass Audubon</a:t>
            </a:r>
            <a:endParaRPr lang="en-US" sz="48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377847" y="1486083"/>
            <a:ext cx="9983233" cy="175475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The role of sanctuaries and private lands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5717867"/>
            <a:ext cx="12192000" cy="11432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31" y="5540655"/>
            <a:ext cx="4061034" cy="1374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8654" y="5784236"/>
            <a:ext cx="4421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Jeff </a:t>
            </a:r>
            <a:r>
              <a:rPr lang="en-US" sz="2400" dirty="0" smtClean="0">
                <a:solidFill>
                  <a:schemeClr val="bg1"/>
                </a:solidFill>
              </a:rPr>
              <a:t>Ritterson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jritterson@massaudubon.org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281646" y="1788487"/>
            <a:ext cx="3079434" cy="3510113"/>
            <a:chOff x="2827818" y="2119148"/>
            <a:chExt cx="3079434" cy="351011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r="5527"/>
            <a:stretch/>
          </p:blipFill>
          <p:spPr>
            <a:xfrm>
              <a:off x="2827818" y="2119148"/>
              <a:ext cx="2039757" cy="190294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3568" y="3651705"/>
              <a:ext cx="1883684" cy="1977556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2856546" y="3842876"/>
              <a:ext cx="1085850" cy="2192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825" dirty="0"/>
                <a:t>© Rodney Campbell</a:t>
              </a:r>
            </a:p>
          </p:txBody>
        </p:sp>
      </p:grpSp>
      <p:pic>
        <p:nvPicPr>
          <p:cNvPr id="15" name="Picture 14" descr="G:\GISdata\MAS_data\Land Protection\2012 LP Update\Plans\maps_pdfs_jpgs\Whetstone Wood Priorities ortho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1778" y="2886150"/>
            <a:ext cx="3915937" cy="256802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088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bg2"/>
                </a:solidFill>
                <a:latin typeface="+mn-lt"/>
              </a:rPr>
              <a:t>Land protection plan</a:t>
            </a:r>
            <a:endParaRPr lang="en-US" sz="54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946" y="1246892"/>
            <a:ext cx="35810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2000" dirty="0" smtClean="0"/>
              <a:t>Whetstone Wood Sanctuary</a:t>
            </a:r>
          </a:p>
          <a:p>
            <a:pPr lvl="0" fontAlgn="base"/>
            <a:r>
              <a:rPr lang="en-US" sz="1600" dirty="0" smtClean="0"/>
              <a:t>2592 acres</a:t>
            </a:r>
            <a:endParaRPr lang="en-US" sz="1600" dirty="0"/>
          </a:p>
          <a:p>
            <a:pPr fontAlgn="base"/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 descr="G:\GISdata\MAS_data\Land Protection\2012 LP Update\Plans\maps_pdfs_jpgs\Whetstone Wood Priorities ortho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809" y="1165704"/>
            <a:ext cx="8287427" cy="569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0" y="4704874"/>
            <a:ext cx="2712720" cy="2153125"/>
            <a:chOff x="6143625" y="793750"/>
            <a:chExt cx="2327275" cy="1931988"/>
          </a:xfrm>
        </p:grpSpPr>
        <p:pic>
          <p:nvPicPr>
            <p:cNvPr id="7" name="Picture 2" descr="N:\Temp\Locator Map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3625" y="793750"/>
              <a:ext cx="2327275" cy="193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5-Point Star 7"/>
            <p:cNvSpPr/>
            <p:nvPr/>
          </p:nvSpPr>
          <p:spPr>
            <a:xfrm>
              <a:off x="6933635" y="1142581"/>
              <a:ext cx="304851" cy="262582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2613699"/>
            <a:ext cx="37090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BioMap2</a:t>
            </a:r>
          </a:p>
          <a:p>
            <a:endParaRPr lang="en-US" dirty="0" smtClean="0"/>
          </a:p>
          <a:p>
            <a:r>
              <a:rPr lang="en-US" dirty="0" smtClean="0"/>
              <a:t>Conservation Assessment and</a:t>
            </a:r>
          </a:p>
          <a:p>
            <a:r>
              <a:rPr lang="en-US" dirty="0" smtClean="0"/>
              <a:t>Prioritization System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Nat Heritage and Endangered Species</a:t>
            </a:r>
          </a:p>
        </p:txBody>
      </p:sp>
    </p:spTree>
    <p:extLst>
      <p:ext uri="{BB962C8B-B14F-4D97-AF65-F5344CB8AC3E}">
        <p14:creationId xmlns:p14="http://schemas.microsoft.com/office/powerpoint/2010/main" val="30997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7"/>
          <p:cNvSpPr>
            <a:spLocks noChangeArrowheads="1"/>
          </p:cNvSpPr>
          <p:nvPr/>
        </p:nvSpPr>
        <p:spPr bwMode="auto">
          <a:xfrm>
            <a:off x="3867150" y="810834"/>
            <a:ext cx="4229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Whetstone Wood Wildlife Sanctuary</a:t>
            </a:r>
            <a:endParaRPr lang="en-US" alt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369944" y="79513"/>
            <a:ext cx="9223512" cy="6257983"/>
            <a:chOff x="3138269" y="1313261"/>
            <a:chExt cx="5876778" cy="4197698"/>
          </a:xfrm>
        </p:grpSpPr>
        <p:pic>
          <p:nvPicPr>
            <p:cNvPr id="2050" name="Picture 1" descr="whetstone slid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24" t="11176" r="7225" b="8997"/>
            <a:stretch>
              <a:fillRect/>
            </a:stretch>
          </p:blipFill>
          <p:spPr bwMode="auto">
            <a:xfrm>
              <a:off x="3138269" y="1313261"/>
              <a:ext cx="5876778" cy="41976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" name="TextBox 9"/>
            <p:cNvSpPr txBox="1">
              <a:spLocks noChangeArrowheads="1"/>
            </p:cNvSpPr>
            <p:nvPr/>
          </p:nvSpPr>
          <p:spPr bwMode="auto">
            <a:xfrm>
              <a:off x="6896100" y="4229103"/>
              <a:ext cx="12001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500">
                  <a:solidFill>
                    <a:srgbClr val="FFFFFF"/>
                  </a:solidFill>
                </a:rPr>
                <a:t> </a:t>
              </a:r>
              <a:r>
                <a:rPr lang="en-US" altLang="en-US" sz="1050">
                  <a:solidFill>
                    <a:srgbClr val="FFFFFF"/>
                  </a:solidFill>
                  <a:latin typeface="Gill Sans MT,Bold"/>
                </a:rPr>
                <a:t>Quabbin Watershed 50,000 Acres</a:t>
              </a:r>
            </a:p>
          </p:txBody>
        </p:sp>
        <p:sp>
          <p:nvSpPr>
            <p:cNvPr id="2056" name="TextBox 10"/>
            <p:cNvSpPr txBox="1">
              <a:spLocks noChangeArrowheads="1"/>
            </p:cNvSpPr>
            <p:nvPr/>
          </p:nvSpPr>
          <p:spPr bwMode="auto">
            <a:xfrm>
              <a:off x="5410200" y="5143502"/>
              <a:ext cx="80010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050">
                  <a:solidFill>
                    <a:srgbClr val="FFFFFF"/>
                  </a:solidFill>
                  <a:latin typeface="Gill Sans MT,Bold"/>
                </a:rPr>
                <a:t>Quabbin</a:t>
              </a:r>
            </a:p>
          </p:txBody>
        </p:sp>
        <p:sp>
          <p:nvSpPr>
            <p:cNvPr id="2057" name="TextBox 11"/>
            <p:cNvSpPr txBox="1">
              <a:spLocks noChangeArrowheads="1"/>
            </p:cNvSpPr>
            <p:nvPr/>
          </p:nvSpPr>
          <p:spPr bwMode="auto">
            <a:xfrm>
              <a:off x="4381500" y="1636053"/>
              <a:ext cx="18288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050" dirty="0">
                  <a:solidFill>
                    <a:srgbClr val="FFFFFF"/>
                  </a:solidFill>
                  <a:latin typeface="Gill Sans MT,Bold"/>
                </a:rPr>
                <a:t>Wendell and Orange State Forests 15,000 Acres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243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7914" y="6494841"/>
            <a:ext cx="54559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 dirty="0">
                <a:latin typeface="Gill Sans MT" panose="020B0502020104020203" pitchFamily="34" charset="0"/>
              </a:rPr>
              <a:t>Connects Nearly 75,000 acres of Protected Lands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383935" y="79514"/>
            <a:ext cx="9163877" cy="6325875"/>
            <a:chOff x="3068253" y="1288336"/>
            <a:chExt cx="6055499" cy="4255216"/>
          </a:xfrm>
        </p:grpSpPr>
        <p:pic>
          <p:nvPicPr>
            <p:cNvPr id="3" name="Picture 2" descr="WhetstoneAnimated2e.jpg"/>
            <p:cNvPicPr>
              <a:picLocks noChangeAspect="1"/>
            </p:cNvPicPr>
            <p:nvPr/>
          </p:nvPicPr>
          <p:blipFill>
            <a:blip r:embed="rId3"/>
            <a:srcRect l="4840" t="9677" r="5612" b="6452"/>
            <a:stretch>
              <a:fillRect/>
            </a:stretch>
          </p:blipFill>
          <p:spPr>
            <a:xfrm>
              <a:off x="3068253" y="1288336"/>
              <a:ext cx="6055499" cy="4255216"/>
            </a:xfrm>
            <a:prstGeom prst="rect">
              <a:avLst/>
            </a:prstGeom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6096002" y="3403321"/>
              <a:ext cx="816367" cy="712526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385584" y="3517107"/>
              <a:ext cx="481819" cy="1539350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121814" y="2015728"/>
              <a:ext cx="745588" cy="903686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965874" y="2482069"/>
              <a:ext cx="263771" cy="527538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82" name="TextBox 9"/>
            <p:cNvSpPr txBox="1">
              <a:spLocks noChangeArrowheads="1"/>
            </p:cNvSpPr>
            <p:nvPr/>
          </p:nvSpPr>
          <p:spPr bwMode="auto">
            <a:xfrm>
              <a:off x="4471181" y="1623505"/>
              <a:ext cx="18288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050" dirty="0">
                  <a:solidFill>
                    <a:srgbClr val="FFFFFF"/>
                  </a:solidFill>
                  <a:latin typeface="Gill Sans MT,Bold"/>
                </a:rPr>
                <a:t>Wendell and Orange State Forests 15,000 Acres</a:t>
              </a:r>
            </a:p>
          </p:txBody>
        </p:sp>
        <p:sp>
          <p:nvSpPr>
            <p:cNvPr id="3083" name="TextBox 12"/>
            <p:cNvSpPr txBox="1">
              <a:spLocks noChangeArrowheads="1"/>
            </p:cNvSpPr>
            <p:nvPr/>
          </p:nvSpPr>
          <p:spPr bwMode="auto">
            <a:xfrm>
              <a:off x="6722453" y="4820855"/>
              <a:ext cx="12001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500" dirty="0">
                  <a:solidFill>
                    <a:srgbClr val="FFFFFF"/>
                  </a:solidFill>
                </a:rPr>
                <a:t> </a:t>
              </a:r>
              <a:r>
                <a:rPr lang="en-US" altLang="en-US" sz="1050" dirty="0" err="1">
                  <a:solidFill>
                    <a:srgbClr val="FFFFFF"/>
                  </a:solidFill>
                  <a:latin typeface="Gill Sans MT,Bold"/>
                </a:rPr>
                <a:t>Quabbin</a:t>
              </a:r>
              <a:r>
                <a:rPr lang="en-US" altLang="en-US" sz="1050" dirty="0">
                  <a:solidFill>
                    <a:srgbClr val="FFFFFF"/>
                  </a:solidFill>
                  <a:latin typeface="Gill Sans MT,Bold"/>
                </a:rPr>
                <a:t> Watershed 50,000 Acres</a:t>
              </a:r>
            </a:p>
          </p:txBody>
        </p:sp>
        <p:sp>
          <p:nvSpPr>
            <p:cNvPr id="3084" name="TextBox 13"/>
            <p:cNvSpPr txBox="1">
              <a:spLocks noChangeArrowheads="1"/>
            </p:cNvSpPr>
            <p:nvPr/>
          </p:nvSpPr>
          <p:spPr bwMode="auto">
            <a:xfrm>
              <a:off x="5295899" y="5143502"/>
              <a:ext cx="80010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050">
                  <a:solidFill>
                    <a:srgbClr val="FFFFFF"/>
                  </a:solidFill>
                  <a:latin typeface="Gill Sans MT,Bold"/>
                </a:rPr>
                <a:t>Quabbin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305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42547" y="636105"/>
            <a:ext cx="9098948" cy="5713302"/>
            <a:chOff x="1555360" y="685800"/>
            <a:chExt cx="9098948" cy="5713302"/>
          </a:xfrm>
        </p:grpSpPr>
        <p:sp>
          <p:nvSpPr>
            <p:cNvPr id="5" name="TextBox 4"/>
            <p:cNvSpPr txBox="1"/>
            <p:nvPr/>
          </p:nvSpPr>
          <p:spPr>
            <a:xfrm>
              <a:off x="2095902" y="1371600"/>
              <a:ext cx="34666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City of Attleboro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(population 44,000)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86600" y="3581400"/>
              <a:ext cx="2209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Attleboro Springs Wildlife Sanctuary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43800" y="5181600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</a:rPr>
                <a:t>Oak Knoll</a:t>
              </a:r>
            </a:p>
            <a:p>
              <a:r>
                <a:rPr lang="en-US" sz="2000" dirty="0">
                  <a:solidFill>
                    <a:schemeClr val="bg1"/>
                  </a:solidFill>
                </a:rPr>
                <a:t>Wildlife Sanctuary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819400" y="1981201"/>
              <a:ext cx="3048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City of Attleboro</a:t>
              </a:r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1555360" y="685800"/>
              <a:ext cx="9098948" cy="5713302"/>
              <a:chOff x="300" y="542"/>
              <a:chExt cx="5160" cy="3240"/>
            </a:xfrm>
          </p:grpSpPr>
          <p:sp>
            <p:nvSpPr>
              <p:cNvPr id="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300" y="542"/>
                <a:ext cx="5160" cy="3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0" name="Group 205"/>
              <p:cNvGrpSpPr>
                <a:grpSpLocks/>
              </p:cNvGrpSpPr>
              <p:nvPr/>
            </p:nvGrpSpPr>
            <p:grpSpPr bwMode="auto">
              <a:xfrm>
                <a:off x="300" y="542"/>
                <a:ext cx="5160" cy="3240"/>
                <a:chOff x="300" y="542"/>
                <a:chExt cx="5160" cy="3240"/>
              </a:xfrm>
            </p:grpSpPr>
            <p:pic>
              <p:nvPicPr>
                <p:cNvPr id="2053" name="Picture 5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" y="542"/>
                  <a:ext cx="5160" cy="3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4" name="Picture 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" y="917"/>
                  <a:ext cx="5160" cy="3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5" name="Picture 7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" y="1291"/>
                  <a:ext cx="5160" cy="3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6" name="Picture 8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" y="1666"/>
                  <a:ext cx="5160" cy="3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7" name="Picture 9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" y="2041"/>
                  <a:ext cx="5160" cy="3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8" name="Picture 10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" y="2416"/>
                  <a:ext cx="5160" cy="3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9" name="Picture 11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" y="2790"/>
                  <a:ext cx="5160" cy="3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60" name="Picture 12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" y="3165"/>
                  <a:ext cx="5160" cy="3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61" name="Picture 13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" y="3540"/>
                  <a:ext cx="5160" cy="2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3" name="Freeform 21"/>
                <p:cNvSpPr>
                  <a:spLocks/>
                </p:cNvSpPr>
                <p:nvPr/>
              </p:nvSpPr>
              <p:spPr bwMode="auto">
                <a:xfrm>
                  <a:off x="4358" y="2794"/>
                  <a:ext cx="102" cy="127"/>
                </a:xfrm>
                <a:custGeom>
                  <a:avLst/>
                  <a:gdLst>
                    <a:gd name="T0" fmla="*/ 102 w 102"/>
                    <a:gd name="T1" fmla="*/ 18 h 127"/>
                    <a:gd name="T2" fmla="*/ 61 w 102"/>
                    <a:gd name="T3" fmla="*/ 27 h 127"/>
                    <a:gd name="T4" fmla="*/ 65 w 102"/>
                    <a:gd name="T5" fmla="*/ 35 h 127"/>
                    <a:gd name="T6" fmla="*/ 69 w 102"/>
                    <a:gd name="T7" fmla="*/ 48 h 127"/>
                    <a:gd name="T8" fmla="*/ 67 w 102"/>
                    <a:gd name="T9" fmla="*/ 48 h 127"/>
                    <a:gd name="T10" fmla="*/ 61 w 102"/>
                    <a:gd name="T11" fmla="*/ 73 h 127"/>
                    <a:gd name="T12" fmla="*/ 52 w 102"/>
                    <a:gd name="T13" fmla="*/ 89 h 127"/>
                    <a:gd name="T14" fmla="*/ 42 w 102"/>
                    <a:gd name="T15" fmla="*/ 108 h 127"/>
                    <a:gd name="T16" fmla="*/ 40 w 102"/>
                    <a:gd name="T17" fmla="*/ 112 h 127"/>
                    <a:gd name="T18" fmla="*/ 38 w 102"/>
                    <a:gd name="T19" fmla="*/ 116 h 127"/>
                    <a:gd name="T20" fmla="*/ 33 w 102"/>
                    <a:gd name="T21" fmla="*/ 127 h 127"/>
                    <a:gd name="T22" fmla="*/ 29 w 102"/>
                    <a:gd name="T23" fmla="*/ 125 h 127"/>
                    <a:gd name="T24" fmla="*/ 8 w 102"/>
                    <a:gd name="T25" fmla="*/ 81 h 127"/>
                    <a:gd name="T26" fmla="*/ 0 w 102"/>
                    <a:gd name="T27" fmla="*/ 73 h 127"/>
                    <a:gd name="T28" fmla="*/ 0 w 102"/>
                    <a:gd name="T29" fmla="*/ 73 h 127"/>
                    <a:gd name="T30" fmla="*/ 6 w 102"/>
                    <a:gd name="T31" fmla="*/ 66 h 127"/>
                    <a:gd name="T32" fmla="*/ 58 w 102"/>
                    <a:gd name="T33" fmla="*/ 8 h 127"/>
                    <a:gd name="T34" fmla="*/ 94 w 102"/>
                    <a:gd name="T35" fmla="*/ 0 h 127"/>
                    <a:gd name="T36" fmla="*/ 96 w 102"/>
                    <a:gd name="T37" fmla="*/ 2 h 127"/>
                    <a:gd name="T38" fmla="*/ 102 w 102"/>
                    <a:gd name="T39" fmla="*/ 18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02" h="127">
                      <a:moveTo>
                        <a:pt x="102" y="18"/>
                      </a:moveTo>
                      <a:lnTo>
                        <a:pt x="61" y="27"/>
                      </a:lnTo>
                      <a:lnTo>
                        <a:pt x="65" y="35"/>
                      </a:lnTo>
                      <a:lnTo>
                        <a:pt x="69" y="48"/>
                      </a:lnTo>
                      <a:lnTo>
                        <a:pt x="67" y="48"/>
                      </a:lnTo>
                      <a:lnTo>
                        <a:pt x="61" y="73"/>
                      </a:lnTo>
                      <a:lnTo>
                        <a:pt x="52" y="89"/>
                      </a:lnTo>
                      <a:lnTo>
                        <a:pt x="42" y="108"/>
                      </a:lnTo>
                      <a:lnTo>
                        <a:pt x="40" y="112"/>
                      </a:lnTo>
                      <a:lnTo>
                        <a:pt x="38" y="116"/>
                      </a:lnTo>
                      <a:lnTo>
                        <a:pt x="33" y="127"/>
                      </a:lnTo>
                      <a:lnTo>
                        <a:pt x="29" y="125"/>
                      </a:lnTo>
                      <a:lnTo>
                        <a:pt x="8" y="81"/>
                      </a:lnTo>
                      <a:lnTo>
                        <a:pt x="0" y="73"/>
                      </a:lnTo>
                      <a:lnTo>
                        <a:pt x="0" y="73"/>
                      </a:lnTo>
                      <a:lnTo>
                        <a:pt x="6" y="66"/>
                      </a:lnTo>
                      <a:lnTo>
                        <a:pt x="58" y="8"/>
                      </a:lnTo>
                      <a:lnTo>
                        <a:pt x="94" y="0"/>
                      </a:lnTo>
                      <a:lnTo>
                        <a:pt x="96" y="2"/>
                      </a:lnTo>
                      <a:lnTo>
                        <a:pt x="102" y="18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6E6E6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Freeform 22"/>
                <p:cNvSpPr>
                  <a:spLocks/>
                </p:cNvSpPr>
                <p:nvPr/>
              </p:nvSpPr>
              <p:spPr bwMode="auto">
                <a:xfrm>
                  <a:off x="4155" y="3011"/>
                  <a:ext cx="167" cy="48"/>
                </a:xfrm>
                <a:custGeom>
                  <a:avLst/>
                  <a:gdLst>
                    <a:gd name="T0" fmla="*/ 167 w 167"/>
                    <a:gd name="T1" fmla="*/ 35 h 48"/>
                    <a:gd name="T2" fmla="*/ 159 w 167"/>
                    <a:gd name="T3" fmla="*/ 37 h 48"/>
                    <a:gd name="T4" fmla="*/ 30 w 167"/>
                    <a:gd name="T5" fmla="*/ 48 h 48"/>
                    <a:gd name="T6" fmla="*/ 26 w 167"/>
                    <a:gd name="T7" fmla="*/ 41 h 48"/>
                    <a:gd name="T8" fmla="*/ 11 w 167"/>
                    <a:gd name="T9" fmla="*/ 45 h 48"/>
                    <a:gd name="T10" fmla="*/ 5 w 167"/>
                    <a:gd name="T11" fmla="*/ 29 h 48"/>
                    <a:gd name="T12" fmla="*/ 0 w 167"/>
                    <a:gd name="T13" fmla="*/ 14 h 48"/>
                    <a:gd name="T14" fmla="*/ 48 w 167"/>
                    <a:gd name="T15" fmla="*/ 10 h 48"/>
                    <a:gd name="T16" fmla="*/ 161 w 167"/>
                    <a:gd name="T17" fmla="*/ 0 h 48"/>
                    <a:gd name="T18" fmla="*/ 167 w 167"/>
                    <a:gd name="T19" fmla="*/ 35 h 48"/>
                    <a:gd name="T20" fmla="*/ 167 w 167"/>
                    <a:gd name="T21" fmla="*/ 35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7" h="48">
                      <a:moveTo>
                        <a:pt x="167" y="35"/>
                      </a:moveTo>
                      <a:lnTo>
                        <a:pt x="159" y="37"/>
                      </a:lnTo>
                      <a:lnTo>
                        <a:pt x="30" y="48"/>
                      </a:lnTo>
                      <a:lnTo>
                        <a:pt x="26" y="41"/>
                      </a:lnTo>
                      <a:lnTo>
                        <a:pt x="11" y="45"/>
                      </a:lnTo>
                      <a:lnTo>
                        <a:pt x="5" y="29"/>
                      </a:lnTo>
                      <a:lnTo>
                        <a:pt x="0" y="14"/>
                      </a:lnTo>
                      <a:lnTo>
                        <a:pt x="48" y="10"/>
                      </a:lnTo>
                      <a:lnTo>
                        <a:pt x="161" y="0"/>
                      </a:lnTo>
                      <a:lnTo>
                        <a:pt x="167" y="35"/>
                      </a:lnTo>
                      <a:lnTo>
                        <a:pt x="167" y="35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6E6E6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23"/>
                <p:cNvSpPr>
                  <a:spLocks/>
                </p:cNvSpPr>
                <p:nvPr/>
              </p:nvSpPr>
              <p:spPr bwMode="auto">
                <a:xfrm>
                  <a:off x="4304" y="2867"/>
                  <a:ext cx="175" cy="179"/>
                </a:xfrm>
                <a:custGeom>
                  <a:avLst/>
                  <a:gdLst>
                    <a:gd name="T0" fmla="*/ 92 w 175"/>
                    <a:gd name="T1" fmla="*/ 43 h 179"/>
                    <a:gd name="T2" fmla="*/ 112 w 175"/>
                    <a:gd name="T3" fmla="*/ 50 h 179"/>
                    <a:gd name="T4" fmla="*/ 117 w 175"/>
                    <a:gd name="T5" fmla="*/ 75 h 179"/>
                    <a:gd name="T6" fmla="*/ 144 w 175"/>
                    <a:gd name="T7" fmla="*/ 75 h 179"/>
                    <a:gd name="T8" fmla="*/ 144 w 175"/>
                    <a:gd name="T9" fmla="*/ 83 h 179"/>
                    <a:gd name="T10" fmla="*/ 150 w 175"/>
                    <a:gd name="T11" fmla="*/ 83 h 179"/>
                    <a:gd name="T12" fmla="*/ 150 w 175"/>
                    <a:gd name="T13" fmla="*/ 98 h 179"/>
                    <a:gd name="T14" fmla="*/ 154 w 175"/>
                    <a:gd name="T15" fmla="*/ 98 h 179"/>
                    <a:gd name="T16" fmla="*/ 154 w 175"/>
                    <a:gd name="T17" fmla="*/ 108 h 179"/>
                    <a:gd name="T18" fmla="*/ 173 w 175"/>
                    <a:gd name="T19" fmla="*/ 108 h 179"/>
                    <a:gd name="T20" fmla="*/ 175 w 175"/>
                    <a:gd name="T21" fmla="*/ 114 h 179"/>
                    <a:gd name="T22" fmla="*/ 175 w 175"/>
                    <a:gd name="T23" fmla="*/ 116 h 179"/>
                    <a:gd name="T24" fmla="*/ 152 w 175"/>
                    <a:gd name="T25" fmla="*/ 116 h 179"/>
                    <a:gd name="T26" fmla="*/ 152 w 175"/>
                    <a:gd name="T27" fmla="*/ 131 h 179"/>
                    <a:gd name="T28" fmla="*/ 18 w 175"/>
                    <a:gd name="T29" fmla="*/ 179 h 179"/>
                    <a:gd name="T30" fmla="*/ 18 w 175"/>
                    <a:gd name="T31" fmla="*/ 179 h 179"/>
                    <a:gd name="T32" fmla="*/ 12 w 175"/>
                    <a:gd name="T33" fmla="*/ 144 h 179"/>
                    <a:gd name="T34" fmla="*/ 2 w 175"/>
                    <a:gd name="T35" fmla="*/ 85 h 179"/>
                    <a:gd name="T36" fmla="*/ 0 w 175"/>
                    <a:gd name="T37" fmla="*/ 68 h 179"/>
                    <a:gd name="T38" fmla="*/ 54 w 175"/>
                    <a:gd name="T39" fmla="*/ 0 h 179"/>
                    <a:gd name="T40" fmla="*/ 62 w 175"/>
                    <a:gd name="T41" fmla="*/ 8 h 179"/>
                    <a:gd name="T42" fmla="*/ 83 w 175"/>
                    <a:gd name="T43" fmla="*/ 52 h 179"/>
                    <a:gd name="T44" fmla="*/ 87 w 175"/>
                    <a:gd name="T45" fmla="*/ 54 h 179"/>
                    <a:gd name="T46" fmla="*/ 92 w 175"/>
                    <a:gd name="T47" fmla="*/ 43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75" h="179">
                      <a:moveTo>
                        <a:pt x="92" y="43"/>
                      </a:moveTo>
                      <a:lnTo>
                        <a:pt x="112" y="50"/>
                      </a:lnTo>
                      <a:lnTo>
                        <a:pt x="117" y="75"/>
                      </a:lnTo>
                      <a:lnTo>
                        <a:pt x="144" y="75"/>
                      </a:lnTo>
                      <a:lnTo>
                        <a:pt x="144" y="83"/>
                      </a:lnTo>
                      <a:lnTo>
                        <a:pt x="150" y="83"/>
                      </a:lnTo>
                      <a:lnTo>
                        <a:pt x="150" y="98"/>
                      </a:lnTo>
                      <a:lnTo>
                        <a:pt x="154" y="98"/>
                      </a:lnTo>
                      <a:lnTo>
                        <a:pt x="154" y="108"/>
                      </a:lnTo>
                      <a:lnTo>
                        <a:pt x="173" y="108"/>
                      </a:lnTo>
                      <a:lnTo>
                        <a:pt x="175" y="114"/>
                      </a:lnTo>
                      <a:lnTo>
                        <a:pt x="175" y="116"/>
                      </a:lnTo>
                      <a:lnTo>
                        <a:pt x="152" y="116"/>
                      </a:lnTo>
                      <a:lnTo>
                        <a:pt x="152" y="131"/>
                      </a:lnTo>
                      <a:lnTo>
                        <a:pt x="18" y="179"/>
                      </a:lnTo>
                      <a:lnTo>
                        <a:pt x="18" y="179"/>
                      </a:lnTo>
                      <a:lnTo>
                        <a:pt x="12" y="144"/>
                      </a:lnTo>
                      <a:lnTo>
                        <a:pt x="2" y="85"/>
                      </a:lnTo>
                      <a:lnTo>
                        <a:pt x="0" y="68"/>
                      </a:lnTo>
                      <a:lnTo>
                        <a:pt x="54" y="0"/>
                      </a:lnTo>
                      <a:lnTo>
                        <a:pt x="62" y="8"/>
                      </a:lnTo>
                      <a:lnTo>
                        <a:pt x="83" y="52"/>
                      </a:lnTo>
                      <a:lnTo>
                        <a:pt x="87" y="54"/>
                      </a:lnTo>
                      <a:lnTo>
                        <a:pt x="92" y="43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6E6E6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24"/>
                <p:cNvSpPr>
                  <a:spLocks/>
                </p:cNvSpPr>
                <p:nvPr/>
              </p:nvSpPr>
              <p:spPr bwMode="auto">
                <a:xfrm>
                  <a:off x="4185" y="3046"/>
                  <a:ext cx="148" cy="98"/>
                </a:xfrm>
                <a:custGeom>
                  <a:avLst/>
                  <a:gdLst>
                    <a:gd name="T0" fmla="*/ 37 w 148"/>
                    <a:gd name="T1" fmla="*/ 98 h 98"/>
                    <a:gd name="T2" fmla="*/ 0 w 148"/>
                    <a:gd name="T3" fmla="*/ 13 h 98"/>
                    <a:gd name="T4" fmla="*/ 129 w 148"/>
                    <a:gd name="T5" fmla="*/ 2 h 98"/>
                    <a:gd name="T6" fmla="*/ 137 w 148"/>
                    <a:gd name="T7" fmla="*/ 0 h 98"/>
                    <a:gd name="T8" fmla="*/ 148 w 148"/>
                    <a:gd name="T9" fmla="*/ 31 h 98"/>
                    <a:gd name="T10" fmla="*/ 102 w 148"/>
                    <a:gd name="T11" fmla="*/ 46 h 98"/>
                    <a:gd name="T12" fmla="*/ 98 w 148"/>
                    <a:gd name="T13" fmla="*/ 36 h 98"/>
                    <a:gd name="T14" fmla="*/ 50 w 148"/>
                    <a:gd name="T15" fmla="*/ 50 h 98"/>
                    <a:gd name="T16" fmla="*/ 37 w 148"/>
                    <a:gd name="T17" fmla="*/ 98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8" h="98">
                      <a:moveTo>
                        <a:pt x="37" y="98"/>
                      </a:moveTo>
                      <a:lnTo>
                        <a:pt x="0" y="13"/>
                      </a:lnTo>
                      <a:lnTo>
                        <a:pt x="129" y="2"/>
                      </a:lnTo>
                      <a:lnTo>
                        <a:pt x="137" y="0"/>
                      </a:lnTo>
                      <a:lnTo>
                        <a:pt x="148" y="31"/>
                      </a:lnTo>
                      <a:lnTo>
                        <a:pt x="102" y="46"/>
                      </a:lnTo>
                      <a:lnTo>
                        <a:pt x="98" y="36"/>
                      </a:lnTo>
                      <a:lnTo>
                        <a:pt x="50" y="50"/>
                      </a:lnTo>
                      <a:lnTo>
                        <a:pt x="37" y="98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6E6E6E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Freeform 25"/>
                <p:cNvSpPr>
                  <a:spLocks/>
                </p:cNvSpPr>
                <p:nvPr/>
              </p:nvSpPr>
              <p:spPr bwMode="auto">
                <a:xfrm>
                  <a:off x="2880" y="3701"/>
                  <a:ext cx="36" cy="48"/>
                </a:xfrm>
                <a:custGeom>
                  <a:avLst/>
                  <a:gdLst>
                    <a:gd name="T0" fmla="*/ 31 w 36"/>
                    <a:gd name="T1" fmla="*/ 0 h 48"/>
                    <a:gd name="T2" fmla="*/ 31 w 36"/>
                    <a:gd name="T3" fmla="*/ 27 h 48"/>
                    <a:gd name="T4" fmla="*/ 31 w 36"/>
                    <a:gd name="T5" fmla="*/ 35 h 48"/>
                    <a:gd name="T6" fmla="*/ 29 w 36"/>
                    <a:gd name="T7" fmla="*/ 39 h 48"/>
                    <a:gd name="T8" fmla="*/ 25 w 36"/>
                    <a:gd name="T9" fmla="*/ 41 h 48"/>
                    <a:gd name="T10" fmla="*/ 19 w 36"/>
                    <a:gd name="T11" fmla="*/ 43 h 48"/>
                    <a:gd name="T12" fmla="*/ 11 w 36"/>
                    <a:gd name="T13" fmla="*/ 41 h 48"/>
                    <a:gd name="T14" fmla="*/ 8 w 36"/>
                    <a:gd name="T15" fmla="*/ 35 h 48"/>
                    <a:gd name="T16" fmla="*/ 8 w 36"/>
                    <a:gd name="T17" fmla="*/ 33 h 48"/>
                    <a:gd name="T18" fmla="*/ 6 w 36"/>
                    <a:gd name="T19" fmla="*/ 27 h 48"/>
                    <a:gd name="T20" fmla="*/ 6 w 36"/>
                    <a:gd name="T21" fmla="*/ 0 h 48"/>
                    <a:gd name="T22" fmla="*/ 0 w 36"/>
                    <a:gd name="T23" fmla="*/ 0 h 48"/>
                    <a:gd name="T24" fmla="*/ 0 w 36"/>
                    <a:gd name="T25" fmla="*/ 27 h 48"/>
                    <a:gd name="T26" fmla="*/ 2 w 36"/>
                    <a:gd name="T27" fmla="*/ 33 h 48"/>
                    <a:gd name="T28" fmla="*/ 2 w 36"/>
                    <a:gd name="T29" fmla="*/ 39 h 48"/>
                    <a:gd name="T30" fmla="*/ 6 w 36"/>
                    <a:gd name="T31" fmla="*/ 43 h 48"/>
                    <a:gd name="T32" fmla="*/ 8 w 36"/>
                    <a:gd name="T33" fmla="*/ 44 h 48"/>
                    <a:gd name="T34" fmla="*/ 13 w 36"/>
                    <a:gd name="T35" fmla="*/ 46 h 48"/>
                    <a:gd name="T36" fmla="*/ 19 w 36"/>
                    <a:gd name="T37" fmla="*/ 48 h 48"/>
                    <a:gd name="T38" fmla="*/ 25 w 36"/>
                    <a:gd name="T39" fmla="*/ 46 h 48"/>
                    <a:gd name="T40" fmla="*/ 31 w 36"/>
                    <a:gd name="T41" fmla="*/ 44 h 48"/>
                    <a:gd name="T42" fmla="*/ 33 w 36"/>
                    <a:gd name="T43" fmla="*/ 43 h 48"/>
                    <a:gd name="T44" fmla="*/ 36 w 36"/>
                    <a:gd name="T45" fmla="*/ 39 h 48"/>
                    <a:gd name="T46" fmla="*/ 36 w 36"/>
                    <a:gd name="T47" fmla="*/ 33 h 48"/>
                    <a:gd name="T48" fmla="*/ 36 w 36"/>
                    <a:gd name="T49" fmla="*/ 27 h 48"/>
                    <a:gd name="T50" fmla="*/ 36 w 36"/>
                    <a:gd name="T51" fmla="*/ 0 h 48"/>
                    <a:gd name="T52" fmla="*/ 31 w 36"/>
                    <a:gd name="T5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6" h="48">
                      <a:moveTo>
                        <a:pt x="31" y="0"/>
                      </a:moveTo>
                      <a:lnTo>
                        <a:pt x="31" y="27"/>
                      </a:lnTo>
                      <a:lnTo>
                        <a:pt x="31" y="35"/>
                      </a:lnTo>
                      <a:lnTo>
                        <a:pt x="29" y="39"/>
                      </a:lnTo>
                      <a:lnTo>
                        <a:pt x="25" y="41"/>
                      </a:lnTo>
                      <a:lnTo>
                        <a:pt x="19" y="43"/>
                      </a:lnTo>
                      <a:lnTo>
                        <a:pt x="11" y="41"/>
                      </a:lnTo>
                      <a:lnTo>
                        <a:pt x="8" y="35"/>
                      </a:lnTo>
                      <a:lnTo>
                        <a:pt x="8" y="33"/>
                      </a:lnTo>
                      <a:lnTo>
                        <a:pt x="6" y="27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27"/>
                      </a:lnTo>
                      <a:lnTo>
                        <a:pt x="2" y="33"/>
                      </a:lnTo>
                      <a:lnTo>
                        <a:pt x="2" y="39"/>
                      </a:lnTo>
                      <a:lnTo>
                        <a:pt x="6" y="43"/>
                      </a:lnTo>
                      <a:lnTo>
                        <a:pt x="8" y="44"/>
                      </a:lnTo>
                      <a:lnTo>
                        <a:pt x="13" y="46"/>
                      </a:lnTo>
                      <a:lnTo>
                        <a:pt x="19" y="48"/>
                      </a:lnTo>
                      <a:lnTo>
                        <a:pt x="25" y="46"/>
                      </a:lnTo>
                      <a:lnTo>
                        <a:pt x="31" y="44"/>
                      </a:lnTo>
                      <a:lnTo>
                        <a:pt x="33" y="43"/>
                      </a:lnTo>
                      <a:lnTo>
                        <a:pt x="36" y="39"/>
                      </a:lnTo>
                      <a:lnTo>
                        <a:pt x="36" y="33"/>
                      </a:lnTo>
                      <a:lnTo>
                        <a:pt x="36" y="27"/>
                      </a:lnTo>
                      <a:lnTo>
                        <a:pt x="36" y="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Freeform 26"/>
                <p:cNvSpPr>
                  <a:spLocks/>
                </p:cNvSpPr>
                <p:nvPr/>
              </p:nvSpPr>
              <p:spPr bwMode="auto">
                <a:xfrm>
                  <a:off x="2924" y="3701"/>
                  <a:ext cx="37" cy="48"/>
                </a:xfrm>
                <a:custGeom>
                  <a:avLst/>
                  <a:gdLst>
                    <a:gd name="T0" fmla="*/ 0 w 37"/>
                    <a:gd name="T1" fmla="*/ 31 h 48"/>
                    <a:gd name="T2" fmla="*/ 2 w 37"/>
                    <a:gd name="T3" fmla="*/ 35 h 48"/>
                    <a:gd name="T4" fmla="*/ 4 w 37"/>
                    <a:gd name="T5" fmla="*/ 41 h 48"/>
                    <a:gd name="T6" fmla="*/ 6 w 37"/>
                    <a:gd name="T7" fmla="*/ 43 h 48"/>
                    <a:gd name="T8" fmla="*/ 10 w 37"/>
                    <a:gd name="T9" fmla="*/ 46 h 48"/>
                    <a:gd name="T10" fmla="*/ 14 w 37"/>
                    <a:gd name="T11" fmla="*/ 46 h 48"/>
                    <a:gd name="T12" fmla="*/ 19 w 37"/>
                    <a:gd name="T13" fmla="*/ 48 h 48"/>
                    <a:gd name="T14" fmla="*/ 25 w 37"/>
                    <a:gd name="T15" fmla="*/ 46 h 48"/>
                    <a:gd name="T16" fmla="*/ 29 w 37"/>
                    <a:gd name="T17" fmla="*/ 46 h 48"/>
                    <a:gd name="T18" fmla="*/ 33 w 37"/>
                    <a:gd name="T19" fmla="*/ 43 h 48"/>
                    <a:gd name="T20" fmla="*/ 35 w 37"/>
                    <a:gd name="T21" fmla="*/ 41 h 48"/>
                    <a:gd name="T22" fmla="*/ 37 w 37"/>
                    <a:gd name="T23" fmla="*/ 37 h 48"/>
                    <a:gd name="T24" fmla="*/ 37 w 37"/>
                    <a:gd name="T25" fmla="*/ 33 h 48"/>
                    <a:gd name="T26" fmla="*/ 35 w 37"/>
                    <a:gd name="T27" fmla="*/ 27 h 48"/>
                    <a:gd name="T28" fmla="*/ 33 w 37"/>
                    <a:gd name="T29" fmla="*/ 25 h 48"/>
                    <a:gd name="T30" fmla="*/ 29 w 37"/>
                    <a:gd name="T31" fmla="*/ 21 h 48"/>
                    <a:gd name="T32" fmla="*/ 25 w 37"/>
                    <a:gd name="T33" fmla="*/ 21 h 48"/>
                    <a:gd name="T34" fmla="*/ 19 w 37"/>
                    <a:gd name="T35" fmla="*/ 19 h 48"/>
                    <a:gd name="T36" fmla="*/ 14 w 37"/>
                    <a:gd name="T37" fmla="*/ 18 h 48"/>
                    <a:gd name="T38" fmla="*/ 10 w 37"/>
                    <a:gd name="T39" fmla="*/ 16 h 48"/>
                    <a:gd name="T40" fmla="*/ 8 w 37"/>
                    <a:gd name="T41" fmla="*/ 12 h 48"/>
                    <a:gd name="T42" fmla="*/ 10 w 37"/>
                    <a:gd name="T43" fmla="*/ 10 h 48"/>
                    <a:gd name="T44" fmla="*/ 12 w 37"/>
                    <a:gd name="T45" fmla="*/ 8 h 48"/>
                    <a:gd name="T46" fmla="*/ 14 w 37"/>
                    <a:gd name="T47" fmla="*/ 6 h 48"/>
                    <a:gd name="T48" fmla="*/ 19 w 37"/>
                    <a:gd name="T49" fmla="*/ 6 h 48"/>
                    <a:gd name="T50" fmla="*/ 23 w 37"/>
                    <a:gd name="T51" fmla="*/ 6 h 48"/>
                    <a:gd name="T52" fmla="*/ 27 w 37"/>
                    <a:gd name="T53" fmla="*/ 8 h 48"/>
                    <a:gd name="T54" fmla="*/ 29 w 37"/>
                    <a:gd name="T55" fmla="*/ 10 h 48"/>
                    <a:gd name="T56" fmla="*/ 29 w 37"/>
                    <a:gd name="T57" fmla="*/ 14 h 48"/>
                    <a:gd name="T58" fmla="*/ 35 w 37"/>
                    <a:gd name="T59" fmla="*/ 14 h 48"/>
                    <a:gd name="T60" fmla="*/ 35 w 37"/>
                    <a:gd name="T61" fmla="*/ 10 h 48"/>
                    <a:gd name="T62" fmla="*/ 33 w 37"/>
                    <a:gd name="T63" fmla="*/ 6 h 48"/>
                    <a:gd name="T64" fmla="*/ 31 w 37"/>
                    <a:gd name="T65" fmla="*/ 2 h 48"/>
                    <a:gd name="T66" fmla="*/ 27 w 37"/>
                    <a:gd name="T67" fmla="*/ 0 h 48"/>
                    <a:gd name="T68" fmla="*/ 19 w 37"/>
                    <a:gd name="T69" fmla="*/ 0 h 48"/>
                    <a:gd name="T70" fmla="*/ 10 w 37"/>
                    <a:gd name="T71" fmla="*/ 0 h 48"/>
                    <a:gd name="T72" fmla="*/ 4 w 37"/>
                    <a:gd name="T73" fmla="*/ 6 h 48"/>
                    <a:gd name="T74" fmla="*/ 4 w 37"/>
                    <a:gd name="T75" fmla="*/ 8 h 48"/>
                    <a:gd name="T76" fmla="*/ 2 w 37"/>
                    <a:gd name="T77" fmla="*/ 12 h 48"/>
                    <a:gd name="T78" fmla="*/ 4 w 37"/>
                    <a:gd name="T79" fmla="*/ 18 h 48"/>
                    <a:gd name="T80" fmla="*/ 10 w 37"/>
                    <a:gd name="T81" fmla="*/ 21 h 48"/>
                    <a:gd name="T82" fmla="*/ 14 w 37"/>
                    <a:gd name="T83" fmla="*/ 23 h 48"/>
                    <a:gd name="T84" fmla="*/ 17 w 37"/>
                    <a:gd name="T85" fmla="*/ 25 h 48"/>
                    <a:gd name="T86" fmla="*/ 23 w 37"/>
                    <a:gd name="T87" fmla="*/ 27 h 48"/>
                    <a:gd name="T88" fmla="*/ 25 w 37"/>
                    <a:gd name="T89" fmla="*/ 27 h 48"/>
                    <a:gd name="T90" fmla="*/ 29 w 37"/>
                    <a:gd name="T91" fmla="*/ 29 h 48"/>
                    <a:gd name="T92" fmla="*/ 29 w 37"/>
                    <a:gd name="T93" fmla="*/ 31 h 48"/>
                    <a:gd name="T94" fmla="*/ 31 w 37"/>
                    <a:gd name="T95" fmla="*/ 33 h 48"/>
                    <a:gd name="T96" fmla="*/ 29 w 37"/>
                    <a:gd name="T97" fmla="*/ 39 h 48"/>
                    <a:gd name="T98" fmla="*/ 25 w 37"/>
                    <a:gd name="T99" fmla="*/ 41 h 48"/>
                    <a:gd name="T100" fmla="*/ 19 w 37"/>
                    <a:gd name="T101" fmla="*/ 43 h 48"/>
                    <a:gd name="T102" fmla="*/ 14 w 37"/>
                    <a:gd name="T103" fmla="*/ 41 h 48"/>
                    <a:gd name="T104" fmla="*/ 8 w 37"/>
                    <a:gd name="T105" fmla="*/ 37 h 48"/>
                    <a:gd name="T106" fmla="*/ 6 w 37"/>
                    <a:gd name="T107" fmla="*/ 31 h 48"/>
                    <a:gd name="T108" fmla="*/ 0 w 37"/>
                    <a:gd name="T109" fmla="*/ 3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7" h="48">
                      <a:moveTo>
                        <a:pt x="0" y="31"/>
                      </a:moveTo>
                      <a:lnTo>
                        <a:pt x="2" y="35"/>
                      </a:lnTo>
                      <a:lnTo>
                        <a:pt x="4" y="41"/>
                      </a:lnTo>
                      <a:lnTo>
                        <a:pt x="6" y="43"/>
                      </a:lnTo>
                      <a:lnTo>
                        <a:pt x="10" y="46"/>
                      </a:lnTo>
                      <a:lnTo>
                        <a:pt x="14" y="46"/>
                      </a:lnTo>
                      <a:lnTo>
                        <a:pt x="19" y="48"/>
                      </a:lnTo>
                      <a:lnTo>
                        <a:pt x="25" y="46"/>
                      </a:lnTo>
                      <a:lnTo>
                        <a:pt x="29" y="46"/>
                      </a:lnTo>
                      <a:lnTo>
                        <a:pt x="33" y="43"/>
                      </a:lnTo>
                      <a:lnTo>
                        <a:pt x="35" y="41"/>
                      </a:lnTo>
                      <a:lnTo>
                        <a:pt x="37" y="37"/>
                      </a:lnTo>
                      <a:lnTo>
                        <a:pt x="37" y="33"/>
                      </a:lnTo>
                      <a:lnTo>
                        <a:pt x="35" y="27"/>
                      </a:lnTo>
                      <a:lnTo>
                        <a:pt x="33" y="25"/>
                      </a:lnTo>
                      <a:lnTo>
                        <a:pt x="29" y="21"/>
                      </a:lnTo>
                      <a:lnTo>
                        <a:pt x="25" y="21"/>
                      </a:lnTo>
                      <a:lnTo>
                        <a:pt x="19" y="19"/>
                      </a:lnTo>
                      <a:lnTo>
                        <a:pt x="14" y="18"/>
                      </a:lnTo>
                      <a:lnTo>
                        <a:pt x="10" y="16"/>
                      </a:lnTo>
                      <a:lnTo>
                        <a:pt x="8" y="12"/>
                      </a:lnTo>
                      <a:lnTo>
                        <a:pt x="10" y="10"/>
                      </a:lnTo>
                      <a:lnTo>
                        <a:pt x="12" y="8"/>
                      </a:lnTo>
                      <a:lnTo>
                        <a:pt x="14" y="6"/>
                      </a:lnTo>
                      <a:lnTo>
                        <a:pt x="19" y="6"/>
                      </a:lnTo>
                      <a:lnTo>
                        <a:pt x="23" y="6"/>
                      </a:lnTo>
                      <a:lnTo>
                        <a:pt x="27" y="8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5" y="14"/>
                      </a:lnTo>
                      <a:lnTo>
                        <a:pt x="35" y="10"/>
                      </a:lnTo>
                      <a:lnTo>
                        <a:pt x="33" y="6"/>
                      </a:lnTo>
                      <a:lnTo>
                        <a:pt x="31" y="2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4" y="6"/>
                      </a:lnTo>
                      <a:lnTo>
                        <a:pt x="4" y="8"/>
                      </a:lnTo>
                      <a:lnTo>
                        <a:pt x="2" y="12"/>
                      </a:lnTo>
                      <a:lnTo>
                        <a:pt x="4" y="18"/>
                      </a:lnTo>
                      <a:lnTo>
                        <a:pt x="10" y="21"/>
                      </a:lnTo>
                      <a:lnTo>
                        <a:pt x="14" y="23"/>
                      </a:lnTo>
                      <a:lnTo>
                        <a:pt x="17" y="25"/>
                      </a:lnTo>
                      <a:lnTo>
                        <a:pt x="23" y="27"/>
                      </a:lnTo>
                      <a:lnTo>
                        <a:pt x="25" y="27"/>
                      </a:lnTo>
                      <a:lnTo>
                        <a:pt x="29" y="29"/>
                      </a:lnTo>
                      <a:lnTo>
                        <a:pt x="29" y="31"/>
                      </a:lnTo>
                      <a:lnTo>
                        <a:pt x="31" y="33"/>
                      </a:lnTo>
                      <a:lnTo>
                        <a:pt x="29" y="39"/>
                      </a:lnTo>
                      <a:lnTo>
                        <a:pt x="25" y="41"/>
                      </a:lnTo>
                      <a:lnTo>
                        <a:pt x="19" y="43"/>
                      </a:lnTo>
                      <a:lnTo>
                        <a:pt x="14" y="41"/>
                      </a:lnTo>
                      <a:lnTo>
                        <a:pt x="8" y="37"/>
                      </a:lnTo>
                      <a:lnTo>
                        <a:pt x="6" y="31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27"/>
                <p:cNvSpPr>
                  <a:spLocks/>
                </p:cNvSpPr>
                <p:nvPr/>
              </p:nvSpPr>
              <p:spPr bwMode="auto">
                <a:xfrm>
                  <a:off x="2966" y="3701"/>
                  <a:ext cx="43" cy="48"/>
                </a:xfrm>
                <a:custGeom>
                  <a:avLst/>
                  <a:gdLst>
                    <a:gd name="T0" fmla="*/ 23 w 43"/>
                    <a:gd name="T1" fmla="*/ 29 h 48"/>
                    <a:gd name="T2" fmla="*/ 37 w 43"/>
                    <a:gd name="T3" fmla="*/ 29 h 48"/>
                    <a:gd name="T4" fmla="*/ 37 w 43"/>
                    <a:gd name="T5" fmla="*/ 37 h 48"/>
                    <a:gd name="T6" fmla="*/ 31 w 43"/>
                    <a:gd name="T7" fmla="*/ 41 h 48"/>
                    <a:gd name="T8" fmla="*/ 23 w 43"/>
                    <a:gd name="T9" fmla="*/ 43 h 48"/>
                    <a:gd name="T10" fmla="*/ 20 w 43"/>
                    <a:gd name="T11" fmla="*/ 41 h 48"/>
                    <a:gd name="T12" fmla="*/ 16 w 43"/>
                    <a:gd name="T13" fmla="*/ 41 h 48"/>
                    <a:gd name="T14" fmla="*/ 12 w 43"/>
                    <a:gd name="T15" fmla="*/ 37 h 48"/>
                    <a:gd name="T16" fmla="*/ 10 w 43"/>
                    <a:gd name="T17" fmla="*/ 33 h 48"/>
                    <a:gd name="T18" fmla="*/ 8 w 43"/>
                    <a:gd name="T19" fmla="*/ 29 h 48"/>
                    <a:gd name="T20" fmla="*/ 6 w 43"/>
                    <a:gd name="T21" fmla="*/ 23 h 48"/>
                    <a:gd name="T22" fmla="*/ 8 w 43"/>
                    <a:gd name="T23" fmla="*/ 14 h 48"/>
                    <a:gd name="T24" fmla="*/ 12 w 43"/>
                    <a:gd name="T25" fmla="*/ 10 h 48"/>
                    <a:gd name="T26" fmla="*/ 16 w 43"/>
                    <a:gd name="T27" fmla="*/ 6 h 48"/>
                    <a:gd name="T28" fmla="*/ 23 w 43"/>
                    <a:gd name="T29" fmla="*/ 6 h 48"/>
                    <a:gd name="T30" fmla="*/ 31 w 43"/>
                    <a:gd name="T31" fmla="*/ 6 h 48"/>
                    <a:gd name="T32" fmla="*/ 35 w 43"/>
                    <a:gd name="T33" fmla="*/ 10 h 48"/>
                    <a:gd name="T34" fmla="*/ 37 w 43"/>
                    <a:gd name="T35" fmla="*/ 16 h 48"/>
                    <a:gd name="T36" fmla="*/ 43 w 43"/>
                    <a:gd name="T37" fmla="*/ 14 h 48"/>
                    <a:gd name="T38" fmla="*/ 39 w 43"/>
                    <a:gd name="T39" fmla="*/ 6 h 48"/>
                    <a:gd name="T40" fmla="*/ 33 w 43"/>
                    <a:gd name="T41" fmla="*/ 0 h 48"/>
                    <a:gd name="T42" fmla="*/ 23 w 43"/>
                    <a:gd name="T43" fmla="*/ 0 h 48"/>
                    <a:gd name="T44" fmla="*/ 18 w 43"/>
                    <a:gd name="T45" fmla="*/ 0 h 48"/>
                    <a:gd name="T46" fmla="*/ 12 w 43"/>
                    <a:gd name="T47" fmla="*/ 2 h 48"/>
                    <a:gd name="T48" fmla="*/ 8 w 43"/>
                    <a:gd name="T49" fmla="*/ 6 h 48"/>
                    <a:gd name="T50" fmla="*/ 4 w 43"/>
                    <a:gd name="T51" fmla="*/ 12 h 48"/>
                    <a:gd name="T52" fmla="*/ 2 w 43"/>
                    <a:gd name="T53" fmla="*/ 18 h 48"/>
                    <a:gd name="T54" fmla="*/ 0 w 43"/>
                    <a:gd name="T55" fmla="*/ 23 h 48"/>
                    <a:gd name="T56" fmla="*/ 2 w 43"/>
                    <a:gd name="T57" fmla="*/ 31 h 48"/>
                    <a:gd name="T58" fmla="*/ 4 w 43"/>
                    <a:gd name="T59" fmla="*/ 37 h 48"/>
                    <a:gd name="T60" fmla="*/ 8 w 43"/>
                    <a:gd name="T61" fmla="*/ 41 h 48"/>
                    <a:gd name="T62" fmla="*/ 12 w 43"/>
                    <a:gd name="T63" fmla="*/ 44 h 48"/>
                    <a:gd name="T64" fmla="*/ 18 w 43"/>
                    <a:gd name="T65" fmla="*/ 46 h 48"/>
                    <a:gd name="T66" fmla="*/ 25 w 43"/>
                    <a:gd name="T67" fmla="*/ 48 h 48"/>
                    <a:gd name="T68" fmla="*/ 29 w 43"/>
                    <a:gd name="T69" fmla="*/ 46 h 48"/>
                    <a:gd name="T70" fmla="*/ 35 w 43"/>
                    <a:gd name="T71" fmla="*/ 46 h 48"/>
                    <a:gd name="T72" fmla="*/ 39 w 43"/>
                    <a:gd name="T73" fmla="*/ 43 h 48"/>
                    <a:gd name="T74" fmla="*/ 43 w 43"/>
                    <a:gd name="T75" fmla="*/ 41 h 48"/>
                    <a:gd name="T76" fmla="*/ 43 w 43"/>
                    <a:gd name="T77" fmla="*/ 23 h 48"/>
                    <a:gd name="T78" fmla="*/ 23 w 43"/>
                    <a:gd name="T79" fmla="*/ 23 h 48"/>
                    <a:gd name="T80" fmla="*/ 23 w 43"/>
                    <a:gd name="T81" fmla="*/ 2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3" h="48">
                      <a:moveTo>
                        <a:pt x="23" y="29"/>
                      </a:moveTo>
                      <a:lnTo>
                        <a:pt x="37" y="29"/>
                      </a:lnTo>
                      <a:lnTo>
                        <a:pt x="37" y="37"/>
                      </a:lnTo>
                      <a:lnTo>
                        <a:pt x="31" y="41"/>
                      </a:lnTo>
                      <a:lnTo>
                        <a:pt x="23" y="43"/>
                      </a:lnTo>
                      <a:lnTo>
                        <a:pt x="20" y="41"/>
                      </a:lnTo>
                      <a:lnTo>
                        <a:pt x="16" y="41"/>
                      </a:lnTo>
                      <a:lnTo>
                        <a:pt x="12" y="37"/>
                      </a:lnTo>
                      <a:lnTo>
                        <a:pt x="10" y="33"/>
                      </a:lnTo>
                      <a:lnTo>
                        <a:pt x="8" y="29"/>
                      </a:lnTo>
                      <a:lnTo>
                        <a:pt x="6" y="23"/>
                      </a:lnTo>
                      <a:lnTo>
                        <a:pt x="8" y="14"/>
                      </a:lnTo>
                      <a:lnTo>
                        <a:pt x="12" y="10"/>
                      </a:lnTo>
                      <a:lnTo>
                        <a:pt x="16" y="6"/>
                      </a:lnTo>
                      <a:lnTo>
                        <a:pt x="23" y="6"/>
                      </a:lnTo>
                      <a:lnTo>
                        <a:pt x="31" y="6"/>
                      </a:lnTo>
                      <a:lnTo>
                        <a:pt x="35" y="10"/>
                      </a:lnTo>
                      <a:lnTo>
                        <a:pt x="37" y="16"/>
                      </a:lnTo>
                      <a:lnTo>
                        <a:pt x="43" y="14"/>
                      </a:lnTo>
                      <a:lnTo>
                        <a:pt x="39" y="6"/>
                      </a:lnTo>
                      <a:lnTo>
                        <a:pt x="33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8" y="6"/>
                      </a:lnTo>
                      <a:lnTo>
                        <a:pt x="4" y="12"/>
                      </a:lnTo>
                      <a:lnTo>
                        <a:pt x="2" y="18"/>
                      </a:lnTo>
                      <a:lnTo>
                        <a:pt x="0" y="23"/>
                      </a:lnTo>
                      <a:lnTo>
                        <a:pt x="2" y="31"/>
                      </a:lnTo>
                      <a:lnTo>
                        <a:pt x="4" y="37"/>
                      </a:lnTo>
                      <a:lnTo>
                        <a:pt x="8" y="41"/>
                      </a:lnTo>
                      <a:lnTo>
                        <a:pt x="12" y="44"/>
                      </a:lnTo>
                      <a:lnTo>
                        <a:pt x="18" y="46"/>
                      </a:lnTo>
                      <a:lnTo>
                        <a:pt x="25" y="48"/>
                      </a:lnTo>
                      <a:lnTo>
                        <a:pt x="29" y="46"/>
                      </a:lnTo>
                      <a:lnTo>
                        <a:pt x="35" y="46"/>
                      </a:lnTo>
                      <a:lnTo>
                        <a:pt x="39" y="43"/>
                      </a:lnTo>
                      <a:lnTo>
                        <a:pt x="43" y="41"/>
                      </a:lnTo>
                      <a:lnTo>
                        <a:pt x="43" y="23"/>
                      </a:lnTo>
                      <a:lnTo>
                        <a:pt x="23" y="23"/>
                      </a:lnTo>
                      <a:lnTo>
                        <a:pt x="23" y="2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28"/>
                <p:cNvSpPr>
                  <a:spLocks/>
                </p:cNvSpPr>
                <p:nvPr/>
              </p:nvSpPr>
              <p:spPr bwMode="auto">
                <a:xfrm>
                  <a:off x="3016" y="3701"/>
                  <a:ext cx="37" cy="48"/>
                </a:xfrm>
                <a:custGeom>
                  <a:avLst/>
                  <a:gdLst>
                    <a:gd name="T0" fmla="*/ 0 w 37"/>
                    <a:gd name="T1" fmla="*/ 31 h 48"/>
                    <a:gd name="T2" fmla="*/ 2 w 37"/>
                    <a:gd name="T3" fmla="*/ 35 h 48"/>
                    <a:gd name="T4" fmla="*/ 4 w 37"/>
                    <a:gd name="T5" fmla="*/ 41 h 48"/>
                    <a:gd name="T6" fmla="*/ 6 w 37"/>
                    <a:gd name="T7" fmla="*/ 43 h 48"/>
                    <a:gd name="T8" fmla="*/ 10 w 37"/>
                    <a:gd name="T9" fmla="*/ 46 h 48"/>
                    <a:gd name="T10" fmla="*/ 14 w 37"/>
                    <a:gd name="T11" fmla="*/ 46 h 48"/>
                    <a:gd name="T12" fmla="*/ 19 w 37"/>
                    <a:gd name="T13" fmla="*/ 48 h 48"/>
                    <a:gd name="T14" fmla="*/ 25 w 37"/>
                    <a:gd name="T15" fmla="*/ 46 h 48"/>
                    <a:gd name="T16" fmla="*/ 29 w 37"/>
                    <a:gd name="T17" fmla="*/ 46 h 48"/>
                    <a:gd name="T18" fmla="*/ 31 w 37"/>
                    <a:gd name="T19" fmla="*/ 43 h 48"/>
                    <a:gd name="T20" fmla="*/ 35 w 37"/>
                    <a:gd name="T21" fmla="*/ 41 h 48"/>
                    <a:gd name="T22" fmla="*/ 37 w 37"/>
                    <a:gd name="T23" fmla="*/ 37 h 48"/>
                    <a:gd name="T24" fmla="*/ 37 w 37"/>
                    <a:gd name="T25" fmla="*/ 33 h 48"/>
                    <a:gd name="T26" fmla="*/ 35 w 37"/>
                    <a:gd name="T27" fmla="*/ 27 h 48"/>
                    <a:gd name="T28" fmla="*/ 33 w 37"/>
                    <a:gd name="T29" fmla="*/ 25 h 48"/>
                    <a:gd name="T30" fmla="*/ 29 w 37"/>
                    <a:gd name="T31" fmla="*/ 21 h 48"/>
                    <a:gd name="T32" fmla="*/ 25 w 37"/>
                    <a:gd name="T33" fmla="*/ 21 h 48"/>
                    <a:gd name="T34" fmla="*/ 19 w 37"/>
                    <a:gd name="T35" fmla="*/ 19 h 48"/>
                    <a:gd name="T36" fmla="*/ 14 w 37"/>
                    <a:gd name="T37" fmla="*/ 18 h 48"/>
                    <a:gd name="T38" fmla="*/ 10 w 37"/>
                    <a:gd name="T39" fmla="*/ 16 h 48"/>
                    <a:gd name="T40" fmla="*/ 8 w 37"/>
                    <a:gd name="T41" fmla="*/ 12 h 48"/>
                    <a:gd name="T42" fmla="*/ 10 w 37"/>
                    <a:gd name="T43" fmla="*/ 10 h 48"/>
                    <a:gd name="T44" fmla="*/ 12 w 37"/>
                    <a:gd name="T45" fmla="*/ 8 h 48"/>
                    <a:gd name="T46" fmla="*/ 14 w 37"/>
                    <a:gd name="T47" fmla="*/ 6 h 48"/>
                    <a:gd name="T48" fmla="*/ 19 w 37"/>
                    <a:gd name="T49" fmla="*/ 6 h 48"/>
                    <a:gd name="T50" fmla="*/ 23 w 37"/>
                    <a:gd name="T51" fmla="*/ 6 h 48"/>
                    <a:gd name="T52" fmla="*/ 27 w 37"/>
                    <a:gd name="T53" fmla="*/ 8 h 48"/>
                    <a:gd name="T54" fmla="*/ 29 w 37"/>
                    <a:gd name="T55" fmla="*/ 10 h 48"/>
                    <a:gd name="T56" fmla="*/ 29 w 37"/>
                    <a:gd name="T57" fmla="*/ 14 h 48"/>
                    <a:gd name="T58" fmla="*/ 35 w 37"/>
                    <a:gd name="T59" fmla="*/ 14 h 48"/>
                    <a:gd name="T60" fmla="*/ 35 w 37"/>
                    <a:gd name="T61" fmla="*/ 10 h 48"/>
                    <a:gd name="T62" fmla="*/ 33 w 37"/>
                    <a:gd name="T63" fmla="*/ 6 h 48"/>
                    <a:gd name="T64" fmla="*/ 31 w 37"/>
                    <a:gd name="T65" fmla="*/ 2 h 48"/>
                    <a:gd name="T66" fmla="*/ 27 w 37"/>
                    <a:gd name="T67" fmla="*/ 0 h 48"/>
                    <a:gd name="T68" fmla="*/ 19 w 37"/>
                    <a:gd name="T69" fmla="*/ 0 h 48"/>
                    <a:gd name="T70" fmla="*/ 10 w 37"/>
                    <a:gd name="T71" fmla="*/ 0 h 48"/>
                    <a:gd name="T72" fmla="*/ 4 w 37"/>
                    <a:gd name="T73" fmla="*/ 6 h 48"/>
                    <a:gd name="T74" fmla="*/ 4 w 37"/>
                    <a:gd name="T75" fmla="*/ 8 h 48"/>
                    <a:gd name="T76" fmla="*/ 2 w 37"/>
                    <a:gd name="T77" fmla="*/ 12 h 48"/>
                    <a:gd name="T78" fmla="*/ 4 w 37"/>
                    <a:gd name="T79" fmla="*/ 18 h 48"/>
                    <a:gd name="T80" fmla="*/ 10 w 37"/>
                    <a:gd name="T81" fmla="*/ 21 h 48"/>
                    <a:gd name="T82" fmla="*/ 12 w 37"/>
                    <a:gd name="T83" fmla="*/ 23 h 48"/>
                    <a:gd name="T84" fmla="*/ 17 w 37"/>
                    <a:gd name="T85" fmla="*/ 25 h 48"/>
                    <a:gd name="T86" fmla="*/ 23 w 37"/>
                    <a:gd name="T87" fmla="*/ 27 h 48"/>
                    <a:gd name="T88" fmla="*/ 25 w 37"/>
                    <a:gd name="T89" fmla="*/ 27 h 48"/>
                    <a:gd name="T90" fmla="*/ 29 w 37"/>
                    <a:gd name="T91" fmla="*/ 29 h 48"/>
                    <a:gd name="T92" fmla="*/ 29 w 37"/>
                    <a:gd name="T93" fmla="*/ 31 h 48"/>
                    <a:gd name="T94" fmla="*/ 31 w 37"/>
                    <a:gd name="T95" fmla="*/ 33 h 48"/>
                    <a:gd name="T96" fmla="*/ 29 w 37"/>
                    <a:gd name="T97" fmla="*/ 39 h 48"/>
                    <a:gd name="T98" fmla="*/ 25 w 37"/>
                    <a:gd name="T99" fmla="*/ 41 h 48"/>
                    <a:gd name="T100" fmla="*/ 19 w 37"/>
                    <a:gd name="T101" fmla="*/ 43 h 48"/>
                    <a:gd name="T102" fmla="*/ 14 w 37"/>
                    <a:gd name="T103" fmla="*/ 41 h 48"/>
                    <a:gd name="T104" fmla="*/ 8 w 37"/>
                    <a:gd name="T105" fmla="*/ 37 h 48"/>
                    <a:gd name="T106" fmla="*/ 6 w 37"/>
                    <a:gd name="T107" fmla="*/ 31 h 48"/>
                    <a:gd name="T108" fmla="*/ 0 w 37"/>
                    <a:gd name="T109" fmla="*/ 3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7" h="48">
                      <a:moveTo>
                        <a:pt x="0" y="31"/>
                      </a:moveTo>
                      <a:lnTo>
                        <a:pt x="2" y="35"/>
                      </a:lnTo>
                      <a:lnTo>
                        <a:pt x="4" y="41"/>
                      </a:lnTo>
                      <a:lnTo>
                        <a:pt x="6" y="43"/>
                      </a:lnTo>
                      <a:lnTo>
                        <a:pt x="10" y="46"/>
                      </a:lnTo>
                      <a:lnTo>
                        <a:pt x="14" y="46"/>
                      </a:lnTo>
                      <a:lnTo>
                        <a:pt x="19" y="48"/>
                      </a:lnTo>
                      <a:lnTo>
                        <a:pt x="25" y="46"/>
                      </a:lnTo>
                      <a:lnTo>
                        <a:pt x="29" y="46"/>
                      </a:lnTo>
                      <a:lnTo>
                        <a:pt x="31" y="43"/>
                      </a:lnTo>
                      <a:lnTo>
                        <a:pt x="35" y="41"/>
                      </a:lnTo>
                      <a:lnTo>
                        <a:pt x="37" y="37"/>
                      </a:lnTo>
                      <a:lnTo>
                        <a:pt x="37" y="33"/>
                      </a:lnTo>
                      <a:lnTo>
                        <a:pt x="35" y="27"/>
                      </a:lnTo>
                      <a:lnTo>
                        <a:pt x="33" y="25"/>
                      </a:lnTo>
                      <a:lnTo>
                        <a:pt x="29" y="21"/>
                      </a:lnTo>
                      <a:lnTo>
                        <a:pt x="25" y="21"/>
                      </a:lnTo>
                      <a:lnTo>
                        <a:pt x="19" y="19"/>
                      </a:lnTo>
                      <a:lnTo>
                        <a:pt x="14" y="18"/>
                      </a:lnTo>
                      <a:lnTo>
                        <a:pt x="10" y="16"/>
                      </a:lnTo>
                      <a:lnTo>
                        <a:pt x="8" y="12"/>
                      </a:lnTo>
                      <a:lnTo>
                        <a:pt x="10" y="10"/>
                      </a:lnTo>
                      <a:lnTo>
                        <a:pt x="12" y="8"/>
                      </a:lnTo>
                      <a:lnTo>
                        <a:pt x="14" y="6"/>
                      </a:lnTo>
                      <a:lnTo>
                        <a:pt x="19" y="6"/>
                      </a:lnTo>
                      <a:lnTo>
                        <a:pt x="23" y="6"/>
                      </a:lnTo>
                      <a:lnTo>
                        <a:pt x="27" y="8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5" y="14"/>
                      </a:lnTo>
                      <a:lnTo>
                        <a:pt x="35" y="10"/>
                      </a:lnTo>
                      <a:lnTo>
                        <a:pt x="33" y="6"/>
                      </a:lnTo>
                      <a:lnTo>
                        <a:pt x="31" y="2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4" y="6"/>
                      </a:lnTo>
                      <a:lnTo>
                        <a:pt x="4" y="8"/>
                      </a:lnTo>
                      <a:lnTo>
                        <a:pt x="2" y="12"/>
                      </a:lnTo>
                      <a:lnTo>
                        <a:pt x="4" y="18"/>
                      </a:lnTo>
                      <a:lnTo>
                        <a:pt x="10" y="21"/>
                      </a:lnTo>
                      <a:lnTo>
                        <a:pt x="12" y="23"/>
                      </a:lnTo>
                      <a:lnTo>
                        <a:pt x="17" y="25"/>
                      </a:lnTo>
                      <a:lnTo>
                        <a:pt x="23" y="27"/>
                      </a:lnTo>
                      <a:lnTo>
                        <a:pt x="25" y="27"/>
                      </a:lnTo>
                      <a:lnTo>
                        <a:pt x="29" y="29"/>
                      </a:lnTo>
                      <a:lnTo>
                        <a:pt x="29" y="31"/>
                      </a:lnTo>
                      <a:lnTo>
                        <a:pt x="31" y="33"/>
                      </a:lnTo>
                      <a:lnTo>
                        <a:pt x="29" y="39"/>
                      </a:lnTo>
                      <a:lnTo>
                        <a:pt x="25" y="41"/>
                      </a:lnTo>
                      <a:lnTo>
                        <a:pt x="19" y="43"/>
                      </a:lnTo>
                      <a:lnTo>
                        <a:pt x="14" y="41"/>
                      </a:lnTo>
                      <a:lnTo>
                        <a:pt x="8" y="37"/>
                      </a:lnTo>
                      <a:lnTo>
                        <a:pt x="6" y="31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29"/>
                <p:cNvSpPr>
                  <a:spLocks/>
                </p:cNvSpPr>
                <p:nvPr/>
              </p:nvSpPr>
              <p:spPr bwMode="auto">
                <a:xfrm>
                  <a:off x="3062" y="3742"/>
                  <a:ext cx="6" cy="15"/>
                </a:xfrm>
                <a:custGeom>
                  <a:avLst/>
                  <a:gdLst>
                    <a:gd name="T0" fmla="*/ 0 w 6"/>
                    <a:gd name="T1" fmla="*/ 5 h 15"/>
                    <a:gd name="T2" fmla="*/ 2 w 6"/>
                    <a:gd name="T3" fmla="*/ 5 h 15"/>
                    <a:gd name="T4" fmla="*/ 2 w 6"/>
                    <a:gd name="T5" fmla="*/ 11 h 15"/>
                    <a:gd name="T6" fmla="*/ 0 w 6"/>
                    <a:gd name="T7" fmla="*/ 13 h 15"/>
                    <a:gd name="T8" fmla="*/ 2 w 6"/>
                    <a:gd name="T9" fmla="*/ 15 h 15"/>
                    <a:gd name="T10" fmla="*/ 4 w 6"/>
                    <a:gd name="T11" fmla="*/ 11 h 15"/>
                    <a:gd name="T12" fmla="*/ 6 w 6"/>
                    <a:gd name="T13" fmla="*/ 5 h 15"/>
                    <a:gd name="T14" fmla="*/ 6 w 6"/>
                    <a:gd name="T15" fmla="*/ 0 h 15"/>
                    <a:gd name="T16" fmla="*/ 0 w 6"/>
                    <a:gd name="T17" fmla="*/ 0 h 15"/>
                    <a:gd name="T18" fmla="*/ 0 w 6"/>
                    <a:gd name="T1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15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5"/>
                      </a:lnTo>
                      <a:lnTo>
                        <a:pt x="4" y="11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30"/>
                <p:cNvSpPr>
                  <a:spLocks/>
                </p:cNvSpPr>
                <p:nvPr/>
              </p:nvSpPr>
              <p:spPr bwMode="auto">
                <a:xfrm>
                  <a:off x="3087" y="3701"/>
                  <a:ext cx="41" cy="46"/>
                </a:xfrm>
                <a:custGeom>
                  <a:avLst/>
                  <a:gdLst>
                    <a:gd name="T0" fmla="*/ 0 w 41"/>
                    <a:gd name="T1" fmla="*/ 46 h 46"/>
                    <a:gd name="T2" fmla="*/ 6 w 41"/>
                    <a:gd name="T3" fmla="*/ 46 h 46"/>
                    <a:gd name="T4" fmla="*/ 12 w 41"/>
                    <a:gd name="T5" fmla="*/ 33 h 46"/>
                    <a:gd name="T6" fmla="*/ 29 w 41"/>
                    <a:gd name="T7" fmla="*/ 33 h 46"/>
                    <a:gd name="T8" fmla="*/ 35 w 41"/>
                    <a:gd name="T9" fmla="*/ 46 h 46"/>
                    <a:gd name="T10" fmla="*/ 41 w 41"/>
                    <a:gd name="T11" fmla="*/ 46 h 46"/>
                    <a:gd name="T12" fmla="*/ 23 w 41"/>
                    <a:gd name="T13" fmla="*/ 0 h 46"/>
                    <a:gd name="T14" fmla="*/ 18 w 41"/>
                    <a:gd name="T15" fmla="*/ 0 h 46"/>
                    <a:gd name="T16" fmla="*/ 0 w 41"/>
                    <a:gd name="T17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1" h="46">
                      <a:moveTo>
                        <a:pt x="0" y="46"/>
                      </a:moveTo>
                      <a:lnTo>
                        <a:pt x="6" y="46"/>
                      </a:lnTo>
                      <a:lnTo>
                        <a:pt x="12" y="33"/>
                      </a:lnTo>
                      <a:lnTo>
                        <a:pt x="29" y="33"/>
                      </a:lnTo>
                      <a:lnTo>
                        <a:pt x="35" y="46"/>
                      </a:lnTo>
                      <a:lnTo>
                        <a:pt x="41" y="46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31"/>
                <p:cNvSpPr>
                  <a:spLocks/>
                </p:cNvSpPr>
                <p:nvPr/>
              </p:nvSpPr>
              <p:spPr bwMode="auto">
                <a:xfrm>
                  <a:off x="3101" y="3707"/>
                  <a:ext cx="13" cy="21"/>
                </a:xfrm>
                <a:custGeom>
                  <a:avLst/>
                  <a:gdLst>
                    <a:gd name="T0" fmla="*/ 0 w 13"/>
                    <a:gd name="T1" fmla="*/ 21 h 21"/>
                    <a:gd name="T2" fmla="*/ 4 w 13"/>
                    <a:gd name="T3" fmla="*/ 8 h 21"/>
                    <a:gd name="T4" fmla="*/ 7 w 13"/>
                    <a:gd name="T5" fmla="*/ 0 h 21"/>
                    <a:gd name="T6" fmla="*/ 7 w 13"/>
                    <a:gd name="T7" fmla="*/ 4 h 21"/>
                    <a:gd name="T8" fmla="*/ 9 w 13"/>
                    <a:gd name="T9" fmla="*/ 10 h 21"/>
                    <a:gd name="T10" fmla="*/ 13 w 13"/>
                    <a:gd name="T11" fmla="*/ 21 h 21"/>
                    <a:gd name="T12" fmla="*/ 0 w 13"/>
                    <a:gd name="T13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1">
                      <a:moveTo>
                        <a:pt x="0" y="21"/>
                      </a:moveTo>
                      <a:lnTo>
                        <a:pt x="4" y="8"/>
                      </a:lnTo>
                      <a:lnTo>
                        <a:pt x="7" y="0"/>
                      </a:lnTo>
                      <a:lnTo>
                        <a:pt x="7" y="4"/>
                      </a:lnTo>
                      <a:lnTo>
                        <a:pt x="9" y="10"/>
                      </a:lnTo>
                      <a:lnTo>
                        <a:pt x="13" y="21"/>
                      </a:lnTo>
                      <a:lnTo>
                        <a:pt x="0" y="2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32"/>
                <p:cNvSpPr>
                  <a:spLocks/>
                </p:cNvSpPr>
                <p:nvPr/>
              </p:nvSpPr>
              <p:spPr bwMode="auto">
                <a:xfrm>
                  <a:off x="3133" y="3713"/>
                  <a:ext cx="31" cy="36"/>
                </a:xfrm>
                <a:custGeom>
                  <a:avLst/>
                  <a:gdLst>
                    <a:gd name="T0" fmla="*/ 25 w 31"/>
                    <a:gd name="T1" fmla="*/ 25 h 36"/>
                    <a:gd name="T2" fmla="*/ 23 w 31"/>
                    <a:gd name="T3" fmla="*/ 27 h 36"/>
                    <a:gd name="T4" fmla="*/ 21 w 31"/>
                    <a:gd name="T5" fmla="*/ 29 h 36"/>
                    <a:gd name="T6" fmla="*/ 18 w 31"/>
                    <a:gd name="T7" fmla="*/ 31 h 36"/>
                    <a:gd name="T8" fmla="*/ 14 w 31"/>
                    <a:gd name="T9" fmla="*/ 29 h 36"/>
                    <a:gd name="T10" fmla="*/ 10 w 31"/>
                    <a:gd name="T11" fmla="*/ 27 h 36"/>
                    <a:gd name="T12" fmla="*/ 8 w 31"/>
                    <a:gd name="T13" fmla="*/ 23 h 36"/>
                    <a:gd name="T14" fmla="*/ 6 w 31"/>
                    <a:gd name="T15" fmla="*/ 19 h 36"/>
                    <a:gd name="T16" fmla="*/ 31 w 31"/>
                    <a:gd name="T17" fmla="*/ 19 h 36"/>
                    <a:gd name="T18" fmla="*/ 31 w 31"/>
                    <a:gd name="T19" fmla="*/ 17 h 36"/>
                    <a:gd name="T20" fmla="*/ 31 w 31"/>
                    <a:gd name="T21" fmla="*/ 9 h 36"/>
                    <a:gd name="T22" fmla="*/ 27 w 31"/>
                    <a:gd name="T23" fmla="*/ 4 h 36"/>
                    <a:gd name="T24" fmla="*/ 21 w 31"/>
                    <a:gd name="T25" fmla="*/ 2 h 36"/>
                    <a:gd name="T26" fmla="*/ 16 w 31"/>
                    <a:gd name="T27" fmla="*/ 0 h 36"/>
                    <a:gd name="T28" fmla="*/ 10 w 31"/>
                    <a:gd name="T29" fmla="*/ 2 h 36"/>
                    <a:gd name="T30" fmla="*/ 4 w 31"/>
                    <a:gd name="T31" fmla="*/ 6 h 36"/>
                    <a:gd name="T32" fmla="*/ 2 w 31"/>
                    <a:gd name="T33" fmla="*/ 9 h 36"/>
                    <a:gd name="T34" fmla="*/ 0 w 31"/>
                    <a:gd name="T35" fmla="*/ 17 h 36"/>
                    <a:gd name="T36" fmla="*/ 2 w 31"/>
                    <a:gd name="T37" fmla="*/ 25 h 36"/>
                    <a:gd name="T38" fmla="*/ 4 w 31"/>
                    <a:gd name="T39" fmla="*/ 31 h 36"/>
                    <a:gd name="T40" fmla="*/ 10 w 31"/>
                    <a:gd name="T41" fmla="*/ 34 h 36"/>
                    <a:gd name="T42" fmla="*/ 16 w 31"/>
                    <a:gd name="T43" fmla="*/ 36 h 36"/>
                    <a:gd name="T44" fmla="*/ 21 w 31"/>
                    <a:gd name="T45" fmla="*/ 34 h 36"/>
                    <a:gd name="T46" fmla="*/ 25 w 31"/>
                    <a:gd name="T47" fmla="*/ 32 h 36"/>
                    <a:gd name="T48" fmla="*/ 29 w 31"/>
                    <a:gd name="T49" fmla="*/ 29 h 36"/>
                    <a:gd name="T50" fmla="*/ 31 w 31"/>
                    <a:gd name="T51" fmla="*/ 25 h 36"/>
                    <a:gd name="T52" fmla="*/ 25 w 31"/>
                    <a:gd name="T53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" h="36">
                      <a:moveTo>
                        <a:pt x="25" y="25"/>
                      </a:moveTo>
                      <a:lnTo>
                        <a:pt x="23" y="27"/>
                      </a:lnTo>
                      <a:lnTo>
                        <a:pt x="21" y="29"/>
                      </a:lnTo>
                      <a:lnTo>
                        <a:pt x="18" y="31"/>
                      </a:lnTo>
                      <a:lnTo>
                        <a:pt x="14" y="29"/>
                      </a:lnTo>
                      <a:lnTo>
                        <a:pt x="10" y="27"/>
                      </a:lnTo>
                      <a:lnTo>
                        <a:pt x="8" y="23"/>
                      </a:lnTo>
                      <a:lnTo>
                        <a:pt x="6" y="19"/>
                      </a:lnTo>
                      <a:lnTo>
                        <a:pt x="31" y="19"/>
                      </a:lnTo>
                      <a:lnTo>
                        <a:pt x="31" y="17"/>
                      </a:lnTo>
                      <a:lnTo>
                        <a:pt x="31" y="9"/>
                      </a:lnTo>
                      <a:lnTo>
                        <a:pt x="27" y="4"/>
                      </a:ln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4" y="6"/>
                      </a:lnTo>
                      <a:lnTo>
                        <a:pt x="2" y="9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4" y="31"/>
                      </a:lnTo>
                      <a:lnTo>
                        <a:pt x="10" y="34"/>
                      </a:lnTo>
                      <a:lnTo>
                        <a:pt x="16" y="36"/>
                      </a:lnTo>
                      <a:lnTo>
                        <a:pt x="21" y="34"/>
                      </a:lnTo>
                      <a:lnTo>
                        <a:pt x="25" y="32"/>
                      </a:lnTo>
                      <a:lnTo>
                        <a:pt x="29" y="29"/>
                      </a:lnTo>
                      <a:lnTo>
                        <a:pt x="31" y="25"/>
                      </a:lnTo>
                      <a:lnTo>
                        <a:pt x="25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33"/>
                <p:cNvSpPr>
                  <a:spLocks/>
                </p:cNvSpPr>
                <p:nvPr/>
              </p:nvSpPr>
              <p:spPr bwMode="auto">
                <a:xfrm>
                  <a:off x="3139" y="3719"/>
                  <a:ext cx="19" cy="7"/>
                </a:xfrm>
                <a:custGeom>
                  <a:avLst/>
                  <a:gdLst>
                    <a:gd name="T0" fmla="*/ 0 w 19"/>
                    <a:gd name="T1" fmla="*/ 7 h 7"/>
                    <a:gd name="T2" fmla="*/ 2 w 19"/>
                    <a:gd name="T3" fmla="*/ 3 h 7"/>
                    <a:gd name="T4" fmla="*/ 4 w 19"/>
                    <a:gd name="T5" fmla="*/ 1 h 7"/>
                    <a:gd name="T6" fmla="*/ 6 w 19"/>
                    <a:gd name="T7" fmla="*/ 0 h 7"/>
                    <a:gd name="T8" fmla="*/ 10 w 19"/>
                    <a:gd name="T9" fmla="*/ 0 h 7"/>
                    <a:gd name="T10" fmla="*/ 14 w 19"/>
                    <a:gd name="T11" fmla="*/ 0 h 7"/>
                    <a:gd name="T12" fmla="*/ 17 w 19"/>
                    <a:gd name="T13" fmla="*/ 1 h 7"/>
                    <a:gd name="T14" fmla="*/ 19 w 19"/>
                    <a:gd name="T15" fmla="*/ 7 h 7"/>
                    <a:gd name="T16" fmla="*/ 0 w 19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7">
                      <a:moveTo>
                        <a:pt x="0" y="7"/>
                      </a:moveTo>
                      <a:lnTo>
                        <a:pt x="2" y="3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7" y="1"/>
                      </a:lnTo>
                      <a:lnTo>
                        <a:pt x="19" y="7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34"/>
                <p:cNvSpPr>
                  <a:spLocks/>
                </p:cNvSpPr>
                <p:nvPr/>
              </p:nvSpPr>
              <p:spPr bwMode="auto">
                <a:xfrm>
                  <a:off x="3172" y="3713"/>
                  <a:ext cx="17" cy="34"/>
                </a:xfrm>
                <a:custGeom>
                  <a:avLst/>
                  <a:gdLst>
                    <a:gd name="T0" fmla="*/ 0 w 17"/>
                    <a:gd name="T1" fmla="*/ 34 h 34"/>
                    <a:gd name="T2" fmla="*/ 5 w 17"/>
                    <a:gd name="T3" fmla="*/ 34 h 34"/>
                    <a:gd name="T4" fmla="*/ 5 w 17"/>
                    <a:gd name="T5" fmla="*/ 17 h 34"/>
                    <a:gd name="T6" fmla="*/ 5 w 17"/>
                    <a:gd name="T7" fmla="*/ 9 h 34"/>
                    <a:gd name="T8" fmla="*/ 7 w 17"/>
                    <a:gd name="T9" fmla="*/ 7 h 34"/>
                    <a:gd name="T10" fmla="*/ 11 w 17"/>
                    <a:gd name="T11" fmla="*/ 6 h 34"/>
                    <a:gd name="T12" fmla="*/ 15 w 17"/>
                    <a:gd name="T13" fmla="*/ 7 h 34"/>
                    <a:gd name="T14" fmla="*/ 17 w 17"/>
                    <a:gd name="T15" fmla="*/ 2 h 34"/>
                    <a:gd name="T16" fmla="*/ 11 w 17"/>
                    <a:gd name="T17" fmla="*/ 0 h 34"/>
                    <a:gd name="T18" fmla="*/ 7 w 17"/>
                    <a:gd name="T19" fmla="*/ 2 h 34"/>
                    <a:gd name="T20" fmla="*/ 5 w 17"/>
                    <a:gd name="T21" fmla="*/ 4 h 34"/>
                    <a:gd name="T22" fmla="*/ 4 w 17"/>
                    <a:gd name="T23" fmla="*/ 6 h 34"/>
                    <a:gd name="T24" fmla="*/ 4 w 17"/>
                    <a:gd name="T25" fmla="*/ 2 h 34"/>
                    <a:gd name="T26" fmla="*/ 0 w 17"/>
                    <a:gd name="T27" fmla="*/ 2 h 34"/>
                    <a:gd name="T28" fmla="*/ 0 w 17"/>
                    <a:gd name="T2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" h="34">
                      <a:moveTo>
                        <a:pt x="0" y="34"/>
                      </a:moveTo>
                      <a:lnTo>
                        <a:pt x="5" y="34"/>
                      </a:lnTo>
                      <a:lnTo>
                        <a:pt x="5" y="17"/>
                      </a:lnTo>
                      <a:lnTo>
                        <a:pt x="5" y="9"/>
                      </a:lnTo>
                      <a:lnTo>
                        <a:pt x="7" y="7"/>
                      </a:lnTo>
                      <a:lnTo>
                        <a:pt x="11" y="6"/>
                      </a:lnTo>
                      <a:lnTo>
                        <a:pt x="15" y="7"/>
                      </a:lnTo>
                      <a:lnTo>
                        <a:pt x="17" y="2"/>
                      </a:lnTo>
                      <a:lnTo>
                        <a:pt x="11" y="0"/>
                      </a:lnTo>
                      <a:lnTo>
                        <a:pt x="7" y="2"/>
                      </a:lnTo>
                      <a:lnTo>
                        <a:pt x="5" y="4"/>
                      </a:lnTo>
                      <a:lnTo>
                        <a:pt x="4" y="6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35"/>
                <p:cNvSpPr>
                  <a:spLocks/>
                </p:cNvSpPr>
                <p:nvPr/>
              </p:nvSpPr>
              <p:spPr bwMode="auto">
                <a:xfrm>
                  <a:off x="3191" y="3713"/>
                  <a:ext cx="29" cy="36"/>
                </a:xfrm>
                <a:custGeom>
                  <a:avLst/>
                  <a:gdLst>
                    <a:gd name="T0" fmla="*/ 0 w 29"/>
                    <a:gd name="T1" fmla="*/ 17 h 36"/>
                    <a:gd name="T2" fmla="*/ 0 w 29"/>
                    <a:gd name="T3" fmla="*/ 25 h 36"/>
                    <a:gd name="T4" fmla="*/ 4 w 29"/>
                    <a:gd name="T5" fmla="*/ 31 h 36"/>
                    <a:gd name="T6" fmla="*/ 8 w 29"/>
                    <a:gd name="T7" fmla="*/ 34 h 36"/>
                    <a:gd name="T8" fmla="*/ 13 w 29"/>
                    <a:gd name="T9" fmla="*/ 36 h 36"/>
                    <a:gd name="T10" fmla="*/ 19 w 29"/>
                    <a:gd name="T11" fmla="*/ 34 h 36"/>
                    <a:gd name="T12" fmla="*/ 21 w 29"/>
                    <a:gd name="T13" fmla="*/ 32 h 36"/>
                    <a:gd name="T14" fmla="*/ 25 w 29"/>
                    <a:gd name="T15" fmla="*/ 31 h 36"/>
                    <a:gd name="T16" fmla="*/ 27 w 29"/>
                    <a:gd name="T17" fmla="*/ 27 h 36"/>
                    <a:gd name="T18" fmla="*/ 29 w 29"/>
                    <a:gd name="T19" fmla="*/ 23 h 36"/>
                    <a:gd name="T20" fmla="*/ 29 w 29"/>
                    <a:gd name="T21" fmla="*/ 17 h 36"/>
                    <a:gd name="T22" fmla="*/ 29 w 29"/>
                    <a:gd name="T23" fmla="*/ 9 h 36"/>
                    <a:gd name="T24" fmla="*/ 25 w 29"/>
                    <a:gd name="T25" fmla="*/ 4 h 36"/>
                    <a:gd name="T26" fmla="*/ 21 w 29"/>
                    <a:gd name="T27" fmla="*/ 2 h 36"/>
                    <a:gd name="T28" fmla="*/ 13 w 29"/>
                    <a:gd name="T29" fmla="*/ 0 h 36"/>
                    <a:gd name="T30" fmla="*/ 9 w 29"/>
                    <a:gd name="T31" fmla="*/ 2 h 36"/>
                    <a:gd name="T32" fmla="*/ 4 w 29"/>
                    <a:gd name="T33" fmla="*/ 4 h 36"/>
                    <a:gd name="T34" fmla="*/ 0 w 29"/>
                    <a:gd name="T35" fmla="*/ 9 h 36"/>
                    <a:gd name="T36" fmla="*/ 0 w 29"/>
                    <a:gd name="T37" fmla="*/ 17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9" h="36">
                      <a:moveTo>
                        <a:pt x="0" y="17"/>
                      </a:moveTo>
                      <a:lnTo>
                        <a:pt x="0" y="25"/>
                      </a:lnTo>
                      <a:lnTo>
                        <a:pt x="4" y="31"/>
                      </a:lnTo>
                      <a:lnTo>
                        <a:pt x="8" y="34"/>
                      </a:lnTo>
                      <a:lnTo>
                        <a:pt x="13" y="36"/>
                      </a:lnTo>
                      <a:lnTo>
                        <a:pt x="19" y="34"/>
                      </a:lnTo>
                      <a:lnTo>
                        <a:pt x="21" y="32"/>
                      </a:lnTo>
                      <a:lnTo>
                        <a:pt x="25" y="31"/>
                      </a:lnTo>
                      <a:lnTo>
                        <a:pt x="27" y="27"/>
                      </a:lnTo>
                      <a:lnTo>
                        <a:pt x="29" y="23"/>
                      </a:lnTo>
                      <a:lnTo>
                        <a:pt x="29" y="17"/>
                      </a:lnTo>
                      <a:lnTo>
                        <a:pt x="29" y="9"/>
                      </a:lnTo>
                      <a:lnTo>
                        <a:pt x="25" y="4"/>
                      </a:lnTo>
                      <a:lnTo>
                        <a:pt x="21" y="2"/>
                      </a:lnTo>
                      <a:lnTo>
                        <a:pt x="13" y="0"/>
                      </a:lnTo>
                      <a:lnTo>
                        <a:pt x="9" y="2"/>
                      </a:lnTo>
                      <a:lnTo>
                        <a:pt x="4" y="4"/>
                      </a:lnTo>
                      <a:lnTo>
                        <a:pt x="0" y="9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36"/>
                <p:cNvSpPr>
                  <a:spLocks/>
                </p:cNvSpPr>
                <p:nvPr/>
              </p:nvSpPr>
              <p:spPr bwMode="auto">
                <a:xfrm>
                  <a:off x="3197" y="3719"/>
                  <a:ext cx="17" cy="25"/>
                </a:xfrm>
                <a:custGeom>
                  <a:avLst/>
                  <a:gdLst>
                    <a:gd name="T0" fmla="*/ 0 w 17"/>
                    <a:gd name="T1" fmla="*/ 11 h 25"/>
                    <a:gd name="T2" fmla="*/ 0 w 17"/>
                    <a:gd name="T3" fmla="*/ 7 h 25"/>
                    <a:gd name="T4" fmla="*/ 2 w 17"/>
                    <a:gd name="T5" fmla="*/ 3 h 25"/>
                    <a:gd name="T6" fmla="*/ 5 w 17"/>
                    <a:gd name="T7" fmla="*/ 0 h 25"/>
                    <a:gd name="T8" fmla="*/ 7 w 17"/>
                    <a:gd name="T9" fmla="*/ 0 h 25"/>
                    <a:gd name="T10" fmla="*/ 11 w 17"/>
                    <a:gd name="T11" fmla="*/ 0 h 25"/>
                    <a:gd name="T12" fmla="*/ 15 w 17"/>
                    <a:gd name="T13" fmla="*/ 3 h 25"/>
                    <a:gd name="T14" fmla="*/ 17 w 17"/>
                    <a:gd name="T15" fmla="*/ 7 h 25"/>
                    <a:gd name="T16" fmla="*/ 17 w 17"/>
                    <a:gd name="T17" fmla="*/ 11 h 25"/>
                    <a:gd name="T18" fmla="*/ 17 w 17"/>
                    <a:gd name="T19" fmla="*/ 17 h 25"/>
                    <a:gd name="T20" fmla="*/ 15 w 17"/>
                    <a:gd name="T21" fmla="*/ 21 h 25"/>
                    <a:gd name="T22" fmla="*/ 11 w 17"/>
                    <a:gd name="T23" fmla="*/ 23 h 25"/>
                    <a:gd name="T24" fmla="*/ 7 w 17"/>
                    <a:gd name="T25" fmla="*/ 25 h 25"/>
                    <a:gd name="T26" fmla="*/ 5 w 17"/>
                    <a:gd name="T27" fmla="*/ 23 h 25"/>
                    <a:gd name="T28" fmla="*/ 2 w 17"/>
                    <a:gd name="T29" fmla="*/ 21 h 25"/>
                    <a:gd name="T30" fmla="*/ 0 w 17"/>
                    <a:gd name="T31" fmla="*/ 17 h 25"/>
                    <a:gd name="T32" fmla="*/ 0 w 17"/>
                    <a:gd name="T3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25">
                      <a:moveTo>
                        <a:pt x="0" y="11"/>
                      </a:moveTo>
                      <a:lnTo>
                        <a:pt x="0" y="7"/>
                      </a:lnTo>
                      <a:lnTo>
                        <a:pt x="2" y="3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5" y="3"/>
                      </a:lnTo>
                      <a:lnTo>
                        <a:pt x="17" y="7"/>
                      </a:lnTo>
                      <a:lnTo>
                        <a:pt x="17" y="11"/>
                      </a:lnTo>
                      <a:lnTo>
                        <a:pt x="17" y="17"/>
                      </a:lnTo>
                      <a:lnTo>
                        <a:pt x="15" y="21"/>
                      </a:lnTo>
                      <a:lnTo>
                        <a:pt x="11" y="23"/>
                      </a:lnTo>
                      <a:lnTo>
                        <a:pt x="7" y="25"/>
                      </a:lnTo>
                      <a:lnTo>
                        <a:pt x="5" y="23"/>
                      </a:lnTo>
                      <a:lnTo>
                        <a:pt x="2" y="21"/>
                      </a:lnTo>
                      <a:lnTo>
                        <a:pt x="0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reeform 37"/>
                <p:cNvSpPr>
                  <a:spLocks/>
                </p:cNvSpPr>
                <p:nvPr/>
              </p:nvSpPr>
              <p:spPr bwMode="auto">
                <a:xfrm>
                  <a:off x="3227" y="3701"/>
                  <a:ext cx="43" cy="48"/>
                </a:xfrm>
                <a:custGeom>
                  <a:avLst/>
                  <a:gdLst>
                    <a:gd name="T0" fmla="*/ 23 w 43"/>
                    <a:gd name="T1" fmla="*/ 29 h 48"/>
                    <a:gd name="T2" fmla="*/ 37 w 43"/>
                    <a:gd name="T3" fmla="*/ 29 h 48"/>
                    <a:gd name="T4" fmla="*/ 37 w 43"/>
                    <a:gd name="T5" fmla="*/ 37 h 48"/>
                    <a:gd name="T6" fmla="*/ 31 w 43"/>
                    <a:gd name="T7" fmla="*/ 41 h 48"/>
                    <a:gd name="T8" fmla="*/ 23 w 43"/>
                    <a:gd name="T9" fmla="*/ 43 h 48"/>
                    <a:gd name="T10" fmla="*/ 18 w 43"/>
                    <a:gd name="T11" fmla="*/ 41 h 48"/>
                    <a:gd name="T12" fmla="*/ 14 w 43"/>
                    <a:gd name="T13" fmla="*/ 41 h 48"/>
                    <a:gd name="T14" fmla="*/ 10 w 43"/>
                    <a:gd name="T15" fmla="*/ 37 h 48"/>
                    <a:gd name="T16" fmla="*/ 8 w 43"/>
                    <a:gd name="T17" fmla="*/ 33 h 48"/>
                    <a:gd name="T18" fmla="*/ 6 w 43"/>
                    <a:gd name="T19" fmla="*/ 29 h 48"/>
                    <a:gd name="T20" fmla="*/ 6 w 43"/>
                    <a:gd name="T21" fmla="*/ 23 h 48"/>
                    <a:gd name="T22" fmla="*/ 8 w 43"/>
                    <a:gd name="T23" fmla="*/ 14 h 48"/>
                    <a:gd name="T24" fmla="*/ 10 w 43"/>
                    <a:gd name="T25" fmla="*/ 10 h 48"/>
                    <a:gd name="T26" fmla="*/ 16 w 43"/>
                    <a:gd name="T27" fmla="*/ 6 h 48"/>
                    <a:gd name="T28" fmla="*/ 21 w 43"/>
                    <a:gd name="T29" fmla="*/ 6 h 48"/>
                    <a:gd name="T30" fmla="*/ 29 w 43"/>
                    <a:gd name="T31" fmla="*/ 6 h 48"/>
                    <a:gd name="T32" fmla="*/ 33 w 43"/>
                    <a:gd name="T33" fmla="*/ 10 h 48"/>
                    <a:gd name="T34" fmla="*/ 37 w 43"/>
                    <a:gd name="T35" fmla="*/ 16 h 48"/>
                    <a:gd name="T36" fmla="*/ 41 w 43"/>
                    <a:gd name="T37" fmla="*/ 14 h 48"/>
                    <a:gd name="T38" fmla="*/ 37 w 43"/>
                    <a:gd name="T39" fmla="*/ 6 h 48"/>
                    <a:gd name="T40" fmla="*/ 31 w 43"/>
                    <a:gd name="T41" fmla="*/ 0 h 48"/>
                    <a:gd name="T42" fmla="*/ 23 w 43"/>
                    <a:gd name="T43" fmla="*/ 0 h 48"/>
                    <a:gd name="T44" fmla="*/ 16 w 43"/>
                    <a:gd name="T45" fmla="*/ 0 h 48"/>
                    <a:gd name="T46" fmla="*/ 10 w 43"/>
                    <a:gd name="T47" fmla="*/ 2 h 48"/>
                    <a:gd name="T48" fmla="*/ 6 w 43"/>
                    <a:gd name="T49" fmla="*/ 6 h 48"/>
                    <a:gd name="T50" fmla="*/ 2 w 43"/>
                    <a:gd name="T51" fmla="*/ 12 h 48"/>
                    <a:gd name="T52" fmla="*/ 0 w 43"/>
                    <a:gd name="T53" fmla="*/ 18 h 48"/>
                    <a:gd name="T54" fmla="*/ 0 w 43"/>
                    <a:gd name="T55" fmla="*/ 23 h 48"/>
                    <a:gd name="T56" fmla="*/ 0 w 43"/>
                    <a:gd name="T57" fmla="*/ 31 h 48"/>
                    <a:gd name="T58" fmla="*/ 2 w 43"/>
                    <a:gd name="T59" fmla="*/ 37 h 48"/>
                    <a:gd name="T60" fmla="*/ 6 w 43"/>
                    <a:gd name="T61" fmla="*/ 41 h 48"/>
                    <a:gd name="T62" fmla="*/ 10 w 43"/>
                    <a:gd name="T63" fmla="*/ 44 h 48"/>
                    <a:gd name="T64" fmla="*/ 16 w 43"/>
                    <a:gd name="T65" fmla="*/ 46 h 48"/>
                    <a:gd name="T66" fmla="*/ 23 w 43"/>
                    <a:gd name="T67" fmla="*/ 48 h 48"/>
                    <a:gd name="T68" fmla="*/ 27 w 43"/>
                    <a:gd name="T69" fmla="*/ 46 h 48"/>
                    <a:gd name="T70" fmla="*/ 33 w 43"/>
                    <a:gd name="T71" fmla="*/ 46 h 48"/>
                    <a:gd name="T72" fmla="*/ 37 w 43"/>
                    <a:gd name="T73" fmla="*/ 43 h 48"/>
                    <a:gd name="T74" fmla="*/ 43 w 43"/>
                    <a:gd name="T75" fmla="*/ 41 h 48"/>
                    <a:gd name="T76" fmla="*/ 43 w 43"/>
                    <a:gd name="T77" fmla="*/ 23 h 48"/>
                    <a:gd name="T78" fmla="*/ 23 w 43"/>
                    <a:gd name="T79" fmla="*/ 23 h 48"/>
                    <a:gd name="T80" fmla="*/ 23 w 43"/>
                    <a:gd name="T81" fmla="*/ 2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3" h="48">
                      <a:moveTo>
                        <a:pt x="23" y="29"/>
                      </a:moveTo>
                      <a:lnTo>
                        <a:pt x="37" y="29"/>
                      </a:lnTo>
                      <a:lnTo>
                        <a:pt x="37" y="37"/>
                      </a:lnTo>
                      <a:lnTo>
                        <a:pt x="31" y="41"/>
                      </a:lnTo>
                      <a:lnTo>
                        <a:pt x="23" y="43"/>
                      </a:lnTo>
                      <a:lnTo>
                        <a:pt x="18" y="41"/>
                      </a:lnTo>
                      <a:lnTo>
                        <a:pt x="14" y="41"/>
                      </a:lnTo>
                      <a:lnTo>
                        <a:pt x="10" y="37"/>
                      </a:lnTo>
                      <a:lnTo>
                        <a:pt x="8" y="33"/>
                      </a:lnTo>
                      <a:lnTo>
                        <a:pt x="6" y="29"/>
                      </a:lnTo>
                      <a:lnTo>
                        <a:pt x="6" y="23"/>
                      </a:lnTo>
                      <a:lnTo>
                        <a:pt x="8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1" y="6"/>
                      </a:lnTo>
                      <a:lnTo>
                        <a:pt x="29" y="6"/>
                      </a:lnTo>
                      <a:lnTo>
                        <a:pt x="33" y="10"/>
                      </a:lnTo>
                      <a:lnTo>
                        <a:pt x="37" y="16"/>
                      </a:lnTo>
                      <a:lnTo>
                        <a:pt x="41" y="14"/>
                      </a:lnTo>
                      <a:lnTo>
                        <a:pt x="37" y="6"/>
                      </a:lnTo>
                      <a:lnTo>
                        <a:pt x="31" y="0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2" y="12"/>
                      </a:lnTo>
                      <a:lnTo>
                        <a:pt x="0" y="18"/>
                      </a:lnTo>
                      <a:lnTo>
                        <a:pt x="0" y="23"/>
                      </a:lnTo>
                      <a:lnTo>
                        <a:pt x="0" y="31"/>
                      </a:lnTo>
                      <a:lnTo>
                        <a:pt x="2" y="37"/>
                      </a:lnTo>
                      <a:lnTo>
                        <a:pt x="6" y="41"/>
                      </a:lnTo>
                      <a:lnTo>
                        <a:pt x="10" y="44"/>
                      </a:lnTo>
                      <a:lnTo>
                        <a:pt x="16" y="46"/>
                      </a:lnTo>
                      <a:lnTo>
                        <a:pt x="23" y="48"/>
                      </a:lnTo>
                      <a:lnTo>
                        <a:pt x="27" y="46"/>
                      </a:lnTo>
                      <a:lnTo>
                        <a:pt x="33" y="46"/>
                      </a:lnTo>
                      <a:lnTo>
                        <a:pt x="37" y="43"/>
                      </a:lnTo>
                      <a:lnTo>
                        <a:pt x="43" y="41"/>
                      </a:lnTo>
                      <a:lnTo>
                        <a:pt x="43" y="23"/>
                      </a:lnTo>
                      <a:lnTo>
                        <a:pt x="23" y="23"/>
                      </a:lnTo>
                      <a:lnTo>
                        <a:pt x="23" y="2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38"/>
                <p:cNvSpPr>
                  <a:spLocks/>
                </p:cNvSpPr>
                <p:nvPr/>
              </p:nvSpPr>
              <p:spPr bwMode="auto">
                <a:xfrm>
                  <a:off x="3279" y="3701"/>
                  <a:ext cx="39" cy="46"/>
                </a:xfrm>
                <a:custGeom>
                  <a:avLst/>
                  <a:gdLst>
                    <a:gd name="T0" fmla="*/ 0 w 39"/>
                    <a:gd name="T1" fmla="*/ 46 h 46"/>
                    <a:gd name="T2" fmla="*/ 6 w 39"/>
                    <a:gd name="T3" fmla="*/ 46 h 46"/>
                    <a:gd name="T4" fmla="*/ 6 w 39"/>
                    <a:gd name="T5" fmla="*/ 27 h 46"/>
                    <a:gd name="T6" fmla="*/ 12 w 39"/>
                    <a:gd name="T7" fmla="*/ 27 h 46"/>
                    <a:gd name="T8" fmla="*/ 16 w 39"/>
                    <a:gd name="T9" fmla="*/ 27 h 46"/>
                    <a:gd name="T10" fmla="*/ 19 w 39"/>
                    <a:gd name="T11" fmla="*/ 27 h 46"/>
                    <a:gd name="T12" fmla="*/ 21 w 39"/>
                    <a:gd name="T13" fmla="*/ 31 h 46"/>
                    <a:gd name="T14" fmla="*/ 25 w 39"/>
                    <a:gd name="T15" fmla="*/ 37 h 46"/>
                    <a:gd name="T16" fmla="*/ 33 w 39"/>
                    <a:gd name="T17" fmla="*/ 46 h 46"/>
                    <a:gd name="T18" fmla="*/ 39 w 39"/>
                    <a:gd name="T19" fmla="*/ 46 h 46"/>
                    <a:gd name="T20" fmla="*/ 31 w 39"/>
                    <a:gd name="T21" fmla="*/ 33 h 46"/>
                    <a:gd name="T22" fmla="*/ 27 w 39"/>
                    <a:gd name="T23" fmla="*/ 27 h 46"/>
                    <a:gd name="T24" fmla="*/ 23 w 39"/>
                    <a:gd name="T25" fmla="*/ 25 h 46"/>
                    <a:gd name="T26" fmla="*/ 29 w 39"/>
                    <a:gd name="T27" fmla="*/ 23 h 46"/>
                    <a:gd name="T28" fmla="*/ 33 w 39"/>
                    <a:gd name="T29" fmla="*/ 21 h 46"/>
                    <a:gd name="T30" fmla="*/ 35 w 39"/>
                    <a:gd name="T31" fmla="*/ 18 h 46"/>
                    <a:gd name="T32" fmla="*/ 37 w 39"/>
                    <a:gd name="T33" fmla="*/ 14 h 46"/>
                    <a:gd name="T34" fmla="*/ 35 w 39"/>
                    <a:gd name="T35" fmla="*/ 10 h 46"/>
                    <a:gd name="T36" fmla="*/ 35 w 39"/>
                    <a:gd name="T37" fmla="*/ 6 h 46"/>
                    <a:gd name="T38" fmla="*/ 31 w 39"/>
                    <a:gd name="T39" fmla="*/ 4 h 46"/>
                    <a:gd name="T40" fmla="*/ 29 w 39"/>
                    <a:gd name="T41" fmla="*/ 2 h 46"/>
                    <a:gd name="T42" fmla="*/ 25 w 39"/>
                    <a:gd name="T43" fmla="*/ 0 h 46"/>
                    <a:gd name="T44" fmla="*/ 19 w 39"/>
                    <a:gd name="T45" fmla="*/ 0 h 46"/>
                    <a:gd name="T46" fmla="*/ 0 w 39"/>
                    <a:gd name="T47" fmla="*/ 0 h 46"/>
                    <a:gd name="T48" fmla="*/ 0 w 39"/>
                    <a:gd name="T4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" h="46">
                      <a:moveTo>
                        <a:pt x="0" y="46"/>
                      </a:moveTo>
                      <a:lnTo>
                        <a:pt x="6" y="46"/>
                      </a:lnTo>
                      <a:lnTo>
                        <a:pt x="6" y="27"/>
                      </a:lnTo>
                      <a:lnTo>
                        <a:pt x="12" y="27"/>
                      </a:lnTo>
                      <a:lnTo>
                        <a:pt x="16" y="27"/>
                      </a:lnTo>
                      <a:lnTo>
                        <a:pt x="19" y="27"/>
                      </a:lnTo>
                      <a:lnTo>
                        <a:pt x="21" y="31"/>
                      </a:lnTo>
                      <a:lnTo>
                        <a:pt x="25" y="37"/>
                      </a:lnTo>
                      <a:lnTo>
                        <a:pt x="33" y="46"/>
                      </a:lnTo>
                      <a:lnTo>
                        <a:pt x="39" y="46"/>
                      </a:lnTo>
                      <a:lnTo>
                        <a:pt x="31" y="33"/>
                      </a:lnTo>
                      <a:lnTo>
                        <a:pt x="27" y="27"/>
                      </a:lnTo>
                      <a:lnTo>
                        <a:pt x="23" y="25"/>
                      </a:lnTo>
                      <a:lnTo>
                        <a:pt x="29" y="23"/>
                      </a:lnTo>
                      <a:lnTo>
                        <a:pt x="33" y="21"/>
                      </a:lnTo>
                      <a:lnTo>
                        <a:pt x="35" y="18"/>
                      </a:lnTo>
                      <a:lnTo>
                        <a:pt x="37" y="14"/>
                      </a:lnTo>
                      <a:lnTo>
                        <a:pt x="35" y="10"/>
                      </a:lnTo>
                      <a:lnTo>
                        <a:pt x="35" y="6"/>
                      </a:lnTo>
                      <a:lnTo>
                        <a:pt x="31" y="4"/>
                      </a:lnTo>
                      <a:lnTo>
                        <a:pt x="29" y="2"/>
                      </a:lnTo>
                      <a:lnTo>
                        <a:pt x="25" y="0"/>
                      </a:lnTo>
                      <a:lnTo>
                        <a:pt x="19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39"/>
                <p:cNvSpPr>
                  <a:spLocks/>
                </p:cNvSpPr>
                <p:nvPr/>
              </p:nvSpPr>
              <p:spPr bwMode="auto">
                <a:xfrm>
                  <a:off x="3285" y="3707"/>
                  <a:ext cx="25" cy="15"/>
                </a:xfrm>
                <a:custGeom>
                  <a:avLst/>
                  <a:gdLst>
                    <a:gd name="T0" fmla="*/ 0 w 25"/>
                    <a:gd name="T1" fmla="*/ 15 h 15"/>
                    <a:gd name="T2" fmla="*/ 0 w 25"/>
                    <a:gd name="T3" fmla="*/ 0 h 15"/>
                    <a:gd name="T4" fmla="*/ 13 w 25"/>
                    <a:gd name="T5" fmla="*/ 0 h 15"/>
                    <a:gd name="T6" fmla="*/ 19 w 25"/>
                    <a:gd name="T7" fmla="*/ 0 h 15"/>
                    <a:gd name="T8" fmla="*/ 21 w 25"/>
                    <a:gd name="T9" fmla="*/ 2 h 15"/>
                    <a:gd name="T10" fmla="*/ 23 w 25"/>
                    <a:gd name="T11" fmla="*/ 4 h 15"/>
                    <a:gd name="T12" fmla="*/ 25 w 25"/>
                    <a:gd name="T13" fmla="*/ 8 h 15"/>
                    <a:gd name="T14" fmla="*/ 23 w 25"/>
                    <a:gd name="T15" fmla="*/ 12 h 15"/>
                    <a:gd name="T16" fmla="*/ 19 w 25"/>
                    <a:gd name="T17" fmla="*/ 13 h 15"/>
                    <a:gd name="T18" fmla="*/ 11 w 25"/>
                    <a:gd name="T19" fmla="*/ 15 h 15"/>
                    <a:gd name="T20" fmla="*/ 0 w 25"/>
                    <a:gd name="T2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5" y="8"/>
                      </a:lnTo>
                      <a:lnTo>
                        <a:pt x="23" y="12"/>
                      </a:lnTo>
                      <a:lnTo>
                        <a:pt x="19" y="13"/>
                      </a:lnTo>
                      <a:lnTo>
                        <a:pt x="11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Rectangle 40"/>
                <p:cNvSpPr>
                  <a:spLocks noChangeArrowheads="1"/>
                </p:cNvSpPr>
                <p:nvPr/>
              </p:nvSpPr>
              <p:spPr bwMode="auto">
                <a:xfrm>
                  <a:off x="3325" y="3701"/>
                  <a:ext cx="6" cy="4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Freeform 41"/>
                <p:cNvSpPr>
                  <a:spLocks/>
                </p:cNvSpPr>
                <p:nvPr/>
              </p:nvSpPr>
              <p:spPr bwMode="auto">
                <a:xfrm>
                  <a:off x="3343" y="3701"/>
                  <a:ext cx="38" cy="46"/>
                </a:xfrm>
                <a:custGeom>
                  <a:avLst/>
                  <a:gdLst>
                    <a:gd name="T0" fmla="*/ 0 w 38"/>
                    <a:gd name="T1" fmla="*/ 46 h 46"/>
                    <a:gd name="T2" fmla="*/ 15 w 38"/>
                    <a:gd name="T3" fmla="*/ 46 h 46"/>
                    <a:gd name="T4" fmla="*/ 23 w 38"/>
                    <a:gd name="T5" fmla="*/ 46 h 46"/>
                    <a:gd name="T6" fmla="*/ 28 w 38"/>
                    <a:gd name="T7" fmla="*/ 43 h 46"/>
                    <a:gd name="T8" fmla="*/ 32 w 38"/>
                    <a:gd name="T9" fmla="*/ 39 h 46"/>
                    <a:gd name="T10" fmla="*/ 36 w 38"/>
                    <a:gd name="T11" fmla="*/ 33 h 46"/>
                    <a:gd name="T12" fmla="*/ 38 w 38"/>
                    <a:gd name="T13" fmla="*/ 23 h 46"/>
                    <a:gd name="T14" fmla="*/ 36 w 38"/>
                    <a:gd name="T15" fmla="*/ 12 h 46"/>
                    <a:gd name="T16" fmla="*/ 32 w 38"/>
                    <a:gd name="T17" fmla="*/ 8 h 46"/>
                    <a:gd name="T18" fmla="*/ 30 w 38"/>
                    <a:gd name="T19" fmla="*/ 4 h 46"/>
                    <a:gd name="T20" fmla="*/ 23 w 38"/>
                    <a:gd name="T21" fmla="*/ 0 h 46"/>
                    <a:gd name="T22" fmla="*/ 19 w 38"/>
                    <a:gd name="T23" fmla="*/ 0 h 46"/>
                    <a:gd name="T24" fmla="*/ 15 w 38"/>
                    <a:gd name="T25" fmla="*/ 0 h 46"/>
                    <a:gd name="T26" fmla="*/ 0 w 38"/>
                    <a:gd name="T27" fmla="*/ 0 h 46"/>
                    <a:gd name="T28" fmla="*/ 0 w 38"/>
                    <a:gd name="T2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8" h="46">
                      <a:moveTo>
                        <a:pt x="0" y="46"/>
                      </a:moveTo>
                      <a:lnTo>
                        <a:pt x="15" y="46"/>
                      </a:lnTo>
                      <a:lnTo>
                        <a:pt x="23" y="46"/>
                      </a:lnTo>
                      <a:lnTo>
                        <a:pt x="28" y="43"/>
                      </a:lnTo>
                      <a:lnTo>
                        <a:pt x="32" y="39"/>
                      </a:lnTo>
                      <a:lnTo>
                        <a:pt x="36" y="33"/>
                      </a:lnTo>
                      <a:lnTo>
                        <a:pt x="38" y="23"/>
                      </a:lnTo>
                      <a:lnTo>
                        <a:pt x="36" y="12"/>
                      </a:lnTo>
                      <a:lnTo>
                        <a:pt x="32" y="8"/>
                      </a:lnTo>
                      <a:lnTo>
                        <a:pt x="30" y="4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8" name="Freeform 42"/>
                <p:cNvSpPr>
                  <a:spLocks/>
                </p:cNvSpPr>
                <p:nvPr/>
              </p:nvSpPr>
              <p:spPr bwMode="auto">
                <a:xfrm>
                  <a:off x="3348" y="3707"/>
                  <a:ext cx="27" cy="35"/>
                </a:xfrm>
                <a:custGeom>
                  <a:avLst/>
                  <a:gdLst>
                    <a:gd name="T0" fmla="*/ 0 w 27"/>
                    <a:gd name="T1" fmla="*/ 35 h 35"/>
                    <a:gd name="T2" fmla="*/ 0 w 27"/>
                    <a:gd name="T3" fmla="*/ 0 h 35"/>
                    <a:gd name="T4" fmla="*/ 10 w 27"/>
                    <a:gd name="T5" fmla="*/ 0 h 35"/>
                    <a:gd name="T6" fmla="*/ 14 w 27"/>
                    <a:gd name="T7" fmla="*/ 0 h 35"/>
                    <a:gd name="T8" fmla="*/ 18 w 27"/>
                    <a:gd name="T9" fmla="*/ 2 h 35"/>
                    <a:gd name="T10" fmla="*/ 21 w 27"/>
                    <a:gd name="T11" fmla="*/ 4 h 35"/>
                    <a:gd name="T12" fmla="*/ 23 w 27"/>
                    <a:gd name="T13" fmla="*/ 6 h 35"/>
                    <a:gd name="T14" fmla="*/ 25 w 27"/>
                    <a:gd name="T15" fmla="*/ 12 h 35"/>
                    <a:gd name="T16" fmla="*/ 27 w 27"/>
                    <a:gd name="T17" fmla="*/ 17 h 35"/>
                    <a:gd name="T18" fmla="*/ 25 w 27"/>
                    <a:gd name="T19" fmla="*/ 25 h 35"/>
                    <a:gd name="T20" fmla="*/ 21 w 27"/>
                    <a:gd name="T21" fmla="*/ 31 h 35"/>
                    <a:gd name="T22" fmla="*/ 18 w 27"/>
                    <a:gd name="T23" fmla="*/ 35 h 35"/>
                    <a:gd name="T24" fmla="*/ 14 w 27"/>
                    <a:gd name="T25" fmla="*/ 35 h 35"/>
                    <a:gd name="T26" fmla="*/ 10 w 27"/>
                    <a:gd name="T27" fmla="*/ 35 h 35"/>
                    <a:gd name="T28" fmla="*/ 0 w 27"/>
                    <a:gd name="T2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" h="35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8" y="2"/>
                      </a:lnTo>
                      <a:lnTo>
                        <a:pt x="21" y="4"/>
                      </a:lnTo>
                      <a:lnTo>
                        <a:pt x="23" y="6"/>
                      </a:lnTo>
                      <a:lnTo>
                        <a:pt x="25" y="12"/>
                      </a:lnTo>
                      <a:lnTo>
                        <a:pt x="27" y="17"/>
                      </a:lnTo>
                      <a:lnTo>
                        <a:pt x="25" y="25"/>
                      </a:lnTo>
                      <a:lnTo>
                        <a:pt x="21" y="31"/>
                      </a:lnTo>
                      <a:lnTo>
                        <a:pt x="18" y="35"/>
                      </a:lnTo>
                      <a:lnTo>
                        <a:pt x="14" y="35"/>
                      </a:lnTo>
                      <a:lnTo>
                        <a:pt x="10" y="35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49" name="Freeform 43"/>
                <p:cNvSpPr>
                  <a:spLocks/>
                </p:cNvSpPr>
                <p:nvPr/>
              </p:nvSpPr>
              <p:spPr bwMode="auto">
                <a:xfrm>
                  <a:off x="3389" y="3742"/>
                  <a:ext cx="5" cy="15"/>
                </a:xfrm>
                <a:custGeom>
                  <a:avLst/>
                  <a:gdLst>
                    <a:gd name="T0" fmla="*/ 0 w 5"/>
                    <a:gd name="T1" fmla="*/ 5 h 15"/>
                    <a:gd name="T2" fmla="*/ 2 w 5"/>
                    <a:gd name="T3" fmla="*/ 5 h 15"/>
                    <a:gd name="T4" fmla="*/ 2 w 5"/>
                    <a:gd name="T5" fmla="*/ 11 h 15"/>
                    <a:gd name="T6" fmla="*/ 0 w 5"/>
                    <a:gd name="T7" fmla="*/ 13 h 15"/>
                    <a:gd name="T8" fmla="*/ 2 w 5"/>
                    <a:gd name="T9" fmla="*/ 15 h 15"/>
                    <a:gd name="T10" fmla="*/ 5 w 5"/>
                    <a:gd name="T11" fmla="*/ 11 h 15"/>
                    <a:gd name="T12" fmla="*/ 5 w 5"/>
                    <a:gd name="T13" fmla="*/ 5 h 15"/>
                    <a:gd name="T14" fmla="*/ 5 w 5"/>
                    <a:gd name="T15" fmla="*/ 0 h 15"/>
                    <a:gd name="T16" fmla="*/ 0 w 5"/>
                    <a:gd name="T17" fmla="*/ 0 h 15"/>
                    <a:gd name="T18" fmla="*/ 0 w 5"/>
                    <a:gd name="T1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5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5"/>
                      </a:lnTo>
                      <a:lnTo>
                        <a:pt x="5" y="11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0" name="Rectangle 44"/>
                <p:cNvSpPr>
                  <a:spLocks noChangeArrowheads="1"/>
                </p:cNvSpPr>
                <p:nvPr/>
              </p:nvSpPr>
              <p:spPr bwMode="auto">
                <a:xfrm>
                  <a:off x="3423" y="3701"/>
                  <a:ext cx="6" cy="4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1" name="Freeform 45"/>
                <p:cNvSpPr>
                  <a:spLocks/>
                </p:cNvSpPr>
                <p:nvPr/>
              </p:nvSpPr>
              <p:spPr bwMode="auto">
                <a:xfrm>
                  <a:off x="3439" y="3701"/>
                  <a:ext cx="42" cy="48"/>
                </a:xfrm>
                <a:custGeom>
                  <a:avLst/>
                  <a:gdLst>
                    <a:gd name="T0" fmla="*/ 23 w 42"/>
                    <a:gd name="T1" fmla="*/ 29 h 48"/>
                    <a:gd name="T2" fmla="*/ 36 w 42"/>
                    <a:gd name="T3" fmla="*/ 29 h 48"/>
                    <a:gd name="T4" fmla="*/ 36 w 42"/>
                    <a:gd name="T5" fmla="*/ 37 h 48"/>
                    <a:gd name="T6" fmla="*/ 30 w 42"/>
                    <a:gd name="T7" fmla="*/ 41 h 48"/>
                    <a:gd name="T8" fmla="*/ 23 w 42"/>
                    <a:gd name="T9" fmla="*/ 43 h 48"/>
                    <a:gd name="T10" fmla="*/ 19 w 42"/>
                    <a:gd name="T11" fmla="*/ 41 h 48"/>
                    <a:gd name="T12" fmla="*/ 15 w 42"/>
                    <a:gd name="T13" fmla="*/ 41 h 48"/>
                    <a:gd name="T14" fmla="*/ 11 w 42"/>
                    <a:gd name="T15" fmla="*/ 37 h 48"/>
                    <a:gd name="T16" fmla="*/ 9 w 42"/>
                    <a:gd name="T17" fmla="*/ 33 h 48"/>
                    <a:gd name="T18" fmla="*/ 7 w 42"/>
                    <a:gd name="T19" fmla="*/ 29 h 48"/>
                    <a:gd name="T20" fmla="*/ 5 w 42"/>
                    <a:gd name="T21" fmla="*/ 23 h 48"/>
                    <a:gd name="T22" fmla="*/ 7 w 42"/>
                    <a:gd name="T23" fmla="*/ 14 h 48"/>
                    <a:gd name="T24" fmla="*/ 11 w 42"/>
                    <a:gd name="T25" fmla="*/ 10 h 48"/>
                    <a:gd name="T26" fmla="*/ 17 w 42"/>
                    <a:gd name="T27" fmla="*/ 6 h 48"/>
                    <a:gd name="T28" fmla="*/ 23 w 42"/>
                    <a:gd name="T29" fmla="*/ 6 h 48"/>
                    <a:gd name="T30" fmla="*/ 30 w 42"/>
                    <a:gd name="T31" fmla="*/ 6 h 48"/>
                    <a:gd name="T32" fmla="*/ 34 w 42"/>
                    <a:gd name="T33" fmla="*/ 10 h 48"/>
                    <a:gd name="T34" fmla="*/ 36 w 42"/>
                    <a:gd name="T35" fmla="*/ 16 h 48"/>
                    <a:gd name="T36" fmla="*/ 42 w 42"/>
                    <a:gd name="T37" fmla="*/ 14 h 48"/>
                    <a:gd name="T38" fmla="*/ 38 w 42"/>
                    <a:gd name="T39" fmla="*/ 6 h 48"/>
                    <a:gd name="T40" fmla="*/ 32 w 42"/>
                    <a:gd name="T41" fmla="*/ 0 h 48"/>
                    <a:gd name="T42" fmla="*/ 23 w 42"/>
                    <a:gd name="T43" fmla="*/ 0 h 48"/>
                    <a:gd name="T44" fmla="*/ 17 w 42"/>
                    <a:gd name="T45" fmla="*/ 0 h 48"/>
                    <a:gd name="T46" fmla="*/ 11 w 42"/>
                    <a:gd name="T47" fmla="*/ 2 h 48"/>
                    <a:gd name="T48" fmla="*/ 7 w 42"/>
                    <a:gd name="T49" fmla="*/ 6 h 48"/>
                    <a:gd name="T50" fmla="*/ 3 w 42"/>
                    <a:gd name="T51" fmla="*/ 12 h 48"/>
                    <a:gd name="T52" fmla="*/ 1 w 42"/>
                    <a:gd name="T53" fmla="*/ 18 h 48"/>
                    <a:gd name="T54" fmla="*/ 0 w 42"/>
                    <a:gd name="T55" fmla="*/ 23 h 48"/>
                    <a:gd name="T56" fmla="*/ 1 w 42"/>
                    <a:gd name="T57" fmla="*/ 31 h 48"/>
                    <a:gd name="T58" fmla="*/ 3 w 42"/>
                    <a:gd name="T59" fmla="*/ 37 h 48"/>
                    <a:gd name="T60" fmla="*/ 7 w 42"/>
                    <a:gd name="T61" fmla="*/ 41 h 48"/>
                    <a:gd name="T62" fmla="*/ 11 w 42"/>
                    <a:gd name="T63" fmla="*/ 44 h 48"/>
                    <a:gd name="T64" fmla="*/ 17 w 42"/>
                    <a:gd name="T65" fmla="*/ 46 h 48"/>
                    <a:gd name="T66" fmla="*/ 24 w 42"/>
                    <a:gd name="T67" fmla="*/ 48 h 48"/>
                    <a:gd name="T68" fmla="*/ 28 w 42"/>
                    <a:gd name="T69" fmla="*/ 46 h 48"/>
                    <a:gd name="T70" fmla="*/ 34 w 42"/>
                    <a:gd name="T71" fmla="*/ 46 h 48"/>
                    <a:gd name="T72" fmla="*/ 38 w 42"/>
                    <a:gd name="T73" fmla="*/ 43 h 48"/>
                    <a:gd name="T74" fmla="*/ 42 w 42"/>
                    <a:gd name="T75" fmla="*/ 41 h 48"/>
                    <a:gd name="T76" fmla="*/ 42 w 42"/>
                    <a:gd name="T77" fmla="*/ 23 h 48"/>
                    <a:gd name="T78" fmla="*/ 23 w 42"/>
                    <a:gd name="T79" fmla="*/ 23 h 48"/>
                    <a:gd name="T80" fmla="*/ 23 w 42"/>
                    <a:gd name="T81" fmla="*/ 2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2" h="48">
                      <a:moveTo>
                        <a:pt x="23" y="29"/>
                      </a:moveTo>
                      <a:lnTo>
                        <a:pt x="36" y="29"/>
                      </a:lnTo>
                      <a:lnTo>
                        <a:pt x="36" y="37"/>
                      </a:lnTo>
                      <a:lnTo>
                        <a:pt x="30" y="41"/>
                      </a:lnTo>
                      <a:lnTo>
                        <a:pt x="23" y="43"/>
                      </a:lnTo>
                      <a:lnTo>
                        <a:pt x="19" y="41"/>
                      </a:lnTo>
                      <a:lnTo>
                        <a:pt x="15" y="41"/>
                      </a:lnTo>
                      <a:lnTo>
                        <a:pt x="11" y="37"/>
                      </a:lnTo>
                      <a:lnTo>
                        <a:pt x="9" y="33"/>
                      </a:lnTo>
                      <a:lnTo>
                        <a:pt x="7" y="29"/>
                      </a:lnTo>
                      <a:lnTo>
                        <a:pt x="5" y="23"/>
                      </a:lnTo>
                      <a:lnTo>
                        <a:pt x="7" y="14"/>
                      </a:lnTo>
                      <a:lnTo>
                        <a:pt x="11" y="10"/>
                      </a:lnTo>
                      <a:lnTo>
                        <a:pt x="17" y="6"/>
                      </a:lnTo>
                      <a:lnTo>
                        <a:pt x="23" y="6"/>
                      </a:lnTo>
                      <a:lnTo>
                        <a:pt x="30" y="6"/>
                      </a:lnTo>
                      <a:lnTo>
                        <a:pt x="34" y="10"/>
                      </a:lnTo>
                      <a:lnTo>
                        <a:pt x="36" y="16"/>
                      </a:lnTo>
                      <a:lnTo>
                        <a:pt x="42" y="14"/>
                      </a:lnTo>
                      <a:lnTo>
                        <a:pt x="38" y="6"/>
                      </a:lnTo>
                      <a:lnTo>
                        <a:pt x="32" y="0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7" y="6"/>
                      </a:lnTo>
                      <a:lnTo>
                        <a:pt x="3" y="12"/>
                      </a:lnTo>
                      <a:lnTo>
                        <a:pt x="1" y="18"/>
                      </a:lnTo>
                      <a:lnTo>
                        <a:pt x="0" y="23"/>
                      </a:lnTo>
                      <a:lnTo>
                        <a:pt x="1" y="31"/>
                      </a:lnTo>
                      <a:lnTo>
                        <a:pt x="3" y="37"/>
                      </a:lnTo>
                      <a:lnTo>
                        <a:pt x="7" y="41"/>
                      </a:lnTo>
                      <a:lnTo>
                        <a:pt x="11" y="44"/>
                      </a:lnTo>
                      <a:lnTo>
                        <a:pt x="17" y="46"/>
                      </a:lnTo>
                      <a:lnTo>
                        <a:pt x="24" y="48"/>
                      </a:lnTo>
                      <a:lnTo>
                        <a:pt x="28" y="46"/>
                      </a:lnTo>
                      <a:lnTo>
                        <a:pt x="34" y="46"/>
                      </a:lnTo>
                      <a:lnTo>
                        <a:pt x="38" y="43"/>
                      </a:lnTo>
                      <a:lnTo>
                        <a:pt x="42" y="41"/>
                      </a:lnTo>
                      <a:lnTo>
                        <a:pt x="42" y="23"/>
                      </a:lnTo>
                      <a:lnTo>
                        <a:pt x="23" y="23"/>
                      </a:lnTo>
                      <a:lnTo>
                        <a:pt x="23" y="2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2" name="Freeform 46"/>
                <p:cNvSpPr>
                  <a:spLocks/>
                </p:cNvSpPr>
                <p:nvPr/>
              </p:nvSpPr>
              <p:spPr bwMode="auto">
                <a:xfrm>
                  <a:off x="3488" y="3701"/>
                  <a:ext cx="37" cy="46"/>
                </a:xfrm>
                <a:custGeom>
                  <a:avLst/>
                  <a:gdLst>
                    <a:gd name="T0" fmla="*/ 0 w 37"/>
                    <a:gd name="T1" fmla="*/ 46 h 46"/>
                    <a:gd name="T2" fmla="*/ 6 w 37"/>
                    <a:gd name="T3" fmla="*/ 46 h 46"/>
                    <a:gd name="T4" fmla="*/ 6 w 37"/>
                    <a:gd name="T5" fmla="*/ 10 h 46"/>
                    <a:gd name="T6" fmla="*/ 31 w 37"/>
                    <a:gd name="T7" fmla="*/ 46 h 46"/>
                    <a:gd name="T8" fmla="*/ 37 w 37"/>
                    <a:gd name="T9" fmla="*/ 46 h 46"/>
                    <a:gd name="T10" fmla="*/ 37 w 37"/>
                    <a:gd name="T11" fmla="*/ 0 h 46"/>
                    <a:gd name="T12" fmla="*/ 31 w 37"/>
                    <a:gd name="T13" fmla="*/ 0 h 46"/>
                    <a:gd name="T14" fmla="*/ 31 w 37"/>
                    <a:gd name="T15" fmla="*/ 37 h 46"/>
                    <a:gd name="T16" fmla="*/ 8 w 37"/>
                    <a:gd name="T17" fmla="*/ 0 h 46"/>
                    <a:gd name="T18" fmla="*/ 0 w 37"/>
                    <a:gd name="T19" fmla="*/ 0 h 46"/>
                    <a:gd name="T20" fmla="*/ 0 w 37"/>
                    <a:gd name="T21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46">
                      <a:moveTo>
                        <a:pt x="0" y="46"/>
                      </a:moveTo>
                      <a:lnTo>
                        <a:pt x="6" y="46"/>
                      </a:lnTo>
                      <a:lnTo>
                        <a:pt x="6" y="10"/>
                      </a:lnTo>
                      <a:lnTo>
                        <a:pt x="31" y="46"/>
                      </a:lnTo>
                      <a:lnTo>
                        <a:pt x="37" y="46"/>
                      </a:lnTo>
                      <a:lnTo>
                        <a:pt x="37" y="0"/>
                      </a:lnTo>
                      <a:lnTo>
                        <a:pt x="31" y="0"/>
                      </a:lnTo>
                      <a:lnTo>
                        <a:pt x="31" y="37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2" name="Freeform 47"/>
                <p:cNvSpPr>
                  <a:spLocks/>
                </p:cNvSpPr>
                <p:nvPr/>
              </p:nvSpPr>
              <p:spPr bwMode="auto">
                <a:xfrm>
                  <a:off x="3538" y="3742"/>
                  <a:ext cx="6" cy="15"/>
                </a:xfrm>
                <a:custGeom>
                  <a:avLst/>
                  <a:gdLst>
                    <a:gd name="T0" fmla="*/ 0 w 6"/>
                    <a:gd name="T1" fmla="*/ 5 h 15"/>
                    <a:gd name="T2" fmla="*/ 2 w 6"/>
                    <a:gd name="T3" fmla="*/ 5 h 15"/>
                    <a:gd name="T4" fmla="*/ 2 w 6"/>
                    <a:gd name="T5" fmla="*/ 11 h 15"/>
                    <a:gd name="T6" fmla="*/ 0 w 6"/>
                    <a:gd name="T7" fmla="*/ 13 h 15"/>
                    <a:gd name="T8" fmla="*/ 2 w 6"/>
                    <a:gd name="T9" fmla="*/ 15 h 15"/>
                    <a:gd name="T10" fmla="*/ 4 w 6"/>
                    <a:gd name="T11" fmla="*/ 11 h 15"/>
                    <a:gd name="T12" fmla="*/ 6 w 6"/>
                    <a:gd name="T13" fmla="*/ 5 h 15"/>
                    <a:gd name="T14" fmla="*/ 6 w 6"/>
                    <a:gd name="T15" fmla="*/ 0 h 15"/>
                    <a:gd name="T16" fmla="*/ 0 w 6"/>
                    <a:gd name="T17" fmla="*/ 0 h 15"/>
                    <a:gd name="T18" fmla="*/ 0 w 6"/>
                    <a:gd name="T1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15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5"/>
                      </a:lnTo>
                      <a:lnTo>
                        <a:pt x="4" y="11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3" name="Freeform 48"/>
                <p:cNvSpPr>
                  <a:spLocks/>
                </p:cNvSpPr>
                <p:nvPr/>
              </p:nvSpPr>
              <p:spPr bwMode="auto">
                <a:xfrm>
                  <a:off x="3569" y="3713"/>
                  <a:ext cx="31" cy="36"/>
                </a:xfrm>
                <a:custGeom>
                  <a:avLst/>
                  <a:gdLst>
                    <a:gd name="T0" fmla="*/ 23 w 31"/>
                    <a:gd name="T1" fmla="*/ 31 h 36"/>
                    <a:gd name="T2" fmla="*/ 25 w 31"/>
                    <a:gd name="T3" fmla="*/ 34 h 36"/>
                    <a:gd name="T4" fmla="*/ 31 w 31"/>
                    <a:gd name="T5" fmla="*/ 34 h 36"/>
                    <a:gd name="T6" fmla="*/ 29 w 31"/>
                    <a:gd name="T7" fmla="*/ 31 h 36"/>
                    <a:gd name="T8" fmla="*/ 29 w 31"/>
                    <a:gd name="T9" fmla="*/ 27 h 36"/>
                    <a:gd name="T10" fmla="*/ 29 w 31"/>
                    <a:gd name="T11" fmla="*/ 19 h 36"/>
                    <a:gd name="T12" fmla="*/ 29 w 31"/>
                    <a:gd name="T13" fmla="*/ 13 h 36"/>
                    <a:gd name="T14" fmla="*/ 29 w 31"/>
                    <a:gd name="T15" fmla="*/ 9 h 36"/>
                    <a:gd name="T16" fmla="*/ 29 w 31"/>
                    <a:gd name="T17" fmla="*/ 7 h 36"/>
                    <a:gd name="T18" fmla="*/ 27 w 31"/>
                    <a:gd name="T19" fmla="*/ 4 h 36"/>
                    <a:gd name="T20" fmla="*/ 23 w 31"/>
                    <a:gd name="T21" fmla="*/ 2 h 36"/>
                    <a:gd name="T22" fmla="*/ 15 w 31"/>
                    <a:gd name="T23" fmla="*/ 0 h 36"/>
                    <a:gd name="T24" fmla="*/ 10 w 31"/>
                    <a:gd name="T25" fmla="*/ 2 h 36"/>
                    <a:gd name="T26" fmla="*/ 4 w 31"/>
                    <a:gd name="T27" fmla="*/ 4 h 36"/>
                    <a:gd name="T28" fmla="*/ 2 w 31"/>
                    <a:gd name="T29" fmla="*/ 11 h 36"/>
                    <a:gd name="T30" fmla="*/ 8 w 31"/>
                    <a:gd name="T31" fmla="*/ 11 h 36"/>
                    <a:gd name="T32" fmla="*/ 10 w 31"/>
                    <a:gd name="T33" fmla="*/ 7 h 36"/>
                    <a:gd name="T34" fmla="*/ 15 w 31"/>
                    <a:gd name="T35" fmla="*/ 6 h 36"/>
                    <a:gd name="T36" fmla="*/ 19 w 31"/>
                    <a:gd name="T37" fmla="*/ 6 h 36"/>
                    <a:gd name="T38" fmla="*/ 21 w 31"/>
                    <a:gd name="T39" fmla="*/ 7 h 36"/>
                    <a:gd name="T40" fmla="*/ 23 w 31"/>
                    <a:gd name="T41" fmla="*/ 11 h 36"/>
                    <a:gd name="T42" fmla="*/ 23 w 31"/>
                    <a:gd name="T43" fmla="*/ 13 h 36"/>
                    <a:gd name="T44" fmla="*/ 19 w 31"/>
                    <a:gd name="T45" fmla="*/ 15 h 36"/>
                    <a:gd name="T46" fmla="*/ 13 w 31"/>
                    <a:gd name="T47" fmla="*/ 15 h 36"/>
                    <a:gd name="T48" fmla="*/ 8 w 31"/>
                    <a:gd name="T49" fmla="*/ 15 h 36"/>
                    <a:gd name="T50" fmla="*/ 4 w 31"/>
                    <a:gd name="T51" fmla="*/ 17 h 36"/>
                    <a:gd name="T52" fmla="*/ 2 w 31"/>
                    <a:gd name="T53" fmla="*/ 21 h 36"/>
                    <a:gd name="T54" fmla="*/ 0 w 31"/>
                    <a:gd name="T55" fmla="*/ 27 h 36"/>
                    <a:gd name="T56" fmla="*/ 2 w 31"/>
                    <a:gd name="T57" fmla="*/ 31 h 36"/>
                    <a:gd name="T58" fmla="*/ 4 w 31"/>
                    <a:gd name="T59" fmla="*/ 32 h 36"/>
                    <a:gd name="T60" fmla="*/ 8 w 31"/>
                    <a:gd name="T61" fmla="*/ 34 h 36"/>
                    <a:gd name="T62" fmla="*/ 12 w 31"/>
                    <a:gd name="T63" fmla="*/ 36 h 36"/>
                    <a:gd name="T64" fmla="*/ 17 w 31"/>
                    <a:gd name="T65" fmla="*/ 34 h 36"/>
                    <a:gd name="T66" fmla="*/ 23 w 31"/>
                    <a:gd name="T6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1" h="36">
                      <a:moveTo>
                        <a:pt x="23" y="31"/>
                      </a:moveTo>
                      <a:lnTo>
                        <a:pt x="25" y="34"/>
                      </a:lnTo>
                      <a:lnTo>
                        <a:pt x="31" y="34"/>
                      </a:lnTo>
                      <a:lnTo>
                        <a:pt x="29" y="31"/>
                      </a:lnTo>
                      <a:lnTo>
                        <a:pt x="29" y="27"/>
                      </a:lnTo>
                      <a:lnTo>
                        <a:pt x="29" y="19"/>
                      </a:lnTo>
                      <a:lnTo>
                        <a:pt x="29" y="13"/>
                      </a:lnTo>
                      <a:lnTo>
                        <a:pt x="29" y="9"/>
                      </a:lnTo>
                      <a:lnTo>
                        <a:pt x="29" y="7"/>
                      </a:lnTo>
                      <a:lnTo>
                        <a:pt x="27" y="4"/>
                      </a:lnTo>
                      <a:lnTo>
                        <a:pt x="23" y="2"/>
                      </a:lnTo>
                      <a:lnTo>
                        <a:pt x="15" y="0"/>
                      </a:lnTo>
                      <a:lnTo>
                        <a:pt x="10" y="2"/>
                      </a:lnTo>
                      <a:lnTo>
                        <a:pt x="4" y="4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10" y="7"/>
                      </a:lnTo>
                      <a:lnTo>
                        <a:pt x="15" y="6"/>
                      </a:lnTo>
                      <a:lnTo>
                        <a:pt x="19" y="6"/>
                      </a:lnTo>
                      <a:lnTo>
                        <a:pt x="21" y="7"/>
                      </a:lnTo>
                      <a:lnTo>
                        <a:pt x="23" y="11"/>
                      </a:lnTo>
                      <a:lnTo>
                        <a:pt x="23" y="13"/>
                      </a:lnTo>
                      <a:lnTo>
                        <a:pt x="19" y="15"/>
                      </a:ln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4" y="17"/>
                      </a:lnTo>
                      <a:lnTo>
                        <a:pt x="2" y="21"/>
                      </a:lnTo>
                      <a:lnTo>
                        <a:pt x="0" y="27"/>
                      </a:lnTo>
                      <a:lnTo>
                        <a:pt x="2" y="31"/>
                      </a:lnTo>
                      <a:lnTo>
                        <a:pt x="4" y="32"/>
                      </a:lnTo>
                      <a:lnTo>
                        <a:pt x="8" y="34"/>
                      </a:lnTo>
                      <a:lnTo>
                        <a:pt x="12" y="36"/>
                      </a:lnTo>
                      <a:lnTo>
                        <a:pt x="17" y="34"/>
                      </a:lnTo>
                      <a:lnTo>
                        <a:pt x="23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4" name="Freeform 49"/>
                <p:cNvSpPr>
                  <a:spLocks/>
                </p:cNvSpPr>
                <p:nvPr/>
              </p:nvSpPr>
              <p:spPr bwMode="auto">
                <a:xfrm>
                  <a:off x="3575" y="3732"/>
                  <a:ext cx="17" cy="12"/>
                </a:xfrm>
                <a:custGeom>
                  <a:avLst/>
                  <a:gdLst>
                    <a:gd name="T0" fmla="*/ 17 w 17"/>
                    <a:gd name="T1" fmla="*/ 0 h 12"/>
                    <a:gd name="T2" fmla="*/ 17 w 17"/>
                    <a:gd name="T3" fmla="*/ 2 h 12"/>
                    <a:gd name="T4" fmla="*/ 15 w 17"/>
                    <a:gd name="T5" fmla="*/ 6 h 12"/>
                    <a:gd name="T6" fmla="*/ 13 w 17"/>
                    <a:gd name="T7" fmla="*/ 10 h 12"/>
                    <a:gd name="T8" fmla="*/ 7 w 17"/>
                    <a:gd name="T9" fmla="*/ 12 h 12"/>
                    <a:gd name="T10" fmla="*/ 2 w 17"/>
                    <a:gd name="T11" fmla="*/ 10 h 12"/>
                    <a:gd name="T12" fmla="*/ 0 w 17"/>
                    <a:gd name="T13" fmla="*/ 6 h 12"/>
                    <a:gd name="T14" fmla="*/ 2 w 17"/>
                    <a:gd name="T15" fmla="*/ 4 h 12"/>
                    <a:gd name="T16" fmla="*/ 4 w 17"/>
                    <a:gd name="T17" fmla="*/ 2 h 12"/>
                    <a:gd name="T18" fmla="*/ 7 w 17"/>
                    <a:gd name="T19" fmla="*/ 2 h 12"/>
                    <a:gd name="T20" fmla="*/ 13 w 17"/>
                    <a:gd name="T21" fmla="*/ 2 h 12"/>
                    <a:gd name="T22" fmla="*/ 17 w 17"/>
                    <a:gd name="T2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2">
                      <a:moveTo>
                        <a:pt x="17" y="0"/>
                      </a:moveTo>
                      <a:lnTo>
                        <a:pt x="17" y="2"/>
                      </a:lnTo>
                      <a:lnTo>
                        <a:pt x="15" y="6"/>
                      </a:lnTo>
                      <a:lnTo>
                        <a:pt x="13" y="10"/>
                      </a:lnTo>
                      <a:lnTo>
                        <a:pt x="7" y="12"/>
                      </a:lnTo>
                      <a:lnTo>
                        <a:pt x="2" y="10"/>
                      </a:lnTo>
                      <a:lnTo>
                        <a:pt x="0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7" y="2"/>
                      </a:lnTo>
                      <a:lnTo>
                        <a:pt x="13" y="2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5" name="Freeform 50"/>
                <p:cNvSpPr>
                  <a:spLocks/>
                </p:cNvSpPr>
                <p:nvPr/>
              </p:nvSpPr>
              <p:spPr bwMode="auto">
                <a:xfrm>
                  <a:off x="3607" y="3713"/>
                  <a:ext cx="27" cy="34"/>
                </a:xfrm>
                <a:custGeom>
                  <a:avLst/>
                  <a:gdLst>
                    <a:gd name="T0" fmla="*/ 0 w 27"/>
                    <a:gd name="T1" fmla="*/ 34 h 34"/>
                    <a:gd name="T2" fmla="*/ 6 w 27"/>
                    <a:gd name="T3" fmla="*/ 34 h 34"/>
                    <a:gd name="T4" fmla="*/ 6 w 27"/>
                    <a:gd name="T5" fmla="*/ 17 h 34"/>
                    <a:gd name="T6" fmla="*/ 8 w 27"/>
                    <a:gd name="T7" fmla="*/ 11 h 34"/>
                    <a:gd name="T8" fmla="*/ 10 w 27"/>
                    <a:gd name="T9" fmla="*/ 7 h 34"/>
                    <a:gd name="T10" fmla="*/ 12 w 27"/>
                    <a:gd name="T11" fmla="*/ 6 h 34"/>
                    <a:gd name="T12" fmla="*/ 14 w 27"/>
                    <a:gd name="T13" fmla="*/ 6 h 34"/>
                    <a:gd name="T14" fmla="*/ 18 w 27"/>
                    <a:gd name="T15" fmla="*/ 7 h 34"/>
                    <a:gd name="T16" fmla="*/ 20 w 27"/>
                    <a:gd name="T17" fmla="*/ 9 h 34"/>
                    <a:gd name="T18" fmla="*/ 22 w 27"/>
                    <a:gd name="T19" fmla="*/ 15 h 34"/>
                    <a:gd name="T20" fmla="*/ 22 w 27"/>
                    <a:gd name="T21" fmla="*/ 34 h 34"/>
                    <a:gd name="T22" fmla="*/ 27 w 27"/>
                    <a:gd name="T23" fmla="*/ 34 h 34"/>
                    <a:gd name="T24" fmla="*/ 27 w 27"/>
                    <a:gd name="T25" fmla="*/ 13 h 34"/>
                    <a:gd name="T26" fmla="*/ 27 w 27"/>
                    <a:gd name="T27" fmla="*/ 9 h 34"/>
                    <a:gd name="T28" fmla="*/ 27 w 27"/>
                    <a:gd name="T29" fmla="*/ 7 h 34"/>
                    <a:gd name="T30" fmla="*/ 25 w 27"/>
                    <a:gd name="T31" fmla="*/ 4 h 34"/>
                    <a:gd name="T32" fmla="*/ 22 w 27"/>
                    <a:gd name="T33" fmla="*/ 2 h 34"/>
                    <a:gd name="T34" fmla="*/ 16 w 27"/>
                    <a:gd name="T35" fmla="*/ 0 h 34"/>
                    <a:gd name="T36" fmla="*/ 10 w 27"/>
                    <a:gd name="T37" fmla="*/ 2 h 34"/>
                    <a:gd name="T38" fmla="*/ 6 w 27"/>
                    <a:gd name="T39" fmla="*/ 6 h 34"/>
                    <a:gd name="T40" fmla="*/ 6 w 27"/>
                    <a:gd name="T41" fmla="*/ 2 h 34"/>
                    <a:gd name="T42" fmla="*/ 0 w 27"/>
                    <a:gd name="T43" fmla="*/ 2 h 34"/>
                    <a:gd name="T44" fmla="*/ 0 w 27"/>
                    <a:gd name="T45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7" h="34">
                      <a:moveTo>
                        <a:pt x="0" y="34"/>
                      </a:moveTo>
                      <a:lnTo>
                        <a:pt x="6" y="34"/>
                      </a:lnTo>
                      <a:lnTo>
                        <a:pt x="6" y="17"/>
                      </a:lnTo>
                      <a:lnTo>
                        <a:pt x="8" y="11"/>
                      </a:lnTo>
                      <a:lnTo>
                        <a:pt x="10" y="7"/>
                      </a:lnTo>
                      <a:lnTo>
                        <a:pt x="12" y="6"/>
                      </a:lnTo>
                      <a:lnTo>
                        <a:pt x="14" y="6"/>
                      </a:lnTo>
                      <a:lnTo>
                        <a:pt x="18" y="7"/>
                      </a:lnTo>
                      <a:lnTo>
                        <a:pt x="20" y="9"/>
                      </a:lnTo>
                      <a:lnTo>
                        <a:pt x="22" y="15"/>
                      </a:lnTo>
                      <a:lnTo>
                        <a:pt x="22" y="34"/>
                      </a:lnTo>
                      <a:lnTo>
                        <a:pt x="27" y="34"/>
                      </a:lnTo>
                      <a:lnTo>
                        <a:pt x="27" y="13"/>
                      </a:lnTo>
                      <a:lnTo>
                        <a:pt x="27" y="9"/>
                      </a:lnTo>
                      <a:lnTo>
                        <a:pt x="27" y="7"/>
                      </a:lnTo>
                      <a:lnTo>
                        <a:pt x="25" y="4"/>
                      </a:lnTo>
                      <a:lnTo>
                        <a:pt x="22" y="2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6" name="Freeform 51"/>
                <p:cNvSpPr>
                  <a:spLocks/>
                </p:cNvSpPr>
                <p:nvPr/>
              </p:nvSpPr>
              <p:spPr bwMode="auto">
                <a:xfrm>
                  <a:off x="3640" y="3701"/>
                  <a:ext cx="29" cy="48"/>
                </a:xfrm>
                <a:custGeom>
                  <a:avLst/>
                  <a:gdLst>
                    <a:gd name="T0" fmla="*/ 23 w 29"/>
                    <a:gd name="T1" fmla="*/ 46 h 48"/>
                    <a:gd name="T2" fmla="*/ 29 w 29"/>
                    <a:gd name="T3" fmla="*/ 46 h 48"/>
                    <a:gd name="T4" fmla="*/ 29 w 29"/>
                    <a:gd name="T5" fmla="*/ 0 h 48"/>
                    <a:gd name="T6" fmla="*/ 23 w 29"/>
                    <a:gd name="T7" fmla="*/ 0 h 48"/>
                    <a:gd name="T8" fmla="*/ 23 w 29"/>
                    <a:gd name="T9" fmla="*/ 18 h 48"/>
                    <a:gd name="T10" fmla="*/ 19 w 29"/>
                    <a:gd name="T11" fmla="*/ 14 h 48"/>
                    <a:gd name="T12" fmla="*/ 14 w 29"/>
                    <a:gd name="T13" fmla="*/ 12 h 48"/>
                    <a:gd name="T14" fmla="*/ 12 w 29"/>
                    <a:gd name="T15" fmla="*/ 12 h 48"/>
                    <a:gd name="T16" fmla="*/ 8 w 29"/>
                    <a:gd name="T17" fmla="*/ 14 h 48"/>
                    <a:gd name="T18" fmla="*/ 4 w 29"/>
                    <a:gd name="T19" fmla="*/ 18 h 48"/>
                    <a:gd name="T20" fmla="*/ 2 w 29"/>
                    <a:gd name="T21" fmla="*/ 21 h 48"/>
                    <a:gd name="T22" fmla="*/ 0 w 29"/>
                    <a:gd name="T23" fmla="*/ 29 h 48"/>
                    <a:gd name="T24" fmla="*/ 2 w 29"/>
                    <a:gd name="T25" fmla="*/ 39 h 48"/>
                    <a:gd name="T26" fmla="*/ 4 w 29"/>
                    <a:gd name="T27" fmla="*/ 43 h 48"/>
                    <a:gd name="T28" fmla="*/ 8 w 29"/>
                    <a:gd name="T29" fmla="*/ 44 h 48"/>
                    <a:gd name="T30" fmla="*/ 12 w 29"/>
                    <a:gd name="T31" fmla="*/ 46 h 48"/>
                    <a:gd name="T32" fmla="*/ 14 w 29"/>
                    <a:gd name="T33" fmla="*/ 48 h 48"/>
                    <a:gd name="T34" fmla="*/ 19 w 29"/>
                    <a:gd name="T35" fmla="*/ 46 h 48"/>
                    <a:gd name="T36" fmla="*/ 23 w 29"/>
                    <a:gd name="T37" fmla="*/ 41 h 48"/>
                    <a:gd name="T38" fmla="*/ 23 w 29"/>
                    <a:gd name="T39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9" h="48">
                      <a:moveTo>
                        <a:pt x="23" y="46"/>
                      </a:moveTo>
                      <a:lnTo>
                        <a:pt x="29" y="46"/>
                      </a:lnTo>
                      <a:lnTo>
                        <a:pt x="29" y="0"/>
                      </a:lnTo>
                      <a:lnTo>
                        <a:pt x="23" y="0"/>
                      </a:lnTo>
                      <a:lnTo>
                        <a:pt x="23" y="18"/>
                      </a:lnTo>
                      <a:lnTo>
                        <a:pt x="19" y="14"/>
                      </a:lnTo>
                      <a:lnTo>
                        <a:pt x="14" y="12"/>
                      </a:lnTo>
                      <a:lnTo>
                        <a:pt x="12" y="12"/>
                      </a:lnTo>
                      <a:lnTo>
                        <a:pt x="8" y="14"/>
                      </a:lnTo>
                      <a:lnTo>
                        <a:pt x="4" y="18"/>
                      </a:lnTo>
                      <a:lnTo>
                        <a:pt x="2" y="21"/>
                      </a:lnTo>
                      <a:lnTo>
                        <a:pt x="0" y="29"/>
                      </a:lnTo>
                      <a:lnTo>
                        <a:pt x="2" y="39"/>
                      </a:lnTo>
                      <a:lnTo>
                        <a:pt x="4" y="43"/>
                      </a:lnTo>
                      <a:lnTo>
                        <a:pt x="8" y="44"/>
                      </a:lnTo>
                      <a:lnTo>
                        <a:pt x="12" y="46"/>
                      </a:lnTo>
                      <a:lnTo>
                        <a:pt x="14" y="48"/>
                      </a:lnTo>
                      <a:lnTo>
                        <a:pt x="19" y="46"/>
                      </a:lnTo>
                      <a:lnTo>
                        <a:pt x="23" y="41"/>
                      </a:lnTo>
                      <a:lnTo>
                        <a:pt x="23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7" name="Freeform 52"/>
                <p:cNvSpPr>
                  <a:spLocks/>
                </p:cNvSpPr>
                <p:nvPr/>
              </p:nvSpPr>
              <p:spPr bwMode="auto">
                <a:xfrm>
                  <a:off x="3646" y="3719"/>
                  <a:ext cx="17" cy="25"/>
                </a:xfrm>
                <a:custGeom>
                  <a:avLst/>
                  <a:gdLst>
                    <a:gd name="T0" fmla="*/ 0 w 17"/>
                    <a:gd name="T1" fmla="*/ 11 h 25"/>
                    <a:gd name="T2" fmla="*/ 2 w 17"/>
                    <a:gd name="T3" fmla="*/ 7 h 25"/>
                    <a:gd name="T4" fmla="*/ 4 w 17"/>
                    <a:gd name="T5" fmla="*/ 3 h 25"/>
                    <a:gd name="T6" fmla="*/ 6 w 17"/>
                    <a:gd name="T7" fmla="*/ 0 h 25"/>
                    <a:gd name="T8" fmla="*/ 9 w 17"/>
                    <a:gd name="T9" fmla="*/ 0 h 25"/>
                    <a:gd name="T10" fmla="*/ 11 w 17"/>
                    <a:gd name="T11" fmla="*/ 0 h 25"/>
                    <a:gd name="T12" fmla="*/ 15 w 17"/>
                    <a:gd name="T13" fmla="*/ 3 h 25"/>
                    <a:gd name="T14" fmla="*/ 17 w 17"/>
                    <a:gd name="T15" fmla="*/ 7 h 25"/>
                    <a:gd name="T16" fmla="*/ 17 w 17"/>
                    <a:gd name="T17" fmla="*/ 13 h 25"/>
                    <a:gd name="T18" fmla="*/ 17 w 17"/>
                    <a:gd name="T19" fmla="*/ 17 h 25"/>
                    <a:gd name="T20" fmla="*/ 15 w 17"/>
                    <a:gd name="T21" fmla="*/ 21 h 25"/>
                    <a:gd name="T22" fmla="*/ 13 w 17"/>
                    <a:gd name="T23" fmla="*/ 23 h 25"/>
                    <a:gd name="T24" fmla="*/ 9 w 17"/>
                    <a:gd name="T25" fmla="*/ 25 h 25"/>
                    <a:gd name="T26" fmla="*/ 6 w 17"/>
                    <a:gd name="T27" fmla="*/ 23 h 25"/>
                    <a:gd name="T28" fmla="*/ 4 w 17"/>
                    <a:gd name="T29" fmla="*/ 21 h 25"/>
                    <a:gd name="T30" fmla="*/ 2 w 17"/>
                    <a:gd name="T31" fmla="*/ 17 h 25"/>
                    <a:gd name="T32" fmla="*/ 0 w 17"/>
                    <a:gd name="T3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25">
                      <a:moveTo>
                        <a:pt x="0" y="11"/>
                      </a:moveTo>
                      <a:lnTo>
                        <a:pt x="2" y="7"/>
                      </a:lnTo>
                      <a:lnTo>
                        <a:pt x="4" y="3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1" y="0"/>
                      </a:lnTo>
                      <a:lnTo>
                        <a:pt x="15" y="3"/>
                      </a:lnTo>
                      <a:lnTo>
                        <a:pt x="17" y="7"/>
                      </a:lnTo>
                      <a:lnTo>
                        <a:pt x="17" y="13"/>
                      </a:lnTo>
                      <a:lnTo>
                        <a:pt x="17" y="17"/>
                      </a:lnTo>
                      <a:lnTo>
                        <a:pt x="15" y="21"/>
                      </a:lnTo>
                      <a:lnTo>
                        <a:pt x="13" y="23"/>
                      </a:lnTo>
                      <a:lnTo>
                        <a:pt x="9" y="25"/>
                      </a:lnTo>
                      <a:lnTo>
                        <a:pt x="6" y="23"/>
                      </a:lnTo>
                      <a:lnTo>
                        <a:pt x="4" y="21"/>
                      </a:lnTo>
                      <a:lnTo>
                        <a:pt x="2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8" name="Freeform 53"/>
                <p:cNvSpPr>
                  <a:spLocks/>
                </p:cNvSpPr>
                <p:nvPr/>
              </p:nvSpPr>
              <p:spPr bwMode="auto">
                <a:xfrm>
                  <a:off x="3694" y="3703"/>
                  <a:ext cx="15" cy="46"/>
                </a:xfrm>
                <a:custGeom>
                  <a:avLst/>
                  <a:gdLst>
                    <a:gd name="T0" fmla="*/ 13 w 15"/>
                    <a:gd name="T1" fmla="*/ 41 h 46"/>
                    <a:gd name="T2" fmla="*/ 11 w 15"/>
                    <a:gd name="T3" fmla="*/ 41 h 46"/>
                    <a:gd name="T4" fmla="*/ 9 w 15"/>
                    <a:gd name="T5" fmla="*/ 39 h 46"/>
                    <a:gd name="T6" fmla="*/ 9 w 15"/>
                    <a:gd name="T7" fmla="*/ 35 h 46"/>
                    <a:gd name="T8" fmla="*/ 9 w 15"/>
                    <a:gd name="T9" fmla="*/ 17 h 46"/>
                    <a:gd name="T10" fmla="*/ 13 w 15"/>
                    <a:gd name="T11" fmla="*/ 17 h 46"/>
                    <a:gd name="T12" fmla="*/ 13 w 15"/>
                    <a:gd name="T13" fmla="*/ 12 h 46"/>
                    <a:gd name="T14" fmla="*/ 9 w 15"/>
                    <a:gd name="T15" fmla="*/ 12 h 46"/>
                    <a:gd name="T16" fmla="*/ 9 w 15"/>
                    <a:gd name="T17" fmla="*/ 0 h 46"/>
                    <a:gd name="T18" fmla="*/ 4 w 15"/>
                    <a:gd name="T19" fmla="*/ 2 h 46"/>
                    <a:gd name="T20" fmla="*/ 4 w 15"/>
                    <a:gd name="T21" fmla="*/ 12 h 46"/>
                    <a:gd name="T22" fmla="*/ 0 w 15"/>
                    <a:gd name="T23" fmla="*/ 12 h 46"/>
                    <a:gd name="T24" fmla="*/ 0 w 15"/>
                    <a:gd name="T25" fmla="*/ 17 h 46"/>
                    <a:gd name="T26" fmla="*/ 4 w 15"/>
                    <a:gd name="T27" fmla="*/ 17 h 46"/>
                    <a:gd name="T28" fmla="*/ 4 w 15"/>
                    <a:gd name="T29" fmla="*/ 35 h 46"/>
                    <a:gd name="T30" fmla="*/ 4 w 15"/>
                    <a:gd name="T31" fmla="*/ 41 h 46"/>
                    <a:gd name="T32" fmla="*/ 4 w 15"/>
                    <a:gd name="T33" fmla="*/ 42 h 46"/>
                    <a:gd name="T34" fmla="*/ 6 w 15"/>
                    <a:gd name="T35" fmla="*/ 44 h 46"/>
                    <a:gd name="T36" fmla="*/ 11 w 15"/>
                    <a:gd name="T37" fmla="*/ 46 h 46"/>
                    <a:gd name="T38" fmla="*/ 15 w 15"/>
                    <a:gd name="T39" fmla="*/ 44 h 46"/>
                    <a:gd name="T40" fmla="*/ 13 w 15"/>
                    <a:gd name="T41" fmla="*/ 4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" h="46">
                      <a:moveTo>
                        <a:pt x="13" y="41"/>
                      </a:moveTo>
                      <a:lnTo>
                        <a:pt x="11" y="41"/>
                      </a:lnTo>
                      <a:lnTo>
                        <a:pt x="9" y="39"/>
                      </a:lnTo>
                      <a:lnTo>
                        <a:pt x="9" y="35"/>
                      </a:lnTo>
                      <a:lnTo>
                        <a:pt x="9" y="17"/>
                      </a:lnTo>
                      <a:lnTo>
                        <a:pt x="13" y="17"/>
                      </a:lnTo>
                      <a:lnTo>
                        <a:pt x="13" y="12"/>
                      </a:lnTo>
                      <a:lnTo>
                        <a:pt x="9" y="12"/>
                      </a:lnTo>
                      <a:lnTo>
                        <a:pt x="9" y="0"/>
                      </a:lnTo>
                      <a:lnTo>
                        <a:pt x="4" y="2"/>
                      </a:lnTo>
                      <a:lnTo>
                        <a:pt x="4" y="12"/>
                      </a:lnTo>
                      <a:lnTo>
                        <a:pt x="0" y="12"/>
                      </a:lnTo>
                      <a:lnTo>
                        <a:pt x="0" y="17"/>
                      </a:lnTo>
                      <a:lnTo>
                        <a:pt x="4" y="17"/>
                      </a:lnTo>
                      <a:lnTo>
                        <a:pt x="4" y="35"/>
                      </a:lnTo>
                      <a:lnTo>
                        <a:pt x="4" y="41"/>
                      </a:lnTo>
                      <a:lnTo>
                        <a:pt x="4" y="42"/>
                      </a:lnTo>
                      <a:lnTo>
                        <a:pt x="6" y="44"/>
                      </a:lnTo>
                      <a:lnTo>
                        <a:pt x="11" y="46"/>
                      </a:lnTo>
                      <a:lnTo>
                        <a:pt x="15" y="44"/>
                      </a:lnTo>
                      <a:lnTo>
                        <a:pt x="13" y="4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9" name="Freeform 54"/>
                <p:cNvSpPr>
                  <a:spLocks/>
                </p:cNvSpPr>
                <p:nvPr/>
              </p:nvSpPr>
              <p:spPr bwMode="auto">
                <a:xfrm>
                  <a:off x="3715" y="3701"/>
                  <a:ext cx="25" cy="46"/>
                </a:xfrm>
                <a:custGeom>
                  <a:avLst/>
                  <a:gdLst>
                    <a:gd name="T0" fmla="*/ 0 w 25"/>
                    <a:gd name="T1" fmla="*/ 46 h 46"/>
                    <a:gd name="T2" fmla="*/ 6 w 25"/>
                    <a:gd name="T3" fmla="*/ 46 h 46"/>
                    <a:gd name="T4" fmla="*/ 6 w 25"/>
                    <a:gd name="T5" fmla="*/ 29 h 46"/>
                    <a:gd name="T6" fmla="*/ 6 w 25"/>
                    <a:gd name="T7" fmla="*/ 23 h 46"/>
                    <a:gd name="T8" fmla="*/ 10 w 25"/>
                    <a:gd name="T9" fmla="*/ 19 h 46"/>
                    <a:gd name="T10" fmla="*/ 13 w 25"/>
                    <a:gd name="T11" fmla="*/ 18 h 46"/>
                    <a:gd name="T12" fmla="*/ 17 w 25"/>
                    <a:gd name="T13" fmla="*/ 19 h 46"/>
                    <a:gd name="T14" fmla="*/ 19 w 25"/>
                    <a:gd name="T15" fmla="*/ 21 h 46"/>
                    <a:gd name="T16" fmla="*/ 19 w 25"/>
                    <a:gd name="T17" fmla="*/ 25 h 46"/>
                    <a:gd name="T18" fmla="*/ 19 w 25"/>
                    <a:gd name="T19" fmla="*/ 46 h 46"/>
                    <a:gd name="T20" fmla="*/ 25 w 25"/>
                    <a:gd name="T21" fmla="*/ 46 h 46"/>
                    <a:gd name="T22" fmla="*/ 25 w 25"/>
                    <a:gd name="T23" fmla="*/ 25 h 46"/>
                    <a:gd name="T24" fmla="*/ 25 w 25"/>
                    <a:gd name="T25" fmla="*/ 21 h 46"/>
                    <a:gd name="T26" fmla="*/ 25 w 25"/>
                    <a:gd name="T27" fmla="*/ 18 h 46"/>
                    <a:gd name="T28" fmla="*/ 21 w 25"/>
                    <a:gd name="T29" fmla="*/ 14 h 46"/>
                    <a:gd name="T30" fmla="*/ 15 w 25"/>
                    <a:gd name="T31" fmla="*/ 12 h 46"/>
                    <a:gd name="T32" fmla="*/ 10 w 25"/>
                    <a:gd name="T33" fmla="*/ 14 h 46"/>
                    <a:gd name="T34" fmla="*/ 6 w 25"/>
                    <a:gd name="T35" fmla="*/ 18 h 46"/>
                    <a:gd name="T36" fmla="*/ 6 w 25"/>
                    <a:gd name="T37" fmla="*/ 0 h 46"/>
                    <a:gd name="T38" fmla="*/ 0 w 25"/>
                    <a:gd name="T39" fmla="*/ 0 h 46"/>
                    <a:gd name="T40" fmla="*/ 0 w 25"/>
                    <a:gd name="T41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5" h="46">
                      <a:moveTo>
                        <a:pt x="0" y="46"/>
                      </a:moveTo>
                      <a:lnTo>
                        <a:pt x="6" y="46"/>
                      </a:lnTo>
                      <a:lnTo>
                        <a:pt x="6" y="29"/>
                      </a:lnTo>
                      <a:lnTo>
                        <a:pt x="6" y="23"/>
                      </a:lnTo>
                      <a:lnTo>
                        <a:pt x="10" y="19"/>
                      </a:lnTo>
                      <a:lnTo>
                        <a:pt x="13" y="18"/>
                      </a:lnTo>
                      <a:lnTo>
                        <a:pt x="17" y="19"/>
                      </a:lnTo>
                      <a:lnTo>
                        <a:pt x="19" y="21"/>
                      </a:lnTo>
                      <a:lnTo>
                        <a:pt x="19" y="25"/>
                      </a:lnTo>
                      <a:lnTo>
                        <a:pt x="19" y="46"/>
                      </a:lnTo>
                      <a:lnTo>
                        <a:pt x="25" y="46"/>
                      </a:lnTo>
                      <a:lnTo>
                        <a:pt x="25" y="25"/>
                      </a:lnTo>
                      <a:lnTo>
                        <a:pt x="25" y="21"/>
                      </a:lnTo>
                      <a:lnTo>
                        <a:pt x="25" y="18"/>
                      </a:lnTo>
                      <a:lnTo>
                        <a:pt x="21" y="14"/>
                      </a:lnTo>
                      <a:lnTo>
                        <a:pt x="15" y="12"/>
                      </a:lnTo>
                      <a:lnTo>
                        <a:pt x="10" y="14"/>
                      </a:lnTo>
                      <a:lnTo>
                        <a:pt x="6" y="18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0" name="Freeform 55"/>
                <p:cNvSpPr>
                  <a:spLocks/>
                </p:cNvSpPr>
                <p:nvPr/>
              </p:nvSpPr>
              <p:spPr bwMode="auto">
                <a:xfrm>
                  <a:off x="3748" y="3713"/>
                  <a:ext cx="30" cy="36"/>
                </a:xfrm>
                <a:custGeom>
                  <a:avLst/>
                  <a:gdLst>
                    <a:gd name="T0" fmla="*/ 25 w 30"/>
                    <a:gd name="T1" fmla="*/ 25 h 36"/>
                    <a:gd name="T2" fmla="*/ 23 w 30"/>
                    <a:gd name="T3" fmla="*/ 27 h 36"/>
                    <a:gd name="T4" fmla="*/ 21 w 30"/>
                    <a:gd name="T5" fmla="*/ 29 h 36"/>
                    <a:gd name="T6" fmla="*/ 15 w 30"/>
                    <a:gd name="T7" fmla="*/ 31 h 36"/>
                    <a:gd name="T8" fmla="*/ 11 w 30"/>
                    <a:gd name="T9" fmla="*/ 29 h 36"/>
                    <a:gd name="T10" fmla="*/ 9 w 30"/>
                    <a:gd name="T11" fmla="*/ 27 h 36"/>
                    <a:gd name="T12" fmla="*/ 7 w 30"/>
                    <a:gd name="T13" fmla="*/ 23 h 36"/>
                    <a:gd name="T14" fmla="*/ 5 w 30"/>
                    <a:gd name="T15" fmla="*/ 19 h 36"/>
                    <a:gd name="T16" fmla="*/ 30 w 30"/>
                    <a:gd name="T17" fmla="*/ 19 h 36"/>
                    <a:gd name="T18" fmla="*/ 30 w 30"/>
                    <a:gd name="T19" fmla="*/ 17 h 36"/>
                    <a:gd name="T20" fmla="*/ 30 w 30"/>
                    <a:gd name="T21" fmla="*/ 9 h 36"/>
                    <a:gd name="T22" fmla="*/ 26 w 30"/>
                    <a:gd name="T23" fmla="*/ 4 h 36"/>
                    <a:gd name="T24" fmla="*/ 21 w 30"/>
                    <a:gd name="T25" fmla="*/ 2 h 36"/>
                    <a:gd name="T26" fmla="*/ 15 w 30"/>
                    <a:gd name="T27" fmla="*/ 0 h 36"/>
                    <a:gd name="T28" fmla="*/ 9 w 30"/>
                    <a:gd name="T29" fmla="*/ 2 h 36"/>
                    <a:gd name="T30" fmla="*/ 3 w 30"/>
                    <a:gd name="T31" fmla="*/ 6 h 36"/>
                    <a:gd name="T32" fmla="*/ 1 w 30"/>
                    <a:gd name="T33" fmla="*/ 9 h 36"/>
                    <a:gd name="T34" fmla="*/ 0 w 30"/>
                    <a:gd name="T35" fmla="*/ 17 h 36"/>
                    <a:gd name="T36" fmla="*/ 1 w 30"/>
                    <a:gd name="T37" fmla="*/ 25 h 36"/>
                    <a:gd name="T38" fmla="*/ 3 w 30"/>
                    <a:gd name="T39" fmla="*/ 31 h 36"/>
                    <a:gd name="T40" fmla="*/ 9 w 30"/>
                    <a:gd name="T41" fmla="*/ 34 h 36"/>
                    <a:gd name="T42" fmla="*/ 15 w 30"/>
                    <a:gd name="T43" fmla="*/ 36 h 36"/>
                    <a:gd name="T44" fmla="*/ 21 w 30"/>
                    <a:gd name="T45" fmla="*/ 34 h 36"/>
                    <a:gd name="T46" fmla="*/ 25 w 30"/>
                    <a:gd name="T47" fmla="*/ 32 h 36"/>
                    <a:gd name="T48" fmla="*/ 28 w 30"/>
                    <a:gd name="T49" fmla="*/ 29 h 36"/>
                    <a:gd name="T50" fmla="*/ 30 w 30"/>
                    <a:gd name="T51" fmla="*/ 25 h 36"/>
                    <a:gd name="T52" fmla="*/ 25 w 30"/>
                    <a:gd name="T53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" h="36">
                      <a:moveTo>
                        <a:pt x="25" y="25"/>
                      </a:moveTo>
                      <a:lnTo>
                        <a:pt x="23" y="27"/>
                      </a:lnTo>
                      <a:lnTo>
                        <a:pt x="21" y="29"/>
                      </a:lnTo>
                      <a:lnTo>
                        <a:pt x="15" y="31"/>
                      </a:lnTo>
                      <a:lnTo>
                        <a:pt x="11" y="29"/>
                      </a:lnTo>
                      <a:lnTo>
                        <a:pt x="9" y="27"/>
                      </a:lnTo>
                      <a:lnTo>
                        <a:pt x="7" y="23"/>
                      </a:lnTo>
                      <a:lnTo>
                        <a:pt x="5" y="19"/>
                      </a:lnTo>
                      <a:lnTo>
                        <a:pt x="30" y="19"/>
                      </a:lnTo>
                      <a:lnTo>
                        <a:pt x="30" y="17"/>
                      </a:lnTo>
                      <a:lnTo>
                        <a:pt x="30" y="9"/>
                      </a:lnTo>
                      <a:lnTo>
                        <a:pt x="26" y="4"/>
                      </a:ln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9" y="2"/>
                      </a:lnTo>
                      <a:lnTo>
                        <a:pt x="3" y="6"/>
                      </a:lnTo>
                      <a:lnTo>
                        <a:pt x="1" y="9"/>
                      </a:lnTo>
                      <a:lnTo>
                        <a:pt x="0" y="17"/>
                      </a:lnTo>
                      <a:lnTo>
                        <a:pt x="1" y="25"/>
                      </a:lnTo>
                      <a:lnTo>
                        <a:pt x="3" y="31"/>
                      </a:lnTo>
                      <a:lnTo>
                        <a:pt x="9" y="34"/>
                      </a:lnTo>
                      <a:lnTo>
                        <a:pt x="15" y="36"/>
                      </a:lnTo>
                      <a:lnTo>
                        <a:pt x="21" y="34"/>
                      </a:lnTo>
                      <a:lnTo>
                        <a:pt x="25" y="32"/>
                      </a:lnTo>
                      <a:lnTo>
                        <a:pt x="28" y="29"/>
                      </a:lnTo>
                      <a:lnTo>
                        <a:pt x="30" y="25"/>
                      </a:lnTo>
                      <a:lnTo>
                        <a:pt x="25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1" name="Freeform 56"/>
                <p:cNvSpPr>
                  <a:spLocks/>
                </p:cNvSpPr>
                <p:nvPr/>
              </p:nvSpPr>
              <p:spPr bwMode="auto">
                <a:xfrm>
                  <a:off x="3753" y="3719"/>
                  <a:ext cx="20" cy="7"/>
                </a:xfrm>
                <a:custGeom>
                  <a:avLst/>
                  <a:gdLst>
                    <a:gd name="T0" fmla="*/ 0 w 20"/>
                    <a:gd name="T1" fmla="*/ 7 h 7"/>
                    <a:gd name="T2" fmla="*/ 2 w 20"/>
                    <a:gd name="T3" fmla="*/ 3 h 7"/>
                    <a:gd name="T4" fmla="*/ 4 w 20"/>
                    <a:gd name="T5" fmla="*/ 1 h 7"/>
                    <a:gd name="T6" fmla="*/ 6 w 20"/>
                    <a:gd name="T7" fmla="*/ 0 h 7"/>
                    <a:gd name="T8" fmla="*/ 10 w 20"/>
                    <a:gd name="T9" fmla="*/ 0 h 7"/>
                    <a:gd name="T10" fmla="*/ 14 w 20"/>
                    <a:gd name="T11" fmla="*/ 0 h 7"/>
                    <a:gd name="T12" fmla="*/ 18 w 20"/>
                    <a:gd name="T13" fmla="*/ 1 h 7"/>
                    <a:gd name="T14" fmla="*/ 20 w 20"/>
                    <a:gd name="T15" fmla="*/ 7 h 7"/>
                    <a:gd name="T16" fmla="*/ 0 w 20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7">
                      <a:moveTo>
                        <a:pt x="0" y="7"/>
                      </a:moveTo>
                      <a:lnTo>
                        <a:pt x="2" y="3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8" y="1"/>
                      </a:lnTo>
                      <a:lnTo>
                        <a:pt x="20" y="7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2" name="Freeform 57"/>
                <p:cNvSpPr>
                  <a:spLocks/>
                </p:cNvSpPr>
                <p:nvPr/>
              </p:nvSpPr>
              <p:spPr bwMode="auto">
                <a:xfrm>
                  <a:off x="3801" y="3701"/>
                  <a:ext cx="43" cy="48"/>
                </a:xfrm>
                <a:custGeom>
                  <a:avLst/>
                  <a:gdLst>
                    <a:gd name="T0" fmla="*/ 23 w 43"/>
                    <a:gd name="T1" fmla="*/ 29 h 48"/>
                    <a:gd name="T2" fmla="*/ 37 w 43"/>
                    <a:gd name="T3" fmla="*/ 29 h 48"/>
                    <a:gd name="T4" fmla="*/ 37 w 43"/>
                    <a:gd name="T5" fmla="*/ 37 h 48"/>
                    <a:gd name="T6" fmla="*/ 31 w 43"/>
                    <a:gd name="T7" fmla="*/ 41 h 48"/>
                    <a:gd name="T8" fmla="*/ 21 w 43"/>
                    <a:gd name="T9" fmla="*/ 43 h 48"/>
                    <a:gd name="T10" fmla="*/ 18 w 43"/>
                    <a:gd name="T11" fmla="*/ 41 h 48"/>
                    <a:gd name="T12" fmla="*/ 14 w 43"/>
                    <a:gd name="T13" fmla="*/ 41 h 48"/>
                    <a:gd name="T14" fmla="*/ 10 w 43"/>
                    <a:gd name="T15" fmla="*/ 37 h 48"/>
                    <a:gd name="T16" fmla="*/ 8 w 43"/>
                    <a:gd name="T17" fmla="*/ 33 h 48"/>
                    <a:gd name="T18" fmla="*/ 6 w 43"/>
                    <a:gd name="T19" fmla="*/ 29 h 48"/>
                    <a:gd name="T20" fmla="*/ 6 w 43"/>
                    <a:gd name="T21" fmla="*/ 23 h 48"/>
                    <a:gd name="T22" fmla="*/ 8 w 43"/>
                    <a:gd name="T23" fmla="*/ 14 h 48"/>
                    <a:gd name="T24" fmla="*/ 10 w 43"/>
                    <a:gd name="T25" fmla="*/ 10 h 48"/>
                    <a:gd name="T26" fmla="*/ 16 w 43"/>
                    <a:gd name="T27" fmla="*/ 6 h 48"/>
                    <a:gd name="T28" fmla="*/ 21 w 43"/>
                    <a:gd name="T29" fmla="*/ 6 h 48"/>
                    <a:gd name="T30" fmla="*/ 29 w 43"/>
                    <a:gd name="T31" fmla="*/ 6 h 48"/>
                    <a:gd name="T32" fmla="*/ 33 w 43"/>
                    <a:gd name="T33" fmla="*/ 10 h 48"/>
                    <a:gd name="T34" fmla="*/ 35 w 43"/>
                    <a:gd name="T35" fmla="*/ 16 h 48"/>
                    <a:gd name="T36" fmla="*/ 41 w 43"/>
                    <a:gd name="T37" fmla="*/ 14 h 48"/>
                    <a:gd name="T38" fmla="*/ 37 w 43"/>
                    <a:gd name="T39" fmla="*/ 6 h 48"/>
                    <a:gd name="T40" fmla="*/ 31 w 43"/>
                    <a:gd name="T41" fmla="*/ 0 h 48"/>
                    <a:gd name="T42" fmla="*/ 21 w 43"/>
                    <a:gd name="T43" fmla="*/ 0 h 48"/>
                    <a:gd name="T44" fmla="*/ 16 w 43"/>
                    <a:gd name="T45" fmla="*/ 0 h 48"/>
                    <a:gd name="T46" fmla="*/ 10 w 43"/>
                    <a:gd name="T47" fmla="*/ 2 h 48"/>
                    <a:gd name="T48" fmla="*/ 6 w 43"/>
                    <a:gd name="T49" fmla="*/ 6 h 48"/>
                    <a:gd name="T50" fmla="*/ 2 w 43"/>
                    <a:gd name="T51" fmla="*/ 12 h 48"/>
                    <a:gd name="T52" fmla="*/ 0 w 43"/>
                    <a:gd name="T53" fmla="*/ 18 h 48"/>
                    <a:gd name="T54" fmla="*/ 0 w 43"/>
                    <a:gd name="T55" fmla="*/ 23 h 48"/>
                    <a:gd name="T56" fmla="*/ 0 w 43"/>
                    <a:gd name="T57" fmla="*/ 31 h 48"/>
                    <a:gd name="T58" fmla="*/ 2 w 43"/>
                    <a:gd name="T59" fmla="*/ 37 h 48"/>
                    <a:gd name="T60" fmla="*/ 6 w 43"/>
                    <a:gd name="T61" fmla="*/ 41 h 48"/>
                    <a:gd name="T62" fmla="*/ 10 w 43"/>
                    <a:gd name="T63" fmla="*/ 44 h 48"/>
                    <a:gd name="T64" fmla="*/ 16 w 43"/>
                    <a:gd name="T65" fmla="*/ 46 h 48"/>
                    <a:gd name="T66" fmla="*/ 23 w 43"/>
                    <a:gd name="T67" fmla="*/ 48 h 48"/>
                    <a:gd name="T68" fmla="*/ 27 w 43"/>
                    <a:gd name="T69" fmla="*/ 46 h 48"/>
                    <a:gd name="T70" fmla="*/ 33 w 43"/>
                    <a:gd name="T71" fmla="*/ 46 h 48"/>
                    <a:gd name="T72" fmla="*/ 37 w 43"/>
                    <a:gd name="T73" fmla="*/ 43 h 48"/>
                    <a:gd name="T74" fmla="*/ 43 w 43"/>
                    <a:gd name="T75" fmla="*/ 41 h 48"/>
                    <a:gd name="T76" fmla="*/ 43 w 43"/>
                    <a:gd name="T77" fmla="*/ 23 h 48"/>
                    <a:gd name="T78" fmla="*/ 23 w 43"/>
                    <a:gd name="T79" fmla="*/ 23 h 48"/>
                    <a:gd name="T80" fmla="*/ 23 w 43"/>
                    <a:gd name="T81" fmla="*/ 2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3" h="48">
                      <a:moveTo>
                        <a:pt x="23" y="29"/>
                      </a:moveTo>
                      <a:lnTo>
                        <a:pt x="37" y="29"/>
                      </a:lnTo>
                      <a:lnTo>
                        <a:pt x="37" y="37"/>
                      </a:lnTo>
                      <a:lnTo>
                        <a:pt x="31" y="41"/>
                      </a:lnTo>
                      <a:lnTo>
                        <a:pt x="21" y="43"/>
                      </a:lnTo>
                      <a:lnTo>
                        <a:pt x="18" y="41"/>
                      </a:lnTo>
                      <a:lnTo>
                        <a:pt x="14" y="41"/>
                      </a:lnTo>
                      <a:lnTo>
                        <a:pt x="10" y="37"/>
                      </a:lnTo>
                      <a:lnTo>
                        <a:pt x="8" y="33"/>
                      </a:lnTo>
                      <a:lnTo>
                        <a:pt x="6" y="29"/>
                      </a:lnTo>
                      <a:lnTo>
                        <a:pt x="6" y="23"/>
                      </a:lnTo>
                      <a:lnTo>
                        <a:pt x="8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1" y="6"/>
                      </a:lnTo>
                      <a:lnTo>
                        <a:pt x="29" y="6"/>
                      </a:lnTo>
                      <a:lnTo>
                        <a:pt x="33" y="10"/>
                      </a:lnTo>
                      <a:lnTo>
                        <a:pt x="35" y="16"/>
                      </a:lnTo>
                      <a:lnTo>
                        <a:pt x="41" y="14"/>
                      </a:lnTo>
                      <a:lnTo>
                        <a:pt x="37" y="6"/>
                      </a:lnTo>
                      <a:lnTo>
                        <a:pt x="31" y="0"/>
                      </a:lnTo>
                      <a:lnTo>
                        <a:pt x="21" y="0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2" y="12"/>
                      </a:lnTo>
                      <a:lnTo>
                        <a:pt x="0" y="18"/>
                      </a:lnTo>
                      <a:lnTo>
                        <a:pt x="0" y="23"/>
                      </a:lnTo>
                      <a:lnTo>
                        <a:pt x="0" y="31"/>
                      </a:lnTo>
                      <a:lnTo>
                        <a:pt x="2" y="37"/>
                      </a:lnTo>
                      <a:lnTo>
                        <a:pt x="6" y="41"/>
                      </a:lnTo>
                      <a:lnTo>
                        <a:pt x="10" y="44"/>
                      </a:lnTo>
                      <a:lnTo>
                        <a:pt x="16" y="46"/>
                      </a:lnTo>
                      <a:lnTo>
                        <a:pt x="23" y="48"/>
                      </a:lnTo>
                      <a:lnTo>
                        <a:pt x="27" y="46"/>
                      </a:lnTo>
                      <a:lnTo>
                        <a:pt x="33" y="46"/>
                      </a:lnTo>
                      <a:lnTo>
                        <a:pt x="37" y="43"/>
                      </a:lnTo>
                      <a:lnTo>
                        <a:pt x="43" y="41"/>
                      </a:lnTo>
                      <a:lnTo>
                        <a:pt x="43" y="23"/>
                      </a:lnTo>
                      <a:lnTo>
                        <a:pt x="23" y="23"/>
                      </a:lnTo>
                      <a:lnTo>
                        <a:pt x="23" y="2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3" name="Rectangle 58"/>
                <p:cNvSpPr>
                  <a:spLocks noChangeArrowheads="1"/>
                </p:cNvSpPr>
                <p:nvPr/>
              </p:nvSpPr>
              <p:spPr bwMode="auto">
                <a:xfrm>
                  <a:off x="3853" y="3701"/>
                  <a:ext cx="6" cy="4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4" name="Freeform 59"/>
                <p:cNvSpPr>
                  <a:spLocks/>
                </p:cNvSpPr>
                <p:nvPr/>
              </p:nvSpPr>
              <p:spPr bwMode="auto">
                <a:xfrm>
                  <a:off x="3869" y="3701"/>
                  <a:ext cx="34" cy="48"/>
                </a:xfrm>
                <a:custGeom>
                  <a:avLst/>
                  <a:gdLst>
                    <a:gd name="T0" fmla="*/ 0 w 34"/>
                    <a:gd name="T1" fmla="*/ 31 h 48"/>
                    <a:gd name="T2" fmla="*/ 0 w 34"/>
                    <a:gd name="T3" fmla="*/ 35 h 48"/>
                    <a:gd name="T4" fmla="*/ 1 w 34"/>
                    <a:gd name="T5" fmla="*/ 41 h 48"/>
                    <a:gd name="T6" fmla="*/ 3 w 34"/>
                    <a:gd name="T7" fmla="*/ 43 h 48"/>
                    <a:gd name="T8" fmla="*/ 7 w 34"/>
                    <a:gd name="T9" fmla="*/ 46 h 48"/>
                    <a:gd name="T10" fmla="*/ 13 w 34"/>
                    <a:gd name="T11" fmla="*/ 46 h 48"/>
                    <a:gd name="T12" fmla="*/ 17 w 34"/>
                    <a:gd name="T13" fmla="*/ 48 h 48"/>
                    <a:gd name="T14" fmla="*/ 23 w 34"/>
                    <a:gd name="T15" fmla="*/ 46 h 48"/>
                    <a:gd name="T16" fmla="*/ 26 w 34"/>
                    <a:gd name="T17" fmla="*/ 46 h 48"/>
                    <a:gd name="T18" fmla="*/ 30 w 34"/>
                    <a:gd name="T19" fmla="*/ 43 h 48"/>
                    <a:gd name="T20" fmla="*/ 32 w 34"/>
                    <a:gd name="T21" fmla="*/ 41 h 48"/>
                    <a:gd name="T22" fmla="*/ 34 w 34"/>
                    <a:gd name="T23" fmla="*/ 37 h 48"/>
                    <a:gd name="T24" fmla="*/ 34 w 34"/>
                    <a:gd name="T25" fmla="*/ 33 h 48"/>
                    <a:gd name="T26" fmla="*/ 32 w 34"/>
                    <a:gd name="T27" fmla="*/ 27 h 48"/>
                    <a:gd name="T28" fmla="*/ 30 w 34"/>
                    <a:gd name="T29" fmla="*/ 25 h 48"/>
                    <a:gd name="T30" fmla="*/ 26 w 34"/>
                    <a:gd name="T31" fmla="*/ 21 h 48"/>
                    <a:gd name="T32" fmla="*/ 23 w 34"/>
                    <a:gd name="T33" fmla="*/ 21 h 48"/>
                    <a:gd name="T34" fmla="*/ 17 w 34"/>
                    <a:gd name="T35" fmla="*/ 19 h 48"/>
                    <a:gd name="T36" fmla="*/ 11 w 34"/>
                    <a:gd name="T37" fmla="*/ 18 h 48"/>
                    <a:gd name="T38" fmla="*/ 7 w 34"/>
                    <a:gd name="T39" fmla="*/ 16 h 48"/>
                    <a:gd name="T40" fmla="*/ 7 w 34"/>
                    <a:gd name="T41" fmla="*/ 12 h 48"/>
                    <a:gd name="T42" fmla="*/ 7 w 34"/>
                    <a:gd name="T43" fmla="*/ 10 h 48"/>
                    <a:gd name="T44" fmla="*/ 9 w 34"/>
                    <a:gd name="T45" fmla="*/ 8 h 48"/>
                    <a:gd name="T46" fmla="*/ 11 w 34"/>
                    <a:gd name="T47" fmla="*/ 6 h 48"/>
                    <a:gd name="T48" fmla="*/ 17 w 34"/>
                    <a:gd name="T49" fmla="*/ 6 h 48"/>
                    <a:gd name="T50" fmla="*/ 21 w 34"/>
                    <a:gd name="T51" fmla="*/ 6 h 48"/>
                    <a:gd name="T52" fmla="*/ 24 w 34"/>
                    <a:gd name="T53" fmla="*/ 8 h 48"/>
                    <a:gd name="T54" fmla="*/ 26 w 34"/>
                    <a:gd name="T55" fmla="*/ 10 h 48"/>
                    <a:gd name="T56" fmla="*/ 28 w 34"/>
                    <a:gd name="T57" fmla="*/ 14 h 48"/>
                    <a:gd name="T58" fmla="*/ 34 w 34"/>
                    <a:gd name="T59" fmla="*/ 14 h 48"/>
                    <a:gd name="T60" fmla="*/ 32 w 34"/>
                    <a:gd name="T61" fmla="*/ 10 h 48"/>
                    <a:gd name="T62" fmla="*/ 30 w 34"/>
                    <a:gd name="T63" fmla="*/ 6 h 48"/>
                    <a:gd name="T64" fmla="*/ 28 w 34"/>
                    <a:gd name="T65" fmla="*/ 2 h 48"/>
                    <a:gd name="T66" fmla="*/ 24 w 34"/>
                    <a:gd name="T67" fmla="*/ 0 h 48"/>
                    <a:gd name="T68" fmla="*/ 17 w 34"/>
                    <a:gd name="T69" fmla="*/ 0 h 48"/>
                    <a:gd name="T70" fmla="*/ 7 w 34"/>
                    <a:gd name="T71" fmla="*/ 0 h 48"/>
                    <a:gd name="T72" fmla="*/ 3 w 34"/>
                    <a:gd name="T73" fmla="*/ 6 h 48"/>
                    <a:gd name="T74" fmla="*/ 1 w 34"/>
                    <a:gd name="T75" fmla="*/ 8 h 48"/>
                    <a:gd name="T76" fmla="*/ 1 w 34"/>
                    <a:gd name="T77" fmla="*/ 12 h 48"/>
                    <a:gd name="T78" fmla="*/ 1 w 34"/>
                    <a:gd name="T79" fmla="*/ 18 h 48"/>
                    <a:gd name="T80" fmla="*/ 7 w 34"/>
                    <a:gd name="T81" fmla="*/ 21 h 48"/>
                    <a:gd name="T82" fmla="*/ 11 w 34"/>
                    <a:gd name="T83" fmla="*/ 23 h 48"/>
                    <a:gd name="T84" fmla="*/ 15 w 34"/>
                    <a:gd name="T85" fmla="*/ 25 h 48"/>
                    <a:gd name="T86" fmla="*/ 21 w 34"/>
                    <a:gd name="T87" fmla="*/ 27 h 48"/>
                    <a:gd name="T88" fmla="*/ 23 w 34"/>
                    <a:gd name="T89" fmla="*/ 27 h 48"/>
                    <a:gd name="T90" fmla="*/ 26 w 34"/>
                    <a:gd name="T91" fmla="*/ 29 h 48"/>
                    <a:gd name="T92" fmla="*/ 26 w 34"/>
                    <a:gd name="T93" fmla="*/ 31 h 48"/>
                    <a:gd name="T94" fmla="*/ 28 w 34"/>
                    <a:gd name="T95" fmla="*/ 33 h 48"/>
                    <a:gd name="T96" fmla="*/ 26 w 34"/>
                    <a:gd name="T97" fmla="*/ 39 h 48"/>
                    <a:gd name="T98" fmla="*/ 23 w 34"/>
                    <a:gd name="T99" fmla="*/ 41 h 48"/>
                    <a:gd name="T100" fmla="*/ 17 w 34"/>
                    <a:gd name="T101" fmla="*/ 43 h 48"/>
                    <a:gd name="T102" fmla="*/ 11 w 34"/>
                    <a:gd name="T103" fmla="*/ 41 h 48"/>
                    <a:gd name="T104" fmla="*/ 5 w 34"/>
                    <a:gd name="T105" fmla="*/ 37 h 48"/>
                    <a:gd name="T106" fmla="*/ 5 w 34"/>
                    <a:gd name="T107" fmla="*/ 31 h 48"/>
                    <a:gd name="T108" fmla="*/ 0 w 34"/>
                    <a:gd name="T109" fmla="*/ 3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4" h="48">
                      <a:moveTo>
                        <a:pt x="0" y="31"/>
                      </a:moveTo>
                      <a:lnTo>
                        <a:pt x="0" y="35"/>
                      </a:lnTo>
                      <a:lnTo>
                        <a:pt x="1" y="41"/>
                      </a:lnTo>
                      <a:lnTo>
                        <a:pt x="3" y="43"/>
                      </a:lnTo>
                      <a:lnTo>
                        <a:pt x="7" y="46"/>
                      </a:lnTo>
                      <a:lnTo>
                        <a:pt x="13" y="46"/>
                      </a:lnTo>
                      <a:lnTo>
                        <a:pt x="17" y="48"/>
                      </a:lnTo>
                      <a:lnTo>
                        <a:pt x="23" y="46"/>
                      </a:lnTo>
                      <a:lnTo>
                        <a:pt x="26" y="46"/>
                      </a:lnTo>
                      <a:lnTo>
                        <a:pt x="30" y="43"/>
                      </a:lnTo>
                      <a:lnTo>
                        <a:pt x="32" y="41"/>
                      </a:lnTo>
                      <a:lnTo>
                        <a:pt x="34" y="37"/>
                      </a:lnTo>
                      <a:lnTo>
                        <a:pt x="34" y="33"/>
                      </a:lnTo>
                      <a:lnTo>
                        <a:pt x="32" y="27"/>
                      </a:lnTo>
                      <a:lnTo>
                        <a:pt x="30" y="25"/>
                      </a:lnTo>
                      <a:lnTo>
                        <a:pt x="26" y="21"/>
                      </a:lnTo>
                      <a:lnTo>
                        <a:pt x="23" y="21"/>
                      </a:lnTo>
                      <a:lnTo>
                        <a:pt x="17" y="19"/>
                      </a:lnTo>
                      <a:lnTo>
                        <a:pt x="11" y="18"/>
                      </a:lnTo>
                      <a:lnTo>
                        <a:pt x="7" y="16"/>
                      </a:lnTo>
                      <a:lnTo>
                        <a:pt x="7" y="12"/>
                      </a:lnTo>
                      <a:lnTo>
                        <a:pt x="7" y="10"/>
                      </a:lnTo>
                      <a:lnTo>
                        <a:pt x="9" y="8"/>
                      </a:lnTo>
                      <a:lnTo>
                        <a:pt x="11" y="6"/>
                      </a:lnTo>
                      <a:lnTo>
                        <a:pt x="17" y="6"/>
                      </a:lnTo>
                      <a:lnTo>
                        <a:pt x="21" y="6"/>
                      </a:lnTo>
                      <a:lnTo>
                        <a:pt x="24" y="8"/>
                      </a:lnTo>
                      <a:lnTo>
                        <a:pt x="26" y="10"/>
                      </a:lnTo>
                      <a:lnTo>
                        <a:pt x="28" y="14"/>
                      </a:lnTo>
                      <a:lnTo>
                        <a:pt x="34" y="14"/>
                      </a:lnTo>
                      <a:lnTo>
                        <a:pt x="32" y="10"/>
                      </a:lnTo>
                      <a:lnTo>
                        <a:pt x="30" y="6"/>
                      </a:lnTo>
                      <a:lnTo>
                        <a:pt x="28" y="2"/>
                      </a:lnTo>
                      <a:lnTo>
                        <a:pt x="24" y="0"/>
                      </a:lnTo>
                      <a:lnTo>
                        <a:pt x="17" y="0"/>
                      </a:lnTo>
                      <a:lnTo>
                        <a:pt x="7" y="0"/>
                      </a:lnTo>
                      <a:lnTo>
                        <a:pt x="3" y="6"/>
                      </a:lnTo>
                      <a:lnTo>
                        <a:pt x="1" y="8"/>
                      </a:lnTo>
                      <a:lnTo>
                        <a:pt x="1" y="12"/>
                      </a:lnTo>
                      <a:lnTo>
                        <a:pt x="1" y="18"/>
                      </a:lnTo>
                      <a:lnTo>
                        <a:pt x="7" y="21"/>
                      </a:lnTo>
                      <a:lnTo>
                        <a:pt x="11" y="23"/>
                      </a:lnTo>
                      <a:lnTo>
                        <a:pt x="15" y="25"/>
                      </a:lnTo>
                      <a:lnTo>
                        <a:pt x="21" y="27"/>
                      </a:lnTo>
                      <a:lnTo>
                        <a:pt x="23" y="27"/>
                      </a:lnTo>
                      <a:lnTo>
                        <a:pt x="26" y="29"/>
                      </a:lnTo>
                      <a:lnTo>
                        <a:pt x="26" y="31"/>
                      </a:lnTo>
                      <a:lnTo>
                        <a:pt x="28" y="33"/>
                      </a:lnTo>
                      <a:lnTo>
                        <a:pt x="26" y="39"/>
                      </a:lnTo>
                      <a:lnTo>
                        <a:pt x="23" y="41"/>
                      </a:lnTo>
                      <a:lnTo>
                        <a:pt x="17" y="43"/>
                      </a:lnTo>
                      <a:lnTo>
                        <a:pt x="11" y="41"/>
                      </a:lnTo>
                      <a:lnTo>
                        <a:pt x="5" y="37"/>
                      </a:lnTo>
                      <a:lnTo>
                        <a:pt x="5" y="31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5" name="Freeform 60"/>
                <p:cNvSpPr>
                  <a:spLocks/>
                </p:cNvSpPr>
                <p:nvPr/>
              </p:nvSpPr>
              <p:spPr bwMode="auto">
                <a:xfrm>
                  <a:off x="3930" y="3701"/>
                  <a:ext cx="36" cy="48"/>
                </a:xfrm>
                <a:custGeom>
                  <a:avLst/>
                  <a:gdLst>
                    <a:gd name="T0" fmla="*/ 31 w 36"/>
                    <a:gd name="T1" fmla="*/ 0 h 48"/>
                    <a:gd name="T2" fmla="*/ 31 w 36"/>
                    <a:gd name="T3" fmla="*/ 27 h 48"/>
                    <a:gd name="T4" fmla="*/ 31 w 36"/>
                    <a:gd name="T5" fmla="*/ 35 h 48"/>
                    <a:gd name="T6" fmla="*/ 29 w 36"/>
                    <a:gd name="T7" fmla="*/ 39 h 48"/>
                    <a:gd name="T8" fmla="*/ 25 w 36"/>
                    <a:gd name="T9" fmla="*/ 41 h 48"/>
                    <a:gd name="T10" fmla="*/ 19 w 36"/>
                    <a:gd name="T11" fmla="*/ 43 h 48"/>
                    <a:gd name="T12" fmla="*/ 11 w 36"/>
                    <a:gd name="T13" fmla="*/ 41 h 48"/>
                    <a:gd name="T14" fmla="*/ 8 w 36"/>
                    <a:gd name="T15" fmla="*/ 35 h 48"/>
                    <a:gd name="T16" fmla="*/ 8 w 36"/>
                    <a:gd name="T17" fmla="*/ 33 h 48"/>
                    <a:gd name="T18" fmla="*/ 6 w 36"/>
                    <a:gd name="T19" fmla="*/ 27 h 48"/>
                    <a:gd name="T20" fmla="*/ 6 w 36"/>
                    <a:gd name="T21" fmla="*/ 0 h 48"/>
                    <a:gd name="T22" fmla="*/ 0 w 36"/>
                    <a:gd name="T23" fmla="*/ 0 h 48"/>
                    <a:gd name="T24" fmla="*/ 0 w 36"/>
                    <a:gd name="T25" fmla="*/ 27 h 48"/>
                    <a:gd name="T26" fmla="*/ 2 w 36"/>
                    <a:gd name="T27" fmla="*/ 33 h 48"/>
                    <a:gd name="T28" fmla="*/ 2 w 36"/>
                    <a:gd name="T29" fmla="*/ 39 h 48"/>
                    <a:gd name="T30" fmla="*/ 6 w 36"/>
                    <a:gd name="T31" fmla="*/ 43 h 48"/>
                    <a:gd name="T32" fmla="*/ 8 w 36"/>
                    <a:gd name="T33" fmla="*/ 44 h 48"/>
                    <a:gd name="T34" fmla="*/ 13 w 36"/>
                    <a:gd name="T35" fmla="*/ 46 h 48"/>
                    <a:gd name="T36" fmla="*/ 19 w 36"/>
                    <a:gd name="T37" fmla="*/ 48 h 48"/>
                    <a:gd name="T38" fmla="*/ 25 w 36"/>
                    <a:gd name="T39" fmla="*/ 46 h 48"/>
                    <a:gd name="T40" fmla="*/ 31 w 36"/>
                    <a:gd name="T41" fmla="*/ 44 h 48"/>
                    <a:gd name="T42" fmla="*/ 33 w 36"/>
                    <a:gd name="T43" fmla="*/ 43 h 48"/>
                    <a:gd name="T44" fmla="*/ 36 w 36"/>
                    <a:gd name="T45" fmla="*/ 39 h 48"/>
                    <a:gd name="T46" fmla="*/ 36 w 36"/>
                    <a:gd name="T47" fmla="*/ 33 h 48"/>
                    <a:gd name="T48" fmla="*/ 36 w 36"/>
                    <a:gd name="T49" fmla="*/ 27 h 48"/>
                    <a:gd name="T50" fmla="*/ 36 w 36"/>
                    <a:gd name="T51" fmla="*/ 0 h 48"/>
                    <a:gd name="T52" fmla="*/ 31 w 36"/>
                    <a:gd name="T5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6" h="48">
                      <a:moveTo>
                        <a:pt x="31" y="0"/>
                      </a:moveTo>
                      <a:lnTo>
                        <a:pt x="31" y="27"/>
                      </a:lnTo>
                      <a:lnTo>
                        <a:pt x="31" y="35"/>
                      </a:lnTo>
                      <a:lnTo>
                        <a:pt x="29" y="39"/>
                      </a:lnTo>
                      <a:lnTo>
                        <a:pt x="25" y="41"/>
                      </a:lnTo>
                      <a:lnTo>
                        <a:pt x="19" y="43"/>
                      </a:lnTo>
                      <a:lnTo>
                        <a:pt x="11" y="41"/>
                      </a:lnTo>
                      <a:lnTo>
                        <a:pt x="8" y="35"/>
                      </a:lnTo>
                      <a:lnTo>
                        <a:pt x="8" y="33"/>
                      </a:lnTo>
                      <a:lnTo>
                        <a:pt x="6" y="27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27"/>
                      </a:lnTo>
                      <a:lnTo>
                        <a:pt x="2" y="33"/>
                      </a:lnTo>
                      <a:lnTo>
                        <a:pt x="2" y="39"/>
                      </a:lnTo>
                      <a:lnTo>
                        <a:pt x="6" y="43"/>
                      </a:lnTo>
                      <a:lnTo>
                        <a:pt x="8" y="44"/>
                      </a:lnTo>
                      <a:lnTo>
                        <a:pt x="13" y="46"/>
                      </a:lnTo>
                      <a:lnTo>
                        <a:pt x="19" y="48"/>
                      </a:lnTo>
                      <a:lnTo>
                        <a:pt x="25" y="46"/>
                      </a:lnTo>
                      <a:lnTo>
                        <a:pt x="31" y="44"/>
                      </a:lnTo>
                      <a:lnTo>
                        <a:pt x="33" y="43"/>
                      </a:lnTo>
                      <a:lnTo>
                        <a:pt x="36" y="39"/>
                      </a:lnTo>
                      <a:lnTo>
                        <a:pt x="36" y="33"/>
                      </a:lnTo>
                      <a:lnTo>
                        <a:pt x="36" y="27"/>
                      </a:lnTo>
                      <a:lnTo>
                        <a:pt x="36" y="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6" name="Freeform 61"/>
                <p:cNvSpPr>
                  <a:spLocks/>
                </p:cNvSpPr>
                <p:nvPr/>
              </p:nvSpPr>
              <p:spPr bwMode="auto">
                <a:xfrm>
                  <a:off x="3974" y="3713"/>
                  <a:ext cx="27" cy="36"/>
                </a:xfrm>
                <a:custGeom>
                  <a:avLst/>
                  <a:gdLst>
                    <a:gd name="T0" fmla="*/ 0 w 27"/>
                    <a:gd name="T1" fmla="*/ 25 h 36"/>
                    <a:gd name="T2" fmla="*/ 2 w 27"/>
                    <a:gd name="T3" fmla="*/ 29 h 36"/>
                    <a:gd name="T4" fmla="*/ 4 w 27"/>
                    <a:gd name="T5" fmla="*/ 32 h 36"/>
                    <a:gd name="T6" fmla="*/ 8 w 27"/>
                    <a:gd name="T7" fmla="*/ 34 h 36"/>
                    <a:gd name="T8" fmla="*/ 14 w 27"/>
                    <a:gd name="T9" fmla="*/ 36 h 36"/>
                    <a:gd name="T10" fmla="*/ 21 w 27"/>
                    <a:gd name="T11" fmla="*/ 34 h 36"/>
                    <a:gd name="T12" fmla="*/ 25 w 27"/>
                    <a:gd name="T13" fmla="*/ 31 h 36"/>
                    <a:gd name="T14" fmla="*/ 27 w 27"/>
                    <a:gd name="T15" fmla="*/ 25 h 36"/>
                    <a:gd name="T16" fmla="*/ 25 w 27"/>
                    <a:gd name="T17" fmla="*/ 19 h 36"/>
                    <a:gd name="T18" fmla="*/ 21 w 27"/>
                    <a:gd name="T19" fmla="*/ 17 h 36"/>
                    <a:gd name="T20" fmla="*/ 17 w 27"/>
                    <a:gd name="T21" fmla="*/ 15 h 36"/>
                    <a:gd name="T22" fmla="*/ 14 w 27"/>
                    <a:gd name="T23" fmla="*/ 13 h 36"/>
                    <a:gd name="T24" fmla="*/ 10 w 27"/>
                    <a:gd name="T25" fmla="*/ 13 h 36"/>
                    <a:gd name="T26" fmla="*/ 8 w 27"/>
                    <a:gd name="T27" fmla="*/ 11 h 36"/>
                    <a:gd name="T28" fmla="*/ 6 w 27"/>
                    <a:gd name="T29" fmla="*/ 9 h 36"/>
                    <a:gd name="T30" fmla="*/ 8 w 27"/>
                    <a:gd name="T31" fmla="*/ 7 h 36"/>
                    <a:gd name="T32" fmla="*/ 10 w 27"/>
                    <a:gd name="T33" fmla="*/ 6 h 36"/>
                    <a:gd name="T34" fmla="*/ 14 w 27"/>
                    <a:gd name="T35" fmla="*/ 6 h 36"/>
                    <a:gd name="T36" fmla="*/ 17 w 27"/>
                    <a:gd name="T37" fmla="*/ 7 h 36"/>
                    <a:gd name="T38" fmla="*/ 19 w 27"/>
                    <a:gd name="T39" fmla="*/ 11 h 36"/>
                    <a:gd name="T40" fmla="*/ 25 w 27"/>
                    <a:gd name="T41" fmla="*/ 9 h 36"/>
                    <a:gd name="T42" fmla="*/ 23 w 27"/>
                    <a:gd name="T43" fmla="*/ 4 h 36"/>
                    <a:gd name="T44" fmla="*/ 19 w 27"/>
                    <a:gd name="T45" fmla="*/ 2 h 36"/>
                    <a:gd name="T46" fmla="*/ 12 w 27"/>
                    <a:gd name="T47" fmla="*/ 0 h 36"/>
                    <a:gd name="T48" fmla="*/ 8 w 27"/>
                    <a:gd name="T49" fmla="*/ 0 h 36"/>
                    <a:gd name="T50" fmla="*/ 4 w 27"/>
                    <a:gd name="T51" fmla="*/ 2 h 36"/>
                    <a:gd name="T52" fmla="*/ 2 w 27"/>
                    <a:gd name="T53" fmla="*/ 6 h 36"/>
                    <a:gd name="T54" fmla="*/ 0 w 27"/>
                    <a:gd name="T55" fmla="*/ 9 h 36"/>
                    <a:gd name="T56" fmla="*/ 2 w 27"/>
                    <a:gd name="T57" fmla="*/ 15 h 36"/>
                    <a:gd name="T58" fmla="*/ 6 w 27"/>
                    <a:gd name="T59" fmla="*/ 17 h 36"/>
                    <a:gd name="T60" fmla="*/ 10 w 27"/>
                    <a:gd name="T61" fmla="*/ 19 h 36"/>
                    <a:gd name="T62" fmla="*/ 14 w 27"/>
                    <a:gd name="T63" fmla="*/ 21 h 36"/>
                    <a:gd name="T64" fmla="*/ 17 w 27"/>
                    <a:gd name="T65" fmla="*/ 21 h 36"/>
                    <a:gd name="T66" fmla="*/ 19 w 27"/>
                    <a:gd name="T67" fmla="*/ 23 h 36"/>
                    <a:gd name="T68" fmla="*/ 21 w 27"/>
                    <a:gd name="T69" fmla="*/ 23 h 36"/>
                    <a:gd name="T70" fmla="*/ 21 w 27"/>
                    <a:gd name="T71" fmla="*/ 25 h 36"/>
                    <a:gd name="T72" fmla="*/ 19 w 27"/>
                    <a:gd name="T73" fmla="*/ 29 h 36"/>
                    <a:gd name="T74" fmla="*/ 17 w 27"/>
                    <a:gd name="T75" fmla="*/ 29 h 36"/>
                    <a:gd name="T76" fmla="*/ 14 w 27"/>
                    <a:gd name="T77" fmla="*/ 31 h 36"/>
                    <a:gd name="T78" fmla="*/ 8 w 27"/>
                    <a:gd name="T79" fmla="*/ 29 h 36"/>
                    <a:gd name="T80" fmla="*/ 6 w 27"/>
                    <a:gd name="T81" fmla="*/ 25 h 36"/>
                    <a:gd name="T82" fmla="*/ 0 w 27"/>
                    <a:gd name="T83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7" h="36">
                      <a:moveTo>
                        <a:pt x="0" y="25"/>
                      </a:moveTo>
                      <a:lnTo>
                        <a:pt x="2" y="29"/>
                      </a:lnTo>
                      <a:lnTo>
                        <a:pt x="4" y="32"/>
                      </a:lnTo>
                      <a:lnTo>
                        <a:pt x="8" y="34"/>
                      </a:lnTo>
                      <a:lnTo>
                        <a:pt x="14" y="36"/>
                      </a:lnTo>
                      <a:lnTo>
                        <a:pt x="21" y="34"/>
                      </a:lnTo>
                      <a:lnTo>
                        <a:pt x="25" y="31"/>
                      </a:lnTo>
                      <a:lnTo>
                        <a:pt x="27" y="25"/>
                      </a:lnTo>
                      <a:lnTo>
                        <a:pt x="25" y="19"/>
                      </a:lnTo>
                      <a:lnTo>
                        <a:pt x="21" y="17"/>
                      </a:lnTo>
                      <a:lnTo>
                        <a:pt x="17" y="15"/>
                      </a:lnTo>
                      <a:lnTo>
                        <a:pt x="14" y="13"/>
                      </a:lnTo>
                      <a:lnTo>
                        <a:pt x="10" y="13"/>
                      </a:lnTo>
                      <a:lnTo>
                        <a:pt x="8" y="11"/>
                      </a:lnTo>
                      <a:lnTo>
                        <a:pt x="6" y="9"/>
                      </a:lnTo>
                      <a:lnTo>
                        <a:pt x="8" y="7"/>
                      </a:lnTo>
                      <a:lnTo>
                        <a:pt x="10" y="6"/>
                      </a:lnTo>
                      <a:lnTo>
                        <a:pt x="14" y="6"/>
                      </a:lnTo>
                      <a:lnTo>
                        <a:pt x="17" y="7"/>
                      </a:lnTo>
                      <a:lnTo>
                        <a:pt x="19" y="11"/>
                      </a:lnTo>
                      <a:lnTo>
                        <a:pt x="25" y="9"/>
                      </a:lnTo>
                      <a:lnTo>
                        <a:pt x="23" y="4"/>
                      </a:lnTo>
                      <a:lnTo>
                        <a:pt x="19" y="2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0" y="9"/>
                      </a:lnTo>
                      <a:lnTo>
                        <a:pt x="2" y="15"/>
                      </a:lnTo>
                      <a:lnTo>
                        <a:pt x="6" y="17"/>
                      </a:lnTo>
                      <a:lnTo>
                        <a:pt x="10" y="19"/>
                      </a:lnTo>
                      <a:lnTo>
                        <a:pt x="14" y="21"/>
                      </a:lnTo>
                      <a:lnTo>
                        <a:pt x="17" y="21"/>
                      </a:lnTo>
                      <a:lnTo>
                        <a:pt x="19" y="23"/>
                      </a:lnTo>
                      <a:lnTo>
                        <a:pt x="21" y="23"/>
                      </a:lnTo>
                      <a:lnTo>
                        <a:pt x="21" y="25"/>
                      </a:lnTo>
                      <a:lnTo>
                        <a:pt x="19" y="29"/>
                      </a:lnTo>
                      <a:lnTo>
                        <a:pt x="17" y="29"/>
                      </a:lnTo>
                      <a:lnTo>
                        <a:pt x="14" y="31"/>
                      </a:lnTo>
                      <a:lnTo>
                        <a:pt x="8" y="29"/>
                      </a:lnTo>
                      <a:lnTo>
                        <a:pt x="6" y="2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7" name="Freeform 62"/>
                <p:cNvSpPr>
                  <a:spLocks/>
                </p:cNvSpPr>
                <p:nvPr/>
              </p:nvSpPr>
              <p:spPr bwMode="auto">
                <a:xfrm>
                  <a:off x="4005" y="3713"/>
                  <a:ext cx="31" cy="36"/>
                </a:xfrm>
                <a:custGeom>
                  <a:avLst/>
                  <a:gdLst>
                    <a:gd name="T0" fmla="*/ 25 w 31"/>
                    <a:gd name="T1" fmla="*/ 25 h 36"/>
                    <a:gd name="T2" fmla="*/ 23 w 31"/>
                    <a:gd name="T3" fmla="*/ 27 h 36"/>
                    <a:gd name="T4" fmla="*/ 21 w 31"/>
                    <a:gd name="T5" fmla="*/ 29 h 36"/>
                    <a:gd name="T6" fmla="*/ 15 w 31"/>
                    <a:gd name="T7" fmla="*/ 31 h 36"/>
                    <a:gd name="T8" fmla="*/ 11 w 31"/>
                    <a:gd name="T9" fmla="*/ 29 h 36"/>
                    <a:gd name="T10" fmla="*/ 9 w 31"/>
                    <a:gd name="T11" fmla="*/ 27 h 36"/>
                    <a:gd name="T12" fmla="*/ 6 w 31"/>
                    <a:gd name="T13" fmla="*/ 23 h 36"/>
                    <a:gd name="T14" fmla="*/ 6 w 31"/>
                    <a:gd name="T15" fmla="*/ 19 h 36"/>
                    <a:gd name="T16" fmla="*/ 31 w 31"/>
                    <a:gd name="T17" fmla="*/ 19 h 36"/>
                    <a:gd name="T18" fmla="*/ 31 w 31"/>
                    <a:gd name="T19" fmla="*/ 17 h 36"/>
                    <a:gd name="T20" fmla="*/ 29 w 31"/>
                    <a:gd name="T21" fmla="*/ 9 h 36"/>
                    <a:gd name="T22" fmla="*/ 27 w 31"/>
                    <a:gd name="T23" fmla="*/ 4 h 36"/>
                    <a:gd name="T24" fmla="*/ 21 w 31"/>
                    <a:gd name="T25" fmla="*/ 2 h 36"/>
                    <a:gd name="T26" fmla="*/ 15 w 31"/>
                    <a:gd name="T27" fmla="*/ 0 h 36"/>
                    <a:gd name="T28" fmla="*/ 9 w 31"/>
                    <a:gd name="T29" fmla="*/ 2 h 36"/>
                    <a:gd name="T30" fmla="*/ 4 w 31"/>
                    <a:gd name="T31" fmla="*/ 6 h 36"/>
                    <a:gd name="T32" fmla="*/ 0 w 31"/>
                    <a:gd name="T33" fmla="*/ 9 h 36"/>
                    <a:gd name="T34" fmla="*/ 0 w 31"/>
                    <a:gd name="T35" fmla="*/ 17 h 36"/>
                    <a:gd name="T36" fmla="*/ 0 w 31"/>
                    <a:gd name="T37" fmla="*/ 25 h 36"/>
                    <a:gd name="T38" fmla="*/ 4 w 31"/>
                    <a:gd name="T39" fmla="*/ 31 h 36"/>
                    <a:gd name="T40" fmla="*/ 9 w 31"/>
                    <a:gd name="T41" fmla="*/ 34 h 36"/>
                    <a:gd name="T42" fmla="*/ 15 w 31"/>
                    <a:gd name="T43" fmla="*/ 36 h 36"/>
                    <a:gd name="T44" fmla="*/ 21 w 31"/>
                    <a:gd name="T45" fmla="*/ 34 h 36"/>
                    <a:gd name="T46" fmla="*/ 25 w 31"/>
                    <a:gd name="T47" fmla="*/ 32 h 36"/>
                    <a:gd name="T48" fmla="*/ 29 w 31"/>
                    <a:gd name="T49" fmla="*/ 29 h 36"/>
                    <a:gd name="T50" fmla="*/ 31 w 31"/>
                    <a:gd name="T51" fmla="*/ 25 h 36"/>
                    <a:gd name="T52" fmla="*/ 25 w 31"/>
                    <a:gd name="T53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" h="36">
                      <a:moveTo>
                        <a:pt x="25" y="25"/>
                      </a:moveTo>
                      <a:lnTo>
                        <a:pt x="23" y="27"/>
                      </a:lnTo>
                      <a:lnTo>
                        <a:pt x="21" y="29"/>
                      </a:lnTo>
                      <a:lnTo>
                        <a:pt x="15" y="31"/>
                      </a:lnTo>
                      <a:lnTo>
                        <a:pt x="11" y="29"/>
                      </a:lnTo>
                      <a:lnTo>
                        <a:pt x="9" y="27"/>
                      </a:lnTo>
                      <a:lnTo>
                        <a:pt x="6" y="23"/>
                      </a:lnTo>
                      <a:lnTo>
                        <a:pt x="6" y="19"/>
                      </a:lnTo>
                      <a:lnTo>
                        <a:pt x="31" y="19"/>
                      </a:lnTo>
                      <a:lnTo>
                        <a:pt x="31" y="17"/>
                      </a:lnTo>
                      <a:lnTo>
                        <a:pt x="29" y="9"/>
                      </a:lnTo>
                      <a:lnTo>
                        <a:pt x="27" y="4"/>
                      </a:ln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9" y="2"/>
                      </a:lnTo>
                      <a:lnTo>
                        <a:pt x="4" y="6"/>
                      </a:lnTo>
                      <a:lnTo>
                        <a:pt x="0" y="9"/>
                      </a:lnTo>
                      <a:lnTo>
                        <a:pt x="0" y="17"/>
                      </a:lnTo>
                      <a:lnTo>
                        <a:pt x="0" y="25"/>
                      </a:lnTo>
                      <a:lnTo>
                        <a:pt x="4" y="31"/>
                      </a:lnTo>
                      <a:lnTo>
                        <a:pt x="9" y="34"/>
                      </a:lnTo>
                      <a:lnTo>
                        <a:pt x="15" y="36"/>
                      </a:lnTo>
                      <a:lnTo>
                        <a:pt x="21" y="34"/>
                      </a:lnTo>
                      <a:lnTo>
                        <a:pt x="25" y="32"/>
                      </a:lnTo>
                      <a:lnTo>
                        <a:pt x="29" y="29"/>
                      </a:lnTo>
                      <a:lnTo>
                        <a:pt x="31" y="25"/>
                      </a:lnTo>
                      <a:lnTo>
                        <a:pt x="25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8" name="Freeform 63"/>
                <p:cNvSpPr>
                  <a:spLocks/>
                </p:cNvSpPr>
                <p:nvPr/>
              </p:nvSpPr>
              <p:spPr bwMode="auto">
                <a:xfrm>
                  <a:off x="4011" y="3719"/>
                  <a:ext cx="19" cy="7"/>
                </a:xfrm>
                <a:custGeom>
                  <a:avLst/>
                  <a:gdLst>
                    <a:gd name="T0" fmla="*/ 0 w 19"/>
                    <a:gd name="T1" fmla="*/ 7 h 7"/>
                    <a:gd name="T2" fmla="*/ 0 w 19"/>
                    <a:gd name="T3" fmla="*/ 3 h 7"/>
                    <a:gd name="T4" fmla="*/ 1 w 19"/>
                    <a:gd name="T5" fmla="*/ 1 h 7"/>
                    <a:gd name="T6" fmla="*/ 5 w 19"/>
                    <a:gd name="T7" fmla="*/ 0 h 7"/>
                    <a:gd name="T8" fmla="*/ 9 w 19"/>
                    <a:gd name="T9" fmla="*/ 0 h 7"/>
                    <a:gd name="T10" fmla="*/ 13 w 19"/>
                    <a:gd name="T11" fmla="*/ 0 h 7"/>
                    <a:gd name="T12" fmla="*/ 17 w 19"/>
                    <a:gd name="T13" fmla="*/ 1 h 7"/>
                    <a:gd name="T14" fmla="*/ 19 w 19"/>
                    <a:gd name="T15" fmla="*/ 7 h 7"/>
                    <a:gd name="T16" fmla="*/ 0 w 19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7">
                      <a:moveTo>
                        <a:pt x="0" y="7"/>
                      </a:moveTo>
                      <a:lnTo>
                        <a:pt x="0" y="3"/>
                      </a:lnTo>
                      <a:lnTo>
                        <a:pt x="1" y="1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7" y="1"/>
                      </a:lnTo>
                      <a:lnTo>
                        <a:pt x="19" y="7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9" name="Freeform 64"/>
                <p:cNvSpPr>
                  <a:spLocks/>
                </p:cNvSpPr>
                <p:nvPr/>
              </p:nvSpPr>
              <p:spPr bwMode="auto">
                <a:xfrm>
                  <a:off x="4043" y="3713"/>
                  <a:ext cx="17" cy="34"/>
                </a:xfrm>
                <a:custGeom>
                  <a:avLst/>
                  <a:gdLst>
                    <a:gd name="T0" fmla="*/ 0 w 17"/>
                    <a:gd name="T1" fmla="*/ 34 h 34"/>
                    <a:gd name="T2" fmla="*/ 6 w 17"/>
                    <a:gd name="T3" fmla="*/ 34 h 34"/>
                    <a:gd name="T4" fmla="*/ 6 w 17"/>
                    <a:gd name="T5" fmla="*/ 17 h 34"/>
                    <a:gd name="T6" fmla="*/ 8 w 17"/>
                    <a:gd name="T7" fmla="*/ 9 h 34"/>
                    <a:gd name="T8" fmla="*/ 10 w 17"/>
                    <a:gd name="T9" fmla="*/ 7 h 34"/>
                    <a:gd name="T10" fmla="*/ 12 w 17"/>
                    <a:gd name="T11" fmla="*/ 6 h 34"/>
                    <a:gd name="T12" fmla="*/ 16 w 17"/>
                    <a:gd name="T13" fmla="*/ 7 h 34"/>
                    <a:gd name="T14" fmla="*/ 17 w 17"/>
                    <a:gd name="T15" fmla="*/ 2 h 34"/>
                    <a:gd name="T16" fmla="*/ 12 w 17"/>
                    <a:gd name="T17" fmla="*/ 0 h 34"/>
                    <a:gd name="T18" fmla="*/ 10 w 17"/>
                    <a:gd name="T19" fmla="*/ 2 h 34"/>
                    <a:gd name="T20" fmla="*/ 8 w 17"/>
                    <a:gd name="T21" fmla="*/ 4 h 34"/>
                    <a:gd name="T22" fmla="*/ 6 w 17"/>
                    <a:gd name="T23" fmla="*/ 6 h 34"/>
                    <a:gd name="T24" fmla="*/ 6 w 17"/>
                    <a:gd name="T25" fmla="*/ 2 h 34"/>
                    <a:gd name="T26" fmla="*/ 0 w 17"/>
                    <a:gd name="T27" fmla="*/ 2 h 34"/>
                    <a:gd name="T28" fmla="*/ 0 w 17"/>
                    <a:gd name="T2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" h="34">
                      <a:moveTo>
                        <a:pt x="0" y="34"/>
                      </a:moveTo>
                      <a:lnTo>
                        <a:pt x="6" y="34"/>
                      </a:lnTo>
                      <a:lnTo>
                        <a:pt x="6" y="17"/>
                      </a:lnTo>
                      <a:lnTo>
                        <a:pt x="8" y="9"/>
                      </a:lnTo>
                      <a:lnTo>
                        <a:pt x="10" y="7"/>
                      </a:lnTo>
                      <a:lnTo>
                        <a:pt x="12" y="6"/>
                      </a:lnTo>
                      <a:lnTo>
                        <a:pt x="16" y="7"/>
                      </a:lnTo>
                      <a:lnTo>
                        <a:pt x="17" y="2"/>
                      </a:lnTo>
                      <a:lnTo>
                        <a:pt x="12" y="0"/>
                      </a:lnTo>
                      <a:lnTo>
                        <a:pt x="10" y="2"/>
                      </a:lnTo>
                      <a:lnTo>
                        <a:pt x="8" y="4"/>
                      </a:lnTo>
                      <a:lnTo>
                        <a:pt x="6" y="6"/>
                      </a:ln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0" name="Freeform 65"/>
                <p:cNvSpPr>
                  <a:spLocks/>
                </p:cNvSpPr>
                <p:nvPr/>
              </p:nvSpPr>
              <p:spPr bwMode="auto">
                <a:xfrm>
                  <a:off x="4080" y="3701"/>
                  <a:ext cx="40" cy="48"/>
                </a:xfrm>
                <a:custGeom>
                  <a:avLst/>
                  <a:gdLst>
                    <a:gd name="T0" fmla="*/ 34 w 40"/>
                    <a:gd name="T1" fmla="*/ 31 h 48"/>
                    <a:gd name="T2" fmla="*/ 32 w 40"/>
                    <a:gd name="T3" fmla="*/ 35 h 48"/>
                    <a:gd name="T4" fmla="*/ 30 w 40"/>
                    <a:gd name="T5" fmla="*/ 39 h 48"/>
                    <a:gd name="T6" fmla="*/ 27 w 40"/>
                    <a:gd name="T7" fmla="*/ 41 h 48"/>
                    <a:gd name="T8" fmla="*/ 21 w 40"/>
                    <a:gd name="T9" fmla="*/ 43 h 48"/>
                    <a:gd name="T10" fmla="*/ 17 w 40"/>
                    <a:gd name="T11" fmla="*/ 41 h 48"/>
                    <a:gd name="T12" fmla="*/ 13 w 40"/>
                    <a:gd name="T13" fmla="*/ 39 h 48"/>
                    <a:gd name="T14" fmla="*/ 9 w 40"/>
                    <a:gd name="T15" fmla="*/ 37 h 48"/>
                    <a:gd name="T16" fmla="*/ 7 w 40"/>
                    <a:gd name="T17" fmla="*/ 33 h 48"/>
                    <a:gd name="T18" fmla="*/ 5 w 40"/>
                    <a:gd name="T19" fmla="*/ 23 h 48"/>
                    <a:gd name="T20" fmla="*/ 7 w 40"/>
                    <a:gd name="T21" fmla="*/ 14 h 48"/>
                    <a:gd name="T22" fmla="*/ 9 w 40"/>
                    <a:gd name="T23" fmla="*/ 10 h 48"/>
                    <a:gd name="T24" fmla="*/ 13 w 40"/>
                    <a:gd name="T25" fmla="*/ 8 h 48"/>
                    <a:gd name="T26" fmla="*/ 17 w 40"/>
                    <a:gd name="T27" fmla="*/ 6 h 48"/>
                    <a:gd name="T28" fmla="*/ 21 w 40"/>
                    <a:gd name="T29" fmla="*/ 6 h 48"/>
                    <a:gd name="T30" fmla="*/ 27 w 40"/>
                    <a:gd name="T31" fmla="*/ 6 h 48"/>
                    <a:gd name="T32" fmla="*/ 28 w 40"/>
                    <a:gd name="T33" fmla="*/ 8 h 48"/>
                    <a:gd name="T34" fmla="*/ 32 w 40"/>
                    <a:gd name="T35" fmla="*/ 10 h 48"/>
                    <a:gd name="T36" fmla="*/ 34 w 40"/>
                    <a:gd name="T37" fmla="*/ 14 h 48"/>
                    <a:gd name="T38" fmla="*/ 40 w 40"/>
                    <a:gd name="T39" fmla="*/ 14 h 48"/>
                    <a:gd name="T40" fmla="*/ 36 w 40"/>
                    <a:gd name="T41" fmla="*/ 8 h 48"/>
                    <a:gd name="T42" fmla="*/ 32 w 40"/>
                    <a:gd name="T43" fmla="*/ 2 h 48"/>
                    <a:gd name="T44" fmla="*/ 28 w 40"/>
                    <a:gd name="T45" fmla="*/ 0 h 48"/>
                    <a:gd name="T46" fmla="*/ 21 w 40"/>
                    <a:gd name="T47" fmla="*/ 0 h 48"/>
                    <a:gd name="T48" fmla="*/ 17 w 40"/>
                    <a:gd name="T49" fmla="*/ 0 h 48"/>
                    <a:gd name="T50" fmla="*/ 11 w 40"/>
                    <a:gd name="T51" fmla="*/ 2 h 48"/>
                    <a:gd name="T52" fmla="*/ 5 w 40"/>
                    <a:gd name="T53" fmla="*/ 6 h 48"/>
                    <a:gd name="T54" fmla="*/ 3 w 40"/>
                    <a:gd name="T55" fmla="*/ 10 h 48"/>
                    <a:gd name="T56" fmla="*/ 2 w 40"/>
                    <a:gd name="T57" fmla="*/ 16 h 48"/>
                    <a:gd name="T58" fmla="*/ 0 w 40"/>
                    <a:gd name="T59" fmla="*/ 23 h 48"/>
                    <a:gd name="T60" fmla="*/ 2 w 40"/>
                    <a:gd name="T61" fmla="*/ 29 h 48"/>
                    <a:gd name="T62" fmla="*/ 3 w 40"/>
                    <a:gd name="T63" fmla="*/ 35 h 48"/>
                    <a:gd name="T64" fmla="*/ 5 w 40"/>
                    <a:gd name="T65" fmla="*/ 41 h 48"/>
                    <a:gd name="T66" fmla="*/ 9 w 40"/>
                    <a:gd name="T67" fmla="*/ 44 h 48"/>
                    <a:gd name="T68" fmla="*/ 15 w 40"/>
                    <a:gd name="T69" fmla="*/ 46 h 48"/>
                    <a:gd name="T70" fmla="*/ 21 w 40"/>
                    <a:gd name="T71" fmla="*/ 48 h 48"/>
                    <a:gd name="T72" fmla="*/ 28 w 40"/>
                    <a:gd name="T73" fmla="*/ 46 h 48"/>
                    <a:gd name="T74" fmla="*/ 34 w 40"/>
                    <a:gd name="T75" fmla="*/ 43 h 48"/>
                    <a:gd name="T76" fmla="*/ 38 w 40"/>
                    <a:gd name="T77" fmla="*/ 39 h 48"/>
                    <a:gd name="T78" fmla="*/ 40 w 40"/>
                    <a:gd name="T79" fmla="*/ 31 h 48"/>
                    <a:gd name="T80" fmla="*/ 34 w 40"/>
                    <a:gd name="T81" fmla="*/ 3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0" h="48">
                      <a:moveTo>
                        <a:pt x="34" y="31"/>
                      </a:moveTo>
                      <a:lnTo>
                        <a:pt x="32" y="35"/>
                      </a:lnTo>
                      <a:lnTo>
                        <a:pt x="30" y="39"/>
                      </a:lnTo>
                      <a:lnTo>
                        <a:pt x="27" y="41"/>
                      </a:lnTo>
                      <a:lnTo>
                        <a:pt x="21" y="43"/>
                      </a:lnTo>
                      <a:lnTo>
                        <a:pt x="17" y="41"/>
                      </a:lnTo>
                      <a:lnTo>
                        <a:pt x="13" y="39"/>
                      </a:lnTo>
                      <a:lnTo>
                        <a:pt x="9" y="37"/>
                      </a:lnTo>
                      <a:lnTo>
                        <a:pt x="7" y="33"/>
                      </a:lnTo>
                      <a:lnTo>
                        <a:pt x="5" y="23"/>
                      </a:lnTo>
                      <a:lnTo>
                        <a:pt x="7" y="14"/>
                      </a:lnTo>
                      <a:lnTo>
                        <a:pt x="9" y="10"/>
                      </a:lnTo>
                      <a:lnTo>
                        <a:pt x="13" y="8"/>
                      </a:lnTo>
                      <a:lnTo>
                        <a:pt x="17" y="6"/>
                      </a:lnTo>
                      <a:lnTo>
                        <a:pt x="21" y="6"/>
                      </a:lnTo>
                      <a:lnTo>
                        <a:pt x="27" y="6"/>
                      </a:lnTo>
                      <a:lnTo>
                        <a:pt x="28" y="8"/>
                      </a:lnTo>
                      <a:lnTo>
                        <a:pt x="32" y="10"/>
                      </a:lnTo>
                      <a:lnTo>
                        <a:pt x="34" y="14"/>
                      </a:lnTo>
                      <a:lnTo>
                        <a:pt x="40" y="14"/>
                      </a:lnTo>
                      <a:lnTo>
                        <a:pt x="36" y="8"/>
                      </a:lnTo>
                      <a:lnTo>
                        <a:pt x="32" y="2"/>
                      </a:lnTo>
                      <a:lnTo>
                        <a:pt x="28" y="0"/>
                      </a:lnTo>
                      <a:lnTo>
                        <a:pt x="21" y="0"/>
                      </a:ln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5" y="6"/>
                      </a:lnTo>
                      <a:lnTo>
                        <a:pt x="3" y="10"/>
                      </a:lnTo>
                      <a:lnTo>
                        <a:pt x="2" y="16"/>
                      </a:lnTo>
                      <a:lnTo>
                        <a:pt x="0" y="23"/>
                      </a:lnTo>
                      <a:lnTo>
                        <a:pt x="2" y="29"/>
                      </a:lnTo>
                      <a:lnTo>
                        <a:pt x="3" y="35"/>
                      </a:lnTo>
                      <a:lnTo>
                        <a:pt x="5" y="41"/>
                      </a:lnTo>
                      <a:lnTo>
                        <a:pt x="9" y="44"/>
                      </a:lnTo>
                      <a:lnTo>
                        <a:pt x="15" y="46"/>
                      </a:lnTo>
                      <a:lnTo>
                        <a:pt x="21" y="48"/>
                      </a:lnTo>
                      <a:lnTo>
                        <a:pt x="28" y="46"/>
                      </a:lnTo>
                      <a:lnTo>
                        <a:pt x="34" y="43"/>
                      </a:lnTo>
                      <a:lnTo>
                        <a:pt x="38" y="39"/>
                      </a:lnTo>
                      <a:lnTo>
                        <a:pt x="40" y="31"/>
                      </a:lnTo>
                      <a:lnTo>
                        <a:pt x="34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1" name="Freeform 66"/>
                <p:cNvSpPr>
                  <a:spLocks/>
                </p:cNvSpPr>
                <p:nvPr/>
              </p:nvSpPr>
              <p:spPr bwMode="auto">
                <a:xfrm>
                  <a:off x="4126" y="3713"/>
                  <a:ext cx="30" cy="36"/>
                </a:xfrm>
                <a:custGeom>
                  <a:avLst/>
                  <a:gdLst>
                    <a:gd name="T0" fmla="*/ 0 w 30"/>
                    <a:gd name="T1" fmla="*/ 17 h 36"/>
                    <a:gd name="T2" fmla="*/ 2 w 30"/>
                    <a:gd name="T3" fmla="*/ 25 h 36"/>
                    <a:gd name="T4" fmla="*/ 4 w 30"/>
                    <a:gd name="T5" fmla="*/ 31 h 36"/>
                    <a:gd name="T6" fmla="*/ 9 w 30"/>
                    <a:gd name="T7" fmla="*/ 34 h 36"/>
                    <a:gd name="T8" fmla="*/ 15 w 30"/>
                    <a:gd name="T9" fmla="*/ 36 h 36"/>
                    <a:gd name="T10" fmla="*/ 19 w 30"/>
                    <a:gd name="T11" fmla="*/ 34 h 36"/>
                    <a:gd name="T12" fmla="*/ 23 w 30"/>
                    <a:gd name="T13" fmla="*/ 32 h 36"/>
                    <a:gd name="T14" fmla="*/ 27 w 30"/>
                    <a:gd name="T15" fmla="*/ 31 h 36"/>
                    <a:gd name="T16" fmla="*/ 29 w 30"/>
                    <a:gd name="T17" fmla="*/ 27 h 36"/>
                    <a:gd name="T18" fmla="*/ 30 w 30"/>
                    <a:gd name="T19" fmla="*/ 23 h 36"/>
                    <a:gd name="T20" fmla="*/ 30 w 30"/>
                    <a:gd name="T21" fmla="*/ 17 h 36"/>
                    <a:gd name="T22" fmla="*/ 29 w 30"/>
                    <a:gd name="T23" fmla="*/ 9 h 36"/>
                    <a:gd name="T24" fmla="*/ 27 w 30"/>
                    <a:gd name="T25" fmla="*/ 4 h 36"/>
                    <a:gd name="T26" fmla="*/ 21 w 30"/>
                    <a:gd name="T27" fmla="*/ 2 h 36"/>
                    <a:gd name="T28" fmla="*/ 15 w 30"/>
                    <a:gd name="T29" fmla="*/ 0 h 36"/>
                    <a:gd name="T30" fmla="*/ 9 w 30"/>
                    <a:gd name="T31" fmla="*/ 2 h 36"/>
                    <a:gd name="T32" fmla="*/ 5 w 30"/>
                    <a:gd name="T33" fmla="*/ 4 h 36"/>
                    <a:gd name="T34" fmla="*/ 2 w 30"/>
                    <a:gd name="T35" fmla="*/ 9 h 36"/>
                    <a:gd name="T36" fmla="*/ 0 w 30"/>
                    <a:gd name="T37" fmla="*/ 17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" h="36">
                      <a:moveTo>
                        <a:pt x="0" y="17"/>
                      </a:moveTo>
                      <a:lnTo>
                        <a:pt x="2" y="25"/>
                      </a:lnTo>
                      <a:lnTo>
                        <a:pt x="4" y="31"/>
                      </a:lnTo>
                      <a:lnTo>
                        <a:pt x="9" y="34"/>
                      </a:lnTo>
                      <a:lnTo>
                        <a:pt x="15" y="36"/>
                      </a:lnTo>
                      <a:lnTo>
                        <a:pt x="19" y="34"/>
                      </a:lnTo>
                      <a:lnTo>
                        <a:pt x="23" y="32"/>
                      </a:lnTo>
                      <a:lnTo>
                        <a:pt x="27" y="31"/>
                      </a:lnTo>
                      <a:lnTo>
                        <a:pt x="29" y="27"/>
                      </a:lnTo>
                      <a:lnTo>
                        <a:pt x="30" y="23"/>
                      </a:lnTo>
                      <a:lnTo>
                        <a:pt x="30" y="17"/>
                      </a:lnTo>
                      <a:lnTo>
                        <a:pt x="29" y="9"/>
                      </a:lnTo>
                      <a:lnTo>
                        <a:pt x="27" y="4"/>
                      </a:ln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9" y="2"/>
                      </a:lnTo>
                      <a:lnTo>
                        <a:pt x="5" y="4"/>
                      </a:lnTo>
                      <a:lnTo>
                        <a:pt x="2" y="9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2" name="Freeform 67"/>
                <p:cNvSpPr>
                  <a:spLocks/>
                </p:cNvSpPr>
                <p:nvPr/>
              </p:nvSpPr>
              <p:spPr bwMode="auto">
                <a:xfrm>
                  <a:off x="4131" y="3719"/>
                  <a:ext cx="20" cy="25"/>
                </a:xfrm>
                <a:custGeom>
                  <a:avLst/>
                  <a:gdLst>
                    <a:gd name="T0" fmla="*/ 0 w 20"/>
                    <a:gd name="T1" fmla="*/ 11 h 25"/>
                    <a:gd name="T2" fmla="*/ 2 w 20"/>
                    <a:gd name="T3" fmla="*/ 7 h 25"/>
                    <a:gd name="T4" fmla="*/ 4 w 20"/>
                    <a:gd name="T5" fmla="*/ 3 h 25"/>
                    <a:gd name="T6" fmla="*/ 6 w 20"/>
                    <a:gd name="T7" fmla="*/ 0 h 25"/>
                    <a:gd name="T8" fmla="*/ 10 w 20"/>
                    <a:gd name="T9" fmla="*/ 0 h 25"/>
                    <a:gd name="T10" fmla="*/ 14 w 20"/>
                    <a:gd name="T11" fmla="*/ 0 h 25"/>
                    <a:gd name="T12" fmla="*/ 16 w 20"/>
                    <a:gd name="T13" fmla="*/ 3 h 25"/>
                    <a:gd name="T14" fmla="*/ 18 w 20"/>
                    <a:gd name="T15" fmla="*/ 7 h 25"/>
                    <a:gd name="T16" fmla="*/ 20 w 20"/>
                    <a:gd name="T17" fmla="*/ 11 h 25"/>
                    <a:gd name="T18" fmla="*/ 18 w 20"/>
                    <a:gd name="T19" fmla="*/ 17 h 25"/>
                    <a:gd name="T20" fmla="*/ 16 w 20"/>
                    <a:gd name="T21" fmla="*/ 21 h 25"/>
                    <a:gd name="T22" fmla="*/ 14 w 20"/>
                    <a:gd name="T23" fmla="*/ 23 h 25"/>
                    <a:gd name="T24" fmla="*/ 10 w 20"/>
                    <a:gd name="T25" fmla="*/ 25 h 25"/>
                    <a:gd name="T26" fmla="*/ 6 w 20"/>
                    <a:gd name="T27" fmla="*/ 23 h 25"/>
                    <a:gd name="T28" fmla="*/ 4 w 20"/>
                    <a:gd name="T29" fmla="*/ 21 h 25"/>
                    <a:gd name="T30" fmla="*/ 2 w 20"/>
                    <a:gd name="T31" fmla="*/ 17 h 25"/>
                    <a:gd name="T32" fmla="*/ 0 w 20"/>
                    <a:gd name="T3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0" h="25">
                      <a:moveTo>
                        <a:pt x="0" y="11"/>
                      </a:moveTo>
                      <a:lnTo>
                        <a:pt x="2" y="7"/>
                      </a:lnTo>
                      <a:lnTo>
                        <a:pt x="4" y="3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6" y="3"/>
                      </a:lnTo>
                      <a:lnTo>
                        <a:pt x="18" y="7"/>
                      </a:lnTo>
                      <a:lnTo>
                        <a:pt x="20" y="11"/>
                      </a:lnTo>
                      <a:lnTo>
                        <a:pt x="18" y="17"/>
                      </a:lnTo>
                      <a:lnTo>
                        <a:pt x="16" y="21"/>
                      </a:lnTo>
                      <a:lnTo>
                        <a:pt x="14" y="23"/>
                      </a:lnTo>
                      <a:lnTo>
                        <a:pt x="10" y="25"/>
                      </a:lnTo>
                      <a:lnTo>
                        <a:pt x="6" y="23"/>
                      </a:lnTo>
                      <a:lnTo>
                        <a:pt x="4" y="21"/>
                      </a:lnTo>
                      <a:lnTo>
                        <a:pt x="2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3" name="Freeform 68"/>
                <p:cNvSpPr>
                  <a:spLocks/>
                </p:cNvSpPr>
                <p:nvPr/>
              </p:nvSpPr>
              <p:spPr bwMode="auto">
                <a:xfrm>
                  <a:off x="4164" y="3713"/>
                  <a:ext cx="44" cy="34"/>
                </a:xfrm>
                <a:custGeom>
                  <a:avLst/>
                  <a:gdLst>
                    <a:gd name="T0" fmla="*/ 0 w 44"/>
                    <a:gd name="T1" fmla="*/ 34 h 34"/>
                    <a:gd name="T2" fmla="*/ 6 w 44"/>
                    <a:gd name="T3" fmla="*/ 34 h 34"/>
                    <a:gd name="T4" fmla="*/ 6 w 44"/>
                    <a:gd name="T5" fmla="*/ 17 h 34"/>
                    <a:gd name="T6" fmla="*/ 6 w 44"/>
                    <a:gd name="T7" fmla="*/ 13 h 34"/>
                    <a:gd name="T8" fmla="*/ 8 w 44"/>
                    <a:gd name="T9" fmla="*/ 11 h 34"/>
                    <a:gd name="T10" fmla="*/ 10 w 44"/>
                    <a:gd name="T11" fmla="*/ 7 h 34"/>
                    <a:gd name="T12" fmla="*/ 14 w 44"/>
                    <a:gd name="T13" fmla="*/ 6 h 34"/>
                    <a:gd name="T14" fmla="*/ 19 w 44"/>
                    <a:gd name="T15" fmla="*/ 7 h 34"/>
                    <a:gd name="T16" fmla="*/ 19 w 44"/>
                    <a:gd name="T17" fmla="*/ 13 h 34"/>
                    <a:gd name="T18" fmla="*/ 19 w 44"/>
                    <a:gd name="T19" fmla="*/ 34 h 34"/>
                    <a:gd name="T20" fmla="*/ 25 w 44"/>
                    <a:gd name="T21" fmla="*/ 34 h 34"/>
                    <a:gd name="T22" fmla="*/ 25 w 44"/>
                    <a:gd name="T23" fmla="*/ 15 h 34"/>
                    <a:gd name="T24" fmla="*/ 27 w 44"/>
                    <a:gd name="T25" fmla="*/ 11 h 34"/>
                    <a:gd name="T26" fmla="*/ 27 w 44"/>
                    <a:gd name="T27" fmla="*/ 7 h 34"/>
                    <a:gd name="T28" fmla="*/ 31 w 44"/>
                    <a:gd name="T29" fmla="*/ 6 h 34"/>
                    <a:gd name="T30" fmla="*/ 33 w 44"/>
                    <a:gd name="T31" fmla="*/ 6 h 34"/>
                    <a:gd name="T32" fmla="*/ 37 w 44"/>
                    <a:gd name="T33" fmla="*/ 7 h 34"/>
                    <a:gd name="T34" fmla="*/ 39 w 44"/>
                    <a:gd name="T35" fmla="*/ 9 h 34"/>
                    <a:gd name="T36" fmla="*/ 39 w 44"/>
                    <a:gd name="T37" fmla="*/ 13 h 34"/>
                    <a:gd name="T38" fmla="*/ 39 w 44"/>
                    <a:gd name="T39" fmla="*/ 34 h 34"/>
                    <a:gd name="T40" fmla="*/ 44 w 44"/>
                    <a:gd name="T41" fmla="*/ 34 h 34"/>
                    <a:gd name="T42" fmla="*/ 44 w 44"/>
                    <a:gd name="T43" fmla="*/ 11 h 34"/>
                    <a:gd name="T44" fmla="*/ 44 w 44"/>
                    <a:gd name="T45" fmla="*/ 6 h 34"/>
                    <a:gd name="T46" fmla="*/ 42 w 44"/>
                    <a:gd name="T47" fmla="*/ 2 h 34"/>
                    <a:gd name="T48" fmla="*/ 39 w 44"/>
                    <a:gd name="T49" fmla="*/ 0 h 34"/>
                    <a:gd name="T50" fmla="*/ 35 w 44"/>
                    <a:gd name="T51" fmla="*/ 0 h 34"/>
                    <a:gd name="T52" fmla="*/ 29 w 44"/>
                    <a:gd name="T53" fmla="*/ 2 h 34"/>
                    <a:gd name="T54" fmla="*/ 25 w 44"/>
                    <a:gd name="T55" fmla="*/ 7 h 34"/>
                    <a:gd name="T56" fmla="*/ 21 w 44"/>
                    <a:gd name="T57" fmla="*/ 2 h 34"/>
                    <a:gd name="T58" fmla="*/ 15 w 44"/>
                    <a:gd name="T59" fmla="*/ 0 h 34"/>
                    <a:gd name="T60" fmla="*/ 10 w 44"/>
                    <a:gd name="T61" fmla="*/ 2 h 34"/>
                    <a:gd name="T62" fmla="*/ 6 w 44"/>
                    <a:gd name="T63" fmla="*/ 6 h 34"/>
                    <a:gd name="T64" fmla="*/ 6 w 44"/>
                    <a:gd name="T65" fmla="*/ 2 h 34"/>
                    <a:gd name="T66" fmla="*/ 0 w 44"/>
                    <a:gd name="T67" fmla="*/ 2 h 34"/>
                    <a:gd name="T68" fmla="*/ 0 w 44"/>
                    <a:gd name="T6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4" h="34">
                      <a:moveTo>
                        <a:pt x="0" y="34"/>
                      </a:moveTo>
                      <a:lnTo>
                        <a:pt x="6" y="34"/>
                      </a:lnTo>
                      <a:lnTo>
                        <a:pt x="6" y="17"/>
                      </a:lnTo>
                      <a:lnTo>
                        <a:pt x="6" y="13"/>
                      </a:lnTo>
                      <a:lnTo>
                        <a:pt x="8" y="11"/>
                      </a:lnTo>
                      <a:lnTo>
                        <a:pt x="10" y="7"/>
                      </a:lnTo>
                      <a:lnTo>
                        <a:pt x="14" y="6"/>
                      </a:lnTo>
                      <a:lnTo>
                        <a:pt x="19" y="7"/>
                      </a:lnTo>
                      <a:lnTo>
                        <a:pt x="19" y="13"/>
                      </a:lnTo>
                      <a:lnTo>
                        <a:pt x="19" y="34"/>
                      </a:lnTo>
                      <a:lnTo>
                        <a:pt x="25" y="34"/>
                      </a:lnTo>
                      <a:lnTo>
                        <a:pt x="25" y="15"/>
                      </a:lnTo>
                      <a:lnTo>
                        <a:pt x="27" y="11"/>
                      </a:lnTo>
                      <a:lnTo>
                        <a:pt x="27" y="7"/>
                      </a:lnTo>
                      <a:lnTo>
                        <a:pt x="31" y="6"/>
                      </a:lnTo>
                      <a:lnTo>
                        <a:pt x="33" y="6"/>
                      </a:lnTo>
                      <a:lnTo>
                        <a:pt x="37" y="7"/>
                      </a:lnTo>
                      <a:lnTo>
                        <a:pt x="39" y="9"/>
                      </a:lnTo>
                      <a:lnTo>
                        <a:pt x="39" y="13"/>
                      </a:lnTo>
                      <a:lnTo>
                        <a:pt x="39" y="34"/>
                      </a:lnTo>
                      <a:lnTo>
                        <a:pt x="44" y="34"/>
                      </a:lnTo>
                      <a:lnTo>
                        <a:pt x="44" y="11"/>
                      </a:lnTo>
                      <a:lnTo>
                        <a:pt x="44" y="6"/>
                      </a:lnTo>
                      <a:lnTo>
                        <a:pt x="42" y="2"/>
                      </a:lnTo>
                      <a:lnTo>
                        <a:pt x="39" y="0"/>
                      </a:lnTo>
                      <a:lnTo>
                        <a:pt x="35" y="0"/>
                      </a:lnTo>
                      <a:lnTo>
                        <a:pt x="29" y="2"/>
                      </a:lnTo>
                      <a:lnTo>
                        <a:pt x="25" y="7"/>
                      </a:ln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4" name="Freeform 69"/>
                <p:cNvSpPr>
                  <a:spLocks/>
                </p:cNvSpPr>
                <p:nvPr/>
              </p:nvSpPr>
              <p:spPr bwMode="auto">
                <a:xfrm>
                  <a:off x="4218" y="3713"/>
                  <a:ext cx="44" cy="34"/>
                </a:xfrm>
                <a:custGeom>
                  <a:avLst/>
                  <a:gdLst>
                    <a:gd name="T0" fmla="*/ 0 w 44"/>
                    <a:gd name="T1" fmla="*/ 34 h 34"/>
                    <a:gd name="T2" fmla="*/ 6 w 44"/>
                    <a:gd name="T3" fmla="*/ 34 h 34"/>
                    <a:gd name="T4" fmla="*/ 6 w 44"/>
                    <a:gd name="T5" fmla="*/ 17 h 34"/>
                    <a:gd name="T6" fmla="*/ 6 w 44"/>
                    <a:gd name="T7" fmla="*/ 13 h 34"/>
                    <a:gd name="T8" fmla="*/ 8 w 44"/>
                    <a:gd name="T9" fmla="*/ 11 h 34"/>
                    <a:gd name="T10" fmla="*/ 9 w 44"/>
                    <a:gd name="T11" fmla="*/ 7 h 34"/>
                    <a:gd name="T12" fmla="*/ 13 w 44"/>
                    <a:gd name="T13" fmla="*/ 6 h 34"/>
                    <a:gd name="T14" fmla="*/ 17 w 44"/>
                    <a:gd name="T15" fmla="*/ 7 h 34"/>
                    <a:gd name="T16" fmla="*/ 19 w 44"/>
                    <a:gd name="T17" fmla="*/ 13 h 34"/>
                    <a:gd name="T18" fmla="*/ 19 w 44"/>
                    <a:gd name="T19" fmla="*/ 34 h 34"/>
                    <a:gd name="T20" fmla="*/ 25 w 44"/>
                    <a:gd name="T21" fmla="*/ 34 h 34"/>
                    <a:gd name="T22" fmla="*/ 25 w 44"/>
                    <a:gd name="T23" fmla="*/ 15 h 34"/>
                    <a:gd name="T24" fmla="*/ 25 w 44"/>
                    <a:gd name="T25" fmla="*/ 11 h 34"/>
                    <a:gd name="T26" fmla="*/ 27 w 44"/>
                    <a:gd name="T27" fmla="*/ 7 h 34"/>
                    <a:gd name="T28" fmla="*/ 31 w 44"/>
                    <a:gd name="T29" fmla="*/ 6 h 34"/>
                    <a:gd name="T30" fmla="*/ 33 w 44"/>
                    <a:gd name="T31" fmla="*/ 6 h 34"/>
                    <a:gd name="T32" fmla="*/ 36 w 44"/>
                    <a:gd name="T33" fmla="*/ 7 h 34"/>
                    <a:gd name="T34" fmla="*/ 38 w 44"/>
                    <a:gd name="T35" fmla="*/ 9 h 34"/>
                    <a:gd name="T36" fmla="*/ 38 w 44"/>
                    <a:gd name="T37" fmla="*/ 13 h 34"/>
                    <a:gd name="T38" fmla="*/ 38 w 44"/>
                    <a:gd name="T39" fmla="*/ 34 h 34"/>
                    <a:gd name="T40" fmla="*/ 44 w 44"/>
                    <a:gd name="T41" fmla="*/ 34 h 34"/>
                    <a:gd name="T42" fmla="*/ 44 w 44"/>
                    <a:gd name="T43" fmla="*/ 11 h 34"/>
                    <a:gd name="T44" fmla="*/ 44 w 44"/>
                    <a:gd name="T45" fmla="*/ 6 h 34"/>
                    <a:gd name="T46" fmla="*/ 42 w 44"/>
                    <a:gd name="T47" fmla="*/ 2 h 34"/>
                    <a:gd name="T48" fmla="*/ 38 w 44"/>
                    <a:gd name="T49" fmla="*/ 0 h 34"/>
                    <a:gd name="T50" fmla="*/ 34 w 44"/>
                    <a:gd name="T51" fmla="*/ 0 h 34"/>
                    <a:gd name="T52" fmla="*/ 29 w 44"/>
                    <a:gd name="T53" fmla="*/ 2 h 34"/>
                    <a:gd name="T54" fmla="*/ 25 w 44"/>
                    <a:gd name="T55" fmla="*/ 7 h 34"/>
                    <a:gd name="T56" fmla="*/ 21 w 44"/>
                    <a:gd name="T57" fmla="*/ 2 h 34"/>
                    <a:gd name="T58" fmla="*/ 15 w 44"/>
                    <a:gd name="T59" fmla="*/ 0 h 34"/>
                    <a:gd name="T60" fmla="*/ 9 w 44"/>
                    <a:gd name="T61" fmla="*/ 2 h 34"/>
                    <a:gd name="T62" fmla="*/ 6 w 44"/>
                    <a:gd name="T63" fmla="*/ 6 h 34"/>
                    <a:gd name="T64" fmla="*/ 6 w 44"/>
                    <a:gd name="T65" fmla="*/ 2 h 34"/>
                    <a:gd name="T66" fmla="*/ 0 w 44"/>
                    <a:gd name="T67" fmla="*/ 2 h 34"/>
                    <a:gd name="T68" fmla="*/ 0 w 44"/>
                    <a:gd name="T6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44" h="34">
                      <a:moveTo>
                        <a:pt x="0" y="34"/>
                      </a:moveTo>
                      <a:lnTo>
                        <a:pt x="6" y="34"/>
                      </a:lnTo>
                      <a:lnTo>
                        <a:pt x="6" y="17"/>
                      </a:lnTo>
                      <a:lnTo>
                        <a:pt x="6" y="13"/>
                      </a:lnTo>
                      <a:lnTo>
                        <a:pt x="8" y="11"/>
                      </a:lnTo>
                      <a:lnTo>
                        <a:pt x="9" y="7"/>
                      </a:lnTo>
                      <a:lnTo>
                        <a:pt x="13" y="6"/>
                      </a:lnTo>
                      <a:lnTo>
                        <a:pt x="17" y="7"/>
                      </a:lnTo>
                      <a:lnTo>
                        <a:pt x="19" y="13"/>
                      </a:lnTo>
                      <a:lnTo>
                        <a:pt x="19" y="34"/>
                      </a:lnTo>
                      <a:lnTo>
                        <a:pt x="25" y="34"/>
                      </a:lnTo>
                      <a:lnTo>
                        <a:pt x="25" y="15"/>
                      </a:lnTo>
                      <a:lnTo>
                        <a:pt x="25" y="11"/>
                      </a:lnTo>
                      <a:lnTo>
                        <a:pt x="27" y="7"/>
                      </a:lnTo>
                      <a:lnTo>
                        <a:pt x="31" y="6"/>
                      </a:lnTo>
                      <a:lnTo>
                        <a:pt x="33" y="6"/>
                      </a:lnTo>
                      <a:lnTo>
                        <a:pt x="36" y="7"/>
                      </a:lnTo>
                      <a:lnTo>
                        <a:pt x="38" y="9"/>
                      </a:lnTo>
                      <a:lnTo>
                        <a:pt x="38" y="13"/>
                      </a:lnTo>
                      <a:lnTo>
                        <a:pt x="38" y="34"/>
                      </a:lnTo>
                      <a:lnTo>
                        <a:pt x="44" y="34"/>
                      </a:lnTo>
                      <a:lnTo>
                        <a:pt x="44" y="11"/>
                      </a:lnTo>
                      <a:lnTo>
                        <a:pt x="44" y="6"/>
                      </a:lnTo>
                      <a:lnTo>
                        <a:pt x="42" y="2"/>
                      </a:lnTo>
                      <a:lnTo>
                        <a:pt x="38" y="0"/>
                      </a:lnTo>
                      <a:lnTo>
                        <a:pt x="34" y="0"/>
                      </a:lnTo>
                      <a:lnTo>
                        <a:pt x="29" y="2"/>
                      </a:lnTo>
                      <a:lnTo>
                        <a:pt x="25" y="7"/>
                      </a:ln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9" y="2"/>
                      </a:lnTo>
                      <a:lnTo>
                        <a:pt x="6" y="6"/>
                      </a:ln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5" name="Freeform 70"/>
                <p:cNvSpPr>
                  <a:spLocks/>
                </p:cNvSpPr>
                <p:nvPr/>
              </p:nvSpPr>
              <p:spPr bwMode="auto">
                <a:xfrm>
                  <a:off x="4272" y="3715"/>
                  <a:ext cx="25" cy="34"/>
                </a:xfrm>
                <a:custGeom>
                  <a:avLst/>
                  <a:gdLst>
                    <a:gd name="T0" fmla="*/ 19 w 25"/>
                    <a:gd name="T1" fmla="*/ 32 h 34"/>
                    <a:gd name="T2" fmla="*/ 25 w 25"/>
                    <a:gd name="T3" fmla="*/ 32 h 34"/>
                    <a:gd name="T4" fmla="*/ 25 w 25"/>
                    <a:gd name="T5" fmla="*/ 0 h 34"/>
                    <a:gd name="T6" fmla="*/ 19 w 25"/>
                    <a:gd name="T7" fmla="*/ 0 h 34"/>
                    <a:gd name="T8" fmla="*/ 19 w 25"/>
                    <a:gd name="T9" fmla="*/ 17 h 34"/>
                    <a:gd name="T10" fmla="*/ 19 w 25"/>
                    <a:gd name="T11" fmla="*/ 21 h 34"/>
                    <a:gd name="T12" fmla="*/ 19 w 25"/>
                    <a:gd name="T13" fmla="*/ 23 h 34"/>
                    <a:gd name="T14" fmla="*/ 15 w 25"/>
                    <a:gd name="T15" fmla="*/ 27 h 34"/>
                    <a:gd name="T16" fmla="*/ 11 w 25"/>
                    <a:gd name="T17" fmla="*/ 29 h 34"/>
                    <a:gd name="T18" fmla="*/ 7 w 25"/>
                    <a:gd name="T19" fmla="*/ 27 h 34"/>
                    <a:gd name="T20" fmla="*/ 5 w 25"/>
                    <a:gd name="T21" fmla="*/ 23 h 34"/>
                    <a:gd name="T22" fmla="*/ 5 w 25"/>
                    <a:gd name="T23" fmla="*/ 21 h 34"/>
                    <a:gd name="T24" fmla="*/ 5 w 25"/>
                    <a:gd name="T25" fmla="*/ 17 h 34"/>
                    <a:gd name="T26" fmla="*/ 5 w 25"/>
                    <a:gd name="T27" fmla="*/ 0 h 34"/>
                    <a:gd name="T28" fmla="*/ 0 w 25"/>
                    <a:gd name="T29" fmla="*/ 0 h 34"/>
                    <a:gd name="T30" fmla="*/ 0 w 25"/>
                    <a:gd name="T31" fmla="*/ 19 h 34"/>
                    <a:gd name="T32" fmla="*/ 0 w 25"/>
                    <a:gd name="T33" fmla="*/ 23 h 34"/>
                    <a:gd name="T34" fmla="*/ 0 w 25"/>
                    <a:gd name="T35" fmla="*/ 25 h 34"/>
                    <a:gd name="T36" fmla="*/ 2 w 25"/>
                    <a:gd name="T37" fmla="*/ 29 h 34"/>
                    <a:gd name="T38" fmla="*/ 3 w 25"/>
                    <a:gd name="T39" fmla="*/ 32 h 34"/>
                    <a:gd name="T40" fmla="*/ 9 w 25"/>
                    <a:gd name="T41" fmla="*/ 34 h 34"/>
                    <a:gd name="T42" fmla="*/ 15 w 25"/>
                    <a:gd name="T43" fmla="*/ 32 h 34"/>
                    <a:gd name="T44" fmla="*/ 19 w 25"/>
                    <a:gd name="T45" fmla="*/ 27 h 34"/>
                    <a:gd name="T46" fmla="*/ 19 w 25"/>
                    <a:gd name="T47" fmla="*/ 3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5" h="34">
                      <a:moveTo>
                        <a:pt x="19" y="32"/>
                      </a:moveTo>
                      <a:lnTo>
                        <a:pt x="25" y="32"/>
                      </a:lnTo>
                      <a:lnTo>
                        <a:pt x="25" y="0"/>
                      </a:lnTo>
                      <a:lnTo>
                        <a:pt x="19" y="0"/>
                      </a:lnTo>
                      <a:lnTo>
                        <a:pt x="19" y="17"/>
                      </a:lnTo>
                      <a:lnTo>
                        <a:pt x="19" y="21"/>
                      </a:lnTo>
                      <a:lnTo>
                        <a:pt x="19" y="23"/>
                      </a:lnTo>
                      <a:lnTo>
                        <a:pt x="15" y="27"/>
                      </a:lnTo>
                      <a:lnTo>
                        <a:pt x="11" y="29"/>
                      </a:lnTo>
                      <a:lnTo>
                        <a:pt x="7" y="27"/>
                      </a:lnTo>
                      <a:lnTo>
                        <a:pt x="5" y="23"/>
                      </a:lnTo>
                      <a:lnTo>
                        <a:pt x="5" y="21"/>
                      </a:lnTo>
                      <a:lnTo>
                        <a:pt x="5" y="17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0" y="23"/>
                      </a:lnTo>
                      <a:lnTo>
                        <a:pt x="0" y="25"/>
                      </a:lnTo>
                      <a:lnTo>
                        <a:pt x="2" y="29"/>
                      </a:lnTo>
                      <a:lnTo>
                        <a:pt x="3" y="32"/>
                      </a:lnTo>
                      <a:lnTo>
                        <a:pt x="9" y="34"/>
                      </a:lnTo>
                      <a:lnTo>
                        <a:pt x="15" y="32"/>
                      </a:lnTo>
                      <a:lnTo>
                        <a:pt x="19" y="27"/>
                      </a:lnTo>
                      <a:lnTo>
                        <a:pt x="19" y="32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6" name="Freeform 71"/>
                <p:cNvSpPr>
                  <a:spLocks/>
                </p:cNvSpPr>
                <p:nvPr/>
              </p:nvSpPr>
              <p:spPr bwMode="auto">
                <a:xfrm>
                  <a:off x="4308" y="3713"/>
                  <a:ext cx="25" cy="34"/>
                </a:xfrm>
                <a:custGeom>
                  <a:avLst/>
                  <a:gdLst>
                    <a:gd name="T0" fmla="*/ 0 w 25"/>
                    <a:gd name="T1" fmla="*/ 34 h 34"/>
                    <a:gd name="T2" fmla="*/ 6 w 25"/>
                    <a:gd name="T3" fmla="*/ 34 h 34"/>
                    <a:gd name="T4" fmla="*/ 6 w 25"/>
                    <a:gd name="T5" fmla="*/ 17 h 34"/>
                    <a:gd name="T6" fmla="*/ 6 w 25"/>
                    <a:gd name="T7" fmla="*/ 11 h 34"/>
                    <a:gd name="T8" fmla="*/ 8 w 25"/>
                    <a:gd name="T9" fmla="*/ 7 h 34"/>
                    <a:gd name="T10" fmla="*/ 10 w 25"/>
                    <a:gd name="T11" fmla="*/ 6 h 34"/>
                    <a:gd name="T12" fmla="*/ 14 w 25"/>
                    <a:gd name="T13" fmla="*/ 6 h 34"/>
                    <a:gd name="T14" fmla="*/ 17 w 25"/>
                    <a:gd name="T15" fmla="*/ 7 h 34"/>
                    <a:gd name="T16" fmla="*/ 19 w 25"/>
                    <a:gd name="T17" fmla="*/ 9 h 34"/>
                    <a:gd name="T18" fmla="*/ 19 w 25"/>
                    <a:gd name="T19" fmla="*/ 15 h 34"/>
                    <a:gd name="T20" fmla="*/ 19 w 25"/>
                    <a:gd name="T21" fmla="*/ 34 h 34"/>
                    <a:gd name="T22" fmla="*/ 25 w 25"/>
                    <a:gd name="T23" fmla="*/ 34 h 34"/>
                    <a:gd name="T24" fmla="*/ 25 w 25"/>
                    <a:gd name="T25" fmla="*/ 13 h 34"/>
                    <a:gd name="T26" fmla="*/ 25 w 25"/>
                    <a:gd name="T27" fmla="*/ 9 h 34"/>
                    <a:gd name="T28" fmla="*/ 25 w 25"/>
                    <a:gd name="T29" fmla="*/ 7 h 34"/>
                    <a:gd name="T30" fmla="*/ 23 w 25"/>
                    <a:gd name="T31" fmla="*/ 4 h 34"/>
                    <a:gd name="T32" fmla="*/ 19 w 25"/>
                    <a:gd name="T33" fmla="*/ 2 h 34"/>
                    <a:gd name="T34" fmla="*/ 15 w 25"/>
                    <a:gd name="T35" fmla="*/ 0 h 34"/>
                    <a:gd name="T36" fmla="*/ 10 w 25"/>
                    <a:gd name="T37" fmla="*/ 2 h 34"/>
                    <a:gd name="T38" fmla="*/ 6 w 25"/>
                    <a:gd name="T39" fmla="*/ 6 h 34"/>
                    <a:gd name="T40" fmla="*/ 6 w 25"/>
                    <a:gd name="T41" fmla="*/ 2 h 34"/>
                    <a:gd name="T42" fmla="*/ 0 w 25"/>
                    <a:gd name="T43" fmla="*/ 2 h 34"/>
                    <a:gd name="T44" fmla="*/ 0 w 25"/>
                    <a:gd name="T45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5" h="34">
                      <a:moveTo>
                        <a:pt x="0" y="34"/>
                      </a:moveTo>
                      <a:lnTo>
                        <a:pt x="6" y="34"/>
                      </a:lnTo>
                      <a:lnTo>
                        <a:pt x="6" y="17"/>
                      </a:lnTo>
                      <a:lnTo>
                        <a:pt x="6" y="11"/>
                      </a:lnTo>
                      <a:lnTo>
                        <a:pt x="8" y="7"/>
                      </a:lnTo>
                      <a:lnTo>
                        <a:pt x="10" y="6"/>
                      </a:lnTo>
                      <a:lnTo>
                        <a:pt x="14" y="6"/>
                      </a:lnTo>
                      <a:lnTo>
                        <a:pt x="17" y="7"/>
                      </a:lnTo>
                      <a:lnTo>
                        <a:pt x="19" y="9"/>
                      </a:lnTo>
                      <a:lnTo>
                        <a:pt x="19" y="15"/>
                      </a:lnTo>
                      <a:lnTo>
                        <a:pt x="19" y="34"/>
                      </a:lnTo>
                      <a:lnTo>
                        <a:pt x="25" y="34"/>
                      </a:lnTo>
                      <a:lnTo>
                        <a:pt x="25" y="13"/>
                      </a:lnTo>
                      <a:lnTo>
                        <a:pt x="25" y="9"/>
                      </a:lnTo>
                      <a:lnTo>
                        <a:pt x="25" y="7"/>
                      </a:lnTo>
                      <a:lnTo>
                        <a:pt x="23" y="4"/>
                      </a:lnTo>
                      <a:lnTo>
                        <a:pt x="19" y="2"/>
                      </a:lnTo>
                      <a:lnTo>
                        <a:pt x="15" y="0"/>
                      </a:ln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7" name="Rectangle 72"/>
                <p:cNvSpPr>
                  <a:spLocks noChangeArrowheads="1"/>
                </p:cNvSpPr>
                <p:nvPr/>
              </p:nvSpPr>
              <p:spPr bwMode="auto">
                <a:xfrm>
                  <a:off x="4343" y="3701"/>
                  <a:ext cx="5" cy="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8" name="Rectangle 73"/>
                <p:cNvSpPr>
                  <a:spLocks noChangeArrowheads="1"/>
                </p:cNvSpPr>
                <p:nvPr/>
              </p:nvSpPr>
              <p:spPr bwMode="auto">
                <a:xfrm>
                  <a:off x="4343" y="3715"/>
                  <a:ext cx="5" cy="32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89" name="Freeform 74"/>
                <p:cNvSpPr>
                  <a:spLocks/>
                </p:cNvSpPr>
                <p:nvPr/>
              </p:nvSpPr>
              <p:spPr bwMode="auto">
                <a:xfrm>
                  <a:off x="4354" y="3703"/>
                  <a:ext cx="16" cy="46"/>
                </a:xfrm>
                <a:custGeom>
                  <a:avLst/>
                  <a:gdLst>
                    <a:gd name="T0" fmla="*/ 14 w 16"/>
                    <a:gd name="T1" fmla="*/ 41 h 46"/>
                    <a:gd name="T2" fmla="*/ 12 w 16"/>
                    <a:gd name="T3" fmla="*/ 41 h 46"/>
                    <a:gd name="T4" fmla="*/ 10 w 16"/>
                    <a:gd name="T5" fmla="*/ 39 h 46"/>
                    <a:gd name="T6" fmla="*/ 10 w 16"/>
                    <a:gd name="T7" fmla="*/ 35 h 46"/>
                    <a:gd name="T8" fmla="*/ 10 w 16"/>
                    <a:gd name="T9" fmla="*/ 17 h 46"/>
                    <a:gd name="T10" fmla="*/ 14 w 16"/>
                    <a:gd name="T11" fmla="*/ 17 h 46"/>
                    <a:gd name="T12" fmla="*/ 14 w 16"/>
                    <a:gd name="T13" fmla="*/ 12 h 46"/>
                    <a:gd name="T14" fmla="*/ 10 w 16"/>
                    <a:gd name="T15" fmla="*/ 12 h 46"/>
                    <a:gd name="T16" fmla="*/ 10 w 16"/>
                    <a:gd name="T17" fmla="*/ 0 h 46"/>
                    <a:gd name="T18" fmla="*/ 4 w 16"/>
                    <a:gd name="T19" fmla="*/ 2 h 46"/>
                    <a:gd name="T20" fmla="*/ 4 w 16"/>
                    <a:gd name="T21" fmla="*/ 12 h 46"/>
                    <a:gd name="T22" fmla="*/ 0 w 16"/>
                    <a:gd name="T23" fmla="*/ 12 h 46"/>
                    <a:gd name="T24" fmla="*/ 0 w 16"/>
                    <a:gd name="T25" fmla="*/ 17 h 46"/>
                    <a:gd name="T26" fmla="*/ 4 w 16"/>
                    <a:gd name="T27" fmla="*/ 17 h 46"/>
                    <a:gd name="T28" fmla="*/ 4 w 16"/>
                    <a:gd name="T29" fmla="*/ 35 h 46"/>
                    <a:gd name="T30" fmla="*/ 4 w 16"/>
                    <a:gd name="T31" fmla="*/ 41 h 46"/>
                    <a:gd name="T32" fmla="*/ 4 w 16"/>
                    <a:gd name="T33" fmla="*/ 42 h 46"/>
                    <a:gd name="T34" fmla="*/ 6 w 16"/>
                    <a:gd name="T35" fmla="*/ 44 h 46"/>
                    <a:gd name="T36" fmla="*/ 10 w 16"/>
                    <a:gd name="T37" fmla="*/ 46 h 46"/>
                    <a:gd name="T38" fmla="*/ 16 w 16"/>
                    <a:gd name="T39" fmla="*/ 44 h 46"/>
                    <a:gd name="T40" fmla="*/ 14 w 16"/>
                    <a:gd name="T41" fmla="*/ 4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6" h="46">
                      <a:moveTo>
                        <a:pt x="14" y="41"/>
                      </a:moveTo>
                      <a:lnTo>
                        <a:pt x="12" y="41"/>
                      </a:lnTo>
                      <a:lnTo>
                        <a:pt x="10" y="39"/>
                      </a:lnTo>
                      <a:lnTo>
                        <a:pt x="10" y="35"/>
                      </a:lnTo>
                      <a:lnTo>
                        <a:pt x="10" y="17"/>
                      </a:lnTo>
                      <a:lnTo>
                        <a:pt x="14" y="17"/>
                      </a:lnTo>
                      <a:lnTo>
                        <a:pt x="14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lnTo>
                        <a:pt x="4" y="2"/>
                      </a:lnTo>
                      <a:lnTo>
                        <a:pt x="4" y="12"/>
                      </a:lnTo>
                      <a:lnTo>
                        <a:pt x="0" y="12"/>
                      </a:lnTo>
                      <a:lnTo>
                        <a:pt x="0" y="17"/>
                      </a:lnTo>
                      <a:lnTo>
                        <a:pt x="4" y="17"/>
                      </a:lnTo>
                      <a:lnTo>
                        <a:pt x="4" y="35"/>
                      </a:lnTo>
                      <a:lnTo>
                        <a:pt x="4" y="41"/>
                      </a:lnTo>
                      <a:lnTo>
                        <a:pt x="4" y="42"/>
                      </a:lnTo>
                      <a:lnTo>
                        <a:pt x="6" y="44"/>
                      </a:lnTo>
                      <a:lnTo>
                        <a:pt x="10" y="46"/>
                      </a:lnTo>
                      <a:lnTo>
                        <a:pt x="16" y="44"/>
                      </a:lnTo>
                      <a:lnTo>
                        <a:pt x="14" y="4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0" name="Freeform 75"/>
                <p:cNvSpPr>
                  <a:spLocks/>
                </p:cNvSpPr>
                <p:nvPr/>
              </p:nvSpPr>
              <p:spPr bwMode="auto">
                <a:xfrm>
                  <a:off x="4370" y="3715"/>
                  <a:ext cx="30" cy="46"/>
                </a:xfrm>
                <a:custGeom>
                  <a:avLst/>
                  <a:gdLst>
                    <a:gd name="T0" fmla="*/ 3 w 30"/>
                    <a:gd name="T1" fmla="*/ 46 h 46"/>
                    <a:gd name="T2" fmla="*/ 7 w 30"/>
                    <a:gd name="T3" fmla="*/ 46 h 46"/>
                    <a:gd name="T4" fmla="*/ 11 w 30"/>
                    <a:gd name="T5" fmla="*/ 44 h 46"/>
                    <a:gd name="T6" fmla="*/ 15 w 30"/>
                    <a:gd name="T7" fmla="*/ 40 h 46"/>
                    <a:gd name="T8" fmla="*/ 17 w 30"/>
                    <a:gd name="T9" fmla="*/ 38 h 46"/>
                    <a:gd name="T10" fmla="*/ 19 w 30"/>
                    <a:gd name="T11" fmla="*/ 32 h 46"/>
                    <a:gd name="T12" fmla="*/ 30 w 30"/>
                    <a:gd name="T13" fmla="*/ 0 h 46"/>
                    <a:gd name="T14" fmla="*/ 24 w 30"/>
                    <a:gd name="T15" fmla="*/ 0 h 46"/>
                    <a:gd name="T16" fmla="*/ 17 w 30"/>
                    <a:gd name="T17" fmla="*/ 19 h 46"/>
                    <a:gd name="T18" fmla="*/ 15 w 30"/>
                    <a:gd name="T19" fmla="*/ 21 h 46"/>
                    <a:gd name="T20" fmla="*/ 15 w 30"/>
                    <a:gd name="T21" fmla="*/ 25 h 46"/>
                    <a:gd name="T22" fmla="*/ 13 w 30"/>
                    <a:gd name="T23" fmla="*/ 17 h 46"/>
                    <a:gd name="T24" fmla="*/ 5 w 30"/>
                    <a:gd name="T25" fmla="*/ 0 h 46"/>
                    <a:gd name="T26" fmla="*/ 0 w 30"/>
                    <a:gd name="T27" fmla="*/ 0 h 46"/>
                    <a:gd name="T28" fmla="*/ 13 w 30"/>
                    <a:gd name="T29" fmla="*/ 32 h 46"/>
                    <a:gd name="T30" fmla="*/ 11 w 30"/>
                    <a:gd name="T31" fmla="*/ 34 h 46"/>
                    <a:gd name="T32" fmla="*/ 11 w 30"/>
                    <a:gd name="T33" fmla="*/ 36 h 46"/>
                    <a:gd name="T34" fmla="*/ 9 w 30"/>
                    <a:gd name="T35" fmla="*/ 38 h 46"/>
                    <a:gd name="T36" fmla="*/ 9 w 30"/>
                    <a:gd name="T37" fmla="*/ 40 h 46"/>
                    <a:gd name="T38" fmla="*/ 5 w 30"/>
                    <a:gd name="T39" fmla="*/ 40 h 46"/>
                    <a:gd name="T40" fmla="*/ 3 w 30"/>
                    <a:gd name="T41" fmla="*/ 40 h 46"/>
                    <a:gd name="T42" fmla="*/ 3 w 30"/>
                    <a:gd name="T4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46">
                      <a:moveTo>
                        <a:pt x="3" y="46"/>
                      </a:moveTo>
                      <a:lnTo>
                        <a:pt x="7" y="46"/>
                      </a:lnTo>
                      <a:lnTo>
                        <a:pt x="11" y="44"/>
                      </a:lnTo>
                      <a:lnTo>
                        <a:pt x="15" y="40"/>
                      </a:lnTo>
                      <a:lnTo>
                        <a:pt x="17" y="38"/>
                      </a:lnTo>
                      <a:lnTo>
                        <a:pt x="19" y="32"/>
                      </a:lnTo>
                      <a:lnTo>
                        <a:pt x="30" y="0"/>
                      </a:lnTo>
                      <a:lnTo>
                        <a:pt x="24" y="0"/>
                      </a:lnTo>
                      <a:lnTo>
                        <a:pt x="17" y="19"/>
                      </a:lnTo>
                      <a:lnTo>
                        <a:pt x="15" y="21"/>
                      </a:lnTo>
                      <a:lnTo>
                        <a:pt x="15" y="25"/>
                      </a:lnTo>
                      <a:lnTo>
                        <a:pt x="13" y="17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13" y="32"/>
                      </a:lnTo>
                      <a:lnTo>
                        <a:pt x="11" y="34"/>
                      </a:lnTo>
                      <a:lnTo>
                        <a:pt x="11" y="36"/>
                      </a:lnTo>
                      <a:lnTo>
                        <a:pt x="9" y="38"/>
                      </a:lnTo>
                      <a:lnTo>
                        <a:pt x="9" y="40"/>
                      </a:lnTo>
                      <a:lnTo>
                        <a:pt x="5" y="40"/>
                      </a:lnTo>
                      <a:lnTo>
                        <a:pt x="3" y="40"/>
                      </a:lnTo>
                      <a:lnTo>
                        <a:pt x="3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1" name="Freeform 76"/>
                <p:cNvSpPr>
                  <a:spLocks/>
                </p:cNvSpPr>
                <p:nvPr/>
              </p:nvSpPr>
              <p:spPr bwMode="auto">
                <a:xfrm>
                  <a:off x="2895" y="3626"/>
                  <a:ext cx="37" cy="48"/>
                </a:xfrm>
                <a:custGeom>
                  <a:avLst/>
                  <a:gdLst>
                    <a:gd name="T0" fmla="*/ 0 w 37"/>
                    <a:gd name="T1" fmla="*/ 31 h 48"/>
                    <a:gd name="T2" fmla="*/ 2 w 37"/>
                    <a:gd name="T3" fmla="*/ 35 h 48"/>
                    <a:gd name="T4" fmla="*/ 4 w 37"/>
                    <a:gd name="T5" fmla="*/ 41 h 48"/>
                    <a:gd name="T6" fmla="*/ 6 w 37"/>
                    <a:gd name="T7" fmla="*/ 43 h 48"/>
                    <a:gd name="T8" fmla="*/ 10 w 37"/>
                    <a:gd name="T9" fmla="*/ 46 h 48"/>
                    <a:gd name="T10" fmla="*/ 16 w 37"/>
                    <a:gd name="T11" fmla="*/ 46 h 48"/>
                    <a:gd name="T12" fmla="*/ 19 w 37"/>
                    <a:gd name="T13" fmla="*/ 48 h 48"/>
                    <a:gd name="T14" fmla="*/ 25 w 37"/>
                    <a:gd name="T15" fmla="*/ 46 h 48"/>
                    <a:gd name="T16" fmla="*/ 29 w 37"/>
                    <a:gd name="T17" fmla="*/ 46 h 48"/>
                    <a:gd name="T18" fmla="*/ 33 w 37"/>
                    <a:gd name="T19" fmla="*/ 43 h 48"/>
                    <a:gd name="T20" fmla="*/ 35 w 37"/>
                    <a:gd name="T21" fmla="*/ 41 h 48"/>
                    <a:gd name="T22" fmla="*/ 37 w 37"/>
                    <a:gd name="T23" fmla="*/ 37 h 48"/>
                    <a:gd name="T24" fmla="*/ 37 w 37"/>
                    <a:gd name="T25" fmla="*/ 33 h 48"/>
                    <a:gd name="T26" fmla="*/ 35 w 37"/>
                    <a:gd name="T27" fmla="*/ 27 h 48"/>
                    <a:gd name="T28" fmla="*/ 33 w 37"/>
                    <a:gd name="T29" fmla="*/ 25 h 48"/>
                    <a:gd name="T30" fmla="*/ 29 w 37"/>
                    <a:gd name="T31" fmla="*/ 21 h 48"/>
                    <a:gd name="T32" fmla="*/ 25 w 37"/>
                    <a:gd name="T33" fmla="*/ 21 h 48"/>
                    <a:gd name="T34" fmla="*/ 19 w 37"/>
                    <a:gd name="T35" fmla="*/ 20 h 48"/>
                    <a:gd name="T36" fmla="*/ 14 w 37"/>
                    <a:gd name="T37" fmla="*/ 18 h 48"/>
                    <a:gd name="T38" fmla="*/ 10 w 37"/>
                    <a:gd name="T39" fmla="*/ 16 h 48"/>
                    <a:gd name="T40" fmla="*/ 8 w 37"/>
                    <a:gd name="T41" fmla="*/ 12 h 48"/>
                    <a:gd name="T42" fmla="*/ 10 w 37"/>
                    <a:gd name="T43" fmla="*/ 10 h 48"/>
                    <a:gd name="T44" fmla="*/ 12 w 37"/>
                    <a:gd name="T45" fmla="*/ 8 h 48"/>
                    <a:gd name="T46" fmla="*/ 14 w 37"/>
                    <a:gd name="T47" fmla="*/ 6 h 48"/>
                    <a:gd name="T48" fmla="*/ 19 w 37"/>
                    <a:gd name="T49" fmla="*/ 6 h 48"/>
                    <a:gd name="T50" fmla="*/ 23 w 37"/>
                    <a:gd name="T51" fmla="*/ 6 h 48"/>
                    <a:gd name="T52" fmla="*/ 27 w 37"/>
                    <a:gd name="T53" fmla="*/ 8 h 48"/>
                    <a:gd name="T54" fmla="*/ 29 w 37"/>
                    <a:gd name="T55" fmla="*/ 10 h 48"/>
                    <a:gd name="T56" fmla="*/ 29 w 37"/>
                    <a:gd name="T57" fmla="*/ 14 h 48"/>
                    <a:gd name="T58" fmla="*/ 35 w 37"/>
                    <a:gd name="T59" fmla="*/ 14 h 48"/>
                    <a:gd name="T60" fmla="*/ 35 w 37"/>
                    <a:gd name="T61" fmla="*/ 10 h 48"/>
                    <a:gd name="T62" fmla="*/ 33 w 37"/>
                    <a:gd name="T63" fmla="*/ 6 h 48"/>
                    <a:gd name="T64" fmla="*/ 31 w 37"/>
                    <a:gd name="T65" fmla="*/ 2 h 48"/>
                    <a:gd name="T66" fmla="*/ 27 w 37"/>
                    <a:gd name="T67" fmla="*/ 0 h 48"/>
                    <a:gd name="T68" fmla="*/ 19 w 37"/>
                    <a:gd name="T69" fmla="*/ 0 h 48"/>
                    <a:gd name="T70" fmla="*/ 10 w 37"/>
                    <a:gd name="T71" fmla="*/ 0 h 48"/>
                    <a:gd name="T72" fmla="*/ 4 w 37"/>
                    <a:gd name="T73" fmla="*/ 6 h 48"/>
                    <a:gd name="T74" fmla="*/ 4 w 37"/>
                    <a:gd name="T75" fmla="*/ 8 h 48"/>
                    <a:gd name="T76" fmla="*/ 2 w 37"/>
                    <a:gd name="T77" fmla="*/ 12 h 48"/>
                    <a:gd name="T78" fmla="*/ 4 w 37"/>
                    <a:gd name="T79" fmla="*/ 18 h 48"/>
                    <a:gd name="T80" fmla="*/ 10 w 37"/>
                    <a:gd name="T81" fmla="*/ 21 h 48"/>
                    <a:gd name="T82" fmla="*/ 14 w 37"/>
                    <a:gd name="T83" fmla="*/ 23 h 48"/>
                    <a:gd name="T84" fmla="*/ 18 w 37"/>
                    <a:gd name="T85" fmla="*/ 25 h 48"/>
                    <a:gd name="T86" fmla="*/ 23 w 37"/>
                    <a:gd name="T87" fmla="*/ 27 h 48"/>
                    <a:gd name="T88" fmla="*/ 25 w 37"/>
                    <a:gd name="T89" fmla="*/ 27 h 48"/>
                    <a:gd name="T90" fmla="*/ 29 w 37"/>
                    <a:gd name="T91" fmla="*/ 29 h 48"/>
                    <a:gd name="T92" fmla="*/ 29 w 37"/>
                    <a:gd name="T93" fmla="*/ 31 h 48"/>
                    <a:gd name="T94" fmla="*/ 31 w 37"/>
                    <a:gd name="T95" fmla="*/ 33 h 48"/>
                    <a:gd name="T96" fmla="*/ 29 w 37"/>
                    <a:gd name="T97" fmla="*/ 39 h 48"/>
                    <a:gd name="T98" fmla="*/ 25 w 37"/>
                    <a:gd name="T99" fmla="*/ 41 h 48"/>
                    <a:gd name="T100" fmla="*/ 19 w 37"/>
                    <a:gd name="T101" fmla="*/ 43 h 48"/>
                    <a:gd name="T102" fmla="*/ 14 w 37"/>
                    <a:gd name="T103" fmla="*/ 41 h 48"/>
                    <a:gd name="T104" fmla="*/ 8 w 37"/>
                    <a:gd name="T105" fmla="*/ 37 h 48"/>
                    <a:gd name="T106" fmla="*/ 6 w 37"/>
                    <a:gd name="T107" fmla="*/ 31 h 48"/>
                    <a:gd name="T108" fmla="*/ 0 w 37"/>
                    <a:gd name="T109" fmla="*/ 3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7" h="48">
                      <a:moveTo>
                        <a:pt x="0" y="31"/>
                      </a:moveTo>
                      <a:lnTo>
                        <a:pt x="2" y="35"/>
                      </a:lnTo>
                      <a:lnTo>
                        <a:pt x="4" y="41"/>
                      </a:lnTo>
                      <a:lnTo>
                        <a:pt x="6" y="43"/>
                      </a:lnTo>
                      <a:lnTo>
                        <a:pt x="10" y="46"/>
                      </a:lnTo>
                      <a:lnTo>
                        <a:pt x="16" y="46"/>
                      </a:lnTo>
                      <a:lnTo>
                        <a:pt x="19" y="48"/>
                      </a:lnTo>
                      <a:lnTo>
                        <a:pt x="25" y="46"/>
                      </a:lnTo>
                      <a:lnTo>
                        <a:pt x="29" y="46"/>
                      </a:lnTo>
                      <a:lnTo>
                        <a:pt x="33" y="43"/>
                      </a:lnTo>
                      <a:lnTo>
                        <a:pt x="35" y="41"/>
                      </a:lnTo>
                      <a:lnTo>
                        <a:pt x="37" y="37"/>
                      </a:lnTo>
                      <a:lnTo>
                        <a:pt x="37" y="33"/>
                      </a:lnTo>
                      <a:lnTo>
                        <a:pt x="35" y="27"/>
                      </a:lnTo>
                      <a:lnTo>
                        <a:pt x="33" y="25"/>
                      </a:lnTo>
                      <a:lnTo>
                        <a:pt x="29" y="21"/>
                      </a:lnTo>
                      <a:lnTo>
                        <a:pt x="25" y="21"/>
                      </a:lnTo>
                      <a:lnTo>
                        <a:pt x="19" y="20"/>
                      </a:lnTo>
                      <a:lnTo>
                        <a:pt x="14" y="18"/>
                      </a:lnTo>
                      <a:lnTo>
                        <a:pt x="10" y="16"/>
                      </a:lnTo>
                      <a:lnTo>
                        <a:pt x="8" y="12"/>
                      </a:lnTo>
                      <a:lnTo>
                        <a:pt x="10" y="10"/>
                      </a:lnTo>
                      <a:lnTo>
                        <a:pt x="12" y="8"/>
                      </a:lnTo>
                      <a:lnTo>
                        <a:pt x="14" y="6"/>
                      </a:lnTo>
                      <a:lnTo>
                        <a:pt x="19" y="6"/>
                      </a:lnTo>
                      <a:lnTo>
                        <a:pt x="23" y="6"/>
                      </a:lnTo>
                      <a:lnTo>
                        <a:pt x="27" y="8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5" y="14"/>
                      </a:lnTo>
                      <a:lnTo>
                        <a:pt x="35" y="10"/>
                      </a:lnTo>
                      <a:lnTo>
                        <a:pt x="33" y="6"/>
                      </a:lnTo>
                      <a:lnTo>
                        <a:pt x="31" y="2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4" y="6"/>
                      </a:lnTo>
                      <a:lnTo>
                        <a:pt x="4" y="8"/>
                      </a:lnTo>
                      <a:lnTo>
                        <a:pt x="2" y="12"/>
                      </a:lnTo>
                      <a:lnTo>
                        <a:pt x="4" y="18"/>
                      </a:lnTo>
                      <a:lnTo>
                        <a:pt x="10" y="21"/>
                      </a:lnTo>
                      <a:lnTo>
                        <a:pt x="14" y="23"/>
                      </a:lnTo>
                      <a:lnTo>
                        <a:pt x="18" y="25"/>
                      </a:lnTo>
                      <a:lnTo>
                        <a:pt x="23" y="27"/>
                      </a:lnTo>
                      <a:lnTo>
                        <a:pt x="25" y="27"/>
                      </a:lnTo>
                      <a:lnTo>
                        <a:pt x="29" y="29"/>
                      </a:lnTo>
                      <a:lnTo>
                        <a:pt x="29" y="31"/>
                      </a:lnTo>
                      <a:lnTo>
                        <a:pt x="31" y="33"/>
                      </a:lnTo>
                      <a:lnTo>
                        <a:pt x="29" y="39"/>
                      </a:lnTo>
                      <a:lnTo>
                        <a:pt x="25" y="41"/>
                      </a:lnTo>
                      <a:lnTo>
                        <a:pt x="19" y="43"/>
                      </a:lnTo>
                      <a:lnTo>
                        <a:pt x="14" y="41"/>
                      </a:lnTo>
                      <a:lnTo>
                        <a:pt x="8" y="37"/>
                      </a:lnTo>
                      <a:lnTo>
                        <a:pt x="6" y="31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2" name="Freeform 77"/>
                <p:cNvSpPr>
                  <a:spLocks/>
                </p:cNvSpPr>
                <p:nvPr/>
              </p:nvSpPr>
              <p:spPr bwMode="auto">
                <a:xfrm>
                  <a:off x="2938" y="3638"/>
                  <a:ext cx="30" cy="36"/>
                </a:xfrm>
                <a:custGeom>
                  <a:avLst/>
                  <a:gdLst>
                    <a:gd name="T0" fmla="*/ 0 w 30"/>
                    <a:gd name="T1" fmla="*/ 17 h 36"/>
                    <a:gd name="T2" fmla="*/ 1 w 30"/>
                    <a:gd name="T3" fmla="*/ 25 h 36"/>
                    <a:gd name="T4" fmla="*/ 5 w 30"/>
                    <a:gd name="T5" fmla="*/ 31 h 36"/>
                    <a:gd name="T6" fmla="*/ 9 w 30"/>
                    <a:gd name="T7" fmla="*/ 34 h 36"/>
                    <a:gd name="T8" fmla="*/ 15 w 30"/>
                    <a:gd name="T9" fmla="*/ 36 h 36"/>
                    <a:gd name="T10" fmla="*/ 19 w 30"/>
                    <a:gd name="T11" fmla="*/ 34 h 36"/>
                    <a:gd name="T12" fmla="*/ 23 w 30"/>
                    <a:gd name="T13" fmla="*/ 33 h 36"/>
                    <a:gd name="T14" fmla="*/ 26 w 30"/>
                    <a:gd name="T15" fmla="*/ 31 h 36"/>
                    <a:gd name="T16" fmla="*/ 28 w 30"/>
                    <a:gd name="T17" fmla="*/ 27 h 36"/>
                    <a:gd name="T18" fmla="*/ 30 w 30"/>
                    <a:gd name="T19" fmla="*/ 23 h 36"/>
                    <a:gd name="T20" fmla="*/ 30 w 30"/>
                    <a:gd name="T21" fmla="*/ 17 h 36"/>
                    <a:gd name="T22" fmla="*/ 28 w 30"/>
                    <a:gd name="T23" fmla="*/ 9 h 36"/>
                    <a:gd name="T24" fmla="*/ 26 w 30"/>
                    <a:gd name="T25" fmla="*/ 4 h 36"/>
                    <a:gd name="T26" fmla="*/ 21 w 30"/>
                    <a:gd name="T27" fmla="*/ 2 h 36"/>
                    <a:gd name="T28" fmla="*/ 15 w 30"/>
                    <a:gd name="T29" fmla="*/ 0 h 36"/>
                    <a:gd name="T30" fmla="*/ 9 w 30"/>
                    <a:gd name="T31" fmla="*/ 2 h 36"/>
                    <a:gd name="T32" fmla="*/ 5 w 30"/>
                    <a:gd name="T33" fmla="*/ 4 h 36"/>
                    <a:gd name="T34" fmla="*/ 1 w 30"/>
                    <a:gd name="T35" fmla="*/ 9 h 36"/>
                    <a:gd name="T36" fmla="*/ 0 w 30"/>
                    <a:gd name="T37" fmla="*/ 17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0" h="36">
                      <a:moveTo>
                        <a:pt x="0" y="17"/>
                      </a:moveTo>
                      <a:lnTo>
                        <a:pt x="1" y="25"/>
                      </a:lnTo>
                      <a:lnTo>
                        <a:pt x="5" y="31"/>
                      </a:lnTo>
                      <a:lnTo>
                        <a:pt x="9" y="34"/>
                      </a:lnTo>
                      <a:lnTo>
                        <a:pt x="15" y="36"/>
                      </a:lnTo>
                      <a:lnTo>
                        <a:pt x="19" y="34"/>
                      </a:lnTo>
                      <a:lnTo>
                        <a:pt x="23" y="33"/>
                      </a:lnTo>
                      <a:lnTo>
                        <a:pt x="26" y="31"/>
                      </a:lnTo>
                      <a:lnTo>
                        <a:pt x="28" y="27"/>
                      </a:lnTo>
                      <a:lnTo>
                        <a:pt x="30" y="23"/>
                      </a:lnTo>
                      <a:lnTo>
                        <a:pt x="30" y="17"/>
                      </a:lnTo>
                      <a:lnTo>
                        <a:pt x="28" y="9"/>
                      </a:lnTo>
                      <a:lnTo>
                        <a:pt x="26" y="4"/>
                      </a:ln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9" y="2"/>
                      </a:lnTo>
                      <a:lnTo>
                        <a:pt x="5" y="4"/>
                      </a:lnTo>
                      <a:lnTo>
                        <a:pt x="1" y="9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3" name="Freeform 78"/>
                <p:cNvSpPr>
                  <a:spLocks/>
                </p:cNvSpPr>
                <p:nvPr/>
              </p:nvSpPr>
              <p:spPr bwMode="auto">
                <a:xfrm>
                  <a:off x="2943" y="3644"/>
                  <a:ext cx="19" cy="25"/>
                </a:xfrm>
                <a:custGeom>
                  <a:avLst/>
                  <a:gdLst>
                    <a:gd name="T0" fmla="*/ 0 w 19"/>
                    <a:gd name="T1" fmla="*/ 11 h 25"/>
                    <a:gd name="T2" fmla="*/ 2 w 19"/>
                    <a:gd name="T3" fmla="*/ 7 h 25"/>
                    <a:gd name="T4" fmla="*/ 4 w 19"/>
                    <a:gd name="T5" fmla="*/ 3 h 25"/>
                    <a:gd name="T6" fmla="*/ 6 w 19"/>
                    <a:gd name="T7" fmla="*/ 0 h 25"/>
                    <a:gd name="T8" fmla="*/ 10 w 19"/>
                    <a:gd name="T9" fmla="*/ 0 h 25"/>
                    <a:gd name="T10" fmla="*/ 14 w 19"/>
                    <a:gd name="T11" fmla="*/ 0 h 25"/>
                    <a:gd name="T12" fmla="*/ 18 w 19"/>
                    <a:gd name="T13" fmla="*/ 3 h 25"/>
                    <a:gd name="T14" fmla="*/ 19 w 19"/>
                    <a:gd name="T15" fmla="*/ 7 h 25"/>
                    <a:gd name="T16" fmla="*/ 19 w 19"/>
                    <a:gd name="T17" fmla="*/ 11 h 25"/>
                    <a:gd name="T18" fmla="*/ 19 w 19"/>
                    <a:gd name="T19" fmla="*/ 17 h 25"/>
                    <a:gd name="T20" fmla="*/ 18 w 19"/>
                    <a:gd name="T21" fmla="*/ 21 h 25"/>
                    <a:gd name="T22" fmla="*/ 14 w 19"/>
                    <a:gd name="T23" fmla="*/ 23 h 25"/>
                    <a:gd name="T24" fmla="*/ 10 w 19"/>
                    <a:gd name="T25" fmla="*/ 25 h 25"/>
                    <a:gd name="T26" fmla="*/ 6 w 19"/>
                    <a:gd name="T27" fmla="*/ 23 h 25"/>
                    <a:gd name="T28" fmla="*/ 4 w 19"/>
                    <a:gd name="T29" fmla="*/ 21 h 25"/>
                    <a:gd name="T30" fmla="*/ 2 w 19"/>
                    <a:gd name="T31" fmla="*/ 17 h 25"/>
                    <a:gd name="T32" fmla="*/ 0 w 19"/>
                    <a:gd name="T3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" h="25">
                      <a:moveTo>
                        <a:pt x="0" y="11"/>
                      </a:moveTo>
                      <a:lnTo>
                        <a:pt x="2" y="7"/>
                      </a:lnTo>
                      <a:lnTo>
                        <a:pt x="4" y="3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8" y="3"/>
                      </a:lnTo>
                      <a:lnTo>
                        <a:pt x="19" y="7"/>
                      </a:lnTo>
                      <a:lnTo>
                        <a:pt x="19" y="11"/>
                      </a:lnTo>
                      <a:lnTo>
                        <a:pt x="19" y="17"/>
                      </a:lnTo>
                      <a:lnTo>
                        <a:pt x="18" y="21"/>
                      </a:lnTo>
                      <a:lnTo>
                        <a:pt x="14" y="23"/>
                      </a:lnTo>
                      <a:lnTo>
                        <a:pt x="10" y="25"/>
                      </a:lnTo>
                      <a:lnTo>
                        <a:pt x="6" y="23"/>
                      </a:lnTo>
                      <a:lnTo>
                        <a:pt x="4" y="21"/>
                      </a:lnTo>
                      <a:lnTo>
                        <a:pt x="2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4" name="Freeform 79"/>
                <p:cNvSpPr>
                  <a:spLocks/>
                </p:cNvSpPr>
                <p:nvPr/>
              </p:nvSpPr>
              <p:spPr bwMode="auto">
                <a:xfrm>
                  <a:off x="2974" y="3640"/>
                  <a:ext cx="27" cy="34"/>
                </a:xfrm>
                <a:custGeom>
                  <a:avLst/>
                  <a:gdLst>
                    <a:gd name="T0" fmla="*/ 21 w 27"/>
                    <a:gd name="T1" fmla="*/ 32 h 34"/>
                    <a:gd name="T2" fmla="*/ 27 w 27"/>
                    <a:gd name="T3" fmla="*/ 32 h 34"/>
                    <a:gd name="T4" fmla="*/ 27 w 27"/>
                    <a:gd name="T5" fmla="*/ 0 h 34"/>
                    <a:gd name="T6" fmla="*/ 21 w 27"/>
                    <a:gd name="T7" fmla="*/ 0 h 34"/>
                    <a:gd name="T8" fmla="*/ 21 w 27"/>
                    <a:gd name="T9" fmla="*/ 17 h 34"/>
                    <a:gd name="T10" fmla="*/ 21 w 27"/>
                    <a:gd name="T11" fmla="*/ 21 h 34"/>
                    <a:gd name="T12" fmla="*/ 19 w 27"/>
                    <a:gd name="T13" fmla="*/ 23 h 34"/>
                    <a:gd name="T14" fmla="*/ 17 w 27"/>
                    <a:gd name="T15" fmla="*/ 27 h 34"/>
                    <a:gd name="T16" fmla="*/ 13 w 27"/>
                    <a:gd name="T17" fmla="*/ 29 h 34"/>
                    <a:gd name="T18" fmla="*/ 10 w 27"/>
                    <a:gd name="T19" fmla="*/ 27 h 34"/>
                    <a:gd name="T20" fmla="*/ 8 w 27"/>
                    <a:gd name="T21" fmla="*/ 23 h 34"/>
                    <a:gd name="T22" fmla="*/ 6 w 27"/>
                    <a:gd name="T23" fmla="*/ 21 h 34"/>
                    <a:gd name="T24" fmla="*/ 6 w 27"/>
                    <a:gd name="T25" fmla="*/ 17 h 34"/>
                    <a:gd name="T26" fmla="*/ 6 w 27"/>
                    <a:gd name="T27" fmla="*/ 0 h 34"/>
                    <a:gd name="T28" fmla="*/ 0 w 27"/>
                    <a:gd name="T29" fmla="*/ 0 h 34"/>
                    <a:gd name="T30" fmla="*/ 0 w 27"/>
                    <a:gd name="T31" fmla="*/ 19 h 34"/>
                    <a:gd name="T32" fmla="*/ 0 w 27"/>
                    <a:gd name="T33" fmla="*/ 23 h 34"/>
                    <a:gd name="T34" fmla="*/ 2 w 27"/>
                    <a:gd name="T35" fmla="*/ 25 h 34"/>
                    <a:gd name="T36" fmla="*/ 2 w 27"/>
                    <a:gd name="T37" fmla="*/ 29 h 34"/>
                    <a:gd name="T38" fmla="*/ 6 w 27"/>
                    <a:gd name="T39" fmla="*/ 32 h 34"/>
                    <a:gd name="T40" fmla="*/ 12 w 27"/>
                    <a:gd name="T41" fmla="*/ 34 h 34"/>
                    <a:gd name="T42" fmla="*/ 17 w 27"/>
                    <a:gd name="T43" fmla="*/ 32 h 34"/>
                    <a:gd name="T44" fmla="*/ 21 w 27"/>
                    <a:gd name="T45" fmla="*/ 27 h 34"/>
                    <a:gd name="T46" fmla="*/ 21 w 27"/>
                    <a:gd name="T47" fmla="*/ 3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7" h="34">
                      <a:moveTo>
                        <a:pt x="21" y="32"/>
                      </a:moveTo>
                      <a:lnTo>
                        <a:pt x="27" y="32"/>
                      </a:lnTo>
                      <a:lnTo>
                        <a:pt x="27" y="0"/>
                      </a:lnTo>
                      <a:lnTo>
                        <a:pt x="21" y="0"/>
                      </a:lnTo>
                      <a:lnTo>
                        <a:pt x="21" y="17"/>
                      </a:lnTo>
                      <a:lnTo>
                        <a:pt x="21" y="21"/>
                      </a:lnTo>
                      <a:lnTo>
                        <a:pt x="19" y="23"/>
                      </a:lnTo>
                      <a:lnTo>
                        <a:pt x="17" y="27"/>
                      </a:lnTo>
                      <a:lnTo>
                        <a:pt x="13" y="29"/>
                      </a:lnTo>
                      <a:lnTo>
                        <a:pt x="10" y="27"/>
                      </a:lnTo>
                      <a:lnTo>
                        <a:pt x="8" y="23"/>
                      </a:lnTo>
                      <a:lnTo>
                        <a:pt x="6" y="21"/>
                      </a:lnTo>
                      <a:lnTo>
                        <a:pt x="6" y="17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0" y="23"/>
                      </a:lnTo>
                      <a:lnTo>
                        <a:pt x="2" y="25"/>
                      </a:lnTo>
                      <a:lnTo>
                        <a:pt x="2" y="29"/>
                      </a:lnTo>
                      <a:lnTo>
                        <a:pt x="6" y="32"/>
                      </a:lnTo>
                      <a:lnTo>
                        <a:pt x="12" y="34"/>
                      </a:lnTo>
                      <a:lnTo>
                        <a:pt x="17" y="32"/>
                      </a:lnTo>
                      <a:lnTo>
                        <a:pt x="21" y="27"/>
                      </a:lnTo>
                      <a:lnTo>
                        <a:pt x="21" y="32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5" name="Freeform 80"/>
                <p:cNvSpPr>
                  <a:spLocks/>
                </p:cNvSpPr>
                <p:nvPr/>
              </p:nvSpPr>
              <p:spPr bwMode="auto">
                <a:xfrm>
                  <a:off x="3010" y="3638"/>
                  <a:ext cx="18" cy="34"/>
                </a:xfrm>
                <a:custGeom>
                  <a:avLst/>
                  <a:gdLst>
                    <a:gd name="T0" fmla="*/ 0 w 18"/>
                    <a:gd name="T1" fmla="*/ 34 h 34"/>
                    <a:gd name="T2" fmla="*/ 6 w 18"/>
                    <a:gd name="T3" fmla="*/ 34 h 34"/>
                    <a:gd name="T4" fmla="*/ 6 w 18"/>
                    <a:gd name="T5" fmla="*/ 17 h 34"/>
                    <a:gd name="T6" fmla="*/ 8 w 18"/>
                    <a:gd name="T7" fmla="*/ 9 h 34"/>
                    <a:gd name="T8" fmla="*/ 10 w 18"/>
                    <a:gd name="T9" fmla="*/ 8 h 34"/>
                    <a:gd name="T10" fmla="*/ 12 w 18"/>
                    <a:gd name="T11" fmla="*/ 6 h 34"/>
                    <a:gd name="T12" fmla="*/ 16 w 18"/>
                    <a:gd name="T13" fmla="*/ 8 h 34"/>
                    <a:gd name="T14" fmla="*/ 18 w 18"/>
                    <a:gd name="T15" fmla="*/ 2 h 34"/>
                    <a:gd name="T16" fmla="*/ 12 w 18"/>
                    <a:gd name="T17" fmla="*/ 0 h 34"/>
                    <a:gd name="T18" fmla="*/ 10 w 18"/>
                    <a:gd name="T19" fmla="*/ 2 h 34"/>
                    <a:gd name="T20" fmla="*/ 8 w 18"/>
                    <a:gd name="T21" fmla="*/ 4 h 34"/>
                    <a:gd name="T22" fmla="*/ 6 w 18"/>
                    <a:gd name="T23" fmla="*/ 6 h 34"/>
                    <a:gd name="T24" fmla="*/ 6 w 18"/>
                    <a:gd name="T25" fmla="*/ 2 h 34"/>
                    <a:gd name="T26" fmla="*/ 0 w 18"/>
                    <a:gd name="T27" fmla="*/ 2 h 34"/>
                    <a:gd name="T28" fmla="*/ 0 w 18"/>
                    <a:gd name="T2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8" h="34">
                      <a:moveTo>
                        <a:pt x="0" y="34"/>
                      </a:moveTo>
                      <a:lnTo>
                        <a:pt x="6" y="34"/>
                      </a:lnTo>
                      <a:lnTo>
                        <a:pt x="6" y="17"/>
                      </a:lnTo>
                      <a:lnTo>
                        <a:pt x="8" y="9"/>
                      </a:lnTo>
                      <a:lnTo>
                        <a:pt x="10" y="8"/>
                      </a:lnTo>
                      <a:lnTo>
                        <a:pt x="12" y="6"/>
                      </a:lnTo>
                      <a:lnTo>
                        <a:pt x="16" y="8"/>
                      </a:lnTo>
                      <a:lnTo>
                        <a:pt x="18" y="2"/>
                      </a:lnTo>
                      <a:lnTo>
                        <a:pt x="12" y="0"/>
                      </a:lnTo>
                      <a:lnTo>
                        <a:pt x="10" y="2"/>
                      </a:lnTo>
                      <a:lnTo>
                        <a:pt x="8" y="4"/>
                      </a:lnTo>
                      <a:lnTo>
                        <a:pt x="6" y="6"/>
                      </a:ln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6" name="Freeform 81"/>
                <p:cNvSpPr>
                  <a:spLocks/>
                </p:cNvSpPr>
                <p:nvPr/>
              </p:nvSpPr>
              <p:spPr bwMode="auto">
                <a:xfrm>
                  <a:off x="3030" y="3638"/>
                  <a:ext cx="28" cy="36"/>
                </a:xfrm>
                <a:custGeom>
                  <a:avLst/>
                  <a:gdLst>
                    <a:gd name="T0" fmla="*/ 23 w 28"/>
                    <a:gd name="T1" fmla="*/ 23 h 36"/>
                    <a:gd name="T2" fmla="*/ 23 w 28"/>
                    <a:gd name="T3" fmla="*/ 25 h 36"/>
                    <a:gd name="T4" fmla="*/ 21 w 28"/>
                    <a:gd name="T5" fmla="*/ 29 h 36"/>
                    <a:gd name="T6" fmla="*/ 19 w 28"/>
                    <a:gd name="T7" fmla="*/ 29 h 36"/>
                    <a:gd name="T8" fmla="*/ 15 w 28"/>
                    <a:gd name="T9" fmla="*/ 31 h 36"/>
                    <a:gd name="T10" fmla="*/ 11 w 28"/>
                    <a:gd name="T11" fmla="*/ 29 h 36"/>
                    <a:gd name="T12" fmla="*/ 9 w 28"/>
                    <a:gd name="T13" fmla="*/ 27 h 36"/>
                    <a:gd name="T14" fmla="*/ 7 w 28"/>
                    <a:gd name="T15" fmla="*/ 23 h 36"/>
                    <a:gd name="T16" fmla="*/ 5 w 28"/>
                    <a:gd name="T17" fmla="*/ 17 h 36"/>
                    <a:gd name="T18" fmla="*/ 7 w 28"/>
                    <a:gd name="T19" fmla="*/ 11 h 36"/>
                    <a:gd name="T20" fmla="*/ 9 w 28"/>
                    <a:gd name="T21" fmla="*/ 9 h 36"/>
                    <a:gd name="T22" fmla="*/ 11 w 28"/>
                    <a:gd name="T23" fmla="*/ 6 h 36"/>
                    <a:gd name="T24" fmla="*/ 15 w 28"/>
                    <a:gd name="T25" fmla="*/ 6 h 36"/>
                    <a:gd name="T26" fmla="*/ 19 w 28"/>
                    <a:gd name="T27" fmla="*/ 8 h 36"/>
                    <a:gd name="T28" fmla="*/ 23 w 28"/>
                    <a:gd name="T29" fmla="*/ 11 h 36"/>
                    <a:gd name="T30" fmla="*/ 28 w 28"/>
                    <a:gd name="T31" fmla="*/ 11 h 36"/>
                    <a:gd name="T32" fmla="*/ 27 w 28"/>
                    <a:gd name="T33" fmla="*/ 6 h 36"/>
                    <a:gd name="T34" fmla="*/ 25 w 28"/>
                    <a:gd name="T35" fmla="*/ 2 h 36"/>
                    <a:gd name="T36" fmla="*/ 21 w 28"/>
                    <a:gd name="T37" fmla="*/ 0 h 36"/>
                    <a:gd name="T38" fmla="*/ 15 w 28"/>
                    <a:gd name="T39" fmla="*/ 0 h 36"/>
                    <a:gd name="T40" fmla="*/ 11 w 28"/>
                    <a:gd name="T41" fmla="*/ 0 h 36"/>
                    <a:gd name="T42" fmla="*/ 7 w 28"/>
                    <a:gd name="T43" fmla="*/ 2 h 36"/>
                    <a:gd name="T44" fmla="*/ 3 w 28"/>
                    <a:gd name="T45" fmla="*/ 4 h 36"/>
                    <a:gd name="T46" fmla="*/ 2 w 28"/>
                    <a:gd name="T47" fmla="*/ 8 h 36"/>
                    <a:gd name="T48" fmla="*/ 0 w 28"/>
                    <a:gd name="T49" fmla="*/ 17 h 36"/>
                    <a:gd name="T50" fmla="*/ 2 w 28"/>
                    <a:gd name="T51" fmla="*/ 25 h 36"/>
                    <a:gd name="T52" fmla="*/ 5 w 28"/>
                    <a:gd name="T53" fmla="*/ 31 h 36"/>
                    <a:gd name="T54" fmla="*/ 9 w 28"/>
                    <a:gd name="T55" fmla="*/ 34 h 36"/>
                    <a:gd name="T56" fmla="*/ 15 w 28"/>
                    <a:gd name="T57" fmla="*/ 36 h 36"/>
                    <a:gd name="T58" fmla="*/ 21 w 28"/>
                    <a:gd name="T59" fmla="*/ 34 h 36"/>
                    <a:gd name="T60" fmla="*/ 25 w 28"/>
                    <a:gd name="T61" fmla="*/ 33 h 36"/>
                    <a:gd name="T62" fmla="*/ 28 w 28"/>
                    <a:gd name="T63" fmla="*/ 29 h 36"/>
                    <a:gd name="T64" fmla="*/ 28 w 28"/>
                    <a:gd name="T65" fmla="*/ 23 h 36"/>
                    <a:gd name="T66" fmla="*/ 23 w 28"/>
                    <a:gd name="T67" fmla="*/ 2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8" h="36">
                      <a:moveTo>
                        <a:pt x="23" y="23"/>
                      </a:moveTo>
                      <a:lnTo>
                        <a:pt x="23" y="25"/>
                      </a:lnTo>
                      <a:lnTo>
                        <a:pt x="21" y="29"/>
                      </a:lnTo>
                      <a:lnTo>
                        <a:pt x="19" y="29"/>
                      </a:lnTo>
                      <a:lnTo>
                        <a:pt x="15" y="31"/>
                      </a:lnTo>
                      <a:lnTo>
                        <a:pt x="11" y="29"/>
                      </a:lnTo>
                      <a:lnTo>
                        <a:pt x="9" y="27"/>
                      </a:lnTo>
                      <a:lnTo>
                        <a:pt x="7" y="23"/>
                      </a:lnTo>
                      <a:lnTo>
                        <a:pt x="5" y="17"/>
                      </a:lnTo>
                      <a:lnTo>
                        <a:pt x="7" y="11"/>
                      </a:lnTo>
                      <a:lnTo>
                        <a:pt x="9" y="9"/>
                      </a:lnTo>
                      <a:lnTo>
                        <a:pt x="11" y="6"/>
                      </a:lnTo>
                      <a:lnTo>
                        <a:pt x="15" y="6"/>
                      </a:lnTo>
                      <a:lnTo>
                        <a:pt x="19" y="8"/>
                      </a:lnTo>
                      <a:lnTo>
                        <a:pt x="23" y="11"/>
                      </a:lnTo>
                      <a:lnTo>
                        <a:pt x="28" y="11"/>
                      </a:lnTo>
                      <a:lnTo>
                        <a:pt x="27" y="6"/>
                      </a:lnTo>
                      <a:lnTo>
                        <a:pt x="25" y="2"/>
                      </a:lnTo>
                      <a:lnTo>
                        <a:pt x="21" y="0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7" y="2"/>
                      </a:lnTo>
                      <a:lnTo>
                        <a:pt x="3" y="4"/>
                      </a:lnTo>
                      <a:lnTo>
                        <a:pt x="2" y="8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5" y="31"/>
                      </a:lnTo>
                      <a:lnTo>
                        <a:pt x="9" y="34"/>
                      </a:lnTo>
                      <a:lnTo>
                        <a:pt x="15" y="36"/>
                      </a:lnTo>
                      <a:lnTo>
                        <a:pt x="21" y="34"/>
                      </a:lnTo>
                      <a:lnTo>
                        <a:pt x="25" y="33"/>
                      </a:lnTo>
                      <a:lnTo>
                        <a:pt x="28" y="29"/>
                      </a:lnTo>
                      <a:lnTo>
                        <a:pt x="28" y="23"/>
                      </a:lnTo>
                      <a:lnTo>
                        <a:pt x="23" y="23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7" name="Freeform 82"/>
                <p:cNvSpPr>
                  <a:spLocks/>
                </p:cNvSpPr>
                <p:nvPr/>
              </p:nvSpPr>
              <p:spPr bwMode="auto">
                <a:xfrm>
                  <a:off x="3062" y="3638"/>
                  <a:ext cx="31" cy="36"/>
                </a:xfrm>
                <a:custGeom>
                  <a:avLst/>
                  <a:gdLst>
                    <a:gd name="T0" fmla="*/ 25 w 31"/>
                    <a:gd name="T1" fmla="*/ 25 h 36"/>
                    <a:gd name="T2" fmla="*/ 23 w 31"/>
                    <a:gd name="T3" fmla="*/ 27 h 36"/>
                    <a:gd name="T4" fmla="*/ 21 w 31"/>
                    <a:gd name="T5" fmla="*/ 29 h 36"/>
                    <a:gd name="T6" fmla="*/ 16 w 31"/>
                    <a:gd name="T7" fmla="*/ 31 h 36"/>
                    <a:gd name="T8" fmla="*/ 12 w 31"/>
                    <a:gd name="T9" fmla="*/ 29 h 36"/>
                    <a:gd name="T10" fmla="*/ 8 w 31"/>
                    <a:gd name="T11" fmla="*/ 27 h 36"/>
                    <a:gd name="T12" fmla="*/ 6 w 31"/>
                    <a:gd name="T13" fmla="*/ 23 h 36"/>
                    <a:gd name="T14" fmla="*/ 6 w 31"/>
                    <a:gd name="T15" fmla="*/ 19 h 36"/>
                    <a:gd name="T16" fmla="*/ 31 w 31"/>
                    <a:gd name="T17" fmla="*/ 19 h 36"/>
                    <a:gd name="T18" fmla="*/ 31 w 31"/>
                    <a:gd name="T19" fmla="*/ 17 h 36"/>
                    <a:gd name="T20" fmla="*/ 29 w 31"/>
                    <a:gd name="T21" fmla="*/ 9 h 36"/>
                    <a:gd name="T22" fmla="*/ 27 w 31"/>
                    <a:gd name="T23" fmla="*/ 4 h 36"/>
                    <a:gd name="T24" fmla="*/ 21 w 31"/>
                    <a:gd name="T25" fmla="*/ 2 h 36"/>
                    <a:gd name="T26" fmla="*/ 16 w 31"/>
                    <a:gd name="T27" fmla="*/ 0 h 36"/>
                    <a:gd name="T28" fmla="*/ 10 w 31"/>
                    <a:gd name="T29" fmla="*/ 2 h 36"/>
                    <a:gd name="T30" fmla="*/ 4 w 31"/>
                    <a:gd name="T31" fmla="*/ 6 h 36"/>
                    <a:gd name="T32" fmla="*/ 0 w 31"/>
                    <a:gd name="T33" fmla="*/ 9 h 36"/>
                    <a:gd name="T34" fmla="*/ 0 w 31"/>
                    <a:gd name="T35" fmla="*/ 17 h 36"/>
                    <a:gd name="T36" fmla="*/ 0 w 31"/>
                    <a:gd name="T37" fmla="*/ 25 h 36"/>
                    <a:gd name="T38" fmla="*/ 4 w 31"/>
                    <a:gd name="T39" fmla="*/ 31 h 36"/>
                    <a:gd name="T40" fmla="*/ 10 w 31"/>
                    <a:gd name="T41" fmla="*/ 34 h 36"/>
                    <a:gd name="T42" fmla="*/ 16 w 31"/>
                    <a:gd name="T43" fmla="*/ 36 h 36"/>
                    <a:gd name="T44" fmla="*/ 21 w 31"/>
                    <a:gd name="T45" fmla="*/ 34 h 36"/>
                    <a:gd name="T46" fmla="*/ 25 w 31"/>
                    <a:gd name="T47" fmla="*/ 33 h 36"/>
                    <a:gd name="T48" fmla="*/ 29 w 31"/>
                    <a:gd name="T49" fmla="*/ 29 h 36"/>
                    <a:gd name="T50" fmla="*/ 31 w 31"/>
                    <a:gd name="T51" fmla="*/ 25 h 36"/>
                    <a:gd name="T52" fmla="*/ 25 w 31"/>
                    <a:gd name="T53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" h="36">
                      <a:moveTo>
                        <a:pt x="25" y="25"/>
                      </a:moveTo>
                      <a:lnTo>
                        <a:pt x="23" y="27"/>
                      </a:lnTo>
                      <a:lnTo>
                        <a:pt x="21" y="29"/>
                      </a:lnTo>
                      <a:lnTo>
                        <a:pt x="16" y="31"/>
                      </a:lnTo>
                      <a:lnTo>
                        <a:pt x="12" y="29"/>
                      </a:lnTo>
                      <a:lnTo>
                        <a:pt x="8" y="27"/>
                      </a:lnTo>
                      <a:lnTo>
                        <a:pt x="6" y="23"/>
                      </a:lnTo>
                      <a:lnTo>
                        <a:pt x="6" y="19"/>
                      </a:lnTo>
                      <a:lnTo>
                        <a:pt x="31" y="19"/>
                      </a:lnTo>
                      <a:lnTo>
                        <a:pt x="31" y="17"/>
                      </a:lnTo>
                      <a:lnTo>
                        <a:pt x="29" y="9"/>
                      </a:lnTo>
                      <a:lnTo>
                        <a:pt x="27" y="4"/>
                      </a:ln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4" y="6"/>
                      </a:lnTo>
                      <a:lnTo>
                        <a:pt x="0" y="9"/>
                      </a:lnTo>
                      <a:lnTo>
                        <a:pt x="0" y="17"/>
                      </a:lnTo>
                      <a:lnTo>
                        <a:pt x="0" y="25"/>
                      </a:lnTo>
                      <a:lnTo>
                        <a:pt x="4" y="31"/>
                      </a:lnTo>
                      <a:lnTo>
                        <a:pt x="10" y="34"/>
                      </a:lnTo>
                      <a:lnTo>
                        <a:pt x="16" y="36"/>
                      </a:lnTo>
                      <a:lnTo>
                        <a:pt x="21" y="34"/>
                      </a:lnTo>
                      <a:lnTo>
                        <a:pt x="25" y="33"/>
                      </a:lnTo>
                      <a:lnTo>
                        <a:pt x="29" y="29"/>
                      </a:lnTo>
                      <a:lnTo>
                        <a:pt x="31" y="25"/>
                      </a:lnTo>
                      <a:lnTo>
                        <a:pt x="25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8" name="Freeform 83"/>
                <p:cNvSpPr>
                  <a:spLocks/>
                </p:cNvSpPr>
                <p:nvPr/>
              </p:nvSpPr>
              <p:spPr bwMode="auto">
                <a:xfrm>
                  <a:off x="3068" y="3644"/>
                  <a:ext cx="19" cy="7"/>
                </a:xfrm>
                <a:custGeom>
                  <a:avLst/>
                  <a:gdLst>
                    <a:gd name="T0" fmla="*/ 0 w 19"/>
                    <a:gd name="T1" fmla="*/ 7 h 7"/>
                    <a:gd name="T2" fmla="*/ 0 w 19"/>
                    <a:gd name="T3" fmla="*/ 3 h 7"/>
                    <a:gd name="T4" fmla="*/ 2 w 19"/>
                    <a:gd name="T5" fmla="*/ 2 h 7"/>
                    <a:gd name="T6" fmla="*/ 6 w 19"/>
                    <a:gd name="T7" fmla="*/ 0 h 7"/>
                    <a:gd name="T8" fmla="*/ 10 w 19"/>
                    <a:gd name="T9" fmla="*/ 0 h 7"/>
                    <a:gd name="T10" fmla="*/ 13 w 19"/>
                    <a:gd name="T11" fmla="*/ 0 h 7"/>
                    <a:gd name="T12" fmla="*/ 17 w 19"/>
                    <a:gd name="T13" fmla="*/ 2 h 7"/>
                    <a:gd name="T14" fmla="*/ 19 w 19"/>
                    <a:gd name="T15" fmla="*/ 7 h 7"/>
                    <a:gd name="T16" fmla="*/ 0 w 19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7">
                      <a:moveTo>
                        <a:pt x="0" y="7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7" y="2"/>
                      </a:lnTo>
                      <a:lnTo>
                        <a:pt x="19" y="7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9" name="Rectangle 84"/>
                <p:cNvSpPr>
                  <a:spLocks noChangeArrowheads="1"/>
                </p:cNvSpPr>
                <p:nvPr/>
              </p:nvSpPr>
              <p:spPr bwMode="auto">
                <a:xfrm>
                  <a:off x="3101" y="3640"/>
                  <a:ext cx="5" cy="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0" name="Rectangle 85"/>
                <p:cNvSpPr>
                  <a:spLocks noChangeArrowheads="1"/>
                </p:cNvSpPr>
                <p:nvPr/>
              </p:nvSpPr>
              <p:spPr bwMode="auto">
                <a:xfrm>
                  <a:off x="3101" y="3667"/>
                  <a:ext cx="5" cy="5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1" name="Freeform 86"/>
                <p:cNvSpPr>
                  <a:spLocks/>
                </p:cNvSpPr>
                <p:nvPr/>
              </p:nvSpPr>
              <p:spPr bwMode="auto">
                <a:xfrm>
                  <a:off x="3137" y="3626"/>
                  <a:ext cx="33" cy="46"/>
                </a:xfrm>
                <a:custGeom>
                  <a:avLst/>
                  <a:gdLst>
                    <a:gd name="T0" fmla="*/ 0 w 33"/>
                    <a:gd name="T1" fmla="*/ 46 h 46"/>
                    <a:gd name="T2" fmla="*/ 33 w 33"/>
                    <a:gd name="T3" fmla="*/ 46 h 46"/>
                    <a:gd name="T4" fmla="*/ 33 w 33"/>
                    <a:gd name="T5" fmla="*/ 41 h 46"/>
                    <a:gd name="T6" fmla="*/ 6 w 33"/>
                    <a:gd name="T7" fmla="*/ 41 h 46"/>
                    <a:gd name="T8" fmla="*/ 6 w 33"/>
                    <a:gd name="T9" fmla="*/ 25 h 46"/>
                    <a:gd name="T10" fmla="*/ 31 w 33"/>
                    <a:gd name="T11" fmla="*/ 25 h 46"/>
                    <a:gd name="T12" fmla="*/ 31 w 33"/>
                    <a:gd name="T13" fmla="*/ 20 h 46"/>
                    <a:gd name="T14" fmla="*/ 6 w 33"/>
                    <a:gd name="T15" fmla="*/ 20 h 46"/>
                    <a:gd name="T16" fmla="*/ 6 w 33"/>
                    <a:gd name="T17" fmla="*/ 6 h 46"/>
                    <a:gd name="T18" fmla="*/ 33 w 33"/>
                    <a:gd name="T19" fmla="*/ 6 h 46"/>
                    <a:gd name="T20" fmla="*/ 33 w 33"/>
                    <a:gd name="T21" fmla="*/ 0 h 46"/>
                    <a:gd name="T22" fmla="*/ 0 w 33"/>
                    <a:gd name="T23" fmla="*/ 0 h 46"/>
                    <a:gd name="T24" fmla="*/ 0 w 33"/>
                    <a:gd name="T25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3" h="46">
                      <a:moveTo>
                        <a:pt x="0" y="46"/>
                      </a:moveTo>
                      <a:lnTo>
                        <a:pt x="33" y="46"/>
                      </a:lnTo>
                      <a:lnTo>
                        <a:pt x="33" y="41"/>
                      </a:lnTo>
                      <a:lnTo>
                        <a:pt x="6" y="41"/>
                      </a:lnTo>
                      <a:lnTo>
                        <a:pt x="6" y="25"/>
                      </a:lnTo>
                      <a:lnTo>
                        <a:pt x="31" y="25"/>
                      </a:lnTo>
                      <a:lnTo>
                        <a:pt x="31" y="20"/>
                      </a:lnTo>
                      <a:lnTo>
                        <a:pt x="6" y="20"/>
                      </a:lnTo>
                      <a:lnTo>
                        <a:pt x="6" y="6"/>
                      </a:lnTo>
                      <a:lnTo>
                        <a:pt x="33" y="6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2" name="Freeform 87"/>
                <p:cNvSpPr>
                  <a:spLocks/>
                </p:cNvSpPr>
                <p:nvPr/>
              </p:nvSpPr>
              <p:spPr bwMode="auto">
                <a:xfrm>
                  <a:off x="3176" y="3638"/>
                  <a:ext cx="26" cy="36"/>
                </a:xfrm>
                <a:custGeom>
                  <a:avLst/>
                  <a:gdLst>
                    <a:gd name="T0" fmla="*/ 0 w 26"/>
                    <a:gd name="T1" fmla="*/ 25 h 36"/>
                    <a:gd name="T2" fmla="*/ 1 w 26"/>
                    <a:gd name="T3" fmla="*/ 29 h 36"/>
                    <a:gd name="T4" fmla="*/ 3 w 26"/>
                    <a:gd name="T5" fmla="*/ 33 h 36"/>
                    <a:gd name="T6" fmla="*/ 9 w 26"/>
                    <a:gd name="T7" fmla="*/ 34 h 36"/>
                    <a:gd name="T8" fmla="*/ 13 w 26"/>
                    <a:gd name="T9" fmla="*/ 36 h 36"/>
                    <a:gd name="T10" fmla="*/ 21 w 26"/>
                    <a:gd name="T11" fmla="*/ 34 h 36"/>
                    <a:gd name="T12" fmla="*/ 24 w 26"/>
                    <a:gd name="T13" fmla="*/ 31 h 36"/>
                    <a:gd name="T14" fmla="*/ 26 w 26"/>
                    <a:gd name="T15" fmla="*/ 25 h 36"/>
                    <a:gd name="T16" fmla="*/ 24 w 26"/>
                    <a:gd name="T17" fmla="*/ 19 h 36"/>
                    <a:gd name="T18" fmla="*/ 21 w 26"/>
                    <a:gd name="T19" fmla="*/ 17 h 36"/>
                    <a:gd name="T20" fmla="*/ 19 w 26"/>
                    <a:gd name="T21" fmla="*/ 15 h 36"/>
                    <a:gd name="T22" fmla="*/ 13 w 26"/>
                    <a:gd name="T23" fmla="*/ 13 h 36"/>
                    <a:gd name="T24" fmla="*/ 11 w 26"/>
                    <a:gd name="T25" fmla="*/ 13 h 36"/>
                    <a:gd name="T26" fmla="*/ 9 w 26"/>
                    <a:gd name="T27" fmla="*/ 13 h 36"/>
                    <a:gd name="T28" fmla="*/ 7 w 26"/>
                    <a:gd name="T29" fmla="*/ 11 h 36"/>
                    <a:gd name="T30" fmla="*/ 7 w 26"/>
                    <a:gd name="T31" fmla="*/ 9 h 36"/>
                    <a:gd name="T32" fmla="*/ 7 w 26"/>
                    <a:gd name="T33" fmla="*/ 8 h 36"/>
                    <a:gd name="T34" fmla="*/ 9 w 26"/>
                    <a:gd name="T35" fmla="*/ 6 h 36"/>
                    <a:gd name="T36" fmla="*/ 13 w 26"/>
                    <a:gd name="T37" fmla="*/ 6 h 36"/>
                    <a:gd name="T38" fmla="*/ 17 w 26"/>
                    <a:gd name="T39" fmla="*/ 8 h 36"/>
                    <a:gd name="T40" fmla="*/ 19 w 26"/>
                    <a:gd name="T41" fmla="*/ 11 h 36"/>
                    <a:gd name="T42" fmla="*/ 24 w 26"/>
                    <a:gd name="T43" fmla="*/ 9 h 36"/>
                    <a:gd name="T44" fmla="*/ 23 w 26"/>
                    <a:gd name="T45" fmla="*/ 4 h 36"/>
                    <a:gd name="T46" fmla="*/ 19 w 26"/>
                    <a:gd name="T47" fmla="*/ 2 h 36"/>
                    <a:gd name="T48" fmla="*/ 13 w 26"/>
                    <a:gd name="T49" fmla="*/ 0 h 36"/>
                    <a:gd name="T50" fmla="*/ 7 w 26"/>
                    <a:gd name="T51" fmla="*/ 0 h 36"/>
                    <a:gd name="T52" fmla="*/ 5 w 26"/>
                    <a:gd name="T53" fmla="*/ 2 h 36"/>
                    <a:gd name="T54" fmla="*/ 1 w 26"/>
                    <a:gd name="T55" fmla="*/ 6 h 36"/>
                    <a:gd name="T56" fmla="*/ 1 w 26"/>
                    <a:gd name="T57" fmla="*/ 9 h 36"/>
                    <a:gd name="T58" fmla="*/ 1 w 26"/>
                    <a:gd name="T59" fmla="*/ 15 h 36"/>
                    <a:gd name="T60" fmla="*/ 5 w 26"/>
                    <a:gd name="T61" fmla="*/ 17 h 36"/>
                    <a:gd name="T62" fmla="*/ 9 w 26"/>
                    <a:gd name="T63" fmla="*/ 19 h 36"/>
                    <a:gd name="T64" fmla="*/ 13 w 26"/>
                    <a:gd name="T65" fmla="*/ 21 h 36"/>
                    <a:gd name="T66" fmla="*/ 17 w 26"/>
                    <a:gd name="T67" fmla="*/ 21 h 36"/>
                    <a:gd name="T68" fmla="*/ 19 w 26"/>
                    <a:gd name="T69" fmla="*/ 23 h 36"/>
                    <a:gd name="T70" fmla="*/ 21 w 26"/>
                    <a:gd name="T71" fmla="*/ 23 h 36"/>
                    <a:gd name="T72" fmla="*/ 21 w 26"/>
                    <a:gd name="T73" fmla="*/ 25 h 36"/>
                    <a:gd name="T74" fmla="*/ 19 w 26"/>
                    <a:gd name="T75" fmla="*/ 29 h 36"/>
                    <a:gd name="T76" fmla="*/ 17 w 26"/>
                    <a:gd name="T77" fmla="*/ 29 h 36"/>
                    <a:gd name="T78" fmla="*/ 13 w 26"/>
                    <a:gd name="T79" fmla="*/ 31 h 36"/>
                    <a:gd name="T80" fmla="*/ 7 w 26"/>
                    <a:gd name="T81" fmla="*/ 29 h 36"/>
                    <a:gd name="T82" fmla="*/ 5 w 26"/>
                    <a:gd name="T83" fmla="*/ 25 h 36"/>
                    <a:gd name="T84" fmla="*/ 0 w 26"/>
                    <a:gd name="T85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6" h="36">
                      <a:moveTo>
                        <a:pt x="0" y="25"/>
                      </a:moveTo>
                      <a:lnTo>
                        <a:pt x="1" y="29"/>
                      </a:lnTo>
                      <a:lnTo>
                        <a:pt x="3" y="33"/>
                      </a:lnTo>
                      <a:lnTo>
                        <a:pt x="9" y="34"/>
                      </a:lnTo>
                      <a:lnTo>
                        <a:pt x="13" y="36"/>
                      </a:lnTo>
                      <a:lnTo>
                        <a:pt x="21" y="34"/>
                      </a:lnTo>
                      <a:lnTo>
                        <a:pt x="24" y="31"/>
                      </a:lnTo>
                      <a:lnTo>
                        <a:pt x="26" y="25"/>
                      </a:lnTo>
                      <a:lnTo>
                        <a:pt x="24" y="19"/>
                      </a:lnTo>
                      <a:lnTo>
                        <a:pt x="21" y="17"/>
                      </a:lnTo>
                      <a:lnTo>
                        <a:pt x="19" y="15"/>
                      </a:lnTo>
                      <a:lnTo>
                        <a:pt x="13" y="13"/>
                      </a:lnTo>
                      <a:lnTo>
                        <a:pt x="11" y="13"/>
                      </a:lnTo>
                      <a:lnTo>
                        <a:pt x="9" y="13"/>
                      </a:lnTo>
                      <a:lnTo>
                        <a:pt x="7" y="11"/>
                      </a:lnTo>
                      <a:lnTo>
                        <a:pt x="7" y="9"/>
                      </a:lnTo>
                      <a:lnTo>
                        <a:pt x="7" y="8"/>
                      </a:lnTo>
                      <a:lnTo>
                        <a:pt x="9" y="6"/>
                      </a:lnTo>
                      <a:lnTo>
                        <a:pt x="13" y="6"/>
                      </a:lnTo>
                      <a:lnTo>
                        <a:pt x="17" y="8"/>
                      </a:lnTo>
                      <a:lnTo>
                        <a:pt x="19" y="11"/>
                      </a:lnTo>
                      <a:lnTo>
                        <a:pt x="24" y="9"/>
                      </a:lnTo>
                      <a:lnTo>
                        <a:pt x="23" y="4"/>
                      </a:lnTo>
                      <a:lnTo>
                        <a:pt x="19" y="2"/>
                      </a:lnTo>
                      <a:lnTo>
                        <a:pt x="13" y="0"/>
                      </a:lnTo>
                      <a:lnTo>
                        <a:pt x="7" y="0"/>
                      </a:lnTo>
                      <a:lnTo>
                        <a:pt x="5" y="2"/>
                      </a:lnTo>
                      <a:lnTo>
                        <a:pt x="1" y="6"/>
                      </a:lnTo>
                      <a:lnTo>
                        <a:pt x="1" y="9"/>
                      </a:lnTo>
                      <a:lnTo>
                        <a:pt x="1" y="15"/>
                      </a:lnTo>
                      <a:lnTo>
                        <a:pt x="5" y="17"/>
                      </a:lnTo>
                      <a:lnTo>
                        <a:pt x="9" y="19"/>
                      </a:lnTo>
                      <a:lnTo>
                        <a:pt x="13" y="21"/>
                      </a:lnTo>
                      <a:lnTo>
                        <a:pt x="17" y="21"/>
                      </a:lnTo>
                      <a:lnTo>
                        <a:pt x="19" y="23"/>
                      </a:lnTo>
                      <a:lnTo>
                        <a:pt x="21" y="23"/>
                      </a:lnTo>
                      <a:lnTo>
                        <a:pt x="21" y="25"/>
                      </a:lnTo>
                      <a:lnTo>
                        <a:pt x="19" y="29"/>
                      </a:lnTo>
                      <a:lnTo>
                        <a:pt x="17" y="29"/>
                      </a:lnTo>
                      <a:lnTo>
                        <a:pt x="13" y="31"/>
                      </a:lnTo>
                      <a:lnTo>
                        <a:pt x="7" y="29"/>
                      </a:lnTo>
                      <a:lnTo>
                        <a:pt x="5" y="2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3" name="Freeform 88"/>
                <p:cNvSpPr>
                  <a:spLocks/>
                </p:cNvSpPr>
                <p:nvPr/>
              </p:nvSpPr>
              <p:spPr bwMode="auto">
                <a:xfrm>
                  <a:off x="3210" y="3638"/>
                  <a:ext cx="17" cy="34"/>
                </a:xfrm>
                <a:custGeom>
                  <a:avLst/>
                  <a:gdLst>
                    <a:gd name="T0" fmla="*/ 0 w 17"/>
                    <a:gd name="T1" fmla="*/ 34 h 34"/>
                    <a:gd name="T2" fmla="*/ 6 w 17"/>
                    <a:gd name="T3" fmla="*/ 34 h 34"/>
                    <a:gd name="T4" fmla="*/ 6 w 17"/>
                    <a:gd name="T5" fmla="*/ 17 h 34"/>
                    <a:gd name="T6" fmla="*/ 6 w 17"/>
                    <a:gd name="T7" fmla="*/ 9 h 34"/>
                    <a:gd name="T8" fmla="*/ 8 w 17"/>
                    <a:gd name="T9" fmla="*/ 8 h 34"/>
                    <a:gd name="T10" fmla="*/ 12 w 17"/>
                    <a:gd name="T11" fmla="*/ 6 h 34"/>
                    <a:gd name="T12" fmla="*/ 15 w 17"/>
                    <a:gd name="T13" fmla="*/ 8 h 34"/>
                    <a:gd name="T14" fmla="*/ 17 w 17"/>
                    <a:gd name="T15" fmla="*/ 2 h 34"/>
                    <a:gd name="T16" fmla="*/ 12 w 17"/>
                    <a:gd name="T17" fmla="*/ 0 h 34"/>
                    <a:gd name="T18" fmla="*/ 8 w 17"/>
                    <a:gd name="T19" fmla="*/ 2 h 34"/>
                    <a:gd name="T20" fmla="*/ 6 w 17"/>
                    <a:gd name="T21" fmla="*/ 4 h 34"/>
                    <a:gd name="T22" fmla="*/ 4 w 17"/>
                    <a:gd name="T23" fmla="*/ 6 h 34"/>
                    <a:gd name="T24" fmla="*/ 4 w 17"/>
                    <a:gd name="T25" fmla="*/ 2 h 34"/>
                    <a:gd name="T26" fmla="*/ 0 w 17"/>
                    <a:gd name="T27" fmla="*/ 2 h 34"/>
                    <a:gd name="T28" fmla="*/ 0 w 17"/>
                    <a:gd name="T2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" h="34">
                      <a:moveTo>
                        <a:pt x="0" y="34"/>
                      </a:moveTo>
                      <a:lnTo>
                        <a:pt x="6" y="34"/>
                      </a:lnTo>
                      <a:lnTo>
                        <a:pt x="6" y="17"/>
                      </a:lnTo>
                      <a:lnTo>
                        <a:pt x="6" y="9"/>
                      </a:lnTo>
                      <a:lnTo>
                        <a:pt x="8" y="8"/>
                      </a:lnTo>
                      <a:lnTo>
                        <a:pt x="12" y="6"/>
                      </a:lnTo>
                      <a:lnTo>
                        <a:pt x="15" y="8"/>
                      </a:lnTo>
                      <a:lnTo>
                        <a:pt x="17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6" y="4"/>
                      </a:lnTo>
                      <a:lnTo>
                        <a:pt x="4" y="6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4" name="Rectangle 89"/>
                <p:cNvSpPr>
                  <a:spLocks noChangeArrowheads="1"/>
                </p:cNvSpPr>
                <p:nvPr/>
              </p:nvSpPr>
              <p:spPr bwMode="auto">
                <a:xfrm>
                  <a:off x="3233" y="3626"/>
                  <a:ext cx="6" cy="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5" name="Rectangle 90"/>
                <p:cNvSpPr>
                  <a:spLocks noChangeArrowheads="1"/>
                </p:cNvSpPr>
                <p:nvPr/>
              </p:nvSpPr>
              <p:spPr bwMode="auto">
                <a:xfrm>
                  <a:off x="3233" y="3640"/>
                  <a:ext cx="6" cy="32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6" name="Freeform 91"/>
                <p:cNvSpPr>
                  <a:spLocks/>
                </p:cNvSpPr>
                <p:nvPr/>
              </p:nvSpPr>
              <p:spPr bwMode="auto">
                <a:xfrm>
                  <a:off x="3247" y="3667"/>
                  <a:ext cx="5" cy="15"/>
                </a:xfrm>
                <a:custGeom>
                  <a:avLst/>
                  <a:gdLst>
                    <a:gd name="T0" fmla="*/ 0 w 5"/>
                    <a:gd name="T1" fmla="*/ 5 h 15"/>
                    <a:gd name="T2" fmla="*/ 3 w 5"/>
                    <a:gd name="T3" fmla="*/ 5 h 15"/>
                    <a:gd name="T4" fmla="*/ 1 w 5"/>
                    <a:gd name="T5" fmla="*/ 11 h 15"/>
                    <a:gd name="T6" fmla="*/ 0 w 5"/>
                    <a:gd name="T7" fmla="*/ 13 h 15"/>
                    <a:gd name="T8" fmla="*/ 1 w 5"/>
                    <a:gd name="T9" fmla="*/ 15 h 15"/>
                    <a:gd name="T10" fmla="*/ 5 w 5"/>
                    <a:gd name="T11" fmla="*/ 11 h 15"/>
                    <a:gd name="T12" fmla="*/ 5 w 5"/>
                    <a:gd name="T13" fmla="*/ 5 h 15"/>
                    <a:gd name="T14" fmla="*/ 5 w 5"/>
                    <a:gd name="T15" fmla="*/ 0 h 15"/>
                    <a:gd name="T16" fmla="*/ 0 w 5"/>
                    <a:gd name="T17" fmla="*/ 0 h 15"/>
                    <a:gd name="T18" fmla="*/ 0 w 5"/>
                    <a:gd name="T1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5">
                      <a:moveTo>
                        <a:pt x="0" y="5"/>
                      </a:moveTo>
                      <a:lnTo>
                        <a:pt x="3" y="5"/>
                      </a:lnTo>
                      <a:lnTo>
                        <a:pt x="1" y="11"/>
                      </a:lnTo>
                      <a:lnTo>
                        <a:pt x="0" y="13"/>
                      </a:lnTo>
                      <a:lnTo>
                        <a:pt x="1" y="15"/>
                      </a:lnTo>
                      <a:lnTo>
                        <a:pt x="5" y="11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7" name="Freeform 92"/>
                <p:cNvSpPr>
                  <a:spLocks/>
                </p:cNvSpPr>
                <p:nvPr/>
              </p:nvSpPr>
              <p:spPr bwMode="auto">
                <a:xfrm>
                  <a:off x="3281" y="3626"/>
                  <a:ext cx="39" cy="46"/>
                </a:xfrm>
                <a:custGeom>
                  <a:avLst/>
                  <a:gdLst>
                    <a:gd name="T0" fmla="*/ 0 w 39"/>
                    <a:gd name="T1" fmla="*/ 46 h 46"/>
                    <a:gd name="T2" fmla="*/ 15 w 39"/>
                    <a:gd name="T3" fmla="*/ 46 h 46"/>
                    <a:gd name="T4" fmla="*/ 23 w 39"/>
                    <a:gd name="T5" fmla="*/ 46 h 46"/>
                    <a:gd name="T6" fmla="*/ 29 w 39"/>
                    <a:gd name="T7" fmla="*/ 43 h 46"/>
                    <a:gd name="T8" fmla="*/ 33 w 39"/>
                    <a:gd name="T9" fmla="*/ 39 h 46"/>
                    <a:gd name="T10" fmla="*/ 37 w 39"/>
                    <a:gd name="T11" fmla="*/ 33 h 46"/>
                    <a:gd name="T12" fmla="*/ 39 w 39"/>
                    <a:gd name="T13" fmla="*/ 23 h 46"/>
                    <a:gd name="T14" fmla="*/ 37 w 39"/>
                    <a:gd name="T15" fmla="*/ 12 h 46"/>
                    <a:gd name="T16" fmla="*/ 33 w 39"/>
                    <a:gd name="T17" fmla="*/ 8 h 46"/>
                    <a:gd name="T18" fmla="*/ 31 w 39"/>
                    <a:gd name="T19" fmla="*/ 4 h 46"/>
                    <a:gd name="T20" fmla="*/ 23 w 39"/>
                    <a:gd name="T21" fmla="*/ 0 h 46"/>
                    <a:gd name="T22" fmla="*/ 19 w 39"/>
                    <a:gd name="T23" fmla="*/ 0 h 46"/>
                    <a:gd name="T24" fmla="*/ 15 w 39"/>
                    <a:gd name="T25" fmla="*/ 0 h 46"/>
                    <a:gd name="T26" fmla="*/ 0 w 39"/>
                    <a:gd name="T27" fmla="*/ 0 h 46"/>
                    <a:gd name="T28" fmla="*/ 0 w 39"/>
                    <a:gd name="T2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" h="46">
                      <a:moveTo>
                        <a:pt x="0" y="46"/>
                      </a:moveTo>
                      <a:lnTo>
                        <a:pt x="15" y="46"/>
                      </a:lnTo>
                      <a:lnTo>
                        <a:pt x="23" y="46"/>
                      </a:lnTo>
                      <a:lnTo>
                        <a:pt x="29" y="43"/>
                      </a:lnTo>
                      <a:lnTo>
                        <a:pt x="33" y="39"/>
                      </a:lnTo>
                      <a:lnTo>
                        <a:pt x="37" y="33"/>
                      </a:lnTo>
                      <a:lnTo>
                        <a:pt x="39" y="23"/>
                      </a:lnTo>
                      <a:lnTo>
                        <a:pt x="37" y="12"/>
                      </a:lnTo>
                      <a:lnTo>
                        <a:pt x="33" y="8"/>
                      </a:lnTo>
                      <a:lnTo>
                        <a:pt x="31" y="4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8" name="Freeform 93"/>
                <p:cNvSpPr>
                  <a:spLocks/>
                </p:cNvSpPr>
                <p:nvPr/>
              </p:nvSpPr>
              <p:spPr bwMode="auto">
                <a:xfrm>
                  <a:off x="3287" y="3632"/>
                  <a:ext cx="27" cy="35"/>
                </a:xfrm>
                <a:custGeom>
                  <a:avLst/>
                  <a:gdLst>
                    <a:gd name="T0" fmla="*/ 0 w 27"/>
                    <a:gd name="T1" fmla="*/ 35 h 35"/>
                    <a:gd name="T2" fmla="*/ 0 w 27"/>
                    <a:gd name="T3" fmla="*/ 0 h 35"/>
                    <a:gd name="T4" fmla="*/ 9 w 27"/>
                    <a:gd name="T5" fmla="*/ 0 h 35"/>
                    <a:gd name="T6" fmla="*/ 13 w 27"/>
                    <a:gd name="T7" fmla="*/ 0 h 35"/>
                    <a:gd name="T8" fmla="*/ 17 w 27"/>
                    <a:gd name="T9" fmla="*/ 2 h 35"/>
                    <a:gd name="T10" fmla="*/ 21 w 27"/>
                    <a:gd name="T11" fmla="*/ 4 h 35"/>
                    <a:gd name="T12" fmla="*/ 23 w 27"/>
                    <a:gd name="T13" fmla="*/ 6 h 35"/>
                    <a:gd name="T14" fmla="*/ 25 w 27"/>
                    <a:gd name="T15" fmla="*/ 12 h 35"/>
                    <a:gd name="T16" fmla="*/ 27 w 27"/>
                    <a:gd name="T17" fmla="*/ 17 h 35"/>
                    <a:gd name="T18" fmla="*/ 25 w 27"/>
                    <a:gd name="T19" fmla="*/ 25 h 35"/>
                    <a:gd name="T20" fmla="*/ 21 w 27"/>
                    <a:gd name="T21" fmla="*/ 31 h 35"/>
                    <a:gd name="T22" fmla="*/ 17 w 27"/>
                    <a:gd name="T23" fmla="*/ 35 h 35"/>
                    <a:gd name="T24" fmla="*/ 13 w 27"/>
                    <a:gd name="T25" fmla="*/ 35 h 35"/>
                    <a:gd name="T26" fmla="*/ 9 w 27"/>
                    <a:gd name="T27" fmla="*/ 35 h 35"/>
                    <a:gd name="T28" fmla="*/ 0 w 27"/>
                    <a:gd name="T2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" h="35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7" y="2"/>
                      </a:lnTo>
                      <a:lnTo>
                        <a:pt x="21" y="4"/>
                      </a:lnTo>
                      <a:lnTo>
                        <a:pt x="23" y="6"/>
                      </a:lnTo>
                      <a:lnTo>
                        <a:pt x="25" y="12"/>
                      </a:lnTo>
                      <a:lnTo>
                        <a:pt x="27" y="17"/>
                      </a:lnTo>
                      <a:lnTo>
                        <a:pt x="25" y="25"/>
                      </a:lnTo>
                      <a:lnTo>
                        <a:pt x="21" y="31"/>
                      </a:lnTo>
                      <a:lnTo>
                        <a:pt x="17" y="35"/>
                      </a:lnTo>
                      <a:lnTo>
                        <a:pt x="13" y="35"/>
                      </a:lnTo>
                      <a:lnTo>
                        <a:pt x="9" y="35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9" name="Rectangle 94"/>
                <p:cNvSpPr>
                  <a:spLocks noChangeArrowheads="1"/>
                </p:cNvSpPr>
                <p:nvPr/>
              </p:nvSpPr>
              <p:spPr bwMode="auto">
                <a:xfrm>
                  <a:off x="3327" y="3626"/>
                  <a:ext cx="6" cy="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0" name="Rectangle 95"/>
                <p:cNvSpPr>
                  <a:spLocks noChangeArrowheads="1"/>
                </p:cNvSpPr>
                <p:nvPr/>
              </p:nvSpPr>
              <p:spPr bwMode="auto">
                <a:xfrm>
                  <a:off x="3327" y="3640"/>
                  <a:ext cx="6" cy="32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1" name="Freeform 96"/>
                <p:cNvSpPr>
                  <a:spLocks/>
                </p:cNvSpPr>
                <p:nvPr/>
              </p:nvSpPr>
              <p:spPr bwMode="auto">
                <a:xfrm>
                  <a:off x="3339" y="3638"/>
                  <a:ext cx="28" cy="48"/>
                </a:xfrm>
                <a:custGeom>
                  <a:avLst/>
                  <a:gdLst>
                    <a:gd name="T0" fmla="*/ 2 w 28"/>
                    <a:gd name="T1" fmla="*/ 38 h 48"/>
                    <a:gd name="T2" fmla="*/ 2 w 28"/>
                    <a:gd name="T3" fmla="*/ 42 h 48"/>
                    <a:gd name="T4" fmla="*/ 4 w 28"/>
                    <a:gd name="T5" fmla="*/ 46 h 48"/>
                    <a:gd name="T6" fmla="*/ 9 w 28"/>
                    <a:gd name="T7" fmla="*/ 48 h 48"/>
                    <a:gd name="T8" fmla="*/ 13 w 28"/>
                    <a:gd name="T9" fmla="*/ 48 h 48"/>
                    <a:gd name="T10" fmla="*/ 19 w 28"/>
                    <a:gd name="T11" fmla="*/ 48 h 48"/>
                    <a:gd name="T12" fmla="*/ 23 w 28"/>
                    <a:gd name="T13" fmla="*/ 46 h 48"/>
                    <a:gd name="T14" fmla="*/ 25 w 28"/>
                    <a:gd name="T15" fmla="*/ 44 h 48"/>
                    <a:gd name="T16" fmla="*/ 27 w 28"/>
                    <a:gd name="T17" fmla="*/ 40 h 48"/>
                    <a:gd name="T18" fmla="*/ 28 w 28"/>
                    <a:gd name="T19" fmla="*/ 36 h 48"/>
                    <a:gd name="T20" fmla="*/ 28 w 28"/>
                    <a:gd name="T21" fmla="*/ 31 h 48"/>
                    <a:gd name="T22" fmla="*/ 28 w 28"/>
                    <a:gd name="T23" fmla="*/ 2 h 48"/>
                    <a:gd name="T24" fmla="*/ 23 w 28"/>
                    <a:gd name="T25" fmla="*/ 2 h 48"/>
                    <a:gd name="T26" fmla="*/ 23 w 28"/>
                    <a:gd name="T27" fmla="*/ 6 h 48"/>
                    <a:gd name="T28" fmla="*/ 19 w 28"/>
                    <a:gd name="T29" fmla="*/ 2 h 48"/>
                    <a:gd name="T30" fmla="*/ 13 w 28"/>
                    <a:gd name="T31" fmla="*/ 0 h 48"/>
                    <a:gd name="T32" fmla="*/ 9 w 28"/>
                    <a:gd name="T33" fmla="*/ 0 h 48"/>
                    <a:gd name="T34" fmla="*/ 5 w 28"/>
                    <a:gd name="T35" fmla="*/ 2 h 48"/>
                    <a:gd name="T36" fmla="*/ 2 w 28"/>
                    <a:gd name="T37" fmla="*/ 9 h 48"/>
                    <a:gd name="T38" fmla="*/ 0 w 28"/>
                    <a:gd name="T39" fmla="*/ 17 h 48"/>
                    <a:gd name="T40" fmla="*/ 2 w 28"/>
                    <a:gd name="T41" fmla="*/ 25 h 48"/>
                    <a:gd name="T42" fmla="*/ 4 w 28"/>
                    <a:gd name="T43" fmla="*/ 29 h 48"/>
                    <a:gd name="T44" fmla="*/ 7 w 28"/>
                    <a:gd name="T45" fmla="*/ 33 h 48"/>
                    <a:gd name="T46" fmla="*/ 13 w 28"/>
                    <a:gd name="T47" fmla="*/ 34 h 48"/>
                    <a:gd name="T48" fmla="*/ 19 w 28"/>
                    <a:gd name="T49" fmla="*/ 34 h 48"/>
                    <a:gd name="T50" fmla="*/ 23 w 28"/>
                    <a:gd name="T51" fmla="*/ 31 h 48"/>
                    <a:gd name="T52" fmla="*/ 23 w 28"/>
                    <a:gd name="T53" fmla="*/ 34 h 48"/>
                    <a:gd name="T54" fmla="*/ 23 w 28"/>
                    <a:gd name="T55" fmla="*/ 36 h 48"/>
                    <a:gd name="T56" fmla="*/ 19 w 28"/>
                    <a:gd name="T57" fmla="*/ 40 h 48"/>
                    <a:gd name="T58" fmla="*/ 17 w 28"/>
                    <a:gd name="T59" fmla="*/ 42 h 48"/>
                    <a:gd name="T60" fmla="*/ 13 w 28"/>
                    <a:gd name="T61" fmla="*/ 42 h 48"/>
                    <a:gd name="T62" fmla="*/ 7 w 28"/>
                    <a:gd name="T63" fmla="*/ 40 h 48"/>
                    <a:gd name="T64" fmla="*/ 7 w 28"/>
                    <a:gd name="T65" fmla="*/ 38 h 48"/>
                    <a:gd name="T66" fmla="*/ 2 w 28"/>
                    <a:gd name="T67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8" h="48">
                      <a:moveTo>
                        <a:pt x="2" y="38"/>
                      </a:moveTo>
                      <a:lnTo>
                        <a:pt x="2" y="42"/>
                      </a:lnTo>
                      <a:lnTo>
                        <a:pt x="4" y="46"/>
                      </a:lnTo>
                      <a:lnTo>
                        <a:pt x="9" y="48"/>
                      </a:lnTo>
                      <a:lnTo>
                        <a:pt x="13" y="48"/>
                      </a:lnTo>
                      <a:lnTo>
                        <a:pt x="19" y="48"/>
                      </a:lnTo>
                      <a:lnTo>
                        <a:pt x="23" y="46"/>
                      </a:lnTo>
                      <a:lnTo>
                        <a:pt x="25" y="44"/>
                      </a:lnTo>
                      <a:lnTo>
                        <a:pt x="27" y="40"/>
                      </a:lnTo>
                      <a:lnTo>
                        <a:pt x="28" y="36"/>
                      </a:lnTo>
                      <a:lnTo>
                        <a:pt x="28" y="31"/>
                      </a:lnTo>
                      <a:lnTo>
                        <a:pt x="28" y="2"/>
                      </a:lnTo>
                      <a:lnTo>
                        <a:pt x="23" y="2"/>
                      </a:lnTo>
                      <a:lnTo>
                        <a:pt x="23" y="6"/>
                      </a:lnTo>
                      <a:lnTo>
                        <a:pt x="19" y="2"/>
                      </a:lnTo>
                      <a:lnTo>
                        <a:pt x="13" y="0"/>
                      </a:lnTo>
                      <a:lnTo>
                        <a:pt x="9" y="0"/>
                      </a:lnTo>
                      <a:lnTo>
                        <a:pt x="5" y="2"/>
                      </a:lnTo>
                      <a:lnTo>
                        <a:pt x="2" y="9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4" y="29"/>
                      </a:lnTo>
                      <a:lnTo>
                        <a:pt x="7" y="33"/>
                      </a:lnTo>
                      <a:lnTo>
                        <a:pt x="13" y="34"/>
                      </a:lnTo>
                      <a:lnTo>
                        <a:pt x="19" y="34"/>
                      </a:lnTo>
                      <a:lnTo>
                        <a:pt x="23" y="31"/>
                      </a:lnTo>
                      <a:lnTo>
                        <a:pt x="23" y="34"/>
                      </a:lnTo>
                      <a:lnTo>
                        <a:pt x="23" y="36"/>
                      </a:lnTo>
                      <a:lnTo>
                        <a:pt x="19" y="40"/>
                      </a:lnTo>
                      <a:lnTo>
                        <a:pt x="17" y="42"/>
                      </a:lnTo>
                      <a:lnTo>
                        <a:pt x="13" y="42"/>
                      </a:lnTo>
                      <a:lnTo>
                        <a:pt x="7" y="40"/>
                      </a:lnTo>
                      <a:lnTo>
                        <a:pt x="7" y="38"/>
                      </a:lnTo>
                      <a:lnTo>
                        <a:pt x="2" y="38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2" name="Freeform 97"/>
                <p:cNvSpPr>
                  <a:spLocks/>
                </p:cNvSpPr>
                <p:nvPr/>
              </p:nvSpPr>
              <p:spPr bwMode="auto">
                <a:xfrm>
                  <a:off x="3344" y="3644"/>
                  <a:ext cx="18" cy="23"/>
                </a:xfrm>
                <a:custGeom>
                  <a:avLst/>
                  <a:gdLst>
                    <a:gd name="T0" fmla="*/ 0 w 18"/>
                    <a:gd name="T1" fmla="*/ 11 h 23"/>
                    <a:gd name="T2" fmla="*/ 0 w 18"/>
                    <a:gd name="T3" fmla="*/ 5 h 23"/>
                    <a:gd name="T4" fmla="*/ 2 w 18"/>
                    <a:gd name="T5" fmla="*/ 3 h 23"/>
                    <a:gd name="T6" fmla="*/ 6 w 18"/>
                    <a:gd name="T7" fmla="*/ 0 h 23"/>
                    <a:gd name="T8" fmla="*/ 8 w 18"/>
                    <a:gd name="T9" fmla="*/ 0 h 23"/>
                    <a:gd name="T10" fmla="*/ 12 w 18"/>
                    <a:gd name="T11" fmla="*/ 0 h 23"/>
                    <a:gd name="T12" fmla="*/ 16 w 18"/>
                    <a:gd name="T13" fmla="*/ 3 h 23"/>
                    <a:gd name="T14" fmla="*/ 18 w 18"/>
                    <a:gd name="T15" fmla="*/ 5 h 23"/>
                    <a:gd name="T16" fmla="*/ 18 w 18"/>
                    <a:gd name="T17" fmla="*/ 11 h 23"/>
                    <a:gd name="T18" fmla="*/ 18 w 18"/>
                    <a:gd name="T19" fmla="*/ 17 h 23"/>
                    <a:gd name="T20" fmla="*/ 16 w 18"/>
                    <a:gd name="T21" fmla="*/ 21 h 23"/>
                    <a:gd name="T22" fmla="*/ 12 w 18"/>
                    <a:gd name="T23" fmla="*/ 23 h 23"/>
                    <a:gd name="T24" fmla="*/ 10 w 18"/>
                    <a:gd name="T25" fmla="*/ 23 h 23"/>
                    <a:gd name="T26" fmla="*/ 6 w 18"/>
                    <a:gd name="T27" fmla="*/ 23 h 23"/>
                    <a:gd name="T28" fmla="*/ 2 w 18"/>
                    <a:gd name="T29" fmla="*/ 21 h 23"/>
                    <a:gd name="T30" fmla="*/ 0 w 18"/>
                    <a:gd name="T31" fmla="*/ 17 h 23"/>
                    <a:gd name="T32" fmla="*/ 0 w 18"/>
                    <a:gd name="T33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" h="23">
                      <a:moveTo>
                        <a:pt x="0" y="11"/>
                      </a:move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3"/>
                      </a:lnTo>
                      <a:lnTo>
                        <a:pt x="18" y="5"/>
                      </a:lnTo>
                      <a:lnTo>
                        <a:pt x="18" y="11"/>
                      </a:lnTo>
                      <a:lnTo>
                        <a:pt x="18" y="17"/>
                      </a:lnTo>
                      <a:lnTo>
                        <a:pt x="16" y="21"/>
                      </a:lnTo>
                      <a:lnTo>
                        <a:pt x="12" y="23"/>
                      </a:lnTo>
                      <a:lnTo>
                        <a:pt x="10" y="23"/>
                      </a:lnTo>
                      <a:lnTo>
                        <a:pt x="6" y="23"/>
                      </a:lnTo>
                      <a:lnTo>
                        <a:pt x="2" y="21"/>
                      </a:lnTo>
                      <a:lnTo>
                        <a:pt x="0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3" name="Rectangle 98"/>
                <p:cNvSpPr>
                  <a:spLocks noChangeArrowheads="1"/>
                </p:cNvSpPr>
                <p:nvPr/>
              </p:nvSpPr>
              <p:spPr bwMode="auto">
                <a:xfrm>
                  <a:off x="3377" y="3626"/>
                  <a:ext cx="6" cy="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4" name="Rectangle 99"/>
                <p:cNvSpPr>
                  <a:spLocks noChangeArrowheads="1"/>
                </p:cNvSpPr>
                <p:nvPr/>
              </p:nvSpPr>
              <p:spPr bwMode="auto">
                <a:xfrm>
                  <a:off x="3377" y="3640"/>
                  <a:ext cx="6" cy="32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5" name="Freeform 100"/>
                <p:cNvSpPr>
                  <a:spLocks/>
                </p:cNvSpPr>
                <p:nvPr/>
              </p:nvSpPr>
              <p:spPr bwMode="auto">
                <a:xfrm>
                  <a:off x="3389" y="3628"/>
                  <a:ext cx="13" cy="46"/>
                </a:xfrm>
                <a:custGeom>
                  <a:avLst/>
                  <a:gdLst>
                    <a:gd name="T0" fmla="*/ 13 w 13"/>
                    <a:gd name="T1" fmla="*/ 41 h 46"/>
                    <a:gd name="T2" fmla="*/ 11 w 13"/>
                    <a:gd name="T3" fmla="*/ 41 h 46"/>
                    <a:gd name="T4" fmla="*/ 9 w 13"/>
                    <a:gd name="T5" fmla="*/ 39 h 46"/>
                    <a:gd name="T6" fmla="*/ 7 w 13"/>
                    <a:gd name="T7" fmla="*/ 35 h 46"/>
                    <a:gd name="T8" fmla="*/ 7 w 13"/>
                    <a:gd name="T9" fmla="*/ 18 h 46"/>
                    <a:gd name="T10" fmla="*/ 13 w 13"/>
                    <a:gd name="T11" fmla="*/ 18 h 46"/>
                    <a:gd name="T12" fmla="*/ 13 w 13"/>
                    <a:gd name="T13" fmla="*/ 12 h 46"/>
                    <a:gd name="T14" fmla="*/ 7 w 13"/>
                    <a:gd name="T15" fmla="*/ 12 h 46"/>
                    <a:gd name="T16" fmla="*/ 7 w 13"/>
                    <a:gd name="T17" fmla="*/ 0 h 46"/>
                    <a:gd name="T18" fmla="*/ 3 w 13"/>
                    <a:gd name="T19" fmla="*/ 2 h 46"/>
                    <a:gd name="T20" fmla="*/ 3 w 13"/>
                    <a:gd name="T21" fmla="*/ 12 h 46"/>
                    <a:gd name="T22" fmla="*/ 0 w 13"/>
                    <a:gd name="T23" fmla="*/ 12 h 46"/>
                    <a:gd name="T24" fmla="*/ 0 w 13"/>
                    <a:gd name="T25" fmla="*/ 18 h 46"/>
                    <a:gd name="T26" fmla="*/ 3 w 13"/>
                    <a:gd name="T27" fmla="*/ 18 h 46"/>
                    <a:gd name="T28" fmla="*/ 3 w 13"/>
                    <a:gd name="T29" fmla="*/ 35 h 46"/>
                    <a:gd name="T30" fmla="*/ 3 w 13"/>
                    <a:gd name="T31" fmla="*/ 41 h 46"/>
                    <a:gd name="T32" fmla="*/ 3 w 13"/>
                    <a:gd name="T33" fmla="*/ 43 h 46"/>
                    <a:gd name="T34" fmla="*/ 5 w 13"/>
                    <a:gd name="T35" fmla="*/ 44 h 46"/>
                    <a:gd name="T36" fmla="*/ 9 w 13"/>
                    <a:gd name="T37" fmla="*/ 46 h 46"/>
                    <a:gd name="T38" fmla="*/ 13 w 13"/>
                    <a:gd name="T39" fmla="*/ 44 h 46"/>
                    <a:gd name="T40" fmla="*/ 13 w 13"/>
                    <a:gd name="T41" fmla="*/ 4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" h="46">
                      <a:moveTo>
                        <a:pt x="13" y="41"/>
                      </a:moveTo>
                      <a:lnTo>
                        <a:pt x="11" y="41"/>
                      </a:lnTo>
                      <a:lnTo>
                        <a:pt x="9" y="39"/>
                      </a:lnTo>
                      <a:lnTo>
                        <a:pt x="7" y="35"/>
                      </a:lnTo>
                      <a:lnTo>
                        <a:pt x="7" y="18"/>
                      </a:lnTo>
                      <a:lnTo>
                        <a:pt x="13" y="18"/>
                      </a:lnTo>
                      <a:lnTo>
                        <a:pt x="13" y="12"/>
                      </a:lnTo>
                      <a:lnTo>
                        <a:pt x="7" y="12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3" y="12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3" y="18"/>
                      </a:lnTo>
                      <a:lnTo>
                        <a:pt x="3" y="35"/>
                      </a:lnTo>
                      <a:lnTo>
                        <a:pt x="3" y="41"/>
                      </a:lnTo>
                      <a:lnTo>
                        <a:pt x="3" y="43"/>
                      </a:lnTo>
                      <a:lnTo>
                        <a:pt x="5" y="44"/>
                      </a:lnTo>
                      <a:lnTo>
                        <a:pt x="9" y="46"/>
                      </a:lnTo>
                      <a:lnTo>
                        <a:pt x="13" y="44"/>
                      </a:lnTo>
                      <a:lnTo>
                        <a:pt x="13" y="4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6" name="Freeform 101"/>
                <p:cNvSpPr>
                  <a:spLocks/>
                </p:cNvSpPr>
                <p:nvPr/>
              </p:nvSpPr>
              <p:spPr bwMode="auto">
                <a:xfrm>
                  <a:off x="3406" y="3638"/>
                  <a:ext cx="31" cy="36"/>
                </a:xfrm>
                <a:custGeom>
                  <a:avLst/>
                  <a:gdLst>
                    <a:gd name="T0" fmla="*/ 23 w 31"/>
                    <a:gd name="T1" fmla="*/ 31 h 36"/>
                    <a:gd name="T2" fmla="*/ 25 w 31"/>
                    <a:gd name="T3" fmla="*/ 34 h 36"/>
                    <a:gd name="T4" fmla="*/ 31 w 31"/>
                    <a:gd name="T5" fmla="*/ 34 h 36"/>
                    <a:gd name="T6" fmla="*/ 29 w 31"/>
                    <a:gd name="T7" fmla="*/ 31 h 36"/>
                    <a:gd name="T8" fmla="*/ 29 w 31"/>
                    <a:gd name="T9" fmla="*/ 27 h 36"/>
                    <a:gd name="T10" fmla="*/ 29 w 31"/>
                    <a:gd name="T11" fmla="*/ 19 h 36"/>
                    <a:gd name="T12" fmla="*/ 29 w 31"/>
                    <a:gd name="T13" fmla="*/ 13 h 36"/>
                    <a:gd name="T14" fmla="*/ 29 w 31"/>
                    <a:gd name="T15" fmla="*/ 9 h 36"/>
                    <a:gd name="T16" fmla="*/ 29 w 31"/>
                    <a:gd name="T17" fmla="*/ 8 h 36"/>
                    <a:gd name="T18" fmla="*/ 27 w 31"/>
                    <a:gd name="T19" fmla="*/ 4 h 36"/>
                    <a:gd name="T20" fmla="*/ 23 w 31"/>
                    <a:gd name="T21" fmla="*/ 2 h 36"/>
                    <a:gd name="T22" fmla="*/ 17 w 31"/>
                    <a:gd name="T23" fmla="*/ 0 h 36"/>
                    <a:gd name="T24" fmla="*/ 9 w 31"/>
                    <a:gd name="T25" fmla="*/ 2 h 36"/>
                    <a:gd name="T26" fmla="*/ 4 w 31"/>
                    <a:gd name="T27" fmla="*/ 4 h 36"/>
                    <a:gd name="T28" fmla="*/ 2 w 31"/>
                    <a:gd name="T29" fmla="*/ 11 h 36"/>
                    <a:gd name="T30" fmla="*/ 8 w 31"/>
                    <a:gd name="T31" fmla="*/ 11 h 36"/>
                    <a:gd name="T32" fmla="*/ 9 w 31"/>
                    <a:gd name="T33" fmla="*/ 8 h 36"/>
                    <a:gd name="T34" fmla="*/ 15 w 31"/>
                    <a:gd name="T35" fmla="*/ 6 h 36"/>
                    <a:gd name="T36" fmla="*/ 19 w 31"/>
                    <a:gd name="T37" fmla="*/ 6 h 36"/>
                    <a:gd name="T38" fmla="*/ 21 w 31"/>
                    <a:gd name="T39" fmla="*/ 8 h 36"/>
                    <a:gd name="T40" fmla="*/ 23 w 31"/>
                    <a:gd name="T41" fmla="*/ 11 h 36"/>
                    <a:gd name="T42" fmla="*/ 23 w 31"/>
                    <a:gd name="T43" fmla="*/ 13 h 36"/>
                    <a:gd name="T44" fmla="*/ 19 w 31"/>
                    <a:gd name="T45" fmla="*/ 15 h 36"/>
                    <a:gd name="T46" fmla="*/ 13 w 31"/>
                    <a:gd name="T47" fmla="*/ 15 h 36"/>
                    <a:gd name="T48" fmla="*/ 8 w 31"/>
                    <a:gd name="T49" fmla="*/ 15 h 36"/>
                    <a:gd name="T50" fmla="*/ 4 w 31"/>
                    <a:gd name="T51" fmla="*/ 17 h 36"/>
                    <a:gd name="T52" fmla="*/ 2 w 31"/>
                    <a:gd name="T53" fmla="*/ 21 h 36"/>
                    <a:gd name="T54" fmla="*/ 0 w 31"/>
                    <a:gd name="T55" fmla="*/ 27 h 36"/>
                    <a:gd name="T56" fmla="*/ 2 w 31"/>
                    <a:gd name="T57" fmla="*/ 31 h 36"/>
                    <a:gd name="T58" fmla="*/ 4 w 31"/>
                    <a:gd name="T59" fmla="*/ 33 h 36"/>
                    <a:gd name="T60" fmla="*/ 8 w 31"/>
                    <a:gd name="T61" fmla="*/ 34 h 36"/>
                    <a:gd name="T62" fmla="*/ 11 w 31"/>
                    <a:gd name="T63" fmla="*/ 36 h 36"/>
                    <a:gd name="T64" fmla="*/ 17 w 31"/>
                    <a:gd name="T65" fmla="*/ 34 h 36"/>
                    <a:gd name="T66" fmla="*/ 23 w 31"/>
                    <a:gd name="T6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1" h="36">
                      <a:moveTo>
                        <a:pt x="23" y="31"/>
                      </a:moveTo>
                      <a:lnTo>
                        <a:pt x="25" y="34"/>
                      </a:lnTo>
                      <a:lnTo>
                        <a:pt x="31" y="34"/>
                      </a:lnTo>
                      <a:lnTo>
                        <a:pt x="29" y="31"/>
                      </a:lnTo>
                      <a:lnTo>
                        <a:pt x="29" y="27"/>
                      </a:lnTo>
                      <a:lnTo>
                        <a:pt x="29" y="19"/>
                      </a:lnTo>
                      <a:lnTo>
                        <a:pt x="29" y="13"/>
                      </a:lnTo>
                      <a:lnTo>
                        <a:pt x="29" y="9"/>
                      </a:lnTo>
                      <a:lnTo>
                        <a:pt x="29" y="8"/>
                      </a:lnTo>
                      <a:lnTo>
                        <a:pt x="27" y="4"/>
                      </a:lnTo>
                      <a:lnTo>
                        <a:pt x="23" y="2"/>
                      </a:lnTo>
                      <a:lnTo>
                        <a:pt x="17" y="0"/>
                      </a:lnTo>
                      <a:lnTo>
                        <a:pt x="9" y="2"/>
                      </a:lnTo>
                      <a:lnTo>
                        <a:pt x="4" y="4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9" y="8"/>
                      </a:lnTo>
                      <a:lnTo>
                        <a:pt x="15" y="6"/>
                      </a:lnTo>
                      <a:lnTo>
                        <a:pt x="19" y="6"/>
                      </a:lnTo>
                      <a:lnTo>
                        <a:pt x="21" y="8"/>
                      </a:lnTo>
                      <a:lnTo>
                        <a:pt x="23" y="11"/>
                      </a:lnTo>
                      <a:lnTo>
                        <a:pt x="23" y="13"/>
                      </a:lnTo>
                      <a:lnTo>
                        <a:pt x="19" y="15"/>
                      </a:ln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4" y="17"/>
                      </a:lnTo>
                      <a:lnTo>
                        <a:pt x="2" y="21"/>
                      </a:lnTo>
                      <a:lnTo>
                        <a:pt x="0" y="27"/>
                      </a:lnTo>
                      <a:lnTo>
                        <a:pt x="2" y="31"/>
                      </a:lnTo>
                      <a:lnTo>
                        <a:pt x="4" y="33"/>
                      </a:lnTo>
                      <a:lnTo>
                        <a:pt x="8" y="34"/>
                      </a:lnTo>
                      <a:lnTo>
                        <a:pt x="11" y="36"/>
                      </a:lnTo>
                      <a:lnTo>
                        <a:pt x="17" y="34"/>
                      </a:lnTo>
                      <a:lnTo>
                        <a:pt x="23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7" name="Freeform 102"/>
                <p:cNvSpPr>
                  <a:spLocks/>
                </p:cNvSpPr>
                <p:nvPr/>
              </p:nvSpPr>
              <p:spPr bwMode="auto">
                <a:xfrm>
                  <a:off x="3412" y="3657"/>
                  <a:ext cx="17" cy="12"/>
                </a:xfrm>
                <a:custGeom>
                  <a:avLst/>
                  <a:gdLst>
                    <a:gd name="T0" fmla="*/ 17 w 17"/>
                    <a:gd name="T1" fmla="*/ 0 h 12"/>
                    <a:gd name="T2" fmla="*/ 17 w 17"/>
                    <a:gd name="T3" fmla="*/ 2 h 12"/>
                    <a:gd name="T4" fmla="*/ 17 w 17"/>
                    <a:gd name="T5" fmla="*/ 6 h 12"/>
                    <a:gd name="T6" fmla="*/ 13 w 17"/>
                    <a:gd name="T7" fmla="*/ 10 h 12"/>
                    <a:gd name="T8" fmla="*/ 7 w 17"/>
                    <a:gd name="T9" fmla="*/ 12 h 12"/>
                    <a:gd name="T10" fmla="*/ 2 w 17"/>
                    <a:gd name="T11" fmla="*/ 10 h 12"/>
                    <a:gd name="T12" fmla="*/ 0 w 17"/>
                    <a:gd name="T13" fmla="*/ 6 h 12"/>
                    <a:gd name="T14" fmla="*/ 2 w 17"/>
                    <a:gd name="T15" fmla="*/ 4 h 12"/>
                    <a:gd name="T16" fmla="*/ 3 w 17"/>
                    <a:gd name="T17" fmla="*/ 2 h 12"/>
                    <a:gd name="T18" fmla="*/ 7 w 17"/>
                    <a:gd name="T19" fmla="*/ 2 h 12"/>
                    <a:gd name="T20" fmla="*/ 13 w 17"/>
                    <a:gd name="T21" fmla="*/ 2 h 12"/>
                    <a:gd name="T22" fmla="*/ 17 w 17"/>
                    <a:gd name="T2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2">
                      <a:moveTo>
                        <a:pt x="17" y="0"/>
                      </a:moveTo>
                      <a:lnTo>
                        <a:pt x="17" y="2"/>
                      </a:lnTo>
                      <a:lnTo>
                        <a:pt x="17" y="6"/>
                      </a:lnTo>
                      <a:lnTo>
                        <a:pt x="13" y="10"/>
                      </a:lnTo>
                      <a:lnTo>
                        <a:pt x="7" y="12"/>
                      </a:lnTo>
                      <a:lnTo>
                        <a:pt x="2" y="10"/>
                      </a:lnTo>
                      <a:lnTo>
                        <a:pt x="0" y="6"/>
                      </a:lnTo>
                      <a:lnTo>
                        <a:pt x="2" y="4"/>
                      </a:lnTo>
                      <a:lnTo>
                        <a:pt x="3" y="2"/>
                      </a:lnTo>
                      <a:lnTo>
                        <a:pt x="7" y="2"/>
                      </a:lnTo>
                      <a:lnTo>
                        <a:pt x="13" y="2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8" name="Rectangle 103"/>
                <p:cNvSpPr>
                  <a:spLocks noChangeArrowheads="1"/>
                </p:cNvSpPr>
                <p:nvPr/>
              </p:nvSpPr>
              <p:spPr bwMode="auto">
                <a:xfrm>
                  <a:off x="3442" y="3626"/>
                  <a:ext cx="6" cy="4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9" name="Freeform 104"/>
                <p:cNvSpPr>
                  <a:spLocks/>
                </p:cNvSpPr>
                <p:nvPr/>
              </p:nvSpPr>
              <p:spPr bwMode="auto">
                <a:xfrm>
                  <a:off x="3456" y="3626"/>
                  <a:ext cx="42" cy="48"/>
                </a:xfrm>
                <a:custGeom>
                  <a:avLst/>
                  <a:gdLst>
                    <a:gd name="T0" fmla="*/ 23 w 42"/>
                    <a:gd name="T1" fmla="*/ 29 h 48"/>
                    <a:gd name="T2" fmla="*/ 36 w 42"/>
                    <a:gd name="T3" fmla="*/ 29 h 48"/>
                    <a:gd name="T4" fmla="*/ 36 w 42"/>
                    <a:gd name="T5" fmla="*/ 37 h 48"/>
                    <a:gd name="T6" fmla="*/ 31 w 42"/>
                    <a:gd name="T7" fmla="*/ 41 h 48"/>
                    <a:gd name="T8" fmla="*/ 23 w 42"/>
                    <a:gd name="T9" fmla="*/ 43 h 48"/>
                    <a:gd name="T10" fmla="*/ 19 w 42"/>
                    <a:gd name="T11" fmla="*/ 41 h 48"/>
                    <a:gd name="T12" fmla="*/ 15 w 42"/>
                    <a:gd name="T13" fmla="*/ 41 h 48"/>
                    <a:gd name="T14" fmla="*/ 11 w 42"/>
                    <a:gd name="T15" fmla="*/ 37 h 48"/>
                    <a:gd name="T16" fmla="*/ 9 w 42"/>
                    <a:gd name="T17" fmla="*/ 33 h 48"/>
                    <a:gd name="T18" fmla="*/ 7 w 42"/>
                    <a:gd name="T19" fmla="*/ 29 h 48"/>
                    <a:gd name="T20" fmla="*/ 6 w 42"/>
                    <a:gd name="T21" fmla="*/ 23 h 48"/>
                    <a:gd name="T22" fmla="*/ 7 w 42"/>
                    <a:gd name="T23" fmla="*/ 14 h 48"/>
                    <a:gd name="T24" fmla="*/ 11 w 42"/>
                    <a:gd name="T25" fmla="*/ 10 h 48"/>
                    <a:gd name="T26" fmla="*/ 15 w 42"/>
                    <a:gd name="T27" fmla="*/ 6 h 48"/>
                    <a:gd name="T28" fmla="*/ 23 w 42"/>
                    <a:gd name="T29" fmla="*/ 6 h 48"/>
                    <a:gd name="T30" fmla="*/ 31 w 42"/>
                    <a:gd name="T31" fmla="*/ 6 h 48"/>
                    <a:gd name="T32" fmla="*/ 34 w 42"/>
                    <a:gd name="T33" fmla="*/ 10 h 48"/>
                    <a:gd name="T34" fmla="*/ 36 w 42"/>
                    <a:gd name="T35" fmla="*/ 16 h 48"/>
                    <a:gd name="T36" fmla="*/ 42 w 42"/>
                    <a:gd name="T37" fmla="*/ 14 h 48"/>
                    <a:gd name="T38" fmla="*/ 38 w 42"/>
                    <a:gd name="T39" fmla="*/ 6 h 48"/>
                    <a:gd name="T40" fmla="*/ 32 w 42"/>
                    <a:gd name="T41" fmla="*/ 0 h 48"/>
                    <a:gd name="T42" fmla="*/ 23 w 42"/>
                    <a:gd name="T43" fmla="*/ 0 h 48"/>
                    <a:gd name="T44" fmla="*/ 17 w 42"/>
                    <a:gd name="T45" fmla="*/ 0 h 48"/>
                    <a:gd name="T46" fmla="*/ 11 w 42"/>
                    <a:gd name="T47" fmla="*/ 2 h 48"/>
                    <a:gd name="T48" fmla="*/ 7 w 42"/>
                    <a:gd name="T49" fmla="*/ 6 h 48"/>
                    <a:gd name="T50" fmla="*/ 4 w 42"/>
                    <a:gd name="T51" fmla="*/ 12 h 48"/>
                    <a:gd name="T52" fmla="*/ 2 w 42"/>
                    <a:gd name="T53" fmla="*/ 18 h 48"/>
                    <a:gd name="T54" fmla="*/ 0 w 42"/>
                    <a:gd name="T55" fmla="*/ 23 h 48"/>
                    <a:gd name="T56" fmla="*/ 2 w 42"/>
                    <a:gd name="T57" fmla="*/ 31 h 48"/>
                    <a:gd name="T58" fmla="*/ 4 w 42"/>
                    <a:gd name="T59" fmla="*/ 37 h 48"/>
                    <a:gd name="T60" fmla="*/ 7 w 42"/>
                    <a:gd name="T61" fmla="*/ 41 h 48"/>
                    <a:gd name="T62" fmla="*/ 11 w 42"/>
                    <a:gd name="T63" fmla="*/ 45 h 48"/>
                    <a:gd name="T64" fmla="*/ 17 w 42"/>
                    <a:gd name="T65" fmla="*/ 46 h 48"/>
                    <a:gd name="T66" fmla="*/ 25 w 42"/>
                    <a:gd name="T67" fmla="*/ 48 h 48"/>
                    <a:gd name="T68" fmla="*/ 29 w 42"/>
                    <a:gd name="T69" fmla="*/ 46 h 48"/>
                    <a:gd name="T70" fmla="*/ 34 w 42"/>
                    <a:gd name="T71" fmla="*/ 46 h 48"/>
                    <a:gd name="T72" fmla="*/ 38 w 42"/>
                    <a:gd name="T73" fmla="*/ 43 h 48"/>
                    <a:gd name="T74" fmla="*/ 42 w 42"/>
                    <a:gd name="T75" fmla="*/ 41 h 48"/>
                    <a:gd name="T76" fmla="*/ 42 w 42"/>
                    <a:gd name="T77" fmla="*/ 23 h 48"/>
                    <a:gd name="T78" fmla="*/ 23 w 42"/>
                    <a:gd name="T79" fmla="*/ 23 h 48"/>
                    <a:gd name="T80" fmla="*/ 23 w 42"/>
                    <a:gd name="T81" fmla="*/ 2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2" h="48">
                      <a:moveTo>
                        <a:pt x="23" y="29"/>
                      </a:moveTo>
                      <a:lnTo>
                        <a:pt x="36" y="29"/>
                      </a:lnTo>
                      <a:lnTo>
                        <a:pt x="36" y="37"/>
                      </a:lnTo>
                      <a:lnTo>
                        <a:pt x="31" y="41"/>
                      </a:lnTo>
                      <a:lnTo>
                        <a:pt x="23" y="43"/>
                      </a:lnTo>
                      <a:lnTo>
                        <a:pt x="19" y="41"/>
                      </a:lnTo>
                      <a:lnTo>
                        <a:pt x="15" y="41"/>
                      </a:lnTo>
                      <a:lnTo>
                        <a:pt x="11" y="37"/>
                      </a:lnTo>
                      <a:lnTo>
                        <a:pt x="9" y="33"/>
                      </a:lnTo>
                      <a:lnTo>
                        <a:pt x="7" y="29"/>
                      </a:lnTo>
                      <a:lnTo>
                        <a:pt x="6" y="23"/>
                      </a:lnTo>
                      <a:lnTo>
                        <a:pt x="7" y="14"/>
                      </a:lnTo>
                      <a:lnTo>
                        <a:pt x="11" y="10"/>
                      </a:lnTo>
                      <a:lnTo>
                        <a:pt x="15" y="6"/>
                      </a:lnTo>
                      <a:lnTo>
                        <a:pt x="23" y="6"/>
                      </a:lnTo>
                      <a:lnTo>
                        <a:pt x="31" y="6"/>
                      </a:lnTo>
                      <a:lnTo>
                        <a:pt x="34" y="10"/>
                      </a:lnTo>
                      <a:lnTo>
                        <a:pt x="36" y="16"/>
                      </a:lnTo>
                      <a:lnTo>
                        <a:pt x="42" y="14"/>
                      </a:lnTo>
                      <a:lnTo>
                        <a:pt x="38" y="6"/>
                      </a:lnTo>
                      <a:lnTo>
                        <a:pt x="32" y="0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7" y="6"/>
                      </a:lnTo>
                      <a:lnTo>
                        <a:pt x="4" y="12"/>
                      </a:lnTo>
                      <a:lnTo>
                        <a:pt x="2" y="18"/>
                      </a:lnTo>
                      <a:lnTo>
                        <a:pt x="0" y="23"/>
                      </a:lnTo>
                      <a:lnTo>
                        <a:pt x="2" y="31"/>
                      </a:lnTo>
                      <a:lnTo>
                        <a:pt x="4" y="37"/>
                      </a:lnTo>
                      <a:lnTo>
                        <a:pt x="7" y="41"/>
                      </a:lnTo>
                      <a:lnTo>
                        <a:pt x="11" y="45"/>
                      </a:lnTo>
                      <a:lnTo>
                        <a:pt x="17" y="46"/>
                      </a:lnTo>
                      <a:lnTo>
                        <a:pt x="25" y="48"/>
                      </a:lnTo>
                      <a:lnTo>
                        <a:pt x="29" y="46"/>
                      </a:lnTo>
                      <a:lnTo>
                        <a:pt x="34" y="46"/>
                      </a:lnTo>
                      <a:lnTo>
                        <a:pt x="38" y="43"/>
                      </a:lnTo>
                      <a:lnTo>
                        <a:pt x="42" y="41"/>
                      </a:lnTo>
                      <a:lnTo>
                        <a:pt x="42" y="23"/>
                      </a:lnTo>
                      <a:lnTo>
                        <a:pt x="23" y="23"/>
                      </a:lnTo>
                      <a:lnTo>
                        <a:pt x="23" y="2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0" name="Rectangle 105"/>
                <p:cNvSpPr>
                  <a:spLocks noChangeArrowheads="1"/>
                </p:cNvSpPr>
                <p:nvPr/>
              </p:nvSpPr>
              <p:spPr bwMode="auto">
                <a:xfrm>
                  <a:off x="3508" y="3626"/>
                  <a:ext cx="5" cy="4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1" name="Freeform 106"/>
                <p:cNvSpPr>
                  <a:spLocks/>
                </p:cNvSpPr>
                <p:nvPr/>
              </p:nvSpPr>
              <p:spPr bwMode="auto">
                <a:xfrm>
                  <a:off x="3519" y="3638"/>
                  <a:ext cx="31" cy="36"/>
                </a:xfrm>
                <a:custGeom>
                  <a:avLst/>
                  <a:gdLst>
                    <a:gd name="T0" fmla="*/ 0 w 31"/>
                    <a:gd name="T1" fmla="*/ 17 h 36"/>
                    <a:gd name="T2" fmla="*/ 2 w 31"/>
                    <a:gd name="T3" fmla="*/ 25 h 36"/>
                    <a:gd name="T4" fmla="*/ 6 w 31"/>
                    <a:gd name="T5" fmla="*/ 31 h 36"/>
                    <a:gd name="T6" fmla="*/ 10 w 31"/>
                    <a:gd name="T7" fmla="*/ 34 h 36"/>
                    <a:gd name="T8" fmla="*/ 16 w 31"/>
                    <a:gd name="T9" fmla="*/ 36 h 36"/>
                    <a:gd name="T10" fmla="*/ 19 w 31"/>
                    <a:gd name="T11" fmla="*/ 34 h 36"/>
                    <a:gd name="T12" fmla="*/ 23 w 31"/>
                    <a:gd name="T13" fmla="*/ 33 h 36"/>
                    <a:gd name="T14" fmla="*/ 27 w 31"/>
                    <a:gd name="T15" fmla="*/ 31 h 36"/>
                    <a:gd name="T16" fmla="*/ 29 w 31"/>
                    <a:gd name="T17" fmla="*/ 27 h 36"/>
                    <a:gd name="T18" fmla="*/ 31 w 31"/>
                    <a:gd name="T19" fmla="*/ 23 h 36"/>
                    <a:gd name="T20" fmla="*/ 31 w 31"/>
                    <a:gd name="T21" fmla="*/ 17 h 36"/>
                    <a:gd name="T22" fmla="*/ 29 w 31"/>
                    <a:gd name="T23" fmla="*/ 9 h 36"/>
                    <a:gd name="T24" fmla="*/ 27 w 31"/>
                    <a:gd name="T25" fmla="*/ 4 h 36"/>
                    <a:gd name="T26" fmla="*/ 21 w 31"/>
                    <a:gd name="T27" fmla="*/ 2 h 36"/>
                    <a:gd name="T28" fmla="*/ 16 w 31"/>
                    <a:gd name="T29" fmla="*/ 0 h 36"/>
                    <a:gd name="T30" fmla="*/ 10 w 31"/>
                    <a:gd name="T31" fmla="*/ 2 h 36"/>
                    <a:gd name="T32" fmla="*/ 6 w 31"/>
                    <a:gd name="T33" fmla="*/ 4 h 36"/>
                    <a:gd name="T34" fmla="*/ 2 w 31"/>
                    <a:gd name="T35" fmla="*/ 9 h 36"/>
                    <a:gd name="T36" fmla="*/ 0 w 31"/>
                    <a:gd name="T37" fmla="*/ 17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1" h="36">
                      <a:moveTo>
                        <a:pt x="0" y="17"/>
                      </a:moveTo>
                      <a:lnTo>
                        <a:pt x="2" y="25"/>
                      </a:lnTo>
                      <a:lnTo>
                        <a:pt x="6" y="31"/>
                      </a:lnTo>
                      <a:lnTo>
                        <a:pt x="10" y="34"/>
                      </a:lnTo>
                      <a:lnTo>
                        <a:pt x="16" y="36"/>
                      </a:lnTo>
                      <a:lnTo>
                        <a:pt x="19" y="34"/>
                      </a:lnTo>
                      <a:lnTo>
                        <a:pt x="23" y="33"/>
                      </a:lnTo>
                      <a:lnTo>
                        <a:pt x="27" y="31"/>
                      </a:lnTo>
                      <a:lnTo>
                        <a:pt x="29" y="27"/>
                      </a:lnTo>
                      <a:lnTo>
                        <a:pt x="31" y="23"/>
                      </a:lnTo>
                      <a:lnTo>
                        <a:pt x="31" y="17"/>
                      </a:lnTo>
                      <a:lnTo>
                        <a:pt x="29" y="9"/>
                      </a:lnTo>
                      <a:lnTo>
                        <a:pt x="27" y="4"/>
                      </a:ln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6" y="4"/>
                      </a:lnTo>
                      <a:lnTo>
                        <a:pt x="2" y="9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2" name="Freeform 107"/>
                <p:cNvSpPr>
                  <a:spLocks/>
                </p:cNvSpPr>
                <p:nvPr/>
              </p:nvSpPr>
              <p:spPr bwMode="auto">
                <a:xfrm>
                  <a:off x="3525" y="3644"/>
                  <a:ext cx="19" cy="25"/>
                </a:xfrm>
                <a:custGeom>
                  <a:avLst/>
                  <a:gdLst>
                    <a:gd name="T0" fmla="*/ 0 w 19"/>
                    <a:gd name="T1" fmla="*/ 11 h 25"/>
                    <a:gd name="T2" fmla="*/ 2 w 19"/>
                    <a:gd name="T3" fmla="*/ 7 h 25"/>
                    <a:gd name="T4" fmla="*/ 4 w 19"/>
                    <a:gd name="T5" fmla="*/ 3 h 25"/>
                    <a:gd name="T6" fmla="*/ 6 w 19"/>
                    <a:gd name="T7" fmla="*/ 0 h 25"/>
                    <a:gd name="T8" fmla="*/ 10 w 19"/>
                    <a:gd name="T9" fmla="*/ 0 h 25"/>
                    <a:gd name="T10" fmla="*/ 13 w 19"/>
                    <a:gd name="T11" fmla="*/ 0 h 25"/>
                    <a:gd name="T12" fmla="*/ 17 w 19"/>
                    <a:gd name="T13" fmla="*/ 3 h 25"/>
                    <a:gd name="T14" fmla="*/ 19 w 19"/>
                    <a:gd name="T15" fmla="*/ 7 h 25"/>
                    <a:gd name="T16" fmla="*/ 19 w 19"/>
                    <a:gd name="T17" fmla="*/ 11 h 25"/>
                    <a:gd name="T18" fmla="*/ 19 w 19"/>
                    <a:gd name="T19" fmla="*/ 17 h 25"/>
                    <a:gd name="T20" fmla="*/ 17 w 19"/>
                    <a:gd name="T21" fmla="*/ 21 h 25"/>
                    <a:gd name="T22" fmla="*/ 13 w 19"/>
                    <a:gd name="T23" fmla="*/ 23 h 25"/>
                    <a:gd name="T24" fmla="*/ 10 w 19"/>
                    <a:gd name="T25" fmla="*/ 25 h 25"/>
                    <a:gd name="T26" fmla="*/ 6 w 19"/>
                    <a:gd name="T27" fmla="*/ 23 h 25"/>
                    <a:gd name="T28" fmla="*/ 4 w 19"/>
                    <a:gd name="T29" fmla="*/ 21 h 25"/>
                    <a:gd name="T30" fmla="*/ 2 w 19"/>
                    <a:gd name="T31" fmla="*/ 17 h 25"/>
                    <a:gd name="T32" fmla="*/ 0 w 19"/>
                    <a:gd name="T3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9" h="25">
                      <a:moveTo>
                        <a:pt x="0" y="11"/>
                      </a:moveTo>
                      <a:lnTo>
                        <a:pt x="2" y="7"/>
                      </a:lnTo>
                      <a:lnTo>
                        <a:pt x="4" y="3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7" y="3"/>
                      </a:lnTo>
                      <a:lnTo>
                        <a:pt x="19" y="7"/>
                      </a:lnTo>
                      <a:lnTo>
                        <a:pt x="19" y="11"/>
                      </a:lnTo>
                      <a:lnTo>
                        <a:pt x="19" y="17"/>
                      </a:lnTo>
                      <a:lnTo>
                        <a:pt x="17" y="21"/>
                      </a:lnTo>
                      <a:lnTo>
                        <a:pt x="13" y="23"/>
                      </a:lnTo>
                      <a:lnTo>
                        <a:pt x="10" y="25"/>
                      </a:lnTo>
                      <a:lnTo>
                        <a:pt x="6" y="23"/>
                      </a:lnTo>
                      <a:lnTo>
                        <a:pt x="4" y="21"/>
                      </a:lnTo>
                      <a:lnTo>
                        <a:pt x="2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3" name="Freeform 108"/>
                <p:cNvSpPr>
                  <a:spLocks/>
                </p:cNvSpPr>
                <p:nvPr/>
              </p:nvSpPr>
              <p:spPr bwMode="auto">
                <a:xfrm>
                  <a:off x="3558" y="3626"/>
                  <a:ext cx="28" cy="48"/>
                </a:xfrm>
                <a:custGeom>
                  <a:avLst/>
                  <a:gdLst>
                    <a:gd name="T0" fmla="*/ 5 w 28"/>
                    <a:gd name="T1" fmla="*/ 46 h 48"/>
                    <a:gd name="T2" fmla="*/ 5 w 28"/>
                    <a:gd name="T3" fmla="*/ 41 h 48"/>
                    <a:gd name="T4" fmla="*/ 9 w 28"/>
                    <a:gd name="T5" fmla="*/ 46 h 48"/>
                    <a:gd name="T6" fmla="*/ 15 w 28"/>
                    <a:gd name="T7" fmla="*/ 48 h 48"/>
                    <a:gd name="T8" fmla="*/ 19 w 28"/>
                    <a:gd name="T9" fmla="*/ 46 h 48"/>
                    <a:gd name="T10" fmla="*/ 24 w 28"/>
                    <a:gd name="T11" fmla="*/ 43 h 48"/>
                    <a:gd name="T12" fmla="*/ 26 w 28"/>
                    <a:gd name="T13" fmla="*/ 37 h 48"/>
                    <a:gd name="T14" fmla="*/ 28 w 28"/>
                    <a:gd name="T15" fmla="*/ 29 h 48"/>
                    <a:gd name="T16" fmla="*/ 26 w 28"/>
                    <a:gd name="T17" fmla="*/ 21 h 48"/>
                    <a:gd name="T18" fmla="*/ 24 w 28"/>
                    <a:gd name="T19" fmla="*/ 18 h 48"/>
                    <a:gd name="T20" fmla="*/ 21 w 28"/>
                    <a:gd name="T21" fmla="*/ 14 h 48"/>
                    <a:gd name="T22" fmla="*/ 15 w 28"/>
                    <a:gd name="T23" fmla="*/ 12 h 48"/>
                    <a:gd name="T24" fmla="*/ 9 w 28"/>
                    <a:gd name="T25" fmla="*/ 14 h 48"/>
                    <a:gd name="T26" fmla="*/ 5 w 28"/>
                    <a:gd name="T27" fmla="*/ 18 h 48"/>
                    <a:gd name="T28" fmla="*/ 5 w 28"/>
                    <a:gd name="T29" fmla="*/ 0 h 48"/>
                    <a:gd name="T30" fmla="*/ 0 w 28"/>
                    <a:gd name="T31" fmla="*/ 0 h 48"/>
                    <a:gd name="T32" fmla="*/ 0 w 28"/>
                    <a:gd name="T33" fmla="*/ 46 h 48"/>
                    <a:gd name="T34" fmla="*/ 5 w 28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8" h="48">
                      <a:moveTo>
                        <a:pt x="5" y="46"/>
                      </a:moveTo>
                      <a:lnTo>
                        <a:pt x="5" y="41"/>
                      </a:lnTo>
                      <a:lnTo>
                        <a:pt x="9" y="46"/>
                      </a:lnTo>
                      <a:lnTo>
                        <a:pt x="15" y="48"/>
                      </a:lnTo>
                      <a:lnTo>
                        <a:pt x="19" y="46"/>
                      </a:lnTo>
                      <a:lnTo>
                        <a:pt x="24" y="43"/>
                      </a:lnTo>
                      <a:lnTo>
                        <a:pt x="26" y="37"/>
                      </a:lnTo>
                      <a:lnTo>
                        <a:pt x="28" y="29"/>
                      </a:lnTo>
                      <a:lnTo>
                        <a:pt x="26" y="21"/>
                      </a:lnTo>
                      <a:lnTo>
                        <a:pt x="24" y="18"/>
                      </a:lnTo>
                      <a:lnTo>
                        <a:pt x="21" y="14"/>
                      </a:lnTo>
                      <a:lnTo>
                        <a:pt x="15" y="12"/>
                      </a:lnTo>
                      <a:lnTo>
                        <a:pt x="9" y="14"/>
                      </a:lnTo>
                      <a:lnTo>
                        <a:pt x="5" y="18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6"/>
                      </a:lnTo>
                      <a:lnTo>
                        <a:pt x="5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4" name="Freeform 109"/>
                <p:cNvSpPr>
                  <a:spLocks/>
                </p:cNvSpPr>
                <p:nvPr/>
              </p:nvSpPr>
              <p:spPr bwMode="auto">
                <a:xfrm>
                  <a:off x="3563" y="3644"/>
                  <a:ext cx="18" cy="25"/>
                </a:xfrm>
                <a:custGeom>
                  <a:avLst/>
                  <a:gdLst>
                    <a:gd name="T0" fmla="*/ 0 w 18"/>
                    <a:gd name="T1" fmla="*/ 11 h 25"/>
                    <a:gd name="T2" fmla="*/ 0 w 18"/>
                    <a:gd name="T3" fmla="*/ 7 h 25"/>
                    <a:gd name="T4" fmla="*/ 2 w 18"/>
                    <a:gd name="T5" fmla="*/ 3 h 25"/>
                    <a:gd name="T6" fmla="*/ 6 w 18"/>
                    <a:gd name="T7" fmla="*/ 0 h 25"/>
                    <a:gd name="T8" fmla="*/ 8 w 18"/>
                    <a:gd name="T9" fmla="*/ 0 h 25"/>
                    <a:gd name="T10" fmla="*/ 12 w 18"/>
                    <a:gd name="T11" fmla="*/ 0 h 25"/>
                    <a:gd name="T12" fmla="*/ 16 w 18"/>
                    <a:gd name="T13" fmla="*/ 3 h 25"/>
                    <a:gd name="T14" fmla="*/ 18 w 18"/>
                    <a:gd name="T15" fmla="*/ 7 h 25"/>
                    <a:gd name="T16" fmla="*/ 18 w 18"/>
                    <a:gd name="T17" fmla="*/ 11 h 25"/>
                    <a:gd name="T18" fmla="*/ 16 w 18"/>
                    <a:gd name="T19" fmla="*/ 17 h 25"/>
                    <a:gd name="T20" fmla="*/ 14 w 18"/>
                    <a:gd name="T21" fmla="*/ 21 h 25"/>
                    <a:gd name="T22" fmla="*/ 12 w 18"/>
                    <a:gd name="T23" fmla="*/ 23 h 25"/>
                    <a:gd name="T24" fmla="*/ 8 w 18"/>
                    <a:gd name="T25" fmla="*/ 25 h 25"/>
                    <a:gd name="T26" fmla="*/ 4 w 18"/>
                    <a:gd name="T27" fmla="*/ 23 h 25"/>
                    <a:gd name="T28" fmla="*/ 2 w 18"/>
                    <a:gd name="T29" fmla="*/ 19 h 25"/>
                    <a:gd name="T30" fmla="*/ 0 w 18"/>
                    <a:gd name="T31" fmla="*/ 17 h 25"/>
                    <a:gd name="T32" fmla="*/ 0 w 18"/>
                    <a:gd name="T3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" h="25">
                      <a:moveTo>
                        <a:pt x="0" y="11"/>
                      </a:moveTo>
                      <a:lnTo>
                        <a:pt x="0" y="7"/>
                      </a:lnTo>
                      <a:lnTo>
                        <a:pt x="2" y="3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3"/>
                      </a:lnTo>
                      <a:lnTo>
                        <a:pt x="18" y="7"/>
                      </a:lnTo>
                      <a:lnTo>
                        <a:pt x="18" y="11"/>
                      </a:lnTo>
                      <a:lnTo>
                        <a:pt x="16" y="17"/>
                      </a:lnTo>
                      <a:lnTo>
                        <a:pt x="14" y="21"/>
                      </a:lnTo>
                      <a:lnTo>
                        <a:pt x="12" y="23"/>
                      </a:lnTo>
                      <a:lnTo>
                        <a:pt x="8" y="25"/>
                      </a:lnTo>
                      <a:lnTo>
                        <a:pt x="4" y="23"/>
                      </a:lnTo>
                      <a:lnTo>
                        <a:pt x="2" y="19"/>
                      </a:lnTo>
                      <a:lnTo>
                        <a:pt x="0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5" name="Freeform 110"/>
                <p:cNvSpPr>
                  <a:spLocks/>
                </p:cNvSpPr>
                <p:nvPr/>
              </p:nvSpPr>
              <p:spPr bwMode="auto">
                <a:xfrm>
                  <a:off x="3590" y="3638"/>
                  <a:ext cx="31" cy="36"/>
                </a:xfrm>
                <a:custGeom>
                  <a:avLst/>
                  <a:gdLst>
                    <a:gd name="T0" fmla="*/ 25 w 31"/>
                    <a:gd name="T1" fmla="*/ 25 h 36"/>
                    <a:gd name="T2" fmla="*/ 23 w 31"/>
                    <a:gd name="T3" fmla="*/ 27 h 36"/>
                    <a:gd name="T4" fmla="*/ 21 w 31"/>
                    <a:gd name="T5" fmla="*/ 29 h 36"/>
                    <a:gd name="T6" fmla="*/ 16 w 31"/>
                    <a:gd name="T7" fmla="*/ 31 h 36"/>
                    <a:gd name="T8" fmla="*/ 12 w 31"/>
                    <a:gd name="T9" fmla="*/ 29 h 36"/>
                    <a:gd name="T10" fmla="*/ 8 w 31"/>
                    <a:gd name="T11" fmla="*/ 27 h 36"/>
                    <a:gd name="T12" fmla="*/ 6 w 31"/>
                    <a:gd name="T13" fmla="*/ 23 h 36"/>
                    <a:gd name="T14" fmla="*/ 6 w 31"/>
                    <a:gd name="T15" fmla="*/ 19 h 36"/>
                    <a:gd name="T16" fmla="*/ 31 w 31"/>
                    <a:gd name="T17" fmla="*/ 19 h 36"/>
                    <a:gd name="T18" fmla="*/ 31 w 31"/>
                    <a:gd name="T19" fmla="*/ 17 h 36"/>
                    <a:gd name="T20" fmla="*/ 29 w 31"/>
                    <a:gd name="T21" fmla="*/ 9 h 36"/>
                    <a:gd name="T22" fmla="*/ 27 w 31"/>
                    <a:gd name="T23" fmla="*/ 4 h 36"/>
                    <a:gd name="T24" fmla="*/ 21 w 31"/>
                    <a:gd name="T25" fmla="*/ 2 h 36"/>
                    <a:gd name="T26" fmla="*/ 16 w 31"/>
                    <a:gd name="T27" fmla="*/ 0 h 36"/>
                    <a:gd name="T28" fmla="*/ 10 w 31"/>
                    <a:gd name="T29" fmla="*/ 2 h 36"/>
                    <a:gd name="T30" fmla="*/ 4 w 31"/>
                    <a:gd name="T31" fmla="*/ 6 h 36"/>
                    <a:gd name="T32" fmla="*/ 0 w 31"/>
                    <a:gd name="T33" fmla="*/ 9 h 36"/>
                    <a:gd name="T34" fmla="*/ 0 w 31"/>
                    <a:gd name="T35" fmla="*/ 17 h 36"/>
                    <a:gd name="T36" fmla="*/ 0 w 31"/>
                    <a:gd name="T37" fmla="*/ 25 h 36"/>
                    <a:gd name="T38" fmla="*/ 4 w 31"/>
                    <a:gd name="T39" fmla="*/ 31 h 36"/>
                    <a:gd name="T40" fmla="*/ 10 w 31"/>
                    <a:gd name="T41" fmla="*/ 34 h 36"/>
                    <a:gd name="T42" fmla="*/ 16 w 31"/>
                    <a:gd name="T43" fmla="*/ 36 h 36"/>
                    <a:gd name="T44" fmla="*/ 21 w 31"/>
                    <a:gd name="T45" fmla="*/ 34 h 36"/>
                    <a:gd name="T46" fmla="*/ 25 w 31"/>
                    <a:gd name="T47" fmla="*/ 33 h 36"/>
                    <a:gd name="T48" fmla="*/ 29 w 31"/>
                    <a:gd name="T49" fmla="*/ 29 h 36"/>
                    <a:gd name="T50" fmla="*/ 31 w 31"/>
                    <a:gd name="T51" fmla="*/ 25 h 36"/>
                    <a:gd name="T52" fmla="*/ 25 w 31"/>
                    <a:gd name="T53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" h="36">
                      <a:moveTo>
                        <a:pt x="25" y="25"/>
                      </a:moveTo>
                      <a:lnTo>
                        <a:pt x="23" y="27"/>
                      </a:lnTo>
                      <a:lnTo>
                        <a:pt x="21" y="29"/>
                      </a:lnTo>
                      <a:lnTo>
                        <a:pt x="16" y="31"/>
                      </a:lnTo>
                      <a:lnTo>
                        <a:pt x="12" y="29"/>
                      </a:lnTo>
                      <a:lnTo>
                        <a:pt x="8" y="27"/>
                      </a:lnTo>
                      <a:lnTo>
                        <a:pt x="6" y="23"/>
                      </a:lnTo>
                      <a:lnTo>
                        <a:pt x="6" y="19"/>
                      </a:lnTo>
                      <a:lnTo>
                        <a:pt x="31" y="19"/>
                      </a:lnTo>
                      <a:lnTo>
                        <a:pt x="31" y="17"/>
                      </a:lnTo>
                      <a:lnTo>
                        <a:pt x="29" y="9"/>
                      </a:lnTo>
                      <a:lnTo>
                        <a:pt x="27" y="4"/>
                      </a:ln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4" y="6"/>
                      </a:lnTo>
                      <a:lnTo>
                        <a:pt x="0" y="9"/>
                      </a:lnTo>
                      <a:lnTo>
                        <a:pt x="0" y="17"/>
                      </a:lnTo>
                      <a:lnTo>
                        <a:pt x="0" y="25"/>
                      </a:lnTo>
                      <a:lnTo>
                        <a:pt x="4" y="31"/>
                      </a:lnTo>
                      <a:lnTo>
                        <a:pt x="10" y="34"/>
                      </a:lnTo>
                      <a:lnTo>
                        <a:pt x="16" y="36"/>
                      </a:lnTo>
                      <a:lnTo>
                        <a:pt x="21" y="34"/>
                      </a:lnTo>
                      <a:lnTo>
                        <a:pt x="25" y="33"/>
                      </a:lnTo>
                      <a:lnTo>
                        <a:pt x="29" y="29"/>
                      </a:lnTo>
                      <a:lnTo>
                        <a:pt x="31" y="25"/>
                      </a:lnTo>
                      <a:lnTo>
                        <a:pt x="25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6" name="Freeform 111"/>
                <p:cNvSpPr>
                  <a:spLocks/>
                </p:cNvSpPr>
                <p:nvPr/>
              </p:nvSpPr>
              <p:spPr bwMode="auto">
                <a:xfrm>
                  <a:off x="3596" y="3644"/>
                  <a:ext cx="19" cy="7"/>
                </a:xfrm>
                <a:custGeom>
                  <a:avLst/>
                  <a:gdLst>
                    <a:gd name="T0" fmla="*/ 0 w 19"/>
                    <a:gd name="T1" fmla="*/ 7 h 7"/>
                    <a:gd name="T2" fmla="*/ 0 w 19"/>
                    <a:gd name="T3" fmla="*/ 3 h 7"/>
                    <a:gd name="T4" fmla="*/ 2 w 19"/>
                    <a:gd name="T5" fmla="*/ 2 h 7"/>
                    <a:gd name="T6" fmla="*/ 6 w 19"/>
                    <a:gd name="T7" fmla="*/ 0 h 7"/>
                    <a:gd name="T8" fmla="*/ 10 w 19"/>
                    <a:gd name="T9" fmla="*/ 0 h 7"/>
                    <a:gd name="T10" fmla="*/ 13 w 19"/>
                    <a:gd name="T11" fmla="*/ 0 h 7"/>
                    <a:gd name="T12" fmla="*/ 17 w 19"/>
                    <a:gd name="T13" fmla="*/ 2 h 7"/>
                    <a:gd name="T14" fmla="*/ 19 w 19"/>
                    <a:gd name="T15" fmla="*/ 7 h 7"/>
                    <a:gd name="T16" fmla="*/ 0 w 19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7">
                      <a:moveTo>
                        <a:pt x="0" y="7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3" y="0"/>
                      </a:lnTo>
                      <a:lnTo>
                        <a:pt x="17" y="2"/>
                      </a:lnTo>
                      <a:lnTo>
                        <a:pt x="19" y="7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7" name="Freeform 112"/>
                <p:cNvSpPr>
                  <a:spLocks/>
                </p:cNvSpPr>
                <p:nvPr/>
              </p:nvSpPr>
              <p:spPr bwMode="auto">
                <a:xfrm>
                  <a:off x="3630" y="3667"/>
                  <a:ext cx="6" cy="15"/>
                </a:xfrm>
                <a:custGeom>
                  <a:avLst/>
                  <a:gdLst>
                    <a:gd name="T0" fmla="*/ 0 w 6"/>
                    <a:gd name="T1" fmla="*/ 5 h 15"/>
                    <a:gd name="T2" fmla="*/ 2 w 6"/>
                    <a:gd name="T3" fmla="*/ 5 h 15"/>
                    <a:gd name="T4" fmla="*/ 2 w 6"/>
                    <a:gd name="T5" fmla="*/ 11 h 15"/>
                    <a:gd name="T6" fmla="*/ 0 w 6"/>
                    <a:gd name="T7" fmla="*/ 13 h 15"/>
                    <a:gd name="T8" fmla="*/ 2 w 6"/>
                    <a:gd name="T9" fmla="*/ 15 h 15"/>
                    <a:gd name="T10" fmla="*/ 4 w 6"/>
                    <a:gd name="T11" fmla="*/ 11 h 15"/>
                    <a:gd name="T12" fmla="*/ 6 w 6"/>
                    <a:gd name="T13" fmla="*/ 5 h 15"/>
                    <a:gd name="T14" fmla="*/ 6 w 6"/>
                    <a:gd name="T15" fmla="*/ 0 h 15"/>
                    <a:gd name="T16" fmla="*/ 0 w 6"/>
                    <a:gd name="T17" fmla="*/ 0 h 15"/>
                    <a:gd name="T18" fmla="*/ 0 w 6"/>
                    <a:gd name="T1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15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5"/>
                      </a:lnTo>
                      <a:lnTo>
                        <a:pt x="4" y="11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8" name="Freeform 113"/>
                <p:cNvSpPr>
                  <a:spLocks/>
                </p:cNvSpPr>
                <p:nvPr/>
              </p:nvSpPr>
              <p:spPr bwMode="auto">
                <a:xfrm>
                  <a:off x="3663" y="3626"/>
                  <a:ext cx="42" cy="48"/>
                </a:xfrm>
                <a:custGeom>
                  <a:avLst/>
                  <a:gdLst>
                    <a:gd name="T0" fmla="*/ 23 w 42"/>
                    <a:gd name="T1" fmla="*/ 29 h 48"/>
                    <a:gd name="T2" fmla="*/ 37 w 42"/>
                    <a:gd name="T3" fmla="*/ 29 h 48"/>
                    <a:gd name="T4" fmla="*/ 37 w 42"/>
                    <a:gd name="T5" fmla="*/ 37 h 48"/>
                    <a:gd name="T6" fmla="*/ 31 w 42"/>
                    <a:gd name="T7" fmla="*/ 41 h 48"/>
                    <a:gd name="T8" fmla="*/ 23 w 42"/>
                    <a:gd name="T9" fmla="*/ 43 h 48"/>
                    <a:gd name="T10" fmla="*/ 17 w 42"/>
                    <a:gd name="T11" fmla="*/ 41 h 48"/>
                    <a:gd name="T12" fmla="*/ 14 w 42"/>
                    <a:gd name="T13" fmla="*/ 41 h 48"/>
                    <a:gd name="T14" fmla="*/ 10 w 42"/>
                    <a:gd name="T15" fmla="*/ 37 h 48"/>
                    <a:gd name="T16" fmla="*/ 8 w 42"/>
                    <a:gd name="T17" fmla="*/ 33 h 48"/>
                    <a:gd name="T18" fmla="*/ 6 w 42"/>
                    <a:gd name="T19" fmla="*/ 29 h 48"/>
                    <a:gd name="T20" fmla="*/ 6 w 42"/>
                    <a:gd name="T21" fmla="*/ 23 h 48"/>
                    <a:gd name="T22" fmla="*/ 8 w 42"/>
                    <a:gd name="T23" fmla="*/ 14 h 48"/>
                    <a:gd name="T24" fmla="*/ 10 w 42"/>
                    <a:gd name="T25" fmla="*/ 10 h 48"/>
                    <a:gd name="T26" fmla="*/ 15 w 42"/>
                    <a:gd name="T27" fmla="*/ 6 h 48"/>
                    <a:gd name="T28" fmla="*/ 23 w 42"/>
                    <a:gd name="T29" fmla="*/ 6 h 48"/>
                    <a:gd name="T30" fmla="*/ 29 w 42"/>
                    <a:gd name="T31" fmla="*/ 6 h 48"/>
                    <a:gd name="T32" fmla="*/ 33 w 42"/>
                    <a:gd name="T33" fmla="*/ 10 h 48"/>
                    <a:gd name="T34" fmla="*/ 37 w 42"/>
                    <a:gd name="T35" fmla="*/ 16 h 48"/>
                    <a:gd name="T36" fmla="*/ 40 w 42"/>
                    <a:gd name="T37" fmla="*/ 14 h 48"/>
                    <a:gd name="T38" fmla="*/ 39 w 42"/>
                    <a:gd name="T39" fmla="*/ 6 h 48"/>
                    <a:gd name="T40" fmla="*/ 31 w 42"/>
                    <a:gd name="T41" fmla="*/ 0 h 48"/>
                    <a:gd name="T42" fmla="*/ 23 w 42"/>
                    <a:gd name="T43" fmla="*/ 0 h 48"/>
                    <a:gd name="T44" fmla="*/ 15 w 42"/>
                    <a:gd name="T45" fmla="*/ 0 h 48"/>
                    <a:gd name="T46" fmla="*/ 10 w 42"/>
                    <a:gd name="T47" fmla="*/ 2 h 48"/>
                    <a:gd name="T48" fmla="*/ 6 w 42"/>
                    <a:gd name="T49" fmla="*/ 6 h 48"/>
                    <a:gd name="T50" fmla="*/ 2 w 42"/>
                    <a:gd name="T51" fmla="*/ 12 h 48"/>
                    <a:gd name="T52" fmla="*/ 0 w 42"/>
                    <a:gd name="T53" fmla="*/ 18 h 48"/>
                    <a:gd name="T54" fmla="*/ 0 w 42"/>
                    <a:gd name="T55" fmla="*/ 23 h 48"/>
                    <a:gd name="T56" fmla="*/ 0 w 42"/>
                    <a:gd name="T57" fmla="*/ 31 h 48"/>
                    <a:gd name="T58" fmla="*/ 2 w 42"/>
                    <a:gd name="T59" fmla="*/ 37 h 48"/>
                    <a:gd name="T60" fmla="*/ 6 w 42"/>
                    <a:gd name="T61" fmla="*/ 41 h 48"/>
                    <a:gd name="T62" fmla="*/ 12 w 42"/>
                    <a:gd name="T63" fmla="*/ 45 h 48"/>
                    <a:gd name="T64" fmla="*/ 17 w 42"/>
                    <a:gd name="T65" fmla="*/ 46 h 48"/>
                    <a:gd name="T66" fmla="*/ 23 w 42"/>
                    <a:gd name="T67" fmla="*/ 48 h 48"/>
                    <a:gd name="T68" fmla="*/ 27 w 42"/>
                    <a:gd name="T69" fmla="*/ 46 h 48"/>
                    <a:gd name="T70" fmla="*/ 33 w 42"/>
                    <a:gd name="T71" fmla="*/ 46 h 48"/>
                    <a:gd name="T72" fmla="*/ 37 w 42"/>
                    <a:gd name="T73" fmla="*/ 43 h 48"/>
                    <a:gd name="T74" fmla="*/ 42 w 42"/>
                    <a:gd name="T75" fmla="*/ 41 h 48"/>
                    <a:gd name="T76" fmla="*/ 42 w 42"/>
                    <a:gd name="T77" fmla="*/ 23 h 48"/>
                    <a:gd name="T78" fmla="*/ 23 w 42"/>
                    <a:gd name="T79" fmla="*/ 23 h 48"/>
                    <a:gd name="T80" fmla="*/ 23 w 42"/>
                    <a:gd name="T81" fmla="*/ 2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2" h="48">
                      <a:moveTo>
                        <a:pt x="23" y="29"/>
                      </a:moveTo>
                      <a:lnTo>
                        <a:pt x="37" y="29"/>
                      </a:lnTo>
                      <a:lnTo>
                        <a:pt x="37" y="37"/>
                      </a:lnTo>
                      <a:lnTo>
                        <a:pt x="31" y="41"/>
                      </a:lnTo>
                      <a:lnTo>
                        <a:pt x="23" y="43"/>
                      </a:lnTo>
                      <a:lnTo>
                        <a:pt x="17" y="41"/>
                      </a:lnTo>
                      <a:lnTo>
                        <a:pt x="14" y="41"/>
                      </a:lnTo>
                      <a:lnTo>
                        <a:pt x="10" y="37"/>
                      </a:lnTo>
                      <a:lnTo>
                        <a:pt x="8" y="33"/>
                      </a:lnTo>
                      <a:lnTo>
                        <a:pt x="6" y="29"/>
                      </a:lnTo>
                      <a:lnTo>
                        <a:pt x="6" y="23"/>
                      </a:lnTo>
                      <a:lnTo>
                        <a:pt x="8" y="14"/>
                      </a:lnTo>
                      <a:lnTo>
                        <a:pt x="10" y="10"/>
                      </a:lnTo>
                      <a:lnTo>
                        <a:pt x="15" y="6"/>
                      </a:lnTo>
                      <a:lnTo>
                        <a:pt x="23" y="6"/>
                      </a:lnTo>
                      <a:lnTo>
                        <a:pt x="29" y="6"/>
                      </a:lnTo>
                      <a:lnTo>
                        <a:pt x="33" y="10"/>
                      </a:lnTo>
                      <a:lnTo>
                        <a:pt x="37" y="16"/>
                      </a:lnTo>
                      <a:lnTo>
                        <a:pt x="40" y="14"/>
                      </a:lnTo>
                      <a:lnTo>
                        <a:pt x="39" y="6"/>
                      </a:lnTo>
                      <a:lnTo>
                        <a:pt x="31" y="0"/>
                      </a:lnTo>
                      <a:lnTo>
                        <a:pt x="23" y="0"/>
                      </a:lnTo>
                      <a:lnTo>
                        <a:pt x="15" y="0"/>
                      </a:ln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2" y="12"/>
                      </a:lnTo>
                      <a:lnTo>
                        <a:pt x="0" y="18"/>
                      </a:lnTo>
                      <a:lnTo>
                        <a:pt x="0" y="23"/>
                      </a:lnTo>
                      <a:lnTo>
                        <a:pt x="0" y="31"/>
                      </a:lnTo>
                      <a:lnTo>
                        <a:pt x="2" y="37"/>
                      </a:lnTo>
                      <a:lnTo>
                        <a:pt x="6" y="41"/>
                      </a:lnTo>
                      <a:lnTo>
                        <a:pt x="12" y="45"/>
                      </a:lnTo>
                      <a:lnTo>
                        <a:pt x="17" y="46"/>
                      </a:lnTo>
                      <a:lnTo>
                        <a:pt x="23" y="48"/>
                      </a:lnTo>
                      <a:lnTo>
                        <a:pt x="27" y="46"/>
                      </a:lnTo>
                      <a:lnTo>
                        <a:pt x="33" y="46"/>
                      </a:lnTo>
                      <a:lnTo>
                        <a:pt x="37" y="43"/>
                      </a:lnTo>
                      <a:lnTo>
                        <a:pt x="42" y="41"/>
                      </a:lnTo>
                      <a:lnTo>
                        <a:pt x="42" y="23"/>
                      </a:lnTo>
                      <a:lnTo>
                        <a:pt x="23" y="23"/>
                      </a:lnTo>
                      <a:lnTo>
                        <a:pt x="23" y="2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29" name="Freeform 114"/>
                <p:cNvSpPr>
                  <a:spLocks/>
                </p:cNvSpPr>
                <p:nvPr/>
              </p:nvSpPr>
              <p:spPr bwMode="auto">
                <a:xfrm>
                  <a:off x="3711" y="3638"/>
                  <a:ext cx="31" cy="36"/>
                </a:xfrm>
                <a:custGeom>
                  <a:avLst/>
                  <a:gdLst>
                    <a:gd name="T0" fmla="*/ 25 w 31"/>
                    <a:gd name="T1" fmla="*/ 25 h 36"/>
                    <a:gd name="T2" fmla="*/ 23 w 31"/>
                    <a:gd name="T3" fmla="*/ 27 h 36"/>
                    <a:gd name="T4" fmla="*/ 21 w 31"/>
                    <a:gd name="T5" fmla="*/ 29 h 36"/>
                    <a:gd name="T6" fmla="*/ 15 w 31"/>
                    <a:gd name="T7" fmla="*/ 31 h 36"/>
                    <a:gd name="T8" fmla="*/ 12 w 31"/>
                    <a:gd name="T9" fmla="*/ 29 h 36"/>
                    <a:gd name="T10" fmla="*/ 10 w 31"/>
                    <a:gd name="T11" fmla="*/ 27 h 36"/>
                    <a:gd name="T12" fmla="*/ 8 w 31"/>
                    <a:gd name="T13" fmla="*/ 23 h 36"/>
                    <a:gd name="T14" fmla="*/ 6 w 31"/>
                    <a:gd name="T15" fmla="*/ 19 h 36"/>
                    <a:gd name="T16" fmla="*/ 31 w 31"/>
                    <a:gd name="T17" fmla="*/ 19 h 36"/>
                    <a:gd name="T18" fmla="*/ 31 w 31"/>
                    <a:gd name="T19" fmla="*/ 17 h 36"/>
                    <a:gd name="T20" fmla="*/ 31 w 31"/>
                    <a:gd name="T21" fmla="*/ 9 h 36"/>
                    <a:gd name="T22" fmla="*/ 27 w 31"/>
                    <a:gd name="T23" fmla="*/ 4 h 36"/>
                    <a:gd name="T24" fmla="*/ 21 w 31"/>
                    <a:gd name="T25" fmla="*/ 2 h 36"/>
                    <a:gd name="T26" fmla="*/ 15 w 31"/>
                    <a:gd name="T27" fmla="*/ 0 h 36"/>
                    <a:gd name="T28" fmla="*/ 10 w 31"/>
                    <a:gd name="T29" fmla="*/ 2 h 36"/>
                    <a:gd name="T30" fmla="*/ 4 w 31"/>
                    <a:gd name="T31" fmla="*/ 6 h 36"/>
                    <a:gd name="T32" fmla="*/ 2 w 31"/>
                    <a:gd name="T33" fmla="*/ 9 h 36"/>
                    <a:gd name="T34" fmla="*/ 0 w 31"/>
                    <a:gd name="T35" fmla="*/ 17 h 36"/>
                    <a:gd name="T36" fmla="*/ 2 w 31"/>
                    <a:gd name="T37" fmla="*/ 25 h 36"/>
                    <a:gd name="T38" fmla="*/ 4 w 31"/>
                    <a:gd name="T39" fmla="*/ 31 h 36"/>
                    <a:gd name="T40" fmla="*/ 10 w 31"/>
                    <a:gd name="T41" fmla="*/ 34 h 36"/>
                    <a:gd name="T42" fmla="*/ 15 w 31"/>
                    <a:gd name="T43" fmla="*/ 36 h 36"/>
                    <a:gd name="T44" fmla="*/ 21 w 31"/>
                    <a:gd name="T45" fmla="*/ 34 h 36"/>
                    <a:gd name="T46" fmla="*/ 25 w 31"/>
                    <a:gd name="T47" fmla="*/ 33 h 36"/>
                    <a:gd name="T48" fmla="*/ 29 w 31"/>
                    <a:gd name="T49" fmla="*/ 29 h 36"/>
                    <a:gd name="T50" fmla="*/ 31 w 31"/>
                    <a:gd name="T51" fmla="*/ 25 h 36"/>
                    <a:gd name="T52" fmla="*/ 25 w 31"/>
                    <a:gd name="T53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" h="36">
                      <a:moveTo>
                        <a:pt x="25" y="25"/>
                      </a:moveTo>
                      <a:lnTo>
                        <a:pt x="23" y="27"/>
                      </a:lnTo>
                      <a:lnTo>
                        <a:pt x="21" y="29"/>
                      </a:lnTo>
                      <a:lnTo>
                        <a:pt x="15" y="31"/>
                      </a:lnTo>
                      <a:lnTo>
                        <a:pt x="12" y="29"/>
                      </a:lnTo>
                      <a:lnTo>
                        <a:pt x="10" y="27"/>
                      </a:lnTo>
                      <a:lnTo>
                        <a:pt x="8" y="23"/>
                      </a:lnTo>
                      <a:lnTo>
                        <a:pt x="6" y="19"/>
                      </a:lnTo>
                      <a:lnTo>
                        <a:pt x="31" y="19"/>
                      </a:lnTo>
                      <a:lnTo>
                        <a:pt x="31" y="17"/>
                      </a:lnTo>
                      <a:lnTo>
                        <a:pt x="31" y="9"/>
                      </a:lnTo>
                      <a:lnTo>
                        <a:pt x="27" y="4"/>
                      </a:ln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10" y="2"/>
                      </a:lnTo>
                      <a:lnTo>
                        <a:pt x="4" y="6"/>
                      </a:lnTo>
                      <a:lnTo>
                        <a:pt x="2" y="9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4" y="31"/>
                      </a:lnTo>
                      <a:lnTo>
                        <a:pt x="10" y="34"/>
                      </a:lnTo>
                      <a:lnTo>
                        <a:pt x="15" y="36"/>
                      </a:lnTo>
                      <a:lnTo>
                        <a:pt x="21" y="34"/>
                      </a:lnTo>
                      <a:lnTo>
                        <a:pt x="25" y="33"/>
                      </a:lnTo>
                      <a:lnTo>
                        <a:pt x="29" y="29"/>
                      </a:lnTo>
                      <a:lnTo>
                        <a:pt x="31" y="25"/>
                      </a:lnTo>
                      <a:lnTo>
                        <a:pt x="25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0" name="Freeform 115"/>
                <p:cNvSpPr>
                  <a:spLocks/>
                </p:cNvSpPr>
                <p:nvPr/>
              </p:nvSpPr>
              <p:spPr bwMode="auto">
                <a:xfrm>
                  <a:off x="3717" y="3644"/>
                  <a:ext cx="19" cy="7"/>
                </a:xfrm>
                <a:custGeom>
                  <a:avLst/>
                  <a:gdLst>
                    <a:gd name="T0" fmla="*/ 0 w 19"/>
                    <a:gd name="T1" fmla="*/ 7 h 7"/>
                    <a:gd name="T2" fmla="*/ 2 w 19"/>
                    <a:gd name="T3" fmla="*/ 3 h 7"/>
                    <a:gd name="T4" fmla="*/ 4 w 19"/>
                    <a:gd name="T5" fmla="*/ 2 h 7"/>
                    <a:gd name="T6" fmla="*/ 6 w 19"/>
                    <a:gd name="T7" fmla="*/ 0 h 7"/>
                    <a:gd name="T8" fmla="*/ 9 w 19"/>
                    <a:gd name="T9" fmla="*/ 0 h 7"/>
                    <a:gd name="T10" fmla="*/ 13 w 19"/>
                    <a:gd name="T11" fmla="*/ 0 h 7"/>
                    <a:gd name="T12" fmla="*/ 17 w 19"/>
                    <a:gd name="T13" fmla="*/ 2 h 7"/>
                    <a:gd name="T14" fmla="*/ 19 w 19"/>
                    <a:gd name="T15" fmla="*/ 7 h 7"/>
                    <a:gd name="T16" fmla="*/ 0 w 19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7">
                      <a:moveTo>
                        <a:pt x="0" y="7"/>
                      </a:moveTo>
                      <a:lnTo>
                        <a:pt x="2" y="3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7" y="2"/>
                      </a:lnTo>
                      <a:lnTo>
                        <a:pt x="19" y="7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1" name="Freeform 116"/>
                <p:cNvSpPr>
                  <a:spLocks/>
                </p:cNvSpPr>
                <p:nvPr/>
              </p:nvSpPr>
              <p:spPr bwMode="auto">
                <a:xfrm>
                  <a:off x="3749" y="3638"/>
                  <a:ext cx="29" cy="36"/>
                </a:xfrm>
                <a:custGeom>
                  <a:avLst/>
                  <a:gdLst>
                    <a:gd name="T0" fmla="*/ 0 w 29"/>
                    <a:gd name="T1" fmla="*/ 17 h 36"/>
                    <a:gd name="T2" fmla="*/ 0 w 29"/>
                    <a:gd name="T3" fmla="*/ 25 h 36"/>
                    <a:gd name="T4" fmla="*/ 4 w 29"/>
                    <a:gd name="T5" fmla="*/ 31 h 36"/>
                    <a:gd name="T6" fmla="*/ 8 w 29"/>
                    <a:gd name="T7" fmla="*/ 34 h 36"/>
                    <a:gd name="T8" fmla="*/ 14 w 29"/>
                    <a:gd name="T9" fmla="*/ 36 h 36"/>
                    <a:gd name="T10" fmla="*/ 18 w 29"/>
                    <a:gd name="T11" fmla="*/ 34 h 36"/>
                    <a:gd name="T12" fmla="*/ 22 w 29"/>
                    <a:gd name="T13" fmla="*/ 33 h 36"/>
                    <a:gd name="T14" fmla="*/ 25 w 29"/>
                    <a:gd name="T15" fmla="*/ 31 h 36"/>
                    <a:gd name="T16" fmla="*/ 27 w 29"/>
                    <a:gd name="T17" fmla="*/ 27 h 36"/>
                    <a:gd name="T18" fmla="*/ 29 w 29"/>
                    <a:gd name="T19" fmla="*/ 23 h 36"/>
                    <a:gd name="T20" fmla="*/ 29 w 29"/>
                    <a:gd name="T21" fmla="*/ 17 h 36"/>
                    <a:gd name="T22" fmla="*/ 29 w 29"/>
                    <a:gd name="T23" fmla="*/ 9 h 36"/>
                    <a:gd name="T24" fmla="*/ 25 w 29"/>
                    <a:gd name="T25" fmla="*/ 4 h 36"/>
                    <a:gd name="T26" fmla="*/ 22 w 29"/>
                    <a:gd name="T27" fmla="*/ 2 h 36"/>
                    <a:gd name="T28" fmla="*/ 14 w 29"/>
                    <a:gd name="T29" fmla="*/ 0 h 36"/>
                    <a:gd name="T30" fmla="*/ 10 w 29"/>
                    <a:gd name="T31" fmla="*/ 2 h 36"/>
                    <a:gd name="T32" fmla="*/ 4 w 29"/>
                    <a:gd name="T33" fmla="*/ 4 h 36"/>
                    <a:gd name="T34" fmla="*/ 0 w 29"/>
                    <a:gd name="T35" fmla="*/ 9 h 36"/>
                    <a:gd name="T36" fmla="*/ 0 w 29"/>
                    <a:gd name="T37" fmla="*/ 17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9" h="36">
                      <a:moveTo>
                        <a:pt x="0" y="17"/>
                      </a:moveTo>
                      <a:lnTo>
                        <a:pt x="0" y="25"/>
                      </a:lnTo>
                      <a:lnTo>
                        <a:pt x="4" y="31"/>
                      </a:lnTo>
                      <a:lnTo>
                        <a:pt x="8" y="34"/>
                      </a:lnTo>
                      <a:lnTo>
                        <a:pt x="14" y="36"/>
                      </a:lnTo>
                      <a:lnTo>
                        <a:pt x="18" y="34"/>
                      </a:lnTo>
                      <a:lnTo>
                        <a:pt x="22" y="33"/>
                      </a:lnTo>
                      <a:lnTo>
                        <a:pt x="25" y="31"/>
                      </a:lnTo>
                      <a:lnTo>
                        <a:pt x="27" y="27"/>
                      </a:lnTo>
                      <a:lnTo>
                        <a:pt x="29" y="23"/>
                      </a:lnTo>
                      <a:lnTo>
                        <a:pt x="29" y="17"/>
                      </a:lnTo>
                      <a:lnTo>
                        <a:pt x="29" y="9"/>
                      </a:lnTo>
                      <a:lnTo>
                        <a:pt x="25" y="4"/>
                      </a:lnTo>
                      <a:lnTo>
                        <a:pt x="22" y="2"/>
                      </a:lnTo>
                      <a:lnTo>
                        <a:pt x="14" y="0"/>
                      </a:lnTo>
                      <a:lnTo>
                        <a:pt x="10" y="2"/>
                      </a:lnTo>
                      <a:lnTo>
                        <a:pt x="4" y="4"/>
                      </a:lnTo>
                      <a:lnTo>
                        <a:pt x="0" y="9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2" name="Freeform 117"/>
                <p:cNvSpPr>
                  <a:spLocks/>
                </p:cNvSpPr>
                <p:nvPr/>
              </p:nvSpPr>
              <p:spPr bwMode="auto">
                <a:xfrm>
                  <a:off x="3755" y="3644"/>
                  <a:ext cx="18" cy="25"/>
                </a:xfrm>
                <a:custGeom>
                  <a:avLst/>
                  <a:gdLst>
                    <a:gd name="T0" fmla="*/ 0 w 18"/>
                    <a:gd name="T1" fmla="*/ 11 h 25"/>
                    <a:gd name="T2" fmla="*/ 0 w 18"/>
                    <a:gd name="T3" fmla="*/ 7 h 25"/>
                    <a:gd name="T4" fmla="*/ 2 w 18"/>
                    <a:gd name="T5" fmla="*/ 3 h 25"/>
                    <a:gd name="T6" fmla="*/ 6 w 18"/>
                    <a:gd name="T7" fmla="*/ 0 h 25"/>
                    <a:gd name="T8" fmla="*/ 8 w 18"/>
                    <a:gd name="T9" fmla="*/ 0 h 25"/>
                    <a:gd name="T10" fmla="*/ 12 w 18"/>
                    <a:gd name="T11" fmla="*/ 0 h 25"/>
                    <a:gd name="T12" fmla="*/ 16 w 18"/>
                    <a:gd name="T13" fmla="*/ 3 h 25"/>
                    <a:gd name="T14" fmla="*/ 18 w 18"/>
                    <a:gd name="T15" fmla="*/ 7 h 25"/>
                    <a:gd name="T16" fmla="*/ 18 w 18"/>
                    <a:gd name="T17" fmla="*/ 11 h 25"/>
                    <a:gd name="T18" fmla="*/ 18 w 18"/>
                    <a:gd name="T19" fmla="*/ 17 h 25"/>
                    <a:gd name="T20" fmla="*/ 16 w 18"/>
                    <a:gd name="T21" fmla="*/ 21 h 25"/>
                    <a:gd name="T22" fmla="*/ 12 w 18"/>
                    <a:gd name="T23" fmla="*/ 23 h 25"/>
                    <a:gd name="T24" fmla="*/ 8 w 18"/>
                    <a:gd name="T25" fmla="*/ 25 h 25"/>
                    <a:gd name="T26" fmla="*/ 6 w 18"/>
                    <a:gd name="T27" fmla="*/ 23 h 25"/>
                    <a:gd name="T28" fmla="*/ 2 w 18"/>
                    <a:gd name="T29" fmla="*/ 21 h 25"/>
                    <a:gd name="T30" fmla="*/ 0 w 18"/>
                    <a:gd name="T31" fmla="*/ 17 h 25"/>
                    <a:gd name="T32" fmla="*/ 0 w 18"/>
                    <a:gd name="T3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8" h="25">
                      <a:moveTo>
                        <a:pt x="0" y="11"/>
                      </a:moveTo>
                      <a:lnTo>
                        <a:pt x="0" y="7"/>
                      </a:lnTo>
                      <a:lnTo>
                        <a:pt x="2" y="3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6" y="3"/>
                      </a:lnTo>
                      <a:lnTo>
                        <a:pt x="18" y="7"/>
                      </a:lnTo>
                      <a:lnTo>
                        <a:pt x="18" y="11"/>
                      </a:lnTo>
                      <a:lnTo>
                        <a:pt x="18" y="17"/>
                      </a:lnTo>
                      <a:lnTo>
                        <a:pt x="16" y="21"/>
                      </a:lnTo>
                      <a:lnTo>
                        <a:pt x="12" y="23"/>
                      </a:lnTo>
                      <a:lnTo>
                        <a:pt x="8" y="25"/>
                      </a:lnTo>
                      <a:lnTo>
                        <a:pt x="6" y="23"/>
                      </a:lnTo>
                      <a:lnTo>
                        <a:pt x="2" y="21"/>
                      </a:lnTo>
                      <a:lnTo>
                        <a:pt x="0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3" name="Freeform 118"/>
                <p:cNvSpPr>
                  <a:spLocks/>
                </p:cNvSpPr>
                <p:nvPr/>
              </p:nvSpPr>
              <p:spPr bwMode="auto">
                <a:xfrm>
                  <a:off x="3786" y="3626"/>
                  <a:ext cx="33" cy="46"/>
                </a:xfrm>
                <a:custGeom>
                  <a:avLst/>
                  <a:gdLst>
                    <a:gd name="T0" fmla="*/ 0 w 33"/>
                    <a:gd name="T1" fmla="*/ 46 h 46"/>
                    <a:gd name="T2" fmla="*/ 33 w 33"/>
                    <a:gd name="T3" fmla="*/ 46 h 46"/>
                    <a:gd name="T4" fmla="*/ 33 w 33"/>
                    <a:gd name="T5" fmla="*/ 41 h 46"/>
                    <a:gd name="T6" fmla="*/ 6 w 33"/>
                    <a:gd name="T7" fmla="*/ 41 h 46"/>
                    <a:gd name="T8" fmla="*/ 6 w 33"/>
                    <a:gd name="T9" fmla="*/ 25 h 46"/>
                    <a:gd name="T10" fmla="*/ 31 w 33"/>
                    <a:gd name="T11" fmla="*/ 25 h 46"/>
                    <a:gd name="T12" fmla="*/ 31 w 33"/>
                    <a:gd name="T13" fmla="*/ 20 h 46"/>
                    <a:gd name="T14" fmla="*/ 6 w 33"/>
                    <a:gd name="T15" fmla="*/ 20 h 46"/>
                    <a:gd name="T16" fmla="*/ 6 w 33"/>
                    <a:gd name="T17" fmla="*/ 6 h 46"/>
                    <a:gd name="T18" fmla="*/ 33 w 33"/>
                    <a:gd name="T19" fmla="*/ 6 h 46"/>
                    <a:gd name="T20" fmla="*/ 33 w 33"/>
                    <a:gd name="T21" fmla="*/ 0 h 46"/>
                    <a:gd name="T22" fmla="*/ 0 w 33"/>
                    <a:gd name="T23" fmla="*/ 0 h 46"/>
                    <a:gd name="T24" fmla="*/ 0 w 33"/>
                    <a:gd name="T25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3" h="46">
                      <a:moveTo>
                        <a:pt x="0" y="46"/>
                      </a:moveTo>
                      <a:lnTo>
                        <a:pt x="33" y="46"/>
                      </a:lnTo>
                      <a:lnTo>
                        <a:pt x="33" y="41"/>
                      </a:lnTo>
                      <a:lnTo>
                        <a:pt x="6" y="41"/>
                      </a:lnTo>
                      <a:lnTo>
                        <a:pt x="6" y="25"/>
                      </a:lnTo>
                      <a:lnTo>
                        <a:pt x="31" y="25"/>
                      </a:lnTo>
                      <a:lnTo>
                        <a:pt x="31" y="20"/>
                      </a:lnTo>
                      <a:lnTo>
                        <a:pt x="6" y="20"/>
                      </a:lnTo>
                      <a:lnTo>
                        <a:pt x="6" y="6"/>
                      </a:lnTo>
                      <a:lnTo>
                        <a:pt x="33" y="6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4" name="Freeform 119"/>
                <p:cNvSpPr>
                  <a:spLocks/>
                </p:cNvSpPr>
                <p:nvPr/>
              </p:nvSpPr>
              <p:spPr bwMode="auto">
                <a:xfrm>
                  <a:off x="3822" y="3640"/>
                  <a:ext cx="31" cy="46"/>
                </a:xfrm>
                <a:custGeom>
                  <a:avLst/>
                  <a:gdLst>
                    <a:gd name="T0" fmla="*/ 4 w 31"/>
                    <a:gd name="T1" fmla="*/ 46 h 46"/>
                    <a:gd name="T2" fmla="*/ 8 w 31"/>
                    <a:gd name="T3" fmla="*/ 46 h 46"/>
                    <a:gd name="T4" fmla="*/ 12 w 31"/>
                    <a:gd name="T5" fmla="*/ 44 h 46"/>
                    <a:gd name="T6" fmla="*/ 16 w 31"/>
                    <a:gd name="T7" fmla="*/ 40 h 46"/>
                    <a:gd name="T8" fmla="*/ 18 w 31"/>
                    <a:gd name="T9" fmla="*/ 38 h 46"/>
                    <a:gd name="T10" fmla="*/ 20 w 31"/>
                    <a:gd name="T11" fmla="*/ 32 h 46"/>
                    <a:gd name="T12" fmla="*/ 31 w 31"/>
                    <a:gd name="T13" fmla="*/ 0 h 46"/>
                    <a:gd name="T14" fmla="*/ 25 w 31"/>
                    <a:gd name="T15" fmla="*/ 0 h 46"/>
                    <a:gd name="T16" fmla="*/ 18 w 31"/>
                    <a:gd name="T17" fmla="*/ 19 h 46"/>
                    <a:gd name="T18" fmla="*/ 18 w 31"/>
                    <a:gd name="T19" fmla="*/ 21 h 46"/>
                    <a:gd name="T20" fmla="*/ 16 w 31"/>
                    <a:gd name="T21" fmla="*/ 25 h 46"/>
                    <a:gd name="T22" fmla="*/ 14 w 31"/>
                    <a:gd name="T23" fmla="*/ 17 h 46"/>
                    <a:gd name="T24" fmla="*/ 6 w 31"/>
                    <a:gd name="T25" fmla="*/ 0 h 46"/>
                    <a:gd name="T26" fmla="*/ 0 w 31"/>
                    <a:gd name="T27" fmla="*/ 0 h 46"/>
                    <a:gd name="T28" fmla="*/ 14 w 31"/>
                    <a:gd name="T29" fmla="*/ 32 h 46"/>
                    <a:gd name="T30" fmla="*/ 12 w 31"/>
                    <a:gd name="T31" fmla="*/ 34 h 46"/>
                    <a:gd name="T32" fmla="*/ 12 w 31"/>
                    <a:gd name="T33" fmla="*/ 36 h 46"/>
                    <a:gd name="T34" fmla="*/ 10 w 31"/>
                    <a:gd name="T35" fmla="*/ 38 h 46"/>
                    <a:gd name="T36" fmla="*/ 10 w 31"/>
                    <a:gd name="T37" fmla="*/ 40 h 46"/>
                    <a:gd name="T38" fmla="*/ 6 w 31"/>
                    <a:gd name="T39" fmla="*/ 40 h 46"/>
                    <a:gd name="T40" fmla="*/ 4 w 31"/>
                    <a:gd name="T41" fmla="*/ 40 h 46"/>
                    <a:gd name="T42" fmla="*/ 4 w 31"/>
                    <a:gd name="T4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1" h="46">
                      <a:moveTo>
                        <a:pt x="4" y="46"/>
                      </a:moveTo>
                      <a:lnTo>
                        <a:pt x="8" y="46"/>
                      </a:lnTo>
                      <a:lnTo>
                        <a:pt x="12" y="44"/>
                      </a:lnTo>
                      <a:lnTo>
                        <a:pt x="16" y="40"/>
                      </a:lnTo>
                      <a:lnTo>
                        <a:pt x="18" y="38"/>
                      </a:lnTo>
                      <a:lnTo>
                        <a:pt x="20" y="32"/>
                      </a:lnTo>
                      <a:lnTo>
                        <a:pt x="31" y="0"/>
                      </a:lnTo>
                      <a:lnTo>
                        <a:pt x="25" y="0"/>
                      </a:lnTo>
                      <a:lnTo>
                        <a:pt x="18" y="19"/>
                      </a:lnTo>
                      <a:lnTo>
                        <a:pt x="18" y="21"/>
                      </a:lnTo>
                      <a:lnTo>
                        <a:pt x="16" y="25"/>
                      </a:lnTo>
                      <a:lnTo>
                        <a:pt x="14" y="17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14" y="32"/>
                      </a:lnTo>
                      <a:lnTo>
                        <a:pt x="12" y="34"/>
                      </a:lnTo>
                      <a:lnTo>
                        <a:pt x="12" y="36"/>
                      </a:lnTo>
                      <a:lnTo>
                        <a:pt x="10" y="38"/>
                      </a:lnTo>
                      <a:lnTo>
                        <a:pt x="10" y="40"/>
                      </a:lnTo>
                      <a:lnTo>
                        <a:pt x="6" y="40"/>
                      </a:lnTo>
                      <a:lnTo>
                        <a:pt x="4" y="40"/>
                      </a:lnTo>
                      <a:lnTo>
                        <a:pt x="4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5" name="Freeform 120"/>
                <p:cNvSpPr>
                  <a:spLocks/>
                </p:cNvSpPr>
                <p:nvPr/>
              </p:nvSpPr>
              <p:spPr bwMode="auto">
                <a:xfrm>
                  <a:off x="3857" y="3638"/>
                  <a:ext cx="31" cy="36"/>
                </a:xfrm>
                <a:custGeom>
                  <a:avLst/>
                  <a:gdLst>
                    <a:gd name="T0" fmla="*/ 25 w 31"/>
                    <a:gd name="T1" fmla="*/ 25 h 36"/>
                    <a:gd name="T2" fmla="*/ 23 w 31"/>
                    <a:gd name="T3" fmla="*/ 27 h 36"/>
                    <a:gd name="T4" fmla="*/ 21 w 31"/>
                    <a:gd name="T5" fmla="*/ 29 h 36"/>
                    <a:gd name="T6" fmla="*/ 15 w 31"/>
                    <a:gd name="T7" fmla="*/ 31 h 36"/>
                    <a:gd name="T8" fmla="*/ 12 w 31"/>
                    <a:gd name="T9" fmla="*/ 29 h 36"/>
                    <a:gd name="T10" fmla="*/ 10 w 31"/>
                    <a:gd name="T11" fmla="*/ 27 h 36"/>
                    <a:gd name="T12" fmla="*/ 8 w 31"/>
                    <a:gd name="T13" fmla="*/ 23 h 36"/>
                    <a:gd name="T14" fmla="*/ 6 w 31"/>
                    <a:gd name="T15" fmla="*/ 19 h 36"/>
                    <a:gd name="T16" fmla="*/ 31 w 31"/>
                    <a:gd name="T17" fmla="*/ 19 h 36"/>
                    <a:gd name="T18" fmla="*/ 31 w 31"/>
                    <a:gd name="T19" fmla="*/ 17 h 36"/>
                    <a:gd name="T20" fmla="*/ 29 w 31"/>
                    <a:gd name="T21" fmla="*/ 9 h 36"/>
                    <a:gd name="T22" fmla="*/ 27 w 31"/>
                    <a:gd name="T23" fmla="*/ 4 h 36"/>
                    <a:gd name="T24" fmla="*/ 21 w 31"/>
                    <a:gd name="T25" fmla="*/ 2 h 36"/>
                    <a:gd name="T26" fmla="*/ 15 w 31"/>
                    <a:gd name="T27" fmla="*/ 0 h 36"/>
                    <a:gd name="T28" fmla="*/ 10 w 31"/>
                    <a:gd name="T29" fmla="*/ 2 h 36"/>
                    <a:gd name="T30" fmla="*/ 4 w 31"/>
                    <a:gd name="T31" fmla="*/ 6 h 36"/>
                    <a:gd name="T32" fmla="*/ 2 w 31"/>
                    <a:gd name="T33" fmla="*/ 9 h 36"/>
                    <a:gd name="T34" fmla="*/ 0 w 31"/>
                    <a:gd name="T35" fmla="*/ 17 h 36"/>
                    <a:gd name="T36" fmla="*/ 2 w 31"/>
                    <a:gd name="T37" fmla="*/ 25 h 36"/>
                    <a:gd name="T38" fmla="*/ 4 w 31"/>
                    <a:gd name="T39" fmla="*/ 31 h 36"/>
                    <a:gd name="T40" fmla="*/ 10 w 31"/>
                    <a:gd name="T41" fmla="*/ 34 h 36"/>
                    <a:gd name="T42" fmla="*/ 15 w 31"/>
                    <a:gd name="T43" fmla="*/ 36 h 36"/>
                    <a:gd name="T44" fmla="*/ 21 w 31"/>
                    <a:gd name="T45" fmla="*/ 34 h 36"/>
                    <a:gd name="T46" fmla="*/ 25 w 31"/>
                    <a:gd name="T47" fmla="*/ 33 h 36"/>
                    <a:gd name="T48" fmla="*/ 29 w 31"/>
                    <a:gd name="T49" fmla="*/ 29 h 36"/>
                    <a:gd name="T50" fmla="*/ 31 w 31"/>
                    <a:gd name="T51" fmla="*/ 25 h 36"/>
                    <a:gd name="T52" fmla="*/ 25 w 31"/>
                    <a:gd name="T53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" h="36">
                      <a:moveTo>
                        <a:pt x="25" y="25"/>
                      </a:moveTo>
                      <a:lnTo>
                        <a:pt x="23" y="27"/>
                      </a:lnTo>
                      <a:lnTo>
                        <a:pt x="21" y="29"/>
                      </a:lnTo>
                      <a:lnTo>
                        <a:pt x="15" y="31"/>
                      </a:lnTo>
                      <a:lnTo>
                        <a:pt x="12" y="29"/>
                      </a:lnTo>
                      <a:lnTo>
                        <a:pt x="10" y="27"/>
                      </a:lnTo>
                      <a:lnTo>
                        <a:pt x="8" y="23"/>
                      </a:lnTo>
                      <a:lnTo>
                        <a:pt x="6" y="19"/>
                      </a:lnTo>
                      <a:lnTo>
                        <a:pt x="31" y="19"/>
                      </a:lnTo>
                      <a:lnTo>
                        <a:pt x="31" y="17"/>
                      </a:lnTo>
                      <a:lnTo>
                        <a:pt x="29" y="9"/>
                      </a:lnTo>
                      <a:lnTo>
                        <a:pt x="27" y="4"/>
                      </a:ln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10" y="2"/>
                      </a:lnTo>
                      <a:lnTo>
                        <a:pt x="4" y="6"/>
                      </a:lnTo>
                      <a:lnTo>
                        <a:pt x="2" y="9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4" y="31"/>
                      </a:lnTo>
                      <a:lnTo>
                        <a:pt x="10" y="34"/>
                      </a:lnTo>
                      <a:lnTo>
                        <a:pt x="15" y="36"/>
                      </a:lnTo>
                      <a:lnTo>
                        <a:pt x="21" y="34"/>
                      </a:lnTo>
                      <a:lnTo>
                        <a:pt x="25" y="33"/>
                      </a:lnTo>
                      <a:lnTo>
                        <a:pt x="29" y="29"/>
                      </a:lnTo>
                      <a:lnTo>
                        <a:pt x="31" y="25"/>
                      </a:lnTo>
                      <a:lnTo>
                        <a:pt x="25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6" name="Freeform 121"/>
                <p:cNvSpPr>
                  <a:spLocks/>
                </p:cNvSpPr>
                <p:nvPr/>
              </p:nvSpPr>
              <p:spPr bwMode="auto">
                <a:xfrm>
                  <a:off x="3863" y="3644"/>
                  <a:ext cx="19" cy="7"/>
                </a:xfrm>
                <a:custGeom>
                  <a:avLst/>
                  <a:gdLst>
                    <a:gd name="T0" fmla="*/ 0 w 19"/>
                    <a:gd name="T1" fmla="*/ 7 h 7"/>
                    <a:gd name="T2" fmla="*/ 2 w 19"/>
                    <a:gd name="T3" fmla="*/ 3 h 7"/>
                    <a:gd name="T4" fmla="*/ 4 w 19"/>
                    <a:gd name="T5" fmla="*/ 2 h 7"/>
                    <a:gd name="T6" fmla="*/ 6 w 19"/>
                    <a:gd name="T7" fmla="*/ 0 h 7"/>
                    <a:gd name="T8" fmla="*/ 9 w 19"/>
                    <a:gd name="T9" fmla="*/ 0 h 7"/>
                    <a:gd name="T10" fmla="*/ 13 w 19"/>
                    <a:gd name="T11" fmla="*/ 0 h 7"/>
                    <a:gd name="T12" fmla="*/ 17 w 19"/>
                    <a:gd name="T13" fmla="*/ 2 h 7"/>
                    <a:gd name="T14" fmla="*/ 19 w 19"/>
                    <a:gd name="T15" fmla="*/ 7 h 7"/>
                    <a:gd name="T16" fmla="*/ 0 w 19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7">
                      <a:moveTo>
                        <a:pt x="0" y="7"/>
                      </a:moveTo>
                      <a:lnTo>
                        <a:pt x="2" y="3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7" y="2"/>
                      </a:lnTo>
                      <a:lnTo>
                        <a:pt x="19" y="7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7" name="Freeform 122"/>
                <p:cNvSpPr>
                  <a:spLocks/>
                </p:cNvSpPr>
                <p:nvPr/>
              </p:nvSpPr>
              <p:spPr bwMode="auto">
                <a:xfrm>
                  <a:off x="3895" y="3667"/>
                  <a:ext cx="6" cy="15"/>
                </a:xfrm>
                <a:custGeom>
                  <a:avLst/>
                  <a:gdLst>
                    <a:gd name="T0" fmla="*/ 0 w 6"/>
                    <a:gd name="T1" fmla="*/ 5 h 15"/>
                    <a:gd name="T2" fmla="*/ 2 w 6"/>
                    <a:gd name="T3" fmla="*/ 5 h 15"/>
                    <a:gd name="T4" fmla="*/ 2 w 6"/>
                    <a:gd name="T5" fmla="*/ 11 h 15"/>
                    <a:gd name="T6" fmla="*/ 0 w 6"/>
                    <a:gd name="T7" fmla="*/ 13 h 15"/>
                    <a:gd name="T8" fmla="*/ 2 w 6"/>
                    <a:gd name="T9" fmla="*/ 15 h 15"/>
                    <a:gd name="T10" fmla="*/ 6 w 6"/>
                    <a:gd name="T11" fmla="*/ 11 h 15"/>
                    <a:gd name="T12" fmla="*/ 6 w 6"/>
                    <a:gd name="T13" fmla="*/ 5 h 15"/>
                    <a:gd name="T14" fmla="*/ 6 w 6"/>
                    <a:gd name="T15" fmla="*/ 0 h 15"/>
                    <a:gd name="T16" fmla="*/ 0 w 6"/>
                    <a:gd name="T17" fmla="*/ 0 h 15"/>
                    <a:gd name="T18" fmla="*/ 0 w 6"/>
                    <a:gd name="T1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15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5"/>
                      </a:lnTo>
                      <a:lnTo>
                        <a:pt x="6" y="11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8" name="Freeform 123"/>
                <p:cNvSpPr>
                  <a:spLocks/>
                </p:cNvSpPr>
                <p:nvPr/>
              </p:nvSpPr>
              <p:spPr bwMode="auto">
                <a:xfrm>
                  <a:off x="3930" y="3626"/>
                  <a:ext cx="34" cy="46"/>
                </a:xfrm>
                <a:custGeom>
                  <a:avLst/>
                  <a:gdLst>
                    <a:gd name="T0" fmla="*/ 0 w 34"/>
                    <a:gd name="T1" fmla="*/ 46 h 46"/>
                    <a:gd name="T2" fmla="*/ 34 w 34"/>
                    <a:gd name="T3" fmla="*/ 46 h 46"/>
                    <a:gd name="T4" fmla="*/ 34 w 34"/>
                    <a:gd name="T5" fmla="*/ 41 h 46"/>
                    <a:gd name="T6" fmla="*/ 6 w 34"/>
                    <a:gd name="T7" fmla="*/ 41 h 46"/>
                    <a:gd name="T8" fmla="*/ 6 w 34"/>
                    <a:gd name="T9" fmla="*/ 25 h 46"/>
                    <a:gd name="T10" fmla="*/ 31 w 34"/>
                    <a:gd name="T11" fmla="*/ 25 h 46"/>
                    <a:gd name="T12" fmla="*/ 31 w 34"/>
                    <a:gd name="T13" fmla="*/ 20 h 46"/>
                    <a:gd name="T14" fmla="*/ 6 w 34"/>
                    <a:gd name="T15" fmla="*/ 20 h 46"/>
                    <a:gd name="T16" fmla="*/ 6 w 34"/>
                    <a:gd name="T17" fmla="*/ 6 h 46"/>
                    <a:gd name="T18" fmla="*/ 33 w 34"/>
                    <a:gd name="T19" fmla="*/ 6 h 46"/>
                    <a:gd name="T20" fmla="*/ 33 w 34"/>
                    <a:gd name="T21" fmla="*/ 0 h 46"/>
                    <a:gd name="T22" fmla="*/ 0 w 34"/>
                    <a:gd name="T23" fmla="*/ 0 h 46"/>
                    <a:gd name="T24" fmla="*/ 0 w 34"/>
                    <a:gd name="T25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4" h="46">
                      <a:moveTo>
                        <a:pt x="0" y="46"/>
                      </a:moveTo>
                      <a:lnTo>
                        <a:pt x="34" y="46"/>
                      </a:lnTo>
                      <a:lnTo>
                        <a:pt x="34" y="41"/>
                      </a:lnTo>
                      <a:lnTo>
                        <a:pt x="6" y="41"/>
                      </a:lnTo>
                      <a:lnTo>
                        <a:pt x="6" y="25"/>
                      </a:lnTo>
                      <a:lnTo>
                        <a:pt x="31" y="25"/>
                      </a:lnTo>
                      <a:lnTo>
                        <a:pt x="31" y="20"/>
                      </a:lnTo>
                      <a:lnTo>
                        <a:pt x="6" y="20"/>
                      </a:lnTo>
                      <a:lnTo>
                        <a:pt x="6" y="6"/>
                      </a:lnTo>
                      <a:lnTo>
                        <a:pt x="33" y="6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39" name="Freeform 124"/>
                <p:cNvSpPr>
                  <a:spLocks/>
                </p:cNvSpPr>
                <p:nvPr/>
              </p:nvSpPr>
              <p:spPr bwMode="auto">
                <a:xfrm>
                  <a:off x="3970" y="3638"/>
                  <a:ext cx="31" cy="36"/>
                </a:xfrm>
                <a:custGeom>
                  <a:avLst/>
                  <a:gdLst>
                    <a:gd name="T0" fmla="*/ 23 w 31"/>
                    <a:gd name="T1" fmla="*/ 31 h 36"/>
                    <a:gd name="T2" fmla="*/ 25 w 31"/>
                    <a:gd name="T3" fmla="*/ 34 h 36"/>
                    <a:gd name="T4" fmla="*/ 31 w 31"/>
                    <a:gd name="T5" fmla="*/ 34 h 36"/>
                    <a:gd name="T6" fmla="*/ 29 w 31"/>
                    <a:gd name="T7" fmla="*/ 31 h 36"/>
                    <a:gd name="T8" fmla="*/ 29 w 31"/>
                    <a:gd name="T9" fmla="*/ 27 h 36"/>
                    <a:gd name="T10" fmla="*/ 29 w 31"/>
                    <a:gd name="T11" fmla="*/ 19 h 36"/>
                    <a:gd name="T12" fmla="*/ 29 w 31"/>
                    <a:gd name="T13" fmla="*/ 13 h 36"/>
                    <a:gd name="T14" fmla="*/ 29 w 31"/>
                    <a:gd name="T15" fmla="*/ 9 h 36"/>
                    <a:gd name="T16" fmla="*/ 29 w 31"/>
                    <a:gd name="T17" fmla="*/ 8 h 36"/>
                    <a:gd name="T18" fmla="*/ 27 w 31"/>
                    <a:gd name="T19" fmla="*/ 4 h 36"/>
                    <a:gd name="T20" fmla="*/ 23 w 31"/>
                    <a:gd name="T21" fmla="*/ 2 h 36"/>
                    <a:gd name="T22" fmla="*/ 16 w 31"/>
                    <a:gd name="T23" fmla="*/ 0 h 36"/>
                    <a:gd name="T24" fmla="*/ 10 w 31"/>
                    <a:gd name="T25" fmla="*/ 2 h 36"/>
                    <a:gd name="T26" fmla="*/ 4 w 31"/>
                    <a:gd name="T27" fmla="*/ 4 h 36"/>
                    <a:gd name="T28" fmla="*/ 2 w 31"/>
                    <a:gd name="T29" fmla="*/ 11 h 36"/>
                    <a:gd name="T30" fmla="*/ 8 w 31"/>
                    <a:gd name="T31" fmla="*/ 11 h 36"/>
                    <a:gd name="T32" fmla="*/ 10 w 31"/>
                    <a:gd name="T33" fmla="*/ 8 h 36"/>
                    <a:gd name="T34" fmla="*/ 16 w 31"/>
                    <a:gd name="T35" fmla="*/ 6 h 36"/>
                    <a:gd name="T36" fmla="*/ 19 w 31"/>
                    <a:gd name="T37" fmla="*/ 6 h 36"/>
                    <a:gd name="T38" fmla="*/ 21 w 31"/>
                    <a:gd name="T39" fmla="*/ 8 h 36"/>
                    <a:gd name="T40" fmla="*/ 23 w 31"/>
                    <a:gd name="T41" fmla="*/ 11 h 36"/>
                    <a:gd name="T42" fmla="*/ 23 w 31"/>
                    <a:gd name="T43" fmla="*/ 13 h 36"/>
                    <a:gd name="T44" fmla="*/ 19 w 31"/>
                    <a:gd name="T45" fmla="*/ 15 h 36"/>
                    <a:gd name="T46" fmla="*/ 14 w 31"/>
                    <a:gd name="T47" fmla="*/ 15 h 36"/>
                    <a:gd name="T48" fmla="*/ 8 w 31"/>
                    <a:gd name="T49" fmla="*/ 15 h 36"/>
                    <a:gd name="T50" fmla="*/ 4 w 31"/>
                    <a:gd name="T51" fmla="*/ 17 h 36"/>
                    <a:gd name="T52" fmla="*/ 2 w 31"/>
                    <a:gd name="T53" fmla="*/ 21 h 36"/>
                    <a:gd name="T54" fmla="*/ 0 w 31"/>
                    <a:gd name="T55" fmla="*/ 27 h 36"/>
                    <a:gd name="T56" fmla="*/ 2 w 31"/>
                    <a:gd name="T57" fmla="*/ 31 h 36"/>
                    <a:gd name="T58" fmla="*/ 4 w 31"/>
                    <a:gd name="T59" fmla="*/ 33 h 36"/>
                    <a:gd name="T60" fmla="*/ 8 w 31"/>
                    <a:gd name="T61" fmla="*/ 34 h 36"/>
                    <a:gd name="T62" fmla="*/ 12 w 31"/>
                    <a:gd name="T63" fmla="*/ 36 h 36"/>
                    <a:gd name="T64" fmla="*/ 18 w 31"/>
                    <a:gd name="T65" fmla="*/ 34 h 36"/>
                    <a:gd name="T66" fmla="*/ 23 w 31"/>
                    <a:gd name="T6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1" h="36">
                      <a:moveTo>
                        <a:pt x="23" y="31"/>
                      </a:moveTo>
                      <a:lnTo>
                        <a:pt x="25" y="34"/>
                      </a:lnTo>
                      <a:lnTo>
                        <a:pt x="31" y="34"/>
                      </a:lnTo>
                      <a:lnTo>
                        <a:pt x="29" y="31"/>
                      </a:lnTo>
                      <a:lnTo>
                        <a:pt x="29" y="27"/>
                      </a:lnTo>
                      <a:lnTo>
                        <a:pt x="29" y="19"/>
                      </a:lnTo>
                      <a:lnTo>
                        <a:pt x="29" y="13"/>
                      </a:lnTo>
                      <a:lnTo>
                        <a:pt x="29" y="9"/>
                      </a:lnTo>
                      <a:lnTo>
                        <a:pt x="29" y="8"/>
                      </a:lnTo>
                      <a:lnTo>
                        <a:pt x="27" y="4"/>
                      </a:lnTo>
                      <a:lnTo>
                        <a:pt x="23" y="2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4" y="4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10" y="8"/>
                      </a:lnTo>
                      <a:lnTo>
                        <a:pt x="16" y="6"/>
                      </a:lnTo>
                      <a:lnTo>
                        <a:pt x="19" y="6"/>
                      </a:lnTo>
                      <a:lnTo>
                        <a:pt x="21" y="8"/>
                      </a:lnTo>
                      <a:lnTo>
                        <a:pt x="23" y="11"/>
                      </a:lnTo>
                      <a:lnTo>
                        <a:pt x="23" y="13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8" y="15"/>
                      </a:lnTo>
                      <a:lnTo>
                        <a:pt x="4" y="17"/>
                      </a:lnTo>
                      <a:lnTo>
                        <a:pt x="2" y="21"/>
                      </a:lnTo>
                      <a:lnTo>
                        <a:pt x="0" y="27"/>
                      </a:lnTo>
                      <a:lnTo>
                        <a:pt x="2" y="31"/>
                      </a:lnTo>
                      <a:lnTo>
                        <a:pt x="4" y="33"/>
                      </a:lnTo>
                      <a:lnTo>
                        <a:pt x="8" y="34"/>
                      </a:lnTo>
                      <a:lnTo>
                        <a:pt x="12" y="36"/>
                      </a:lnTo>
                      <a:lnTo>
                        <a:pt x="18" y="34"/>
                      </a:lnTo>
                      <a:lnTo>
                        <a:pt x="23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0" name="Freeform 125"/>
                <p:cNvSpPr>
                  <a:spLocks/>
                </p:cNvSpPr>
                <p:nvPr/>
              </p:nvSpPr>
              <p:spPr bwMode="auto">
                <a:xfrm>
                  <a:off x="3976" y="3657"/>
                  <a:ext cx="17" cy="12"/>
                </a:xfrm>
                <a:custGeom>
                  <a:avLst/>
                  <a:gdLst>
                    <a:gd name="T0" fmla="*/ 17 w 17"/>
                    <a:gd name="T1" fmla="*/ 0 h 12"/>
                    <a:gd name="T2" fmla="*/ 17 w 17"/>
                    <a:gd name="T3" fmla="*/ 2 h 12"/>
                    <a:gd name="T4" fmla="*/ 15 w 17"/>
                    <a:gd name="T5" fmla="*/ 6 h 12"/>
                    <a:gd name="T6" fmla="*/ 13 w 17"/>
                    <a:gd name="T7" fmla="*/ 10 h 12"/>
                    <a:gd name="T8" fmla="*/ 8 w 17"/>
                    <a:gd name="T9" fmla="*/ 12 h 12"/>
                    <a:gd name="T10" fmla="*/ 2 w 17"/>
                    <a:gd name="T11" fmla="*/ 10 h 12"/>
                    <a:gd name="T12" fmla="*/ 0 w 17"/>
                    <a:gd name="T13" fmla="*/ 6 h 12"/>
                    <a:gd name="T14" fmla="*/ 2 w 17"/>
                    <a:gd name="T15" fmla="*/ 4 h 12"/>
                    <a:gd name="T16" fmla="*/ 4 w 17"/>
                    <a:gd name="T17" fmla="*/ 2 h 12"/>
                    <a:gd name="T18" fmla="*/ 8 w 17"/>
                    <a:gd name="T19" fmla="*/ 2 h 12"/>
                    <a:gd name="T20" fmla="*/ 13 w 17"/>
                    <a:gd name="T21" fmla="*/ 2 h 12"/>
                    <a:gd name="T22" fmla="*/ 17 w 17"/>
                    <a:gd name="T2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2">
                      <a:moveTo>
                        <a:pt x="17" y="0"/>
                      </a:moveTo>
                      <a:lnTo>
                        <a:pt x="17" y="2"/>
                      </a:lnTo>
                      <a:lnTo>
                        <a:pt x="15" y="6"/>
                      </a:lnTo>
                      <a:lnTo>
                        <a:pt x="13" y="10"/>
                      </a:lnTo>
                      <a:lnTo>
                        <a:pt x="8" y="12"/>
                      </a:lnTo>
                      <a:lnTo>
                        <a:pt x="2" y="10"/>
                      </a:lnTo>
                      <a:lnTo>
                        <a:pt x="0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8" y="2"/>
                      </a:lnTo>
                      <a:lnTo>
                        <a:pt x="13" y="2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1" name="Freeform 126"/>
                <p:cNvSpPr>
                  <a:spLocks/>
                </p:cNvSpPr>
                <p:nvPr/>
              </p:nvSpPr>
              <p:spPr bwMode="auto">
                <a:xfrm>
                  <a:off x="4009" y="3638"/>
                  <a:ext cx="17" cy="34"/>
                </a:xfrm>
                <a:custGeom>
                  <a:avLst/>
                  <a:gdLst>
                    <a:gd name="T0" fmla="*/ 0 w 17"/>
                    <a:gd name="T1" fmla="*/ 34 h 34"/>
                    <a:gd name="T2" fmla="*/ 5 w 17"/>
                    <a:gd name="T3" fmla="*/ 34 h 34"/>
                    <a:gd name="T4" fmla="*/ 5 w 17"/>
                    <a:gd name="T5" fmla="*/ 17 h 34"/>
                    <a:gd name="T6" fmla="*/ 7 w 17"/>
                    <a:gd name="T7" fmla="*/ 9 h 34"/>
                    <a:gd name="T8" fmla="*/ 9 w 17"/>
                    <a:gd name="T9" fmla="*/ 8 h 34"/>
                    <a:gd name="T10" fmla="*/ 11 w 17"/>
                    <a:gd name="T11" fmla="*/ 6 h 34"/>
                    <a:gd name="T12" fmla="*/ 15 w 17"/>
                    <a:gd name="T13" fmla="*/ 8 h 34"/>
                    <a:gd name="T14" fmla="*/ 17 w 17"/>
                    <a:gd name="T15" fmla="*/ 2 h 34"/>
                    <a:gd name="T16" fmla="*/ 11 w 17"/>
                    <a:gd name="T17" fmla="*/ 0 h 34"/>
                    <a:gd name="T18" fmla="*/ 9 w 17"/>
                    <a:gd name="T19" fmla="*/ 2 h 34"/>
                    <a:gd name="T20" fmla="*/ 7 w 17"/>
                    <a:gd name="T21" fmla="*/ 4 h 34"/>
                    <a:gd name="T22" fmla="*/ 5 w 17"/>
                    <a:gd name="T23" fmla="*/ 6 h 34"/>
                    <a:gd name="T24" fmla="*/ 5 w 17"/>
                    <a:gd name="T25" fmla="*/ 2 h 34"/>
                    <a:gd name="T26" fmla="*/ 0 w 17"/>
                    <a:gd name="T27" fmla="*/ 2 h 34"/>
                    <a:gd name="T28" fmla="*/ 0 w 17"/>
                    <a:gd name="T2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" h="34">
                      <a:moveTo>
                        <a:pt x="0" y="34"/>
                      </a:moveTo>
                      <a:lnTo>
                        <a:pt x="5" y="34"/>
                      </a:lnTo>
                      <a:lnTo>
                        <a:pt x="5" y="17"/>
                      </a:lnTo>
                      <a:lnTo>
                        <a:pt x="7" y="9"/>
                      </a:lnTo>
                      <a:lnTo>
                        <a:pt x="9" y="8"/>
                      </a:lnTo>
                      <a:lnTo>
                        <a:pt x="11" y="6"/>
                      </a:lnTo>
                      <a:lnTo>
                        <a:pt x="15" y="8"/>
                      </a:lnTo>
                      <a:lnTo>
                        <a:pt x="17" y="2"/>
                      </a:lnTo>
                      <a:lnTo>
                        <a:pt x="11" y="0"/>
                      </a:lnTo>
                      <a:lnTo>
                        <a:pt x="9" y="2"/>
                      </a:lnTo>
                      <a:lnTo>
                        <a:pt x="7" y="4"/>
                      </a:lnTo>
                      <a:lnTo>
                        <a:pt x="5" y="6"/>
                      </a:lnTo>
                      <a:lnTo>
                        <a:pt x="5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2" name="Freeform 127"/>
                <p:cNvSpPr>
                  <a:spLocks/>
                </p:cNvSpPr>
                <p:nvPr/>
              </p:nvSpPr>
              <p:spPr bwMode="auto">
                <a:xfrm>
                  <a:off x="4026" y="3628"/>
                  <a:ext cx="15" cy="46"/>
                </a:xfrm>
                <a:custGeom>
                  <a:avLst/>
                  <a:gdLst>
                    <a:gd name="T0" fmla="*/ 15 w 15"/>
                    <a:gd name="T1" fmla="*/ 41 h 46"/>
                    <a:gd name="T2" fmla="*/ 13 w 15"/>
                    <a:gd name="T3" fmla="*/ 41 h 46"/>
                    <a:gd name="T4" fmla="*/ 11 w 15"/>
                    <a:gd name="T5" fmla="*/ 39 h 46"/>
                    <a:gd name="T6" fmla="*/ 10 w 15"/>
                    <a:gd name="T7" fmla="*/ 35 h 46"/>
                    <a:gd name="T8" fmla="*/ 10 w 15"/>
                    <a:gd name="T9" fmla="*/ 18 h 46"/>
                    <a:gd name="T10" fmla="*/ 15 w 15"/>
                    <a:gd name="T11" fmla="*/ 18 h 46"/>
                    <a:gd name="T12" fmla="*/ 15 w 15"/>
                    <a:gd name="T13" fmla="*/ 12 h 46"/>
                    <a:gd name="T14" fmla="*/ 10 w 15"/>
                    <a:gd name="T15" fmla="*/ 12 h 46"/>
                    <a:gd name="T16" fmla="*/ 10 w 15"/>
                    <a:gd name="T17" fmla="*/ 0 h 46"/>
                    <a:gd name="T18" fmla="*/ 4 w 15"/>
                    <a:gd name="T19" fmla="*/ 2 h 46"/>
                    <a:gd name="T20" fmla="*/ 4 w 15"/>
                    <a:gd name="T21" fmla="*/ 12 h 46"/>
                    <a:gd name="T22" fmla="*/ 0 w 15"/>
                    <a:gd name="T23" fmla="*/ 12 h 46"/>
                    <a:gd name="T24" fmla="*/ 0 w 15"/>
                    <a:gd name="T25" fmla="*/ 18 h 46"/>
                    <a:gd name="T26" fmla="*/ 4 w 15"/>
                    <a:gd name="T27" fmla="*/ 18 h 46"/>
                    <a:gd name="T28" fmla="*/ 4 w 15"/>
                    <a:gd name="T29" fmla="*/ 35 h 46"/>
                    <a:gd name="T30" fmla="*/ 4 w 15"/>
                    <a:gd name="T31" fmla="*/ 41 h 46"/>
                    <a:gd name="T32" fmla="*/ 6 w 15"/>
                    <a:gd name="T33" fmla="*/ 43 h 46"/>
                    <a:gd name="T34" fmla="*/ 8 w 15"/>
                    <a:gd name="T35" fmla="*/ 44 h 46"/>
                    <a:gd name="T36" fmla="*/ 11 w 15"/>
                    <a:gd name="T37" fmla="*/ 46 h 46"/>
                    <a:gd name="T38" fmla="*/ 15 w 15"/>
                    <a:gd name="T39" fmla="*/ 44 h 46"/>
                    <a:gd name="T40" fmla="*/ 15 w 15"/>
                    <a:gd name="T41" fmla="*/ 4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5" h="46">
                      <a:moveTo>
                        <a:pt x="15" y="41"/>
                      </a:moveTo>
                      <a:lnTo>
                        <a:pt x="13" y="41"/>
                      </a:lnTo>
                      <a:lnTo>
                        <a:pt x="11" y="39"/>
                      </a:lnTo>
                      <a:lnTo>
                        <a:pt x="10" y="35"/>
                      </a:lnTo>
                      <a:lnTo>
                        <a:pt x="10" y="18"/>
                      </a:lnTo>
                      <a:lnTo>
                        <a:pt x="15" y="18"/>
                      </a:lnTo>
                      <a:lnTo>
                        <a:pt x="15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lnTo>
                        <a:pt x="4" y="2"/>
                      </a:lnTo>
                      <a:lnTo>
                        <a:pt x="4" y="12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4" y="18"/>
                      </a:lnTo>
                      <a:lnTo>
                        <a:pt x="4" y="35"/>
                      </a:lnTo>
                      <a:lnTo>
                        <a:pt x="4" y="41"/>
                      </a:lnTo>
                      <a:lnTo>
                        <a:pt x="6" y="43"/>
                      </a:lnTo>
                      <a:lnTo>
                        <a:pt x="8" y="44"/>
                      </a:lnTo>
                      <a:lnTo>
                        <a:pt x="11" y="46"/>
                      </a:lnTo>
                      <a:lnTo>
                        <a:pt x="15" y="44"/>
                      </a:lnTo>
                      <a:lnTo>
                        <a:pt x="15" y="4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3" name="Freeform 128"/>
                <p:cNvSpPr>
                  <a:spLocks/>
                </p:cNvSpPr>
                <p:nvPr/>
              </p:nvSpPr>
              <p:spPr bwMode="auto">
                <a:xfrm>
                  <a:off x="4047" y="3626"/>
                  <a:ext cx="27" cy="46"/>
                </a:xfrm>
                <a:custGeom>
                  <a:avLst/>
                  <a:gdLst>
                    <a:gd name="T0" fmla="*/ 0 w 27"/>
                    <a:gd name="T1" fmla="*/ 46 h 46"/>
                    <a:gd name="T2" fmla="*/ 6 w 27"/>
                    <a:gd name="T3" fmla="*/ 46 h 46"/>
                    <a:gd name="T4" fmla="*/ 6 w 27"/>
                    <a:gd name="T5" fmla="*/ 29 h 46"/>
                    <a:gd name="T6" fmla="*/ 8 w 27"/>
                    <a:gd name="T7" fmla="*/ 23 h 46"/>
                    <a:gd name="T8" fmla="*/ 10 w 27"/>
                    <a:gd name="T9" fmla="*/ 20 h 46"/>
                    <a:gd name="T10" fmla="*/ 15 w 27"/>
                    <a:gd name="T11" fmla="*/ 18 h 46"/>
                    <a:gd name="T12" fmla="*/ 19 w 27"/>
                    <a:gd name="T13" fmla="*/ 20 h 46"/>
                    <a:gd name="T14" fmla="*/ 21 w 27"/>
                    <a:gd name="T15" fmla="*/ 21 h 46"/>
                    <a:gd name="T16" fmla="*/ 21 w 27"/>
                    <a:gd name="T17" fmla="*/ 25 h 46"/>
                    <a:gd name="T18" fmla="*/ 21 w 27"/>
                    <a:gd name="T19" fmla="*/ 46 h 46"/>
                    <a:gd name="T20" fmla="*/ 27 w 27"/>
                    <a:gd name="T21" fmla="*/ 46 h 46"/>
                    <a:gd name="T22" fmla="*/ 27 w 27"/>
                    <a:gd name="T23" fmla="*/ 25 h 46"/>
                    <a:gd name="T24" fmla="*/ 27 w 27"/>
                    <a:gd name="T25" fmla="*/ 21 h 46"/>
                    <a:gd name="T26" fmla="*/ 25 w 27"/>
                    <a:gd name="T27" fmla="*/ 18 h 46"/>
                    <a:gd name="T28" fmla="*/ 21 w 27"/>
                    <a:gd name="T29" fmla="*/ 14 h 46"/>
                    <a:gd name="T30" fmla="*/ 15 w 27"/>
                    <a:gd name="T31" fmla="*/ 12 h 46"/>
                    <a:gd name="T32" fmla="*/ 12 w 27"/>
                    <a:gd name="T33" fmla="*/ 14 h 46"/>
                    <a:gd name="T34" fmla="*/ 6 w 27"/>
                    <a:gd name="T35" fmla="*/ 18 h 46"/>
                    <a:gd name="T36" fmla="*/ 6 w 27"/>
                    <a:gd name="T37" fmla="*/ 0 h 46"/>
                    <a:gd name="T38" fmla="*/ 0 w 27"/>
                    <a:gd name="T39" fmla="*/ 0 h 46"/>
                    <a:gd name="T40" fmla="*/ 0 w 27"/>
                    <a:gd name="T41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" h="46">
                      <a:moveTo>
                        <a:pt x="0" y="46"/>
                      </a:moveTo>
                      <a:lnTo>
                        <a:pt x="6" y="46"/>
                      </a:lnTo>
                      <a:lnTo>
                        <a:pt x="6" y="29"/>
                      </a:lnTo>
                      <a:lnTo>
                        <a:pt x="8" y="23"/>
                      </a:lnTo>
                      <a:lnTo>
                        <a:pt x="10" y="20"/>
                      </a:lnTo>
                      <a:lnTo>
                        <a:pt x="15" y="18"/>
                      </a:lnTo>
                      <a:lnTo>
                        <a:pt x="19" y="20"/>
                      </a:lnTo>
                      <a:lnTo>
                        <a:pt x="21" y="21"/>
                      </a:lnTo>
                      <a:lnTo>
                        <a:pt x="21" y="25"/>
                      </a:lnTo>
                      <a:lnTo>
                        <a:pt x="21" y="46"/>
                      </a:lnTo>
                      <a:lnTo>
                        <a:pt x="27" y="46"/>
                      </a:lnTo>
                      <a:lnTo>
                        <a:pt x="27" y="25"/>
                      </a:lnTo>
                      <a:lnTo>
                        <a:pt x="27" y="21"/>
                      </a:lnTo>
                      <a:lnTo>
                        <a:pt x="25" y="18"/>
                      </a:lnTo>
                      <a:lnTo>
                        <a:pt x="21" y="14"/>
                      </a:lnTo>
                      <a:lnTo>
                        <a:pt x="15" y="12"/>
                      </a:lnTo>
                      <a:lnTo>
                        <a:pt x="12" y="14"/>
                      </a:lnTo>
                      <a:lnTo>
                        <a:pt x="6" y="18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4" name="Freeform 129"/>
                <p:cNvSpPr>
                  <a:spLocks/>
                </p:cNvSpPr>
                <p:nvPr/>
              </p:nvSpPr>
              <p:spPr bwMode="auto">
                <a:xfrm>
                  <a:off x="4080" y="3638"/>
                  <a:ext cx="27" cy="36"/>
                </a:xfrm>
                <a:custGeom>
                  <a:avLst/>
                  <a:gdLst>
                    <a:gd name="T0" fmla="*/ 0 w 27"/>
                    <a:gd name="T1" fmla="*/ 25 h 36"/>
                    <a:gd name="T2" fmla="*/ 2 w 27"/>
                    <a:gd name="T3" fmla="*/ 29 h 36"/>
                    <a:gd name="T4" fmla="*/ 3 w 27"/>
                    <a:gd name="T5" fmla="*/ 33 h 36"/>
                    <a:gd name="T6" fmla="*/ 7 w 27"/>
                    <a:gd name="T7" fmla="*/ 34 h 36"/>
                    <a:gd name="T8" fmla="*/ 13 w 27"/>
                    <a:gd name="T9" fmla="*/ 36 h 36"/>
                    <a:gd name="T10" fmla="*/ 21 w 27"/>
                    <a:gd name="T11" fmla="*/ 34 h 36"/>
                    <a:gd name="T12" fmla="*/ 25 w 27"/>
                    <a:gd name="T13" fmla="*/ 31 h 36"/>
                    <a:gd name="T14" fmla="*/ 27 w 27"/>
                    <a:gd name="T15" fmla="*/ 25 h 36"/>
                    <a:gd name="T16" fmla="*/ 25 w 27"/>
                    <a:gd name="T17" fmla="*/ 19 h 36"/>
                    <a:gd name="T18" fmla="*/ 21 w 27"/>
                    <a:gd name="T19" fmla="*/ 17 h 36"/>
                    <a:gd name="T20" fmla="*/ 17 w 27"/>
                    <a:gd name="T21" fmla="*/ 15 h 36"/>
                    <a:gd name="T22" fmla="*/ 13 w 27"/>
                    <a:gd name="T23" fmla="*/ 13 h 36"/>
                    <a:gd name="T24" fmla="*/ 9 w 27"/>
                    <a:gd name="T25" fmla="*/ 13 h 36"/>
                    <a:gd name="T26" fmla="*/ 7 w 27"/>
                    <a:gd name="T27" fmla="*/ 11 h 36"/>
                    <a:gd name="T28" fmla="*/ 5 w 27"/>
                    <a:gd name="T29" fmla="*/ 9 h 36"/>
                    <a:gd name="T30" fmla="*/ 7 w 27"/>
                    <a:gd name="T31" fmla="*/ 8 h 36"/>
                    <a:gd name="T32" fmla="*/ 9 w 27"/>
                    <a:gd name="T33" fmla="*/ 6 h 36"/>
                    <a:gd name="T34" fmla="*/ 13 w 27"/>
                    <a:gd name="T35" fmla="*/ 6 h 36"/>
                    <a:gd name="T36" fmla="*/ 17 w 27"/>
                    <a:gd name="T37" fmla="*/ 8 h 36"/>
                    <a:gd name="T38" fmla="*/ 19 w 27"/>
                    <a:gd name="T39" fmla="*/ 11 h 36"/>
                    <a:gd name="T40" fmla="*/ 25 w 27"/>
                    <a:gd name="T41" fmla="*/ 9 h 36"/>
                    <a:gd name="T42" fmla="*/ 23 w 27"/>
                    <a:gd name="T43" fmla="*/ 4 h 36"/>
                    <a:gd name="T44" fmla="*/ 19 w 27"/>
                    <a:gd name="T45" fmla="*/ 2 h 36"/>
                    <a:gd name="T46" fmla="*/ 11 w 27"/>
                    <a:gd name="T47" fmla="*/ 0 h 36"/>
                    <a:gd name="T48" fmla="*/ 7 w 27"/>
                    <a:gd name="T49" fmla="*/ 0 h 36"/>
                    <a:gd name="T50" fmla="*/ 3 w 27"/>
                    <a:gd name="T51" fmla="*/ 2 h 36"/>
                    <a:gd name="T52" fmla="*/ 2 w 27"/>
                    <a:gd name="T53" fmla="*/ 6 h 36"/>
                    <a:gd name="T54" fmla="*/ 0 w 27"/>
                    <a:gd name="T55" fmla="*/ 9 h 36"/>
                    <a:gd name="T56" fmla="*/ 2 w 27"/>
                    <a:gd name="T57" fmla="*/ 15 h 36"/>
                    <a:gd name="T58" fmla="*/ 5 w 27"/>
                    <a:gd name="T59" fmla="*/ 17 h 36"/>
                    <a:gd name="T60" fmla="*/ 9 w 27"/>
                    <a:gd name="T61" fmla="*/ 19 h 36"/>
                    <a:gd name="T62" fmla="*/ 13 w 27"/>
                    <a:gd name="T63" fmla="*/ 21 h 36"/>
                    <a:gd name="T64" fmla="*/ 17 w 27"/>
                    <a:gd name="T65" fmla="*/ 21 h 36"/>
                    <a:gd name="T66" fmla="*/ 19 w 27"/>
                    <a:gd name="T67" fmla="*/ 23 h 36"/>
                    <a:gd name="T68" fmla="*/ 21 w 27"/>
                    <a:gd name="T69" fmla="*/ 23 h 36"/>
                    <a:gd name="T70" fmla="*/ 21 w 27"/>
                    <a:gd name="T71" fmla="*/ 25 h 36"/>
                    <a:gd name="T72" fmla="*/ 19 w 27"/>
                    <a:gd name="T73" fmla="*/ 29 h 36"/>
                    <a:gd name="T74" fmla="*/ 17 w 27"/>
                    <a:gd name="T75" fmla="*/ 29 h 36"/>
                    <a:gd name="T76" fmla="*/ 13 w 27"/>
                    <a:gd name="T77" fmla="*/ 31 h 36"/>
                    <a:gd name="T78" fmla="*/ 7 w 27"/>
                    <a:gd name="T79" fmla="*/ 29 h 36"/>
                    <a:gd name="T80" fmla="*/ 5 w 27"/>
                    <a:gd name="T81" fmla="*/ 25 h 36"/>
                    <a:gd name="T82" fmla="*/ 0 w 27"/>
                    <a:gd name="T83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7" h="36">
                      <a:moveTo>
                        <a:pt x="0" y="25"/>
                      </a:moveTo>
                      <a:lnTo>
                        <a:pt x="2" y="29"/>
                      </a:lnTo>
                      <a:lnTo>
                        <a:pt x="3" y="33"/>
                      </a:lnTo>
                      <a:lnTo>
                        <a:pt x="7" y="34"/>
                      </a:lnTo>
                      <a:lnTo>
                        <a:pt x="13" y="36"/>
                      </a:lnTo>
                      <a:lnTo>
                        <a:pt x="21" y="34"/>
                      </a:lnTo>
                      <a:lnTo>
                        <a:pt x="25" y="31"/>
                      </a:lnTo>
                      <a:lnTo>
                        <a:pt x="27" y="25"/>
                      </a:lnTo>
                      <a:lnTo>
                        <a:pt x="25" y="19"/>
                      </a:lnTo>
                      <a:lnTo>
                        <a:pt x="21" y="17"/>
                      </a:lnTo>
                      <a:lnTo>
                        <a:pt x="17" y="15"/>
                      </a:lnTo>
                      <a:lnTo>
                        <a:pt x="13" y="13"/>
                      </a:lnTo>
                      <a:lnTo>
                        <a:pt x="9" y="13"/>
                      </a:lnTo>
                      <a:lnTo>
                        <a:pt x="7" y="11"/>
                      </a:lnTo>
                      <a:lnTo>
                        <a:pt x="5" y="9"/>
                      </a:lnTo>
                      <a:lnTo>
                        <a:pt x="7" y="8"/>
                      </a:lnTo>
                      <a:lnTo>
                        <a:pt x="9" y="6"/>
                      </a:lnTo>
                      <a:lnTo>
                        <a:pt x="13" y="6"/>
                      </a:lnTo>
                      <a:lnTo>
                        <a:pt x="17" y="8"/>
                      </a:lnTo>
                      <a:lnTo>
                        <a:pt x="19" y="11"/>
                      </a:lnTo>
                      <a:lnTo>
                        <a:pt x="25" y="9"/>
                      </a:lnTo>
                      <a:lnTo>
                        <a:pt x="23" y="4"/>
                      </a:lnTo>
                      <a:lnTo>
                        <a:pt x="19" y="2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2" y="6"/>
                      </a:lnTo>
                      <a:lnTo>
                        <a:pt x="0" y="9"/>
                      </a:lnTo>
                      <a:lnTo>
                        <a:pt x="2" y="15"/>
                      </a:lnTo>
                      <a:lnTo>
                        <a:pt x="5" y="17"/>
                      </a:lnTo>
                      <a:lnTo>
                        <a:pt x="9" y="19"/>
                      </a:lnTo>
                      <a:lnTo>
                        <a:pt x="13" y="21"/>
                      </a:lnTo>
                      <a:lnTo>
                        <a:pt x="17" y="21"/>
                      </a:lnTo>
                      <a:lnTo>
                        <a:pt x="19" y="23"/>
                      </a:lnTo>
                      <a:lnTo>
                        <a:pt x="21" y="23"/>
                      </a:lnTo>
                      <a:lnTo>
                        <a:pt x="21" y="25"/>
                      </a:lnTo>
                      <a:lnTo>
                        <a:pt x="19" y="29"/>
                      </a:lnTo>
                      <a:lnTo>
                        <a:pt x="17" y="29"/>
                      </a:lnTo>
                      <a:lnTo>
                        <a:pt x="13" y="31"/>
                      </a:lnTo>
                      <a:lnTo>
                        <a:pt x="7" y="29"/>
                      </a:lnTo>
                      <a:lnTo>
                        <a:pt x="5" y="2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5" name="Freeform 130"/>
                <p:cNvSpPr>
                  <a:spLocks/>
                </p:cNvSpPr>
                <p:nvPr/>
              </p:nvSpPr>
              <p:spPr bwMode="auto">
                <a:xfrm>
                  <a:off x="4110" y="3628"/>
                  <a:ext cx="16" cy="46"/>
                </a:xfrm>
                <a:custGeom>
                  <a:avLst/>
                  <a:gdLst>
                    <a:gd name="T0" fmla="*/ 16 w 16"/>
                    <a:gd name="T1" fmla="*/ 41 h 46"/>
                    <a:gd name="T2" fmla="*/ 14 w 16"/>
                    <a:gd name="T3" fmla="*/ 41 h 46"/>
                    <a:gd name="T4" fmla="*/ 12 w 16"/>
                    <a:gd name="T5" fmla="*/ 39 h 46"/>
                    <a:gd name="T6" fmla="*/ 10 w 16"/>
                    <a:gd name="T7" fmla="*/ 39 h 46"/>
                    <a:gd name="T8" fmla="*/ 10 w 16"/>
                    <a:gd name="T9" fmla="*/ 35 h 46"/>
                    <a:gd name="T10" fmla="*/ 10 w 16"/>
                    <a:gd name="T11" fmla="*/ 18 h 46"/>
                    <a:gd name="T12" fmla="*/ 16 w 16"/>
                    <a:gd name="T13" fmla="*/ 18 h 46"/>
                    <a:gd name="T14" fmla="*/ 16 w 16"/>
                    <a:gd name="T15" fmla="*/ 12 h 46"/>
                    <a:gd name="T16" fmla="*/ 10 w 16"/>
                    <a:gd name="T17" fmla="*/ 12 h 46"/>
                    <a:gd name="T18" fmla="*/ 10 w 16"/>
                    <a:gd name="T19" fmla="*/ 0 h 46"/>
                    <a:gd name="T20" fmla="*/ 4 w 16"/>
                    <a:gd name="T21" fmla="*/ 2 h 46"/>
                    <a:gd name="T22" fmla="*/ 4 w 16"/>
                    <a:gd name="T23" fmla="*/ 12 h 46"/>
                    <a:gd name="T24" fmla="*/ 0 w 16"/>
                    <a:gd name="T25" fmla="*/ 12 h 46"/>
                    <a:gd name="T26" fmla="*/ 0 w 16"/>
                    <a:gd name="T27" fmla="*/ 18 h 46"/>
                    <a:gd name="T28" fmla="*/ 4 w 16"/>
                    <a:gd name="T29" fmla="*/ 18 h 46"/>
                    <a:gd name="T30" fmla="*/ 4 w 16"/>
                    <a:gd name="T31" fmla="*/ 35 h 46"/>
                    <a:gd name="T32" fmla="*/ 4 w 16"/>
                    <a:gd name="T33" fmla="*/ 41 h 46"/>
                    <a:gd name="T34" fmla="*/ 6 w 16"/>
                    <a:gd name="T35" fmla="*/ 43 h 46"/>
                    <a:gd name="T36" fmla="*/ 8 w 16"/>
                    <a:gd name="T37" fmla="*/ 44 h 46"/>
                    <a:gd name="T38" fmla="*/ 12 w 16"/>
                    <a:gd name="T39" fmla="*/ 46 h 46"/>
                    <a:gd name="T40" fmla="*/ 16 w 16"/>
                    <a:gd name="T41" fmla="*/ 44 h 46"/>
                    <a:gd name="T42" fmla="*/ 16 w 16"/>
                    <a:gd name="T43" fmla="*/ 41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6" h="46">
                      <a:moveTo>
                        <a:pt x="16" y="41"/>
                      </a:moveTo>
                      <a:lnTo>
                        <a:pt x="14" y="41"/>
                      </a:lnTo>
                      <a:lnTo>
                        <a:pt x="12" y="39"/>
                      </a:lnTo>
                      <a:lnTo>
                        <a:pt x="10" y="39"/>
                      </a:lnTo>
                      <a:lnTo>
                        <a:pt x="10" y="35"/>
                      </a:lnTo>
                      <a:lnTo>
                        <a:pt x="10" y="18"/>
                      </a:lnTo>
                      <a:lnTo>
                        <a:pt x="16" y="18"/>
                      </a:lnTo>
                      <a:lnTo>
                        <a:pt x="16" y="12"/>
                      </a:lnTo>
                      <a:lnTo>
                        <a:pt x="10" y="12"/>
                      </a:lnTo>
                      <a:lnTo>
                        <a:pt x="10" y="0"/>
                      </a:lnTo>
                      <a:lnTo>
                        <a:pt x="4" y="2"/>
                      </a:lnTo>
                      <a:lnTo>
                        <a:pt x="4" y="12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4" y="18"/>
                      </a:lnTo>
                      <a:lnTo>
                        <a:pt x="4" y="35"/>
                      </a:lnTo>
                      <a:lnTo>
                        <a:pt x="4" y="41"/>
                      </a:lnTo>
                      <a:lnTo>
                        <a:pt x="6" y="43"/>
                      </a:lnTo>
                      <a:lnTo>
                        <a:pt x="8" y="44"/>
                      </a:lnTo>
                      <a:lnTo>
                        <a:pt x="12" y="46"/>
                      </a:lnTo>
                      <a:lnTo>
                        <a:pt x="16" y="44"/>
                      </a:lnTo>
                      <a:lnTo>
                        <a:pt x="16" y="4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6" name="Freeform 131"/>
                <p:cNvSpPr>
                  <a:spLocks/>
                </p:cNvSpPr>
                <p:nvPr/>
              </p:nvSpPr>
              <p:spPr bwMode="auto">
                <a:xfrm>
                  <a:off x="4130" y="3638"/>
                  <a:ext cx="30" cy="36"/>
                </a:xfrm>
                <a:custGeom>
                  <a:avLst/>
                  <a:gdLst>
                    <a:gd name="T0" fmla="*/ 23 w 30"/>
                    <a:gd name="T1" fmla="*/ 31 h 36"/>
                    <a:gd name="T2" fmla="*/ 25 w 30"/>
                    <a:gd name="T3" fmla="*/ 34 h 36"/>
                    <a:gd name="T4" fmla="*/ 30 w 30"/>
                    <a:gd name="T5" fmla="*/ 34 h 36"/>
                    <a:gd name="T6" fmla="*/ 28 w 30"/>
                    <a:gd name="T7" fmla="*/ 31 h 36"/>
                    <a:gd name="T8" fmla="*/ 28 w 30"/>
                    <a:gd name="T9" fmla="*/ 27 h 36"/>
                    <a:gd name="T10" fmla="*/ 28 w 30"/>
                    <a:gd name="T11" fmla="*/ 19 h 36"/>
                    <a:gd name="T12" fmla="*/ 28 w 30"/>
                    <a:gd name="T13" fmla="*/ 13 h 36"/>
                    <a:gd name="T14" fmla="*/ 28 w 30"/>
                    <a:gd name="T15" fmla="*/ 9 h 36"/>
                    <a:gd name="T16" fmla="*/ 28 w 30"/>
                    <a:gd name="T17" fmla="*/ 8 h 36"/>
                    <a:gd name="T18" fmla="*/ 26 w 30"/>
                    <a:gd name="T19" fmla="*/ 4 h 36"/>
                    <a:gd name="T20" fmla="*/ 23 w 30"/>
                    <a:gd name="T21" fmla="*/ 2 h 36"/>
                    <a:gd name="T22" fmla="*/ 15 w 30"/>
                    <a:gd name="T23" fmla="*/ 0 h 36"/>
                    <a:gd name="T24" fmla="*/ 9 w 30"/>
                    <a:gd name="T25" fmla="*/ 2 h 36"/>
                    <a:gd name="T26" fmla="*/ 3 w 30"/>
                    <a:gd name="T27" fmla="*/ 4 h 36"/>
                    <a:gd name="T28" fmla="*/ 1 w 30"/>
                    <a:gd name="T29" fmla="*/ 11 h 36"/>
                    <a:gd name="T30" fmla="*/ 7 w 30"/>
                    <a:gd name="T31" fmla="*/ 11 h 36"/>
                    <a:gd name="T32" fmla="*/ 9 w 30"/>
                    <a:gd name="T33" fmla="*/ 8 h 36"/>
                    <a:gd name="T34" fmla="*/ 15 w 30"/>
                    <a:gd name="T35" fmla="*/ 6 h 36"/>
                    <a:gd name="T36" fmla="*/ 19 w 30"/>
                    <a:gd name="T37" fmla="*/ 6 h 36"/>
                    <a:gd name="T38" fmla="*/ 21 w 30"/>
                    <a:gd name="T39" fmla="*/ 8 h 36"/>
                    <a:gd name="T40" fmla="*/ 23 w 30"/>
                    <a:gd name="T41" fmla="*/ 11 h 36"/>
                    <a:gd name="T42" fmla="*/ 23 w 30"/>
                    <a:gd name="T43" fmla="*/ 13 h 36"/>
                    <a:gd name="T44" fmla="*/ 19 w 30"/>
                    <a:gd name="T45" fmla="*/ 15 h 36"/>
                    <a:gd name="T46" fmla="*/ 13 w 30"/>
                    <a:gd name="T47" fmla="*/ 15 h 36"/>
                    <a:gd name="T48" fmla="*/ 7 w 30"/>
                    <a:gd name="T49" fmla="*/ 15 h 36"/>
                    <a:gd name="T50" fmla="*/ 3 w 30"/>
                    <a:gd name="T51" fmla="*/ 17 h 36"/>
                    <a:gd name="T52" fmla="*/ 1 w 30"/>
                    <a:gd name="T53" fmla="*/ 21 h 36"/>
                    <a:gd name="T54" fmla="*/ 0 w 30"/>
                    <a:gd name="T55" fmla="*/ 27 h 36"/>
                    <a:gd name="T56" fmla="*/ 1 w 30"/>
                    <a:gd name="T57" fmla="*/ 31 h 36"/>
                    <a:gd name="T58" fmla="*/ 3 w 30"/>
                    <a:gd name="T59" fmla="*/ 33 h 36"/>
                    <a:gd name="T60" fmla="*/ 7 w 30"/>
                    <a:gd name="T61" fmla="*/ 34 h 36"/>
                    <a:gd name="T62" fmla="*/ 11 w 30"/>
                    <a:gd name="T63" fmla="*/ 36 h 36"/>
                    <a:gd name="T64" fmla="*/ 17 w 30"/>
                    <a:gd name="T65" fmla="*/ 34 h 36"/>
                    <a:gd name="T66" fmla="*/ 23 w 30"/>
                    <a:gd name="T6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0" h="36">
                      <a:moveTo>
                        <a:pt x="23" y="31"/>
                      </a:moveTo>
                      <a:lnTo>
                        <a:pt x="25" y="34"/>
                      </a:lnTo>
                      <a:lnTo>
                        <a:pt x="30" y="34"/>
                      </a:lnTo>
                      <a:lnTo>
                        <a:pt x="28" y="31"/>
                      </a:lnTo>
                      <a:lnTo>
                        <a:pt x="28" y="27"/>
                      </a:lnTo>
                      <a:lnTo>
                        <a:pt x="28" y="19"/>
                      </a:lnTo>
                      <a:lnTo>
                        <a:pt x="28" y="13"/>
                      </a:lnTo>
                      <a:lnTo>
                        <a:pt x="28" y="9"/>
                      </a:lnTo>
                      <a:lnTo>
                        <a:pt x="28" y="8"/>
                      </a:lnTo>
                      <a:lnTo>
                        <a:pt x="26" y="4"/>
                      </a:lnTo>
                      <a:lnTo>
                        <a:pt x="23" y="2"/>
                      </a:lnTo>
                      <a:lnTo>
                        <a:pt x="15" y="0"/>
                      </a:lnTo>
                      <a:lnTo>
                        <a:pt x="9" y="2"/>
                      </a:lnTo>
                      <a:lnTo>
                        <a:pt x="3" y="4"/>
                      </a:lnTo>
                      <a:lnTo>
                        <a:pt x="1" y="11"/>
                      </a:lnTo>
                      <a:lnTo>
                        <a:pt x="7" y="11"/>
                      </a:lnTo>
                      <a:lnTo>
                        <a:pt x="9" y="8"/>
                      </a:lnTo>
                      <a:lnTo>
                        <a:pt x="15" y="6"/>
                      </a:lnTo>
                      <a:lnTo>
                        <a:pt x="19" y="6"/>
                      </a:lnTo>
                      <a:lnTo>
                        <a:pt x="21" y="8"/>
                      </a:lnTo>
                      <a:lnTo>
                        <a:pt x="23" y="11"/>
                      </a:lnTo>
                      <a:lnTo>
                        <a:pt x="23" y="13"/>
                      </a:lnTo>
                      <a:lnTo>
                        <a:pt x="19" y="15"/>
                      </a:lnTo>
                      <a:lnTo>
                        <a:pt x="13" y="15"/>
                      </a:lnTo>
                      <a:lnTo>
                        <a:pt x="7" y="15"/>
                      </a:lnTo>
                      <a:lnTo>
                        <a:pt x="3" y="17"/>
                      </a:lnTo>
                      <a:lnTo>
                        <a:pt x="1" y="21"/>
                      </a:lnTo>
                      <a:lnTo>
                        <a:pt x="0" y="27"/>
                      </a:lnTo>
                      <a:lnTo>
                        <a:pt x="1" y="31"/>
                      </a:lnTo>
                      <a:lnTo>
                        <a:pt x="3" y="33"/>
                      </a:lnTo>
                      <a:lnTo>
                        <a:pt x="7" y="34"/>
                      </a:lnTo>
                      <a:lnTo>
                        <a:pt x="11" y="36"/>
                      </a:lnTo>
                      <a:lnTo>
                        <a:pt x="17" y="34"/>
                      </a:lnTo>
                      <a:lnTo>
                        <a:pt x="23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7" name="Freeform 132"/>
                <p:cNvSpPr>
                  <a:spLocks/>
                </p:cNvSpPr>
                <p:nvPr/>
              </p:nvSpPr>
              <p:spPr bwMode="auto">
                <a:xfrm>
                  <a:off x="4135" y="3657"/>
                  <a:ext cx="18" cy="12"/>
                </a:xfrm>
                <a:custGeom>
                  <a:avLst/>
                  <a:gdLst>
                    <a:gd name="T0" fmla="*/ 18 w 18"/>
                    <a:gd name="T1" fmla="*/ 0 h 12"/>
                    <a:gd name="T2" fmla="*/ 18 w 18"/>
                    <a:gd name="T3" fmla="*/ 2 h 12"/>
                    <a:gd name="T4" fmla="*/ 16 w 18"/>
                    <a:gd name="T5" fmla="*/ 6 h 12"/>
                    <a:gd name="T6" fmla="*/ 12 w 18"/>
                    <a:gd name="T7" fmla="*/ 10 h 12"/>
                    <a:gd name="T8" fmla="*/ 8 w 18"/>
                    <a:gd name="T9" fmla="*/ 12 h 12"/>
                    <a:gd name="T10" fmla="*/ 2 w 18"/>
                    <a:gd name="T11" fmla="*/ 10 h 12"/>
                    <a:gd name="T12" fmla="*/ 0 w 18"/>
                    <a:gd name="T13" fmla="*/ 6 h 12"/>
                    <a:gd name="T14" fmla="*/ 2 w 18"/>
                    <a:gd name="T15" fmla="*/ 4 h 12"/>
                    <a:gd name="T16" fmla="*/ 4 w 18"/>
                    <a:gd name="T17" fmla="*/ 2 h 12"/>
                    <a:gd name="T18" fmla="*/ 8 w 18"/>
                    <a:gd name="T19" fmla="*/ 2 h 12"/>
                    <a:gd name="T20" fmla="*/ 14 w 18"/>
                    <a:gd name="T21" fmla="*/ 2 h 12"/>
                    <a:gd name="T22" fmla="*/ 18 w 18"/>
                    <a:gd name="T2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8" h="12">
                      <a:moveTo>
                        <a:pt x="18" y="0"/>
                      </a:moveTo>
                      <a:lnTo>
                        <a:pt x="18" y="2"/>
                      </a:lnTo>
                      <a:lnTo>
                        <a:pt x="16" y="6"/>
                      </a:lnTo>
                      <a:lnTo>
                        <a:pt x="12" y="10"/>
                      </a:lnTo>
                      <a:lnTo>
                        <a:pt x="8" y="12"/>
                      </a:lnTo>
                      <a:lnTo>
                        <a:pt x="2" y="10"/>
                      </a:lnTo>
                      <a:lnTo>
                        <a:pt x="0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8" y="2"/>
                      </a:lnTo>
                      <a:lnTo>
                        <a:pt x="14" y="2"/>
                      </a:lnTo>
                      <a:lnTo>
                        <a:pt x="18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8" name="Freeform 133"/>
                <p:cNvSpPr>
                  <a:spLocks/>
                </p:cNvSpPr>
                <p:nvPr/>
              </p:nvSpPr>
              <p:spPr bwMode="auto">
                <a:xfrm>
                  <a:off x="4170" y="3638"/>
                  <a:ext cx="17" cy="34"/>
                </a:xfrm>
                <a:custGeom>
                  <a:avLst/>
                  <a:gdLst>
                    <a:gd name="T0" fmla="*/ 0 w 17"/>
                    <a:gd name="T1" fmla="*/ 34 h 34"/>
                    <a:gd name="T2" fmla="*/ 6 w 17"/>
                    <a:gd name="T3" fmla="*/ 34 h 34"/>
                    <a:gd name="T4" fmla="*/ 6 w 17"/>
                    <a:gd name="T5" fmla="*/ 17 h 34"/>
                    <a:gd name="T6" fmla="*/ 6 w 17"/>
                    <a:gd name="T7" fmla="*/ 9 h 34"/>
                    <a:gd name="T8" fmla="*/ 8 w 17"/>
                    <a:gd name="T9" fmla="*/ 8 h 34"/>
                    <a:gd name="T10" fmla="*/ 11 w 17"/>
                    <a:gd name="T11" fmla="*/ 6 h 34"/>
                    <a:gd name="T12" fmla="*/ 15 w 17"/>
                    <a:gd name="T13" fmla="*/ 8 h 34"/>
                    <a:gd name="T14" fmla="*/ 17 w 17"/>
                    <a:gd name="T15" fmla="*/ 2 h 34"/>
                    <a:gd name="T16" fmla="*/ 11 w 17"/>
                    <a:gd name="T17" fmla="*/ 0 h 34"/>
                    <a:gd name="T18" fmla="*/ 8 w 17"/>
                    <a:gd name="T19" fmla="*/ 2 h 34"/>
                    <a:gd name="T20" fmla="*/ 6 w 17"/>
                    <a:gd name="T21" fmla="*/ 4 h 34"/>
                    <a:gd name="T22" fmla="*/ 4 w 17"/>
                    <a:gd name="T23" fmla="*/ 6 h 34"/>
                    <a:gd name="T24" fmla="*/ 4 w 17"/>
                    <a:gd name="T25" fmla="*/ 2 h 34"/>
                    <a:gd name="T26" fmla="*/ 0 w 17"/>
                    <a:gd name="T27" fmla="*/ 2 h 34"/>
                    <a:gd name="T28" fmla="*/ 0 w 17"/>
                    <a:gd name="T2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" h="34">
                      <a:moveTo>
                        <a:pt x="0" y="34"/>
                      </a:moveTo>
                      <a:lnTo>
                        <a:pt x="6" y="34"/>
                      </a:lnTo>
                      <a:lnTo>
                        <a:pt x="6" y="17"/>
                      </a:lnTo>
                      <a:lnTo>
                        <a:pt x="6" y="9"/>
                      </a:lnTo>
                      <a:lnTo>
                        <a:pt x="8" y="8"/>
                      </a:lnTo>
                      <a:lnTo>
                        <a:pt x="11" y="6"/>
                      </a:lnTo>
                      <a:lnTo>
                        <a:pt x="15" y="8"/>
                      </a:lnTo>
                      <a:lnTo>
                        <a:pt x="17" y="2"/>
                      </a:lnTo>
                      <a:lnTo>
                        <a:pt x="11" y="0"/>
                      </a:lnTo>
                      <a:lnTo>
                        <a:pt x="8" y="2"/>
                      </a:lnTo>
                      <a:lnTo>
                        <a:pt x="6" y="4"/>
                      </a:lnTo>
                      <a:lnTo>
                        <a:pt x="4" y="6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49" name="Freeform 134"/>
                <p:cNvSpPr>
                  <a:spLocks/>
                </p:cNvSpPr>
                <p:nvPr/>
              </p:nvSpPr>
              <p:spPr bwMode="auto">
                <a:xfrm>
                  <a:off x="4206" y="3626"/>
                  <a:ext cx="43" cy="48"/>
                </a:xfrm>
                <a:custGeom>
                  <a:avLst/>
                  <a:gdLst>
                    <a:gd name="T0" fmla="*/ 23 w 43"/>
                    <a:gd name="T1" fmla="*/ 29 h 48"/>
                    <a:gd name="T2" fmla="*/ 37 w 43"/>
                    <a:gd name="T3" fmla="*/ 29 h 48"/>
                    <a:gd name="T4" fmla="*/ 37 w 43"/>
                    <a:gd name="T5" fmla="*/ 37 h 48"/>
                    <a:gd name="T6" fmla="*/ 31 w 43"/>
                    <a:gd name="T7" fmla="*/ 41 h 48"/>
                    <a:gd name="T8" fmla="*/ 23 w 43"/>
                    <a:gd name="T9" fmla="*/ 43 h 48"/>
                    <a:gd name="T10" fmla="*/ 18 w 43"/>
                    <a:gd name="T11" fmla="*/ 41 h 48"/>
                    <a:gd name="T12" fmla="*/ 14 w 43"/>
                    <a:gd name="T13" fmla="*/ 41 h 48"/>
                    <a:gd name="T14" fmla="*/ 10 w 43"/>
                    <a:gd name="T15" fmla="*/ 37 h 48"/>
                    <a:gd name="T16" fmla="*/ 8 w 43"/>
                    <a:gd name="T17" fmla="*/ 33 h 48"/>
                    <a:gd name="T18" fmla="*/ 6 w 43"/>
                    <a:gd name="T19" fmla="*/ 29 h 48"/>
                    <a:gd name="T20" fmla="*/ 6 w 43"/>
                    <a:gd name="T21" fmla="*/ 23 h 48"/>
                    <a:gd name="T22" fmla="*/ 8 w 43"/>
                    <a:gd name="T23" fmla="*/ 14 h 48"/>
                    <a:gd name="T24" fmla="*/ 10 w 43"/>
                    <a:gd name="T25" fmla="*/ 10 h 48"/>
                    <a:gd name="T26" fmla="*/ 16 w 43"/>
                    <a:gd name="T27" fmla="*/ 6 h 48"/>
                    <a:gd name="T28" fmla="*/ 23 w 43"/>
                    <a:gd name="T29" fmla="*/ 6 h 48"/>
                    <a:gd name="T30" fmla="*/ 29 w 43"/>
                    <a:gd name="T31" fmla="*/ 6 h 48"/>
                    <a:gd name="T32" fmla="*/ 33 w 43"/>
                    <a:gd name="T33" fmla="*/ 10 h 48"/>
                    <a:gd name="T34" fmla="*/ 37 w 43"/>
                    <a:gd name="T35" fmla="*/ 16 h 48"/>
                    <a:gd name="T36" fmla="*/ 41 w 43"/>
                    <a:gd name="T37" fmla="*/ 14 h 48"/>
                    <a:gd name="T38" fmla="*/ 39 w 43"/>
                    <a:gd name="T39" fmla="*/ 6 h 48"/>
                    <a:gd name="T40" fmla="*/ 31 w 43"/>
                    <a:gd name="T41" fmla="*/ 0 h 48"/>
                    <a:gd name="T42" fmla="*/ 23 w 43"/>
                    <a:gd name="T43" fmla="*/ 0 h 48"/>
                    <a:gd name="T44" fmla="*/ 16 w 43"/>
                    <a:gd name="T45" fmla="*/ 0 h 48"/>
                    <a:gd name="T46" fmla="*/ 10 w 43"/>
                    <a:gd name="T47" fmla="*/ 2 h 48"/>
                    <a:gd name="T48" fmla="*/ 6 w 43"/>
                    <a:gd name="T49" fmla="*/ 6 h 48"/>
                    <a:gd name="T50" fmla="*/ 2 w 43"/>
                    <a:gd name="T51" fmla="*/ 12 h 48"/>
                    <a:gd name="T52" fmla="*/ 0 w 43"/>
                    <a:gd name="T53" fmla="*/ 18 h 48"/>
                    <a:gd name="T54" fmla="*/ 0 w 43"/>
                    <a:gd name="T55" fmla="*/ 23 h 48"/>
                    <a:gd name="T56" fmla="*/ 0 w 43"/>
                    <a:gd name="T57" fmla="*/ 31 h 48"/>
                    <a:gd name="T58" fmla="*/ 2 w 43"/>
                    <a:gd name="T59" fmla="*/ 37 h 48"/>
                    <a:gd name="T60" fmla="*/ 6 w 43"/>
                    <a:gd name="T61" fmla="*/ 41 h 48"/>
                    <a:gd name="T62" fmla="*/ 10 w 43"/>
                    <a:gd name="T63" fmla="*/ 45 h 48"/>
                    <a:gd name="T64" fmla="*/ 18 w 43"/>
                    <a:gd name="T65" fmla="*/ 46 h 48"/>
                    <a:gd name="T66" fmla="*/ 23 w 43"/>
                    <a:gd name="T67" fmla="*/ 48 h 48"/>
                    <a:gd name="T68" fmla="*/ 27 w 43"/>
                    <a:gd name="T69" fmla="*/ 46 h 48"/>
                    <a:gd name="T70" fmla="*/ 33 w 43"/>
                    <a:gd name="T71" fmla="*/ 46 h 48"/>
                    <a:gd name="T72" fmla="*/ 37 w 43"/>
                    <a:gd name="T73" fmla="*/ 43 h 48"/>
                    <a:gd name="T74" fmla="*/ 43 w 43"/>
                    <a:gd name="T75" fmla="*/ 41 h 48"/>
                    <a:gd name="T76" fmla="*/ 43 w 43"/>
                    <a:gd name="T77" fmla="*/ 23 h 48"/>
                    <a:gd name="T78" fmla="*/ 23 w 43"/>
                    <a:gd name="T79" fmla="*/ 23 h 48"/>
                    <a:gd name="T80" fmla="*/ 23 w 43"/>
                    <a:gd name="T81" fmla="*/ 2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3" h="48">
                      <a:moveTo>
                        <a:pt x="23" y="29"/>
                      </a:moveTo>
                      <a:lnTo>
                        <a:pt x="37" y="29"/>
                      </a:lnTo>
                      <a:lnTo>
                        <a:pt x="37" y="37"/>
                      </a:lnTo>
                      <a:lnTo>
                        <a:pt x="31" y="41"/>
                      </a:lnTo>
                      <a:lnTo>
                        <a:pt x="23" y="43"/>
                      </a:lnTo>
                      <a:lnTo>
                        <a:pt x="18" y="41"/>
                      </a:lnTo>
                      <a:lnTo>
                        <a:pt x="14" y="41"/>
                      </a:lnTo>
                      <a:lnTo>
                        <a:pt x="10" y="37"/>
                      </a:lnTo>
                      <a:lnTo>
                        <a:pt x="8" y="33"/>
                      </a:lnTo>
                      <a:lnTo>
                        <a:pt x="6" y="29"/>
                      </a:lnTo>
                      <a:lnTo>
                        <a:pt x="6" y="23"/>
                      </a:lnTo>
                      <a:lnTo>
                        <a:pt x="8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3" y="6"/>
                      </a:lnTo>
                      <a:lnTo>
                        <a:pt x="29" y="6"/>
                      </a:lnTo>
                      <a:lnTo>
                        <a:pt x="33" y="10"/>
                      </a:lnTo>
                      <a:lnTo>
                        <a:pt x="37" y="16"/>
                      </a:lnTo>
                      <a:lnTo>
                        <a:pt x="41" y="14"/>
                      </a:lnTo>
                      <a:lnTo>
                        <a:pt x="39" y="6"/>
                      </a:lnTo>
                      <a:lnTo>
                        <a:pt x="31" y="0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2" y="12"/>
                      </a:lnTo>
                      <a:lnTo>
                        <a:pt x="0" y="18"/>
                      </a:lnTo>
                      <a:lnTo>
                        <a:pt x="0" y="23"/>
                      </a:lnTo>
                      <a:lnTo>
                        <a:pt x="0" y="31"/>
                      </a:lnTo>
                      <a:lnTo>
                        <a:pt x="2" y="37"/>
                      </a:lnTo>
                      <a:lnTo>
                        <a:pt x="6" y="41"/>
                      </a:lnTo>
                      <a:lnTo>
                        <a:pt x="10" y="45"/>
                      </a:lnTo>
                      <a:lnTo>
                        <a:pt x="18" y="46"/>
                      </a:lnTo>
                      <a:lnTo>
                        <a:pt x="23" y="48"/>
                      </a:lnTo>
                      <a:lnTo>
                        <a:pt x="27" y="46"/>
                      </a:lnTo>
                      <a:lnTo>
                        <a:pt x="33" y="46"/>
                      </a:lnTo>
                      <a:lnTo>
                        <a:pt x="37" y="43"/>
                      </a:lnTo>
                      <a:lnTo>
                        <a:pt x="43" y="41"/>
                      </a:lnTo>
                      <a:lnTo>
                        <a:pt x="43" y="23"/>
                      </a:lnTo>
                      <a:lnTo>
                        <a:pt x="23" y="23"/>
                      </a:lnTo>
                      <a:lnTo>
                        <a:pt x="23" y="2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0" name="Freeform 135"/>
                <p:cNvSpPr>
                  <a:spLocks/>
                </p:cNvSpPr>
                <p:nvPr/>
              </p:nvSpPr>
              <p:spPr bwMode="auto">
                <a:xfrm>
                  <a:off x="4254" y="3638"/>
                  <a:ext cx="31" cy="36"/>
                </a:xfrm>
                <a:custGeom>
                  <a:avLst/>
                  <a:gdLst>
                    <a:gd name="T0" fmla="*/ 25 w 31"/>
                    <a:gd name="T1" fmla="*/ 25 h 36"/>
                    <a:gd name="T2" fmla="*/ 23 w 31"/>
                    <a:gd name="T3" fmla="*/ 27 h 36"/>
                    <a:gd name="T4" fmla="*/ 21 w 31"/>
                    <a:gd name="T5" fmla="*/ 29 h 36"/>
                    <a:gd name="T6" fmla="*/ 16 w 31"/>
                    <a:gd name="T7" fmla="*/ 31 h 36"/>
                    <a:gd name="T8" fmla="*/ 12 w 31"/>
                    <a:gd name="T9" fmla="*/ 29 h 36"/>
                    <a:gd name="T10" fmla="*/ 10 w 31"/>
                    <a:gd name="T11" fmla="*/ 27 h 36"/>
                    <a:gd name="T12" fmla="*/ 8 w 31"/>
                    <a:gd name="T13" fmla="*/ 23 h 36"/>
                    <a:gd name="T14" fmla="*/ 6 w 31"/>
                    <a:gd name="T15" fmla="*/ 19 h 36"/>
                    <a:gd name="T16" fmla="*/ 31 w 31"/>
                    <a:gd name="T17" fmla="*/ 19 h 36"/>
                    <a:gd name="T18" fmla="*/ 31 w 31"/>
                    <a:gd name="T19" fmla="*/ 17 h 36"/>
                    <a:gd name="T20" fmla="*/ 31 w 31"/>
                    <a:gd name="T21" fmla="*/ 9 h 36"/>
                    <a:gd name="T22" fmla="*/ 27 w 31"/>
                    <a:gd name="T23" fmla="*/ 4 h 36"/>
                    <a:gd name="T24" fmla="*/ 21 w 31"/>
                    <a:gd name="T25" fmla="*/ 2 h 36"/>
                    <a:gd name="T26" fmla="*/ 16 w 31"/>
                    <a:gd name="T27" fmla="*/ 0 h 36"/>
                    <a:gd name="T28" fmla="*/ 10 w 31"/>
                    <a:gd name="T29" fmla="*/ 2 h 36"/>
                    <a:gd name="T30" fmla="*/ 4 w 31"/>
                    <a:gd name="T31" fmla="*/ 6 h 36"/>
                    <a:gd name="T32" fmla="*/ 2 w 31"/>
                    <a:gd name="T33" fmla="*/ 9 h 36"/>
                    <a:gd name="T34" fmla="*/ 0 w 31"/>
                    <a:gd name="T35" fmla="*/ 17 h 36"/>
                    <a:gd name="T36" fmla="*/ 2 w 31"/>
                    <a:gd name="T37" fmla="*/ 25 h 36"/>
                    <a:gd name="T38" fmla="*/ 4 w 31"/>
                    <a:gd name="T39" fmla="*/ 31 h 36"/>
                    <a:gd name="T40" fmla="*/ 10 w 31"/>
                    <a:gd name="T41" fmla="*/ 34 h 36"/>
                    <a:gd name="T42" fmla="*/ 16 w 31"/>
                    <a:gd name="T43" fmla="*/ 36 h 36"/>
                    <a:gd name="T44" fmla="*/ 21 w 31"/>
                    <a:gd name="T45" fmla="*/ 34 h 36"/>
                    <a:gd name="T46" fmla="*/ 25 w 31"/>
                    <a:gd name="T47" fmla="*/ 33 h 36"/>
                    <a:gd name="T48" fmla="*/ 29 w 31"/>
                    <a:gd name="T49" fmla="*/ 29 h 36"/>
                    <a:gd name="T50" fmla="*/ 31 w 31"/>
                    <a:gd name="T51" fmla="*/ 25 h 36"/>
                    <a:gd name="T52" fmla="*/ 25 w 31"/>
                    <a:gd name="T53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" h="36">
                      <a:moveTo>
                        <a:pt x="25" y="25"/>
                      </a:moveTo>
                      <a:lnTo>
                        <a:pt x="23" y="27"/>
                      </a:lnTo>
                      <a:lnTo>
                        <a:pt x="21" y="29"/>
                      </a:lnTo>
                      <a:lnTo>
                        <a:pt x="16" y="31"/>
                      </a:lnTo>
                      <a:lnTo>
                        <a:pt x="12" y="29"/>
                      </a:lnTo>
                      <a:lnTo>
                        <a:pt x="10" y="27"/>
                      </a:lnTo>
                      <a:lnTo>
                        <a:pt x="8" y="23"/>
                      </a:lnTo>
                      <a:lnTo>
                        <a:pt x="6" y="19"/>
                      </a:lnTo>
                      <a:lnTo>
                        <a:pt x="31" y="19"/>
                      </a:lnTo>
                      <a:lnTo>
                        <a:pt x="31" y="17"/>
                      </a:lnTo>
                      <a:lnTo>
                        <a:pt x="31" y="9"/>
                      </a:lnTo>
                      <a:lnTo>
                        <a:pt x="27" y="4"/>
                      </a:ln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4" y="6"/>
                      </a:lnTo>
                      <a:lnTo>
                        <a:pt x="2" y="9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4" y="31"/>
                      </a:lnTo>
                      <a:lnTo>
                        <a:pt x="10" y="34"/>
                      </a:lnTo>
                      <a:lnTo>
                        <a:pt x="16" y="36"/>
                      </a:lnTo>
                      <a:lnTo>
                        <a:pt x="21" y="34"/>
                      </a:lnTo>
                      <a:lnTo>
                        <a:pt x="25" y="33"/>
                      </a:lnTo>
                      <a:lnTo>
                        <a:pt x="29" y="29"/>
                      </a:lnTo>
                      <a:lnTo>
                        <a:pt x="31" y="25"/>
                      </a:lnTo>
                      <a:lnTo>
                        <a:pt x="25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1" name="Freeform 136"/>
                <p:cNvSpPr>
                  <a:spLocks/>
                </p:cNvSpPr>
                <p:nvPr/>
              </p:nvSpPr>
              <p:spPr bwMode="auto">
                <a:xfrm>
                  <a:off x="4260" y="3644"/>
                  <a:ext cx="19" cy="7"/>
                </a:xfrm>
                <a:custGeom>
                  <a:avLst/>
                  <a:gdLst>
                    <a:gd name="T0" fmla="*/ 0 w 19"/>
                    <a:gd name="T1" fmla="*/ 7 h 7"/>
                    <a:gd name="T2" fmla="*/ 2 w 19"/>
                    <a:gd name="T3" fmla="*/ 3 h 7"/>
                    <a:gd name="T4" fmla="*/ 4 w 19"/>
                    <a:gd name="T5" fmla="*/ 2 h 7"/>
                    <a:gd name="T6" fmla="*/ 6 w 19"/>
                    <a:gd name="T7" fmla="*/ 0 h 7"/>
                    <a:gd name="T8" fmla="*/ 10 w 19"/>
                    <a:gd name="T9" fmla="*/ 0 h 7"/>
                    <a:gd name="T10" fmla="*/ 14 w 19"/>
                    <a:gd name="T11" fmla="*/ 0 h 7"/>
                    <a:gd name="T12" fmla="*/ 17 w 19"/>
                    <a:gd name="T13" fmla="*/ 2 h 7"/>
                    <a:gd name="T14" fmla="*/ 19 w 19"/>
                    <a:gd name="T15" fmla="*/ 7 h 7"/>
                    <a:gd name="T16" fmla="*/ 0 w 19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7">
                      <a:moveTo>
                        <a:pt x="0" y="7"/>
                      </a:moveTo>
                      <a:lnTo>
                        <a:pt x="2" y="3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7" y="2"/>
                      </a:lnTo>
                      <a:lnTo>
                        <a:pt x="19" y="7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2" name="Freeform 137"/>
                <p:cNvSpPr>
                  <a:spLocks/>
                </p:cNvSpPr>
                <p:nvPr/>
              </p:nvSpPr>
              <p:spPr bwMode="auto">
                <a:xfrm>
                  <a:off x="4291" y="3638"/>
                  <a:ext cx="29" cy="36"/>
                </a:xfrm>
                <a:custGeom>
                  <a:avLst/>
                  <a:gdLst>
                    <a:gd name="T0" fmla="*/ 0 w 29"/>
                    <a:gd name="T1" fmla="*/ 17 h 36"/>
                    <a:gd name="T2" fmla="*/ 0 w 29"/>
                    <a:gd name="T3" fmla="*/ 25 h 36"/>
                    <a:gd name="T4" fmla="*/ 4 w 29"/>
                    <a:gd name="T5" fmla="*/ 31 h 36"/>
                    <a:gd name="T6" fmla="*/ 7 w 29"/>
                    <a:gd name="T7" fmla="*/ 34 h 36"/>
                    <a:gd name="T8" fmla="*/ 13 w 29"/>
                    <a:gd name="T9" fmla="*/ 36 h 36"/>
                    <a:gd name="T10" fmla="*/ 17 w 29"/>
                    <a:gd name="T11" fmla="*/ 34 h 36"/>
                    <a:gd name="T12" fmla="*/ 21 w 29"/>
                    <a:gd name="T13" fmla="*/ 33 h 36"/>
                    <a:gd name="T14" fmla="*/ 25 w 29"/>
                    <a:gd name="T15" fmla="*/ 31 h 36"/>
                    <a:gd name="T16" fmla="*/ 27 w 29"/>
                    <a:gd name="T17" fmla="*/ 27 h 36"/>
                    <a:gd name="T18" fmla="*/ 29 w 29"/>
                    <a:gd name="T19" fmla="*/ 23 h 36"/>
                    <a:gd name="T20" fmla="*/ 29 w 29"/>
                    <a:gd name="T21" fmla="*/ 17 h 36"/>
                    <a:gd name="T22" fmla="*/ 29 w 29"/>
                    <a:gd name="T23" fmla="*/ 9 h 36"/>
                    <a:gd name="T24" fmla="*/ 25 w 29"/>
                    <a:gd name="T25" fmla="*/ 4 h 36"/>
                    <a:gd name="T26" fmla="*/ 19 w 29"/>
                    <a:gd name="T27" fmla="*/ 2 h 36"/>
                    <a:gd name="T28" fmla="*/ 13 w 29"/>
                    <a:gd name="T29" fmla="*/ 0 h 36"/>
                    <a:gd name="T30" fmla="*/ 9 w 29"/>
                    <a:gd name="T31" fmla="*/ 2 h 36"/>
                    <a:gd name="T32" fmla="*/ 4 w 29"/>
                    <a:gd name="T33" fmla="*/ 4 h 36"/>
                    <a:gd name="T34" fmla="*/ 0 w 29"/>
                    <a:gd name="T35" fmla="*/ 9 h 36"/>
                    <a:gd name="T36" fmla="*/ 0 w 29"/>
                    <a:gd name="T37" fmla="*/ 17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9" h="36">
                      <a:moveTo>
                        <a:pt x="0" y="17"/>
                      </a:moveTo>
                      <a:lnTo>
                        <a:pt x="0" y="25"/>
                      </a:lnTo>
                      <a:lnTo>
                        <a:pt x="4" y="31"/>
                      </a:lnTo>
                      <a:lnTo>
                        <a:pt x="7" y="34"/>
                      </a:lnTo>
                      <a:lnTo>
                        <a:pt x="13" y="36"/>
                      </a:lnTo>
                      <a:lnTo>
                        <a:pt x="17" y="34"/>
                      </a:lnTo>
                      <a:lnTo>
                        <a:pt x="21" y="33"/>
                      </a:lnTo>
                      <a:lnTo>
                        <a:pt x="25" y="31"/>
                      </a:lnTo>
                      <a:lnTo>
                        <a:pt x="27" y="27"/>
                      </a:lnTo>
                      <a:lnTo>
                        <a:pt x="29" y="23"/>
                      </a:lnTo>
                      <a:lnTo>
                        <a:pt x="29" y="17"/>
                      </a:lnTo>
                      <a:lnTo>
                        <a:pt x="29" y="9"/>
                      </a:lnTo>
                      <a:lnTo>
                        <a:pt x="25" y="4"/>
                      </a:lnTo>
                      <a:lnTo>
                        <a:pt x="19" y="2"/>
                      </a:lnTo>
                      <a:lnTo>
                        <a:pt x="13" y="0"/>
                      </a:lnTo>
                      <a:lnTo>
                        <a:pt x="9" y="2"/>
                      </a:lnTo>
                      <a:lnTo>
                        <a:pt x="4" y="4"/>
                      </a:lnTo>
                      <a:lnTo>
                        <a:pt x="0" y="9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3" name="Freeform 138"/>
                <p:cNvSpPr>
                  <a:spLocks/>
                </p:cNvSpPr>
                <p:nvPr/>
              </p:nvSpPr>
              <p:spPr bwMode="auto">
                <a:xfrm>
                  <a:off x="4297" y="3644"/>
                  <a:ext cx="17" cy="25"/>
                </a:xfrm>
                <a:custGeom>
                  <a:avLst/>
                  <a:gdLst>
                    <a:gd name="T0" fmla="*/ 0 w 17"/>
                    <a:gd name="T1" fmla="*/ 11 h 25"/>
                    <a:gd name="T2" fmla="*/ 0 w 17"/>
                    <a:gd name="T3" fmla="*/ 7 h 25"/>
                    <a:gd name="T4" fmla="*/ 1 w 17"/>
                    <a:gd name="T5" fmla="*/ 3 h 25"/>
                    <a:gd name="T6" fmla="*/ 3 w 17"/>
                    <a:gd name="T7" fmla="*/ 0 h 25"/>
                    <a:gd name="T8" fmla="*/ 7 w 17"/>
                    <a:gd name="T9" fmla="*/ 0 h 25"/>
                    <a:gd name="T10" fmla="*/ 11 w 17"/>
                    <a:gd name="T11" fmla="*/ 0 h 25"/>
                    <a:gd name="T12" fmla="*/ 15 w 17"/>
                    <a:gd name="T13" fmla="*/ 3 h 25"/>
                    <a:gd name="T14" fmla="*/ 17 w 17"/>
                    <a:gd name="T15" fmla="*/ 7 h 25"/>
                    <a:gd name="T16" fmla="*/ 17 w 17"/>
                    <a:gd name="T17" fmla="*/ 11 h 25"/>
                    <a:gd name="T18" fmla="*/ 17 w 17"/>
                    <a:gd name="T19" fmla="*/ 17 h 25"/>
                    <a:gd name="T20" fmla="*/ 15 w 17"/>
                    <a:gd name="T21" fmla="*/ 21 h 25"/>
                    <a:gd name="T22" fmla="*/ 11 w 17"/>
                    <a:gd name="T23" fmla="*/ 23 h 25"/>
                    <a:gd name="T24" fmla="*/ 7 w 17"/>
                    <a:gd name="T25" fmla="*/ 25 h 25"/>
                    <a:gd name="T26" fmla="*/ 3 w 17"/>
                    <a:gd name="T27" fmla="*/ 23 h 25"/>
                    <a:gd name="T28" fmla="*/ 1 w 17"/>
                    <a:gd name="T29" fmla="*/ 21 h 25"/>
                    <a:gd name="T30" fmla="*/ 0 w 17"/>
                    <a:gd name="T31" fmla="*/ 17 h 25"/>
                    <a:gd name="T32" fmla="*/ 0 w 17"/>
                    <a:gd name="T3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25">
                      <a:moveTo>
                        <a:pt x="0" y="11"/>
                      </a:moveTo>
                      <a:lnTo>
                        <a:pt x="0" y="7"/>
                      </a:lnTo>
                      <a:lnTo>
                        <a:pt x="1" y="3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5" y="3"/>
                      </a:lnTo>
                      <a:lnTo>
                        <a:pt x="17" y="7"/>
                      </a:lnTo>
                      <a:lnTo>
                        <a:pt x="17" y="11"/>
                      </a:lnTo>
                      <a:lnTo>
                        <a:pt x="17" y="17"/>
                      </a:lnTo>
                      <a:lnTo>
                        <a:pt x="15" y="21"/>
                      </a:lnTo>
                      <a:lnTo>
                        <a:pt x="11" y="23"/>
                      </a:lnTo>
                      <a:lnTo>
                        <a:pt x="7" y="25"/>
                      </a:lnTo>
                      <a:lnTo>
                        <a:pt x="3" y="23"/>
                      </a:lnTo>
                      <a:lnTo>
                        <a:pt x="1" y="21"/>
                      </a:lnTo>
                      <a:lnTo>
                        <a:pt x="0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4" name="Freeform 139"/>
                <p:cNvSpPr>
                  <a:spLocks/>
                </p:cNvSpPr>
                <p:nvPr/>
              </p:nvSpPr>
              <p:spPr bwMode="auto">
                <a:xfrm>
                  <a:off x="4325" y="3638"/>
                  <a:ext cx="29" cy="48"/>
                </a:xfrm>
                <a:custGeom>
                  <a:avLst/>
                  <a:gdLst>
                    <a:gd name="T0" fmla="*/ 2 w 29"/>
                    <a:gd name="T1" fmla="*/ 38 h 48"/>
                    <a:gd name="T2" fmla="*/ 2 w 29"/>
                    <a:gd name="T3" fmla="*/ 42 h 48"/>
                    <a:gd name="T4" fmla="*/ 4 w 29"/>
                    <a:gd name="T5" fmla="*/ 46 h 48"/>
                    <a:gd name="T6" fmla="*/ 10 w 29"/>
                    <a:gd name="T7" fmla="*/ 48 h 48"/>
                    <a:gd name="T8" fmla="*/ 14 w 29"/>
                    <a:gd name="T9" fmla="*/ 48 h 48"/>
                    <a:gd name="T10" fmla="*/ 20 w 29"/>
                    <a:gd name="T11" fmla="*/ 48 h 48"/>
                    <a:gd name="T12" fmla="*/ 23 w 29"/>
                    <a:gd name="T13" fmla="*/ 46 h 48"/>
                    <a:gd name="T14" fmla="*/ 25 w 29"/>
                    <a:gd name="T15" fmla="*/ 44 h 48"/>
                    <a:gd name="T16" fmla="*/ 27 w 29"/>
                    <a:gd name="T17" fmla="*/ 40 h 48"/>
                    <a:gd name="T18" fmla="*/ 29 w 29"/>
                    <a:gd name="T19" fmla="*/ 36 h 48"/>
                    <a:gd name="T20" fmla="*/ 29 w 29"/>
                    <a:gd name="T21" fmla="*/ 31 h 48"/>
                    <a:gd name="T22" fmla="*/ 29 w 29"/>
                    <a:gd name="T23" fmla="*/ 2 h 48"/>
                    <a:gd name="T24" fmla="*/ 23 w 29"/>
                    <a:gd name="T25" fmla="*/ 2 h 48"/>
                    <a:gd name="T26" fmla="*/ 23 w 29"/>
                    <a:gd name="T27" fmla="*/ 6 h 48"/>
                    <a:gd name="T28" fmla="*/ 20 w 29"/>
                    <a:gd name="T29" fmla="*/ 2 h 48"/>
                    <a:gd name="T30" fmla="*/ 14 w 29"/>
                    <a:gd name="T31" fmla="*/ 0 h 48"/>
                    <a:gd name="T32" fmla="*/ 10 w 29"/>
                    <a:gd name="T33" fmla="*/ 0 h 48"/>
                    <a:gd name="T34" fmla="*/ 6 w 29"/>
                    <a:gd name="T35" fmla="*/ 2 h 48"/>
                    <a:gd name="T36" fmla="*/ 2 w 29"/>
                    <a:gd name="T37" fmla="*/ 9 h 48"/>
                    <a:gd name="T38" fmla="*/ 0 w 29"/>
                    <a:gd name="T39" fmla="*/ 17 h 48"/>
                    <a:gd name="T40" fmla="*/ 2 w 29"/>
                    <a:gd name="T41" fmla="*/ 25 h 48"/>
                    <a:gd name="T42" fmla="*/ 4 w 29"/>
                    <a:gd name="T43" fmla="*/ 29 h 48"/>
                    <a:gd name="T44" fmla="*/ 8 w 29"/>
                    <a:gd name="T45" fmla="*/ 33 h 48"/>
                    <a:gd name="T46" fmla="*/ 14 w 29"/>
                    <a:gd name="T47" fmla="*/ 34 h 48"/>
                    <a:gd name="T48" fmla="*/ 20 w 29"/>
                    <a:gd name="T49" fmla="*/ 34 h 48"/>
                    <a:gd name="T50" fmla="*/ 23 w 29"/>
                    <a:gd name="T51" fmla="*/ 31 h 48"/>
                    <a:gd name="T52" fmla="*/ 23 w 29"/>
                    <a:gd name="T53" fmla="*/ 34 h 48"/>
                    <a:gd name="T54" fmla="*/ 23 w 29"/>
                    <a:gd name="T55" fmla="*/ 36 h 48"/>
                    <a:gd name="T56" fmla="*/ 20 w 29"/>
                    <a:gd name="T57" fmla="*/ 40 h 48"/>
                    <a:gd name="T58" fmla="*/ 18 w 29"/>
                    <a:gd name="T59" fmla="*/ 42 h 48"/>
                    <a:gd name="T60" fmla="*/ 14 w 29"/>
                    <a:gd name="T61" fmla="*/ 42 h 48"/>
                    <a:gd name="T62" fmla="*/ 10 w 29"/>
                    <a:gd name="T63" fmla="*/ 40 h 48"/>
                    <a:gd name="T64" fmla="*/ 8 w 29"/>
                    <a:gd name="T65" fmla="*/ 38 h 48"/>
                    <a:gd name="T66" fmla="*/ 2 w 29"/>
                    <a:gd name="T67" fmla="*/ 3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9" h="48">
                      <a:moveTo>
                        <a:pt x="2" y="38"/>
                      </a:moveTo>
                      <a:lnTo>
                        <a:pt x="2" y="42"/>
                      </a:lnTo>
                      <a:lnTo>
                        <a:pt x="4" y="46"/>
                      </a:lnTo>
                      <a:lnTo>
                        <a:pt x="10" y="48"/>
                      </a:lnTo>
                      <a:lnTo>
                        <a:pt x="14" y="48"/>
                      </a:lnTo>
                      <a:lnTo>
                        <a:pt x="20" y="48"/>
                      </a:lnTo>
                      <a:lnTo>
                        <a:pt x="23" y="46"/>
                      </a:lnTo>
                      <a:lnTo>
                        <a:pt x="25" y="44"/>
                      </a:lnTo>
                      <a:lnTo>
                        <a:pt x="27" y="40"/>
                      </a:lnTo>
                      <a:lnTo>
                        <a:pt x="29" y="36"/>
                      </a:lnTo>
                      <a:lnTo>
                        <a:pt x="29" y="31"/>
                      </a:lnTo>
                      <a:lnTo>
                        <a:pt x="29" y="2"/>
                      </a:lnTo>
                      <a:lnTo>
                        <a:pt x="23" y="2"/>
                      </a:lnTo>
                      <a:lnTo>
                        <a:pt x="23" y="6"/>
                      </a:lnTo>
                      <a:lnTo>
                        <a:pt x="20" y="2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6" y="2"/>
                      </a:lnTo>
                      <a:lnTo>
                        <a:pt x="2" y="9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4" y="29"/>
                      </a:lnTo>
                      <a:lnTo>
                        <a:pt x="8" y="33"/>
                      </a:lnTo>
                      <a:lnTo>
                        <a:pt x="14" y="34"/>
                      </a:lnTo>
                      <a:lnTo>
                        <a:pt x="20" y="34"/>
                      </a:lnTo>
                      <a:lnTo>
                        <a:pt x="23" y="31"/>
                      </a:lnTo>
                      <a:lnTo>
                        <a:pt x="23" y="34"/>
                      </a:lnTo>
                      <a:lnTo>
                        <a:pt x="23" y="36"/>
                      </a:lnTo>
                      <a:lnTo>
                        <a:pt x="20" y="40"/>
                      </a:lnTo>
                      <a:lnTo>
                        <a:pt x="18" y="42"/>
                      </a:lnTo>
                      <a:lnTo>
                        <a:pt x="14" y="42"/>
                      </a:lnTo>
                      <a:lnTo>
                        <a:pt x="10" y="40"/>
                      </a:lnTo>
                      <a:lnTo>
                        <a:pt x="8" y="38"/>
                      </a:lnTo>
                      <a:lnTo>
                        <a:pt x="2" y="38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5" name="Freeform 140"/>
                <p:cNvSpPr>
                  <a:spLocks/>
                </p:cNvSpPr>
                <p:nvPr/>
              </p:nvSpPr>
              <p:spPr bwMode="auto">
                <a:xfrm>
                  <a:off x="4331" y="3644"/>
                  <a:ext cx="17" cy="23"/>
                </a:xfrm>
                <a:custGeom>
                  <a:avLst/>
                  <a:gdLst>
                    <a:gd name="T0" fmla="*/ 0 w 17"/>
                    <a:gd name="T1" fmla="*/ 11 h 23"/>
                    <a:gd name="T2" fmla="*/ 0 w 17"/>
                    <a:gd name="T3" fmla="*/ 5 h 23"/>
                    <a:gd name="T4" fmla="*/ 2 w 17"/>
                    <a:gd name="T5" fmla="*/ 3 h 23"/>
                    <a:gd name="T6" fmla="*/ 6 w 17"/>
                    <a:gd name="T7" fmla="*/ 0 h 23"/>
                    <a:gd name="T8" fmla="*/ 10 w 17"/>
                    <a:gd name="T9" fmla="*/ 0 h 23"/>
                    <a:gd name="T10" fmla="*/ 12 w 17"/>
                    <a:gd name="T11" fmla="*/ 0 h 23"/>
                    <a:gd name="T12" fmla="*/ 15 w 17"/>
                    <a:gd name="T13" fmla="*/ 3 h 23"/>
                    <a:gd name="T14" fmla="*/ 17 w 17"/>
                    <a:gd name="T15" fmla="*/ 5 h 23"/>
                    <a:gd name="T16" fmla="*/ 17 w 17"/>
                    <a:gd name="T17" fmla="*/ 11 h 23"/>
                    <a:gd name="T18" fmla="*/ 17 w 17"/>
                    <a:gd name="T19" fmla="*/ 17 h 23"/>
                    <a:gd name="T20" fmla="*/ 15 w 17"/>
                    <a:gd name="T21" fmla="*/ 21 h 23"/>
                    <a:gd name="T22" fmla="*/ 12 w 17"/>
                    <a:gd name="T23" fmla="*/ 23 h 23"/>
                    <a:gd name="T24" fmla="*/ 10 w 17"/>
                    <a:gd name="T25" fmla="*/ 23 h 23"/>
                    <a:gd name="T26" fmla="*/ 6 w 17"/>
                    <a:gd name="T27" fmla="*/ 23 h 23"/>
                    <a:gd name="T28" fmla="*/ 2 w 17"/>
                    <a:gd name="T29" fmla="*/ 21 h 23"/>
                    <a:gd name="T30" fmla="*/ 0 w 17"/>
                    <a:gd name="T31" fmla="*/ 17 h 23"/>
                    <a:gd name="T32" fmla="*/ 0 w 17"/>
                    <a:gd name="T33" fmla="*/ 11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23">
                      <a:moveTo>
                        <a:pt x="0" y="11"/>
                      </a:move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5" y="3"/>
                      </a:lnTo>
                      <a:lnTo>
                        <a:pt x="17" y="5"/>
                      </a:lnTo>
                      <a:lnTo>
                        <a:pt x="17" y="11"/>
                      </a:lnTo>
                      <a:lnTo>
                        <a:pt x="17" y="17"/>
                      </a:lnTo>
                      <a:lnTo>
                        <a:pt x="15" y="21"/>
                      </a:lnTo>
                      <a:lnTo>
                        <a:pt x="12" y="23"/>
                      </a:lnTo>
                      <a:lnTo>
                        <a:pt x="10" y="23"/>
                      </a:lnTo>
                      <a:lnTo>
                        <a:pt x="6" y="23"/>
                      </a:lnTo>
                      <a:lnTo>
                        <a:pt x="2" y="21"/>
                      </a:lnTo>
                      <a:lnTo>
                        <a:pt x="0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6" name="Freeform 141"/>
                <p:cNvSpPr>
                  <a:spLocks/>
                </p:cNvSpPr>
                <p:nvPr/>
              </p:nvSpPr>
              <p:spPr bwMode="auto">
                <a:xfrm>
                  <a:off x="4364" y="3638"/>
                  <a:ext cx="17" cy="34"/>
                </a:xfrm>
                <a:custGeom>
                  <a:avLst/>
                  <a:gdLst>
                    <a:gd name="T0" fmla="*/ 0 w 17"/>
                    <a:gd name="T1" fmla="*/ 34 h 34"/>
                    <a:gd name="T2" fmla="*/ 6 w 17"/>
                    <a:gd name="T3" fmla="*/ 34 h 34"/>
                    <a:gd name="T4" fmla="*/ 6 w 17"/>
                    <a:gd name="T5" fmla="*/ 17 h 34"/>
                    <a:gd name="T6" fmla="*/ 6 w 17"/>
                    <a:gd name="T7" fmla="*/ 9 h 34"/>
                    <a:gd name="T8" fmla="*/ 7 w 17"/>
                    <a:gd name="T9" fmla="*/ 8 h 34"/>
                    <a:gd name="T10" fmla="*/ 11 w 17"/>
                    <a:gd name="T11" fmla="*/ 6 h 34"/>
                    <a:gd name="T12" fmla="*/ 15 w 17"/>
                    <a:gd name="T13" fmla="*/ 8 h 34"/>
                    <a:gd name="T14" fmla="*/ 17 w 17"/>
                    <a:gd name="T15" fmla="*/ 2 h 34"/>
                    <a:gd name="T16" fmla="*/ 11 w 17"/>
                    <a:gd name="T17" fmla="*/ 0 h 34"/>
                    <a:gd name="T18" fmla="*/ 7 w 17"/>
                    <a:gd name="T19" fmla="*/ 2 h 34"/>
                    <a:gd name="T20" fmla="*/ 6 w 17"/>
                    <a:gd name="T21" fmla="*/ 4 h 34"/>
                    <a:gd name="T22" fmla="*/ 4 w 17"/>
                    <a:gd name="T23" fmla="*/ 6 h 34"/>
                    <a:gd name="T24" fmla="*/ 4 w 17"/>
                    <a:gd name="T25" fmla="*/ 2 h 34"/>
                    <a:gd name="T26" fmla="*/ 0 w 17"/>
                    <a:gd name="T27" fmla="*/ 2 h 34"/>
                    <a:gd name="T28" fmla="*/ 0 w 17"/>
                    <a:gd name="T2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" h="34">
                      <a:moveTo>
                        <a:pt x="0" y="34"/>
                      </a:moveTo>
                      <a:lnTo>
                        <a:pt x="6" y="34"/>
                      </a:lnTo>
                      <a:lnTo>
                        <a:pt x="6" y="17"/>
                      </a:lnTo>
                      <a:lnTo>
                        <a:pt x="6" y="9"/>
                      </a:lnTo>
                      <a:lnTo>
                        <a:pt x="7" y="8"/>
                      </a:lnTo>
                      <a:lnTo>
                        <a:pt x="11" y="6"/>
                      </a:lnTo>
                      <a:lnTo>
                        <a:pt x="15" y="8"/>
                      </a:lnTo>
                      <a:lnTo>
                        <a:pt x="17" y="2"/>
                      </a:lnTo>
                      <a:lnTo>
                        <a:pt x="11" y="0"/>
                      </a:lnTo>
                      <a:lnTo>
                        <a:pt x="7" y="2"/>
                      </a:lnTo>
                      <a:lnTo>
                        <a:pt x="6" y="4"/>
                      </a:lnTo>
                      <a:lnTo>
                        <a:pt x="4" y="6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7" name="Freeform 142"/>
                <p:cNvSpPr>
                  <a:spLocks/>
                </p:cNvSpPr>
                <p:nvPr/>
              </p:nvSpPr>
              <p:spPr bwMode="auto">
                <a:xfrm>
                  <a:off x="4385" y="3638"/>
                  <a:ext cx="29" cy="36"/>
                </a:xfrm>
                <a:custGeom>
                  <a:avLst/>
                  <a:gdLst>
                    <a:gd name="T0" fmla="*/ 21 w 29"/>
                    <a:gd name="T1" fmla="*/ 31 h 36"/>
                    <a:gd name="T2" fmla="*/ 23 w 29"/>
                    <a:gd name="T3" fmla="*/ 34 h 36"/>
                    <a:gd name="T4" fmla="*/ 29 w 29"/>
                    <a:gd name="T5" fmla="*/ 34 h 36"/>
                    <a:gd name="T6" fmla="*/ 27 w 29"/>
                    <a:gd name="T7" fmla="*/ 31 h 36"/>
                    <a:gd name="T8" fmla="*/ 27 w 29"/>
                    <a:gd name="T9" fmla="*/ 27 h 36"/>
                    <a:gd name="T10" fmla="*/ 27 w 29"/>
                    <a:gd name="T11" fmla="*/ 19 h 36"/>
                    <a:gd name="T12" fmla="*/ 27 w 29"/>
                    <a:gd name="T13" fmla="*/ 13 h 36"/>
                    <a:gd name="T14" fmla="*/ 27 w 29"/>
                    <a:gd name="T15" fmla="*/ 9 h 36"/>
                    <a:gd name="T16" fmla="*/ 27 w 29"/>
                    <a:gd name="T17" fmla="*/ 8 h 36"/>
                    <a:gd name="T18" fmla="*/ 25 w 29"/>
                    <a:gd name="T19" fmla="*/ 4 h 36"/>
                    <a:gd name="T20" fmla="*/ 21 w 29"/>
                    <a:gd name="T21" fmla="*/ 2 h 36"/>
                    <a:gd name="T22" fmla="*/ 15 w 29"/>
                    <a:gd name="T23" fmla="*/ 0 h 36"/>
                    <a:gd name="T24" fmla="*/ 8 w 29"/>
                    <a:gd name="T25" fmla="*/ 2 h 36"/>
                    <a:gd name="T26" fmla="*/ 2 w 29"/>
                    <a:gd name="T27" fmla="*/ 4 h 36"/>
                    <a:gd name="T28" fmla="*/ 0 w 29"/>
                    <a:gd name="T29" fmla="*/ 11 h 36"/>
                    <a:gd name="T30" fmla="*/ 6 w 29"/>
                    <a:gd name="T31" fmla="*/ 11 h 36"/>
                    <a:gd name="T32" fmla="*/ 8 w 29"/>
                    <a:gd name="T33" fmla="*/ 8 h 36"/>
                    <a:gd name="T34" fmla="*/ 13 w 29"/>
                    <a:gd name="T35" fmla="*/ 6 h 36"/>
                    <a:gd name="T36" fmla="*/ 17 w 29"/>
                    <a:gd name="T37" fmla="*/ 6 h 36"/>
                    <a:gd name="T38" fmla="*/ 19 w 29"/>
                    <a:gd name="T39" fmla="*/ 8 h 36"/>
                    <a:gd name="T40" fmla="*/ 21 w 29"/>
                    <a:gd name="T41" fmla="*/ 11 h 36"/>
                    <a:gd name="T42" fmla="*/ 21 w 29"/>
                    <a:gd name="T43" fmla="*/ 13 h 36"/>
                    <a:gd name="T44" fmla="*/ 17 w 29"/>
                    <a:gd name="T45" fmla="*/ 15 h 36"/>
                    <a:gd name="T46" fmla="*/ 11 w 29"/>
                    <a:gd name="T47" fmla="*/ 15 h 36"/>
                    <a:gd name="T48" fmla="*/ 8 w 29"/>
                    <a:gd name="T49" fmla="*/ 15 h 36"/>
                    <a:gd name="T50" fmla="*/ 4 w 29"/>
                    <a:gd name="T51" fmla="*/ 17 h 36"/>
                    <a:gd name="T52" fmla="*/ 0 w 29"/>
                    <a:gd name="T53" fmla="*/ 21 h 36"/>
                    <a:gd name="T54" fmla="*/ 0 w 29"/>
                    <a:gd name="T55" fmla="*/ 27 h 36"/>
                    <a:gd name="T56" fmla="*/ 0 w 29"/>
                    <a:gd name="T57" fmla="*/ 31 h 36"/>
                    <a:gd name="T58" fmla="*/ 2 w 29"/>
                    <a:gd name="T59" fmla="*/ 33 h 36"/>
                    <a:gd name="T60" fmla="*/ 6 w 29"/>
                    <a:gd name="T61" fmla="*/ 34 h 36"/>
                    <a:gd name="T62" fmla="*/ 9 w 29"/>
                    <a:gd name="T63" fmla="*/ 36 h 36"/>
                    <a:gd name="T64" fmla="*/ 15 w 29"/>
                    <a:gd name="T65" fmla="*/ 34 h 36"/>
                    <a:gd name="T66" fmla="*/ 21 w 29"/>
                    <a:gd name="T6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9" h="36">
                      <a:moveTo>
                        <a:pt x="21" y="31"/>
                      </a:moveTo>
                      <a:lnTo>
                        <a:pt x="23" y="34"/>
                      </a:lnTo>
                      <a:lnTo>
                        <a:pt x="29" y="34"/>
                      </a:lnTo>
                      <a:lnTo>
                        <a:pt x="27" y="31"/>
                      </a:lnTo>
                      <a:lnTo>
                        <a:pt x="27" y="27"/>
                      </a:lnTo>
                      <a:lnTo>
                        <a:pt x="27" y="19"/>
                      </a:lnTo>
                      <a:lnTo>
                        <a:pt x="27" y="13"/>
                      </a:lnTo>
                      <a:lnTo>
                        <a:pt x="27" y="9"/>
                      </a:lnTo>
                      <a:lnTo>
                        <a:pt x="27" y="8"/>
                      </a:lnTo>
                      <a:lnTo>
                        <a:pt x="25" y="4"/>
                      </a:lnTo>
                      <a:lnTo>
                        <a:pt x="21" y="2"/>
                      </a:lnTo>
                      <a:lnTo>
                        <a:pt x="15" y="0"/>
                      </a:lnTo>
                      <a:lnTo>
                        <a:pt x="8" y="2"/>
                      </a:lnTo>
                      <a:lnTo>
                        <a:pt x="2" y="4"/>
                      </a:lnTo>
                      <a:lnTo>
                        <a:pt x="0" y="11"/>
                      </a:lnTo>
                      <a:lnTo>
                        <a:pt x="6" y="11"/>
                      </a:lnTo>
                      <a:lnTo>
                        <a:pt x="8" y="8"/>
                      </a:lnTo>
                      <a:lnTo>
                        <a:pt x="13" y="6"/>
                      </a:lnTo>
                      <a:lnTo>
                        <a:pt x="17" y="6"/>
                      </a:lnTo>
                      <a:lnTo>
                        <a:pt x="19" y="8"/>
                      </a:lnTo>
                      <a:lnTo>
                        <a:pt x="21" y="11"/>
                      </a:lnTo>
                      <a:lnTo>
                        <a:pt x="21" y="13"/>
                      </a:lnTo>
                      <a:lnTo>
                        <a:pt x="17" y="15"/>
                      </a:lnTo>
                      <a:lnTo>
                        <a:pt x="11" y="15"/>
                      </a:lnTo>
                      <a:lnTo>
                        <a:pt x="8" y="15"/>
                      </a:lnTo>
                      <a:lnTo>
                        <a:pt x="4" y="17"/>
                      </a:lnTo>
                      <a:lnTo>
                        <a:pt x="0" y="21"/>
                      </a:lnTo>
                      <a:lnTo>
                        <a:pt x="0" y="27"/>
                      </a:lnTo>
                      <a:lnTo>
                        <a:pt x="0" y="31"/>
                      </a:lnTo>
                      <a:lnTo>
                        <a:pt x="2" y="33"/>
                      </a:lnTo>
                      <a:lnTo>
                        <a:pt x="6" y="34"/>
                      </a:lnTo>
                      <a:lnTo>
                        <a:pt x="9" y="36"/>
                      </a:lnTo>
                      <a:lnTo>
                        <a:pt x="15" y="34"/>
                      </a:lnTo>
                      <a:lnTo>
                        <a:pt x="21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8" name="Freeform 143"/>
                <p:cNvSpPr>
                  <a:spLocks/>
                </p:cNvSpPr>
                <p:nvPr/>
              </p:nvSpPr>
              <p:spPr bwMode="auto">
                <a:xfrm>
                  <a:off x="4391" y="3657"/>
                  <a:ext cx="15" cy="12"/>
                </a:xfrm>
                <a:custGeom>
                  <a:avLst/>
                  <a:gdLst>
                    <a:gd name="T0" fmla="*/ 15 w 15"/>
                    <a:gd name="T1" fmla="*/ 0 h 12"/>
                    <a:gd name="T2" fmla="*/ 15 w 15"/>
                    <a:gd name="T3" fmla="*/ 2 h 12"/>
                    <a:gd name="T4" fmla="*/ 15 w 15"/>
                    <a:gd name="T5" fmla="*/ 6 h 12"/>
                    <a:gd name="T6" fmla="*/ 11 w 15"/>
                    <a:gd name="T7" fmla="*/ 10 h 12"/>
                    <a:gd name="T8" fmla="*/ 5 w 15"/>
                    <a:gd name="T9" fmla="*/ 12 h 12"/>
                    <a:gd name="T10" fmla="*/ 0 w 15"/>
                    <a:gd name="T11" fmla="*/ 10 h 12"/>
                    <a:gd name="T12" fmla="*/ 0 w 15"/>
                    <a:gd name="T13" fmla="*/ 6 h 12"/>
                    <a:gd name="T14" fmla="*/ 0 w 15"/>
                    <a:gd name="T15" fmla="*/ 4 h 12"/>
                    <a:gd name="T16" fmla="*/ 2 w 15"/>
                    <a:gd name="T17" fmla="*/ 2 h 12"/>
                    <a:gd name="T18" fmla="*/ 5 w 15"/>
                    <a:gd name="T19" fmla="*/ 2 h 12"/>
                    <a:gd name="T20" fmla="*/ 11 w 15"/>
                    <a:gd name="T21" fmla="*/ 2 h 12"/>
                    <a:gd name="T22" fmla="*/ 15 w 15"/>
                    <a:gd name="T2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" h="12">
                      <a:moveTo>
                        <a:pt x="15" y="0"/>
                      </a:moveTo>
                      <a:lnTo>
                        <a:pt x="15" y="2"/>
                      </a:lnTo>
                      <a:lnTo>
                        <a:pt x="15" y="6"/>
                      </a:lnTo>
                      <a:lnTo>
                        <a:pt x="11" y="10"/>
                      </a:lnTo>
                      <a:lnTo>
                        <a:pt x="5" y="12"/>
                      </a:lnTo>
                      <a:lnTo>
                        <a:pt x="0" y="10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2" y="2"/>
                      </a:lnTo>
                      <a:lnTo>
                        <a:pt x="5" y="2"/>
                      </a:lnTo>
                      <a:lnTo>
                        <a:pt x="11" y="2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59" name="Freeform 144"/>
                <p:cNvSpPr>
                  <a:spLocks/>
                </p:cNvSpPr>
                <p:nvPr/>
              </p:nvSpPr>
              <p:spPr bwMode="auto">
                <a:xfrm>
                  <a:off x="4419" y="3638"/>
                  <a:ext cx="29" cy="48"/>
                </a:xfrm>
                <a:custGeom>
                  <a:avLst/>
                  <a:gdLst>
                    <a:gd name="T0" fmla="*/ 0 w 29"/>
                    <a:gd name="T1" fmla="*/ 48 h 48"/>
                    <a:gd name="T2" fmla="*/ 6 w 29"/>
                    <a:gd name="T3" fmla="*/ 48 h 48"/>
                    <a:gd name="T4" fmla="*/ 6 w 29"/>
                    <a:gd name="T5" fmla="*/ 31 h 48"/>
                    <a:gd name="T6" fmla="*/ 10 w 29"/>
                    <a:gd name="T7" fmla="*/ 34 h 48"/>
                    <a:gd name="T8" fmla="*/ 14 w 29"/>
                    <a:gd name="T9" fmla="*/ 36 h 48"/>
                    <a:gd name="T10" fmla="*/ 18 w 29"/>
                    <a:gd name="T11" fmla="*/ 34 h 48"/>
                    <a:gd name="T12" fmla="*/ 22 w 29"/>
                    <a:gd name="T13" fmla="*/ 33 h 48"/>
                    <a:gd name="T14" fmla="*/ 25 w 29"/>
                    <a:gd name="T15" fmla="*/ 31 h 48"/>
                    <a:gd name="T16" fmla="*/ 27 w 29"/>
                    <a:gd name="T17" fmla="*/ 27 h 48"/>
                    <a:gd name="T18" fmla="*/ 29 w 29"/>
                    <a:gd name="T19" fmla="*/ 17 h 48"/>
                    <a:gd name="T20" fmla="*/ 27 w 29"/>
                    <a:gd name="T21" fmla="*/ 9 h 48"/>
                    <a:gd name="T22" fmla="*/ 23 w 29"/>
                    <a:gd name="T23" fmla="*/ 2 h 48"/>
                    <a:gd name="T24" fmla="*/ 20 w 29"/>
                    <a:gd name="T25" fmla="*/ 0 h 48"/>
                    <a:gd name="T26" fmla="*/ 16 w 29"/>
                    <a:gd name="T27" fmla="*/ 0 h 48"/>
                    <a:gd name="T28" fmla="*/ 10 w 29"/>
                    <a:gd name="T29" fmla="*/ 2 h 48"/>
                    <a:gd name="T30" fmla="*/ 6 w 29"/>
                    <a:gd name="T31" fmla="*/ 6 h 48"/>
                    <a:gd name="T32" fmla="*/ 6 w 29"/>
                    <a:gd name="T33" fmla="*/ 2 h 48"/>
                    <a:gd name="T34" fmla="*/ 0 w 29"/>
                    <a:gd name="T35" fmla="*/ 2 h 48"/>
                    <a:gd name="T36" fmla="*/ 0 w 29"/>
                    <a:gd name="T37" fmla="*/ 48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9" h="48">
                      <a:moveTo>
                        <a:pt x="0" y="48"/>
                      </a:moveTo>
                      <a:lnTo>
                        <a:pt x="6" y="48"/>
                      </a:lnTo>
                      <a:lnTo>
                        <a:pt x="6" y="31"/>
                      </a:lnTo>
                      <a:lnTo>
                        <a:pt x="10" y="34"/>
                      </a:lnTo>
                      <a:lnTo>
                        <a:pt x="14" y="36"/>
                      </a:lnTo>
                      <a:lnTo>
                        <a:pt x="18" y="34"/>
                      </a:lnTo>
                      <a:lnTo>
                        <a:pt x="22" y="33"/>
                      </a:lnTo>
                      <a:lnTo>
                        <a:pt x="25" y="31"/>
                      </a:lnTo>
                      <a:lnTo>
                        <a:pt x="27" y="27"/>
                      </a:lnTo>
                      <a:lnTo>
                        <a:pt x="29" y="17"/>
                      </a:lnTo>
                      <a:lnTo>
                        <a:pt x="27" y="9"/>
                      </a:lnTo>
                      <a:lnTo>
                        <a:pt x="23" y="2"/>
                      </a:lnTo>
                      <a:lnTo>
                        <a:pt x="20" y="0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0" name="Freeform 145"/>
                <p:cNvSpPr>
                  <a:spLocks/>
                </p:cNvSpPr>
                <p:nvPr/>
              </p:nvSpPr>
              <p:spPr bwMode="auto">
                <a:xfrm>
                  <a:off x="4425" y="3644"/>
                  <a:ext cx="17" cy="25"/>
                </a:xfrm>
                <a:custGeom>
                  <a:avLst/>
                  <a:gdLst>
                    <a:gd name="T0" fmla="*/ 0 w 17"/>
                    <a:gd name="T1" fmla="*/ 11 h 25"/>
                    <a:gd name="T2" fmla="*/ 0 w 17"/>
                    <a:gd name="T3" fmla="*/ 7 h 25"/>
                    <a:gd name="T4" fmla="*/ 2 w 17"/>
                    <a:gd name="T5" fmla="*/ 3 h 25"/>
                    <a:gd name="T6" fmla="*/ 6 w 17"/>
                    <a:gd name="T7" fmla="*/ 0 h 25"/>
                    <a:gd name="T8" fmla="*/ 10 w 17"/>
                    <a:gd name="T9" fmla="*/ 0 h 25"/>
                    <a:gd name="T10" fmla="*/ 12 w 17"/>
                    <a:gd name="T11" fmla="*/ 0 h 25"/>
                    <a:gd name="T12" fmla="*/ 16 w 17"/>
                    <a:gd name="T13" fmla="*/ 3 h 25"/>
                    <a:gd name="T14" fmla="*/ 17 w 17"/>
                    <a:gd name="T15" fmla="*/ 7 h 25"/>
                    <a:gd name="T16" fmla="*/ 17 w 17"/>
                    <a:gd name="T17" fmla="*/ 11 h 25"/>
                    <a:gd name="T18" fmla="*/ 17 w 17"/>
                    <a:gd name="T19" fmla="*/ 17 h 25"/>
                    <a:gd name="T20" fmla="*/ 16 w 17"/>
                    <a:gd name="T21" fmla="*/ 21 h 25"/>
                    <a:gd name="T22" fmla="*/ 12 w 17"/>
                    <a:gd name="T23" fmla="*/ 23 h 25"/>
                    <a:gd name="T24" fmla="*/ 8 w 17"/>
                    <a:gd name="T25" fmla="*/ 25 h 25"/>
                    <a:gd name="T26" fmla="*/ 6 w 17"/>
                    <a:gd name="T27" fmla="*/ 23 h 25"/>
                    <a:gd name="T28" fmla="*/ 2 w 17"/>
                    <a:gd name="T29" fmla="*/ 21 h 25"/>
                    <a:gd name="T30" fmla="*/ 0 w 17"/>
                    <a:gd name="T31" fmla="*/ 17 h 25"/>
                    <a:gd name="T32" fmla="*/ 0 w 17"/>
                    <a:gd name="T3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25">
                      <a:moveTo>
                        <a:pt x="0" y="11"/>
                      </a:moveTo>
                      <a:lnTo>
                        <a:pt x="0" y="7"/>
                      </a:lnTo>
                      <a:lnTo>
                        <a:pt x="2" y="3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6" y="3"/>
                      </a:lnTo>
                      <a:lnTo>
                        <a:pt x="17" y="7"/>
                      </a:lnTo>
                      <a:lnTo>
                        <a:pt x="17" y="11"/>
                      </a:lnTo>
                      <a:lnTo>
                        <a:pt x="17" y="17"/>
                      </a:lnTo>
                      <a:lnTo>
                        <a:pt x="16" y="21"/>
                      </a:lnTo>
                      <a:lnTo>
                        <a:pt x="12" y="23"/>
                      </a:lnTo>
                      <a:lnTo>
                        <a:pt x="8" y="25"/>
                      </a:lnTo>
                      <a:lnTo>
                        <a:pt x="6" y="23"/>
                      </a:lnTo>
                      <a:lnTo>
                        <a:pt x="2" y="21"/>
                      </a:lnTo>
                      <a:lnTo>
                        <a:pt x="0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1" name="Freeform 146"/>
                <p:cNvSpPr>
                  <a:spLocks/>
                </p:cNvSpPr>
                <p:nvPr/>
              </p:nvSpPr>
              <p:spPr bwMode="auto">
                <a:xfrm>
                  <a:off x="4456" y="3626"/>
                  <a:ext cx="27" cy="46"/>
                </a:xfrm>
                <a:custGeom>
                  <a:avLst/>
                  <a:gdLst>
                    <a:gd name="T0" fmla="*/ 0 w 27"/>
                    <a:gd name="T1" fmla="*/ 46 h 46"/>
                    <a:gd name="T2" fmla="*/ 6 w 27"/>
                    <a:gd name="T3" fmla="*/ 46 h 46"/>
                    <a:gd name="T4" fmla="*/ 6 w 27"/>
                    <a:gd name="T5" fmla="*/ 29 h 46"/>
                    <a:gd name="T6" fmla="*/ 8 w 27"/>
                    <a:gd name="T7" fmla="*/ 23 h 46"/>
                    <a:gd name="T8" fmla="*/ 9 w 27"/>
                    <a:gd name="T9" fmla="*/ 20 h 46"/>
                    <a:gd name="T10" fmla="*/ 15 w 27"/>
                    <a:gd name="T11" fmla="*/ 18 h 46"/>
                    <a:gd name="T12" fmla="*/ 19 w 27"/>
                    <a:gd name="T13" fmla="*/ 20 h 46"/>
                    <a:gd name="T14" fmla="*/ 21 w 27"/>
                    <a:gd name="T15" fmla="*/ 21 h 46"/>
                    <a:gd name="T16" fmla="*/ 21 w 27"/>
                    <a:gd name="T17" fmla="*/ 25 h 46"/>
                    <a:gd name="T18" fmla="*/ 21 w 27"/>
                    <a:gd name="T19" fmla="*/ 46 h 46"/>
                    <a:gd name="T20" fmla="*/ 27 w 27"/>
                    <a:gd name="T21" fmla="*/ 46 h 46"/>
                    <a:gd name="T22" fmla="*/ 27 w 27"/>
                    <a:gd name="T23" fmla="*/ 25 h 46"/>
                    <a:gd name="T24" fmla="*/ 27 w 27"/>
                    <a:gd name="T25" fmla="*/ 21 h 46"/>
                    <a:gd name="T26" fmla="*/ 25 w 27"/>
                    <a:gd name="T27" fmla="*/ 18 h 46"/>
                    <a:gd name="T28" fmla="*/ 21 w 27"/>
                    <a:gd name="T29" fmla="*/ 14 h 46"/>
                    <a:gd name="T30" fmla="*/ 15 w 27"/>
                    <a:gd name="T31" fmla="*/ 12 h 46"/>
                    <a:gd name="T32" fmla="*/ 11 w 27"/>
                    <a:gd name="T33" fmla="*/ 14 h 46"/>
                    <a:gd name="T34" fmla="*/ 6 w 27"/>
                    <a:gd name="T35" fmla="*/ 18 h 46"/>
                    <a:gd name="T36" fmla="*/ 6 w 27"/>
                    <a:gd name="T37" fmla="*/ 0 h 46"/>
                    <a:gd name="T38" fmla="*/ 0 w 27"/>
                    <a:gd name="T39" fmla="*/ 0 h 46"/>
                    <a:gd name="T40" fmla="*/ 0 w 27"/>
                    <a:gd name="T41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7" h="46">
                      <a:moveTo>
                        <a:pt x="0" y="46"/>
                      </a:moveTo>
                      <a:lnTo>
                        <a:pt x="6" y="46"/>
                      </a:lnTo>
                      <a:lnTo>
                        <a:pt x="6" y="29"/>
                      </a:lnTo>
                      <a:lnTo>
                        <a:pt x="8" y="23"/>
                      </a:lnTo>
                      <a:lnTo>
                        <a:pt x="9" y="20"/>
                      </a:lnTo>
                      <a:lnTo>
                        <a:pt x="15" y="18"/>
                      </a:lnTo>
                      <a:lnTo>
                        <a:pt x="19" y="20"/>
                      </a:lnTo>
                      <a:lnTo>
                        <a:pt x="21" y="21"/>
                      </a:lnTo>
                      <a:lnTo>
                        <a:pt x="21" y="25"/>
                      </a:lnTo>
                      <a:lnTo>
                        <a:pt x="21" y="46"/>
                      </a:lnTo>
                      <a:lnTo>
                        <a:pt x="27" y="46"/>
                      </a:lnTo>
                      <a:lnTo>
                        <a:pt x="27" y="25"/>
                      </a:lnTo>
                      <a:lnTo>
                        <a:pt x="27" y="21"/>
                      </a:lnTo>
                      <a:lnTo>
                        <a:pt x="25" y="18"/>
                      </a:lnTo>
                      <a:lnTo>
                        <a:pt x="21" y="14"/>
                      </a:lnTo>
                      <a:lnTo>
                        <a:pt x="15" y="12"/>
                      </a:lnTo>
                      <a:lnTo>
                        <a:pt x="11" y="14"/>
                      </a:lnTo>
                      <a:lnTo>
                        <a:pt x="6" y="18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2" name="Rectangle 147"/>
                <p:cNvSpPr>
                  <a:spLocks noChangeArrowheads="1"/>
                </p:cNvSpPr>
                <p:nvPr/>
              </p:nvSpPr>
              <p:spPr bwMode="auto">
                <a:xfrm>
                  <a:off x="4490" y="3626"/>
                  <a:ext cx="6" cy="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3" name="Rectangle 148"/>
                <p:cNvSpPr>
                  <a:spLocks noChangeArrowheads="1"/>
                </p:cNvSpPr>
                <p:nvPr/>
              </p:nvSpPr>
              <p:spPr bwMode="auto">
                <a:xfrm>
                  <a:off x="4490" y="3640"/>
                  <a:ext cx="6" cy="32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4" name="Freeform 149"/>
                <p:cNvSpPr>
                  <a:spLocks/>
                </p:cNvSpPr>
                <p:nvPr/>
              </p:nvSpPr>
              <p:spPr bwMode="auto">
                <a:xfrm>
                  <a:off x="4502" y="3638"/>
                  <a:ext cx="29" cy="36"/>
                </a:xfrm>
                <a:custGeom>
                  <a:avLst/>
                  <a:gdLst>
                    <a:gd name="T0" fmla="*/ 23 w 29"/>
                    <a:gd name="T1" fmla="*/ 23 h 36"/>
                    <a:gd name="T2" fmla="*/ 23 w 29"/>
                    <a:gd name="T3" fmla="*/ 25 h 36"/>
                    <a:gd name="T4" fmla="*/ 21 w 29"/>
                    <a:gd name="T5" fmla="*/ 29 h 36"/>
                    <a:gd name="T6" fmla="*/ 19 w 29"/>
                    <a:gd name="T7" fmla="*/ 29 h 36"/>
                    <a:gd name="T8" fmla="*/ 15 w 29"/>
                    <a:gd name="T9" fmla="*/ 31 h 36"/>
                    <a:gd name="T10" fmla="*/ 11 w 29"/>
                    <a:gd name="T11" fmla="*/ 29 h 36"/>
                    <a:gd name="T12" fmla="*/ 10 w 29"/>
                    <a:gd name="T13" fmla="*/ 27 h 36"/>
                    <a:gd name="T14" fmla="*/ 8 w 29"/>
                    <a:gd name="T15" fmla="*/ 23 h 36"/>
                    <a:gd name="T16" fmla="*/ 6 w 29"/>
                    <a:gd name="T17" fmla="*/ 17 h 36"/>
                    <a:gd name="T18" fmla="*/ 8 w 29"/>
                    <a:gd name="T19" fmla="*/ 11 h 36"/>
                    <a:gd name="T20" fmla="*/ 10 w 29"/>
                    <a:gd name="T21" fmla="*/ 9 h 36"/>
                    <a:gd name="T22" fmla="*/ 11 w 29"/>
                    <a:gd name="T23" fmla="*/ 6 h 36"/>
                    <a:gd name="T24" fmla="*/ 15 w 29"/>
                    <a:gd name="T25" fmla="*/ 6 h 36"/>
                    <a:gd name="T26" fmla="*/ 21 w 29"/>
                    <a:gd name="T27" fmla="*/ 8 h 36"/>
                    <a:gd name="T28" fmla="*/ 23 w 29"/>
                    <a:gd name="T29" fmla="*/ 11 h 36"/>
                    <a:gd name="T30" fmla="*/ 29 w 29"/>
                    <a:gd name="T31" fmla="*/ 11 h 36"/>
                    <a:gd name="T32" fmla="*/ 27 w 29"/>
                    <a:gd name="T33" fmla="*/ 6 h 36"/>
                    <a:gd name="T34" fmla="*/ 25 w 29"/>
                    <a:gd name="T35" fmla="*/ 2 h 36"/>
                    <a:gd name="T36" fmla="*/ 21 w 29"/>
                    <a:gd name="T37" fmla="*/ 0 h 36"/>
                    <a:gd name="T38" fmla="*/ 15 w 29"/>
                    <a:gd name="T39" fmla="*/ 0 h 36"/>
                    <a:gd name="T40" fmla="*/ 11 w 29"/>
                    <a:gd name="T41" fmla="*/ 0 h 36"/>
                    <a:gd name="T42" fmla="*/ 8 w 29"/>
                    <a:gd name="T43" fmla="*/ 2 h 36"/>
                    <a:gd name="T44" fmla="*/ 4 w 29"/>
                    <a:gd name="T45" fmla="*/ 4 h 36"/>
                    <a:gd name="T46" fmla="*/ 2 w 29"/>
                    <a:gd name="T47" fmla="*/ 8 h 36"/>
                    <a:gd name="T48" fmla="*/ 0 w 29"/>
                    <a:gd name="T49" fmla="*/ 17 h 36"/>
                    <a:gd name="T50" fmla="*/ 2 w 29"/>
                    <a:gd name="T51" fmla="*/ 25 h 36"/>
                    <a:gd name="T52" fmla="*/ 6 w 29"/>
                    <a:gd name="T53" fmla="*/ 31 h 36"/>
                    <a:gd name="T54" fmla="*/ 10 w 29"/>
                    <a:gd name="T55" fmla="*/ 34 h 36"/>
                    <a:gd name="T56" fmla="*/ 15 w 29"/>
                    <a:gd name="T57" fmla="*/ 36 h 36"/>
                    <a:gd name="T58" fmla="*/ 21 w 29"/>
                    <a:gd name="T59" fmla="*/ 34 h 36"/>
                    <a:gd name="T60" fmla="*/ 25 w 29"/>
                    <a:gd name="T61" fmla="*/ 33 h 36"/>
                    <a:gd name="T62" fmla="*/ 29 w 29"/>
                    <a:gd name="T63" fmla="*/ 29 h 36"/>
                    <a:gd name="T64" fmla="*/ 29 w 29"/>
                    <a:gd name="T65" fmla="*/ 23 h 36"/>
                    <a:gd name="T66" fmla="*/ 23 w 29"/>
                    <a:gd name="T67" fmla="*/ 23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29" h="36">
                      <a:moveTo>
                        <a:pt x="23" y="23"/>
                      </a:moveTo>
                      <a:lnTo>
                        <a:pt x="23" y="25"/>
                      </a:lnTo>
                      <a:lnTo>
                        <a:pt x="21" y="29"/>
                      </a:lnTo>
                      <a:lnTo>
                        <a:pt x="19" y="29"/>
                      </a:lnTo>
                      <a:lnTo>
                        <a:pt x="15" y="31"/>
                      </a:lnTo>
                      <a:lnTo>
                        <a:pt x="11" y="29"/>
                      </a:lnTo>
                      <a:lnTo>
                        <a:pt x="10" y="27"/>
                      </a:lnTo>
                      <a:lnTo>
                        <a:pt x="8" y="23"/>
                      </a:lnTo>
                      <a:lnTo>
                        <a:pt x="6" y="17"/>
                      </a:lnTo>
                      <a:lnTo>
                        <a:pt x="8" y="11"/>
                      </a:lnTo>
                      <a:lnTo>
                        <a:pt x="10" y="9"/>
                      </a:lnTo>
                      <a:lnTo>
                        <a:pt x="11" y="6"/>
                      </a:lnTo>
                      <a:lnTo>
                        <a:pt x="15" y="6"/>
                      </a:lnTo>
                      <a:lnTo>
                        <a:pt x="21" y="8"/>
                      </a:lnTo>
                      <a:lnTo>
                        <a:pt x="23" y="11"/>
                      </a:lnTo>
                      <a:lnTo>
                        <a:pt x="29" y="11"/>
                      </a:lnTo>
                      <a:lnTo>
                        <a:pt x="27" y="6"/>
                      </a:lnTo>
                      <a:lnTo>
                        <a:pt x="25" y="2"/>
                      </a:lnTo>
                      <a:lnTo>
                        <a:pt x="21" y="0"/>
                      </a:lnTo>
                      <a:lnTo>
                        <a:pt x="15" y="0"/>
                      </a:lnTo>
                      <a:lnTo>
                        <a:pt x="11" y="0"/>
                      </a:lnTo>
                      <a:lnTo>
                        <a:pt x="8" y="2"/>
                      </a:lnTo>
                      <a:lnTo>
                        <a:pt x="4" y="4"/>
                      </a:lnTo>
                      <a:lnTo>
                        <a:pt x="2" y="8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6" y="31"/>
                      </a:lnTo>
                      <a:lnTo>
                        <a:pt x="10" y="34"/>
                      </a:lnTo>
                      <a:lnTo>
                        <a:pt x="15" y="36"/>
                      </a:lnTo>
                      <a:lnTo>
                        <a:pt x="21" y="34"/>
                      </a:lnTo>
                      <a:lnTo>
                        <a:pt x="25" y="33"/>
                      </a:lnTo>
                      <a:lnTo>
                        <a:pt x="29" y="29"/>
                      </a:lnTo>
                      <a:lnTo>
                        <a:pt x="29" y="23"/>
                      </a:lnTo>
                      <a:lnTo>
                        <a:pt x="23" y="23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5" name="Freeform 150"/>
                <p:cNvSpPr>
                  <a:spLocks/>
                </p:cNvSpPr>
                <p:nvPr/>
              </p:nvSpPr>
              <p:spPr bwMode="auto">
                <a:xfrm>
                  <a:off x="4535" y="3638"/>
                  <a:ext cx="26" cy="36"/>
                </a:xfrm>
                <a:custGeom>
                  <a:avLst/>
                  <a:gdLst>
                    <a:gd name="T0" fmla="*/ 0 w 26"/>
                    <a:gd name="T1" fmla="*/ 25 h 36"/>
                    <a:gd name="T2" fmla="*/ 2 w 26"/>
                    <a:gd name="T3" fmla="*/ 29 h 36"/>
                    <a:gd name="T4" fmla="*/ 3 w 26"/>
                    <a:gd name="T5" fmla="*/ 33 h 36"/>
                    <a:gd name="T6" fmla="*/ 7 w 26"/>
                    <a:gd name="T7" fmla="*/ 34 h 36"/>
                    <a:gd name="T8" fmla="*/ 13 w 26"/>
                    <a:gd name="T9" fmla="*/ 36 h 36"/>
                    <a:gd name="T10" fmla="*/ 21 w 26"/>
                    <a:gd name="T11" fmla="*/ 34 h 36"/>
                    <a:gd name="T12" fmla="*/ 25 w 26"/>
                    <a:gd name="T13" fmla="*/ 31 h 36"/>
                    <a:gd name="T14" fmla="*/ 26 w 26"/>
                    <a:gd name="T15" fmla="*/ 25 h 36"/>
                    <a:gd name="T16" fmla="*/ 25 w 26"/>
                    <a:gd name="T17" fmla="*/ 19 h 36"/>
                    <a:gd name="T18" fmla="*/ 21 w 26"/>
                    <a:gd name="T19" fmla="*/ 17 h 36"/>
                    <a:gd name="T20" fmla="*/ 17 w 26"/>
                    <a:gd name="T21" fmla="*/ 15 h 36"/>
                    <a:gd name="T22" fmla="*/ 13 w 26"/>
                    <a:gd name="T23" fmla="*/ 13 h 36"/>
                    <a:gd name="T24" fmla="*/ 9 w 26"/>
                    <a:gd name="T25" fmla="*/ 13 h 36"/>
                    <a:gd name="T26" fmla="*/ 7 w 26"/>
                    <a:gd name="T27" fmla="*/ 11 h 36"/>
                    <a:gd name="T28" fmla="*/ 5 w 26"/>
                    <a:gd name="T29" fmla="*/ 9 h 36"/>
                    <a:gd name="T30" fmla="*/ 7 w 26"/>
                    <a:gd name="T31" fmla="*/ 8 h 36"/>
                    <a:gd name="T32" fmla="*/ 9 w 26"/>
                    <a:gd name="T33" fmla="*/ 6 h 36"/>
                    <a:gd name="T34" fmla="*/ 13 w 26"/>
                    <a:gd name="T35" fmla="*/ 6 h 36"/>
                    <a:gd name="T36" fmla="*/ 17 w 26"/>
                    <a:gd name="T37" fmla="*/ 8 h 36"/>
                    <a:gd name="T38" fmla="*/ 19 w 26"/>
                    <a:gd name="T39" fmla="*/ 11 h 36"/>
                    <a:gd name="T40" fmla="*/ 25 w 26"/>
                    <a:gd name="T41" fmla="*/ 9 h 36"/>
                    <a:gd name="T42" fmla="*/ 23 w 26"/>
                    <a:gd name="T43" fmla="*/ 4 h 36"/>
                    <a:gd name="T44" fmla="*/ 19 w 26"/>
                    <a:gd name="T45" fmla="*/ 2 h 36"/>
                    <a:gd name="T46" fmla="*/ 11 w 26"/>
                    <a:gd name="T47" fmla="*/ 0 h 36"/>
                    <a:gd name="T48" fmla="*/ 7 w 26"/>
                    <a:gd name="T49" fmla="*/ 0 h 36"/>
                    <a:gd name="T50" fmla="*/ 3 w 26"/>
                    <a:gd name="T51" fmla="*/ 2 h 36"/>
                    <a:gd name="T52" fmla="*/ 2 w 26"/>
                    <a:gd name="T53" fmla="*/ 6 h 36"/>
                    <a:gd name="T54" fmla="*/ 0 w 26"/>
                    <a:gd name="T55" fmla="*/ 9 h 36"/>
                    <a:gd name="T56" fmla="*/ 2 w 26"/>
                    <a:gd name="T57" fmla="*/ 15 h 36"/>
                    <a:gd name="T58" fmla="*/ 5 w 26"/>
                    <a:gd name="T59" fmla="*/ 17 h 36"/>
                    <a:gd name="T60" fmla="*/ 9 w 26"/>
                    <a:gd name="T61" fmla="*/ 19 h 36"/>
                    <a:gd name="T62" fmla="*/ 13 w 26"/>
                    <a:gd name="T63" fmla="*/ 21 h 36"/>
                    <a:gd name="T64" fmla="*/ 17 w 26"/>
                    <a:gd name="T65" fmla="*/ 21 h 36"/>
                    <a:gd name="T66" fmla="*/ 19 w 26"/>
                    <a:gd name="T67" fmla="*/ 23 h 36"/>
                    <a:gd name="T68" fmla="*/ 21 w 26"/>
                    <a:gd name="T69" fmla="*/ 23 h 36"/>
                    <a:gd name="T70" fmla="*/ 21 w 26"/>
                    <a:gd name="T71" fmla="*/ 25 h 36"/>
                    <a:gd name="T72" fmla="*/ 19 w 26"/>
                    <a:gd name="T73" fmla="*/ 29 h 36"/>
                    <a:gd name="T74" fmla="*/ 17 w 26"/>
                    <a:gd name="T75" fmla="*/ 29 h 36"/>
                    <a:gd name="T76" fmla="*/ 13 w 26"/>
                    <a:gd name="T77" fmla="*/ 31 h 36"/>
                    <a:gd name="T78" fmla="*/ 7 w 26"/>
                    <a:gd name="T79" fmla="*/ 29 h 36"/>
                    <a:gd name="T80" fmla="*/ 5 w 26"/>
                    <a:gd name="T81" fmla="*/ 25 h 36"/>
                    <a:gd name="T82" fmla="*/ 0 w 26"/>
                    <a:gd name="T83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26" h="36">
                      <a:moveTo>
                        <a:pt x="0" y="25"/>
                      </a:moveTo>
                      <a:lnTo>
                        <a:pt x="2" y="29"/>
                      </a:lnTo>
                      <a:lnTo>
                        <a:pt x="3" y="33"/>
                      </a:lnTo>
                      <a:lnTo>
                        <a:pt x="7" y="34"/>
                      </a:lnTo>
                      <a:lnTo>
                        <a:pt x="13" y="36"/>
                      </a:lnTo>
                      <a:lnTo>
                        <a:pt x="21" y="34"/>
                      </a:lnTo>
                      <a:lnTo>
                        <a:pt x="25" y="31"/>
                      </a:lnTo>
                      <a:lnTo>
                        <a:pt x="26" y="25"/>
                      </a:lnTo>
                      <a:lnTo>
                        <a:pt x="25" y="19"/>
                      </a:lnTo>
                      <a:lnTo>
                        <a:pt x="21" y="17"/>
                      </a:lnTo>
                      <a:lnTo>
                        <a:pt x="17" y="15"/>
                      </a:lnTo>
                      <a:lnTo>
                        <a:pt x="13" y="13"/>
                      </a:lnTo>
                      <a:lnTo>
                        <a:pt x="9" y="13"/>
                      </a:lnTo>
                      <a:lnTo>
                        <a:pt x="7" y="11"/>
                      </a:lnTo>
                      <a:lnTo>
                        <a:pt x="5" y="9"/>
                      </a:lnTo>
                      <a:lnTo>
                        <a:pt x="7" y="8"/>
                      </a:lnTo>
                      <a:lnTo>
                        <a:pt x="9" y="6"/>
                      </a:lnTo>
                      <a:lnTo>
                        <a:pt x="13" y="6"/>
                      </a:lnTo>
                      <a:lnTo>
                        <a:pt x="17" y="8"/>
                      </a:lnTo>
                      <a:lnTo>
                        <a:pt x="19" y="11"/>
                      </a:lnTo>
                      <a:lnTo>
                        <a:pt x="25" y="9"/>
                      </a:lnTo>
                      <a:lnTo>
                        <a:pt x="23" y="4"/>
                      </a:lnTo>
                      <a:lnTo>
                        <a:pt x="19" y="2"/>
                      </a:lnTo>
                      <a:lnTo>
                        <a:pt x="11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lnTo>
                        <a:pt x="2" y="6"/>
                      </a:lnTo>
                      <a:lnTo>
                        <a:pt x="0" y="9"/>
                      </a:lnTo>
                      <a:lnTo>
                        <a:pt x="2" y="15"/>
                      </a:lnTo>
                      <a:lnTo>
                        <a:pt x="5" y="17"/>
                      </a:lnTo>
                      <a:lnTo>
                        <a:pt x="9" y="19"/>
                      </a:lnTo>
                      <a:lnTo>
                        <a:pt x="13" y="21"/>
                      </a:lnTo>
                      <a:lnTo>
                        <a:pt x="17" y="21"/>
                      </a:lnTo>
                      <a:lnTo>
                        <a:pt x="19" y="23"/>
                      </a:lnTo>
                      <a:lnTo>
                        <a:pt x="21" y="23"/>
                      </a:lnTo>
                      <a:lnTo>
                        <a:pt x="21" y="25"/>
                      </a:lnTo>
                      <a:lnTo>
                        <a:pt x="19" y="29"/>
                      </a:lnTo>
                      <a:lnTo>
                        <a:pt x="17" y="29"/>
                      </a:lnTo>
                      <a:lnTo>
                        <a:pt x="13" y="31"/>
                      </a:lnTo>
                      <a:lnTo>
                        <a:pt x="7" y="29"/>
                      </a:lnTo>
                      <a:lnTo>
                        <a:pt x="5" y="2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6" name="Freeform 151"/>
                <p:cNvSpPr>
                  <a:spLocks/>
                </p:cNvSpPr>
                <p:nvPr/>
              </p:nvSpPr>
              <p:spPr bwMode="auto">
                <a:xfrm>
                  <a:off x="4571" y="3667"/>
                  <a:ext cx="6" cy="15"/>
                </a:xfrm>
                <a:custGeom>
                  <a:avLst/>
                  <a:gdLst>
                    <a:gd name="T0" fmla="*/ 0 w 6"/>
                    <a:gd name="T1" fmla="*/ 5 h 15"/>
                    <a:gd name="T2" fmla="*/ 2 w 6"/>
                    <a:gd name="T3" fmla="*/ 5 h 15"/>
                    <a:gd name="T4" fmla="*/ 2 w 6"/>
                    <a:gd name="T5" fmla="*/ 11 h 15"/>
                    <a:gd name="T6" fmla="*/ 0 w 6"/>
                    <a:gd name="T7" fmla="*/ 13 h 15"/>
                    <a:gd name="T8" fmla="*/ 2 w 6"/>
                    <a:gd name="T9" fmla="*/ 15 h 15"/>
                    <a:gd name="T10" fmla="*/ 4 w 6"/>
                    <a:gd name="T11" fmla="*/ 11 h 15"/>
                    <a:gd name="T12" fmla="*/ 6 w 6"/>
                    <a:gd name="T13" fmla="*/ 5 h 15"/>
                    <a:gd name="T14" fmla="*/ 6 w 6"/>
                    <a:gd name="T15" fmla="*/ 0 h 15"/>
                    <a:gd name="T16" fmla="*/ 0 w 6"/>
                    <a:gd name="T17" fmla="*/ 0 h 15"/>
                    <a:gd name="T18" fmla="*/ 0 w 6"/>
                    <a:gd name="T1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15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5"/>
                      </a:lnTo>
                      <a:lnTo>
                        <a:pt x="4" y="11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7" name="Freeform 152"/>
                <p:cNvSpPr>
                  <a:spLocks/>
                </p:cNvSpPr>
                <p:nvPr/>
              </p:nvSpPr>
              <p:spPr bwMode="auto">
                <a:xfrm>
                  <a:off x="4602" y="3626"/>
                  <a:ext cx="40" cy="48"/>
                </a:xfrm>
                <a:custGeom>
                  <a:avLst/>
                  <a:gdLst>
                    <a:gd name="T0" fmla="*/ 34 w 40"/>
                    <a:gd name="T1" fmla="*/ 31 h 48"/>
                    <a:gd name="T2" fmla="*/ 32 w 40"/>
                    <a:gd name="T3" fmla="*/ 35 h 48"/>
                    <a:gd name="T4" fmla="*/ 30 w 40"/>
                    <a:gd name="T5" fmla="*/ 39 h 48"/>
                    <a:gd name="T6" fmla="*/ 27 w 40"/>
                    <a:gd name="T7" fmla="*/ 41 h 48"/>
                    <a:gd name="T8" fmla="*/ 21 w 40"/>
                    <a:gd name="T9" fmla="*/ 43 h 48"/>
                    <a:gd name="T10" fmla="*/ 17 w 40"/>
                    <a:gd name="T11" fmla="*/ 41 h 48"/>
                    <a:gd name="T12" fmla="*/ 13 w 40"/>
                    <a:gd name="T13" fmla="*/ 39 h 48"/>
                    <a:gd name="T14" fmla="*/ 9 w 40"/>
                    <a:gd name="T15" fmla="*/ 37 h 48"/>
                    <a:gd name="T16" fmla="*/ 7 w 40"/>
                    <a:gd name="T17" fmla="*/ 33 h 48"/>
                    <a:gd name="T18" fmla="*/ 6 w 40"/>
                    <a:gd name="T19" fmla="*/ 23 h 48"/>
                    <a:gd name="T20" fmla="*/ 7 w 40"/>
                    <a:gd name="T21" fmla="*/ 14 h 48"/>
                    <a:gd name="T22" fmla="*/ 9 w 40"/>
                    <a:gd name="T23" fmla="*/ 10 h 48"/>
                    <a:gd name="T24" fmla="*/ 13 w 40"/>
                    <a:gd name="T25" fmla="*/ 8 h 48"/>
                    <a:gd name="T26" fmla="*/ 17 w 40"/>
                    <a:gd name="T27" fmla="*/ 6 h 48"/>
                    <a:gd name="T28" fmla="*/ 21 w 40"/>
                    <a:gd name="T29" fmla="*/ 6 h 48"/>
                    <a:gd name="T30" fmla="*/ 27 w 40"/>
                    <a:gd name="T31" fmla="*/ 6 h 48"/>
                    <a:gd name="T32" fmla="*/ 29 w 40"/>
                    <a:gd name="T33" fmla="*/ 8 h 48"/>
                    <a:gd name="T34" fmla="*/ 32 w 40"/>
                    <a:gd name="T35" fmla="*/ 10 h 48"/>
                    <a:gd name="T36" fmla="*/ 34 w 40"/>
                    <a:gd name="T37" fmla="*/ 14 h 48"/>
                    <a:gd name="T38" fmla="*/ 40 w 40"/>
                    <a:gd name="T39" fmla="*/ 14 h 48"/>
                    <a:gd name="T40" fmla="*/ 36 w 40"/>
                    <a:gd name="T41" fmla="*/ 8 h 48"/>
                    <a:gd name="T42" fmla="*/ 32 w 40"/>
                    <a:gd name="T43" fmla="*/ 2 h 48"/>
                    <a:gd name="T44" fmla="*/ 29 w 40"/>
                    <a:gd name="T45" fmla="*/ 0 h 48"/>
                    <a:gd name="T46" fmla="*/ 21 w 40"/>
                    <a:gd name="T47" fmla="*/ 0 h 48"/>
                    <a:gd name="T48" fmla="*/ 17 w 40"/>
                    <a:gd name="T49" fmla="*/ 0 h 48"/>
                    <a:gd name="T50" fmla="*/ 11 w 40"/>
                    <a:gd name="T51" fmla="*/ 2 h 48"/>
                    <a:gd name="T52" fmla="*/ 6 w 40"/>
                    <a:gd name="T53" fmla="*/ 6 h 48"/>
                    <a:gd name="T54" fmla="*/ 4 w 40"/>
                    <a:gd name="T55" fmla="*/ 10 h 48"/>
                    <a:gd name="T56" fmla="*/ 2 w 40"/>
                    <a:gd name="T57" fmla="*/ 16 h 48"/>
                    <a:gd name="T58" fmla="*/ 0 w 40"/>
                    <a:gd name="T59" fmla="*/ 23 h 48"/>
                    <a:gd name="T60" fmla="*/ 2 w 40"/>
                    <a:gd name="T61" fmla="*/ 29 h 48"/>
                    <a:gd name="T62" fmla="*/ 4 w 40"/>
                    <a:gd name="T63" fmla="*/ 35 h 48"/>
                    <a:gd name="T64" fmla="*/ 6 w 40"/>
                    <a:gd name="T65" fmla="*/ 41 h 48"/>
                    <a:gd name="T66" fmla="*/ 9 w 40"/>
                    <a:gd name="T67" fmla="*/ 45 h 48"/>
                    <a:gd name="T68" fmla="*/ 15 w 40"/>
                    <a:gd name="T69" fmla="*/ 46 h 48"/>
                    <a:gd name="T70" fmla="*/ 21 w 40"/>
                    <a:gd name="T71" fmla="*/ 48 h 48"/>
                    <a:gd name="T72" fmla="*/ 29 w 40"/>
                    <a:gd name="T73" fmla="*/ 46 h 48"/>
                    <a:gd name="T74" fmla="*/ 34 w 40"/>
                    <a:gd name="T75" fmla="*/ 43 h 48"/>
                    <a:gd name="T76" fmla="*/ 38 w 40"/>
                    <a:gd name="T77" fmla="*/ 39 h 48"/>
                    <a:gd name="T78" fmla="*/ 40 w 40"/>
                    <a:gd name="T79" fmla="*/ 31 h 48"/>
                    <a:gd name="T80" fmla="*/ 34 w 40"/>
                    <a:gd name="T81" fmla="*/ 3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0" h="48">
                      <a:moveTo>
                        <a:pt x="34" y="31"/>
                      </a:moveTo>
                      <a:lnTo>
                        <a:pt x="32" y="35"/>
                      </a:lnTo>
                      <a:lnTo>
                        <a:pt x="30" y="39"/>
                      </a:lnTo>
                      <a:lnTo>
                        <a:pt x="27" y="41"/>
                      </a:lnTo>
                      <a:lnTo>
                        <a:pt x="21" y="43"/>
                      </a:lnTo>
                      <a:lnTo>
                        <a:pt x="17" y="41"/>
                      </a:lnTo>
                      <a:lnTo>
                        <a:pt x="13" y="39"/>
                      </a:lnTo>
                      <a:lnTo>
                        <a:pt x="9" y="37"/>
                      </a:lnTo>
                      <a:lnTo>
                        <a:pt x="7" y="33"/>
                      </a:lnTo>
                      <a:lnTo>
                        <a:pt x="6" y="23"/>
                      </a:lnTo>
                      <a:lnTo>
                        <a:pt x="7" y="14"/>
                      </a:lnTo>
                      <a:lnTo>
                        <a:pt x="9" y="10"/>
                      </a:lnTo>
                      <a:lnTo>
                        <a:pt x="13" y="8"/>
                      </a:lnTo>
                      <a:lnTo>
                        <a:pt x="17" y="6"/>
                      </a:lnTo>
                      <a:lnTo>
                        <a:pt x="21" y="6"/>
                      </a:lnTo>
                      <a:lnTo>
                        <a:pt x="27" y="6"/>
                      </a:lnTo>
                      <a:lnTo>
                        <a:pt x="29" y="8"/>
                      </a:lnTo>
                      <a:lnTo>
                        <a:pt x="32" y="10"/>
                      </a:lnTo>
                      <a:lnTo>
                        <a:pt x="34" y="14"/>
                      </a:lnTo>
                      <a:lnTo>
                        <a:pt x="40" y="14"/>
                      </a:lnTo>
                      <a:lnTo>
                        <a:pt x="36" y="8"/>
                      </a:lnTo>
                      <a:lnTo>
                        <a:pt x="32" y="2"/>
                      </a:lnTo>
                      <a:lnTo>
                        <a:pt x="29" y="0"/>
                      </a:lnTo>
                      <a:lnTo>
                        <a:pt x="21" y="0"/>
                      </a:ln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6" y="6"/>
                      </a:lnTo>
                      <a:lnTo>
                        <a:pt x="4" y="10"/>
                      </a:lnTo>
                      <a:lnTo>
                        <a:pt x="2" y="16"/>
                      </a:lnTo>
                      <a:lnTo>
                        <a:pt x="0" y="23"/>
                      </a:lnTo>
                      <a:lnTo>
                        <a:pt x="2" y="29"/>
                      </a:lnTo>
                      <a:lnTo>
                        <a:pt x="4" y="35"/>
                      </a:lnTo>
                      <a:lnTo>
                        <a:pt x="6" y="41"/>
                      </a:lnTo>
                      <a:lnTo>
                        <a:pt x="9" y="45"/>
                      </a:lnTo>
                      <a:lnTo>
                        <a:pt x="15" y="46"/>
                      </a:lnTo>
                      <a:lnTo>
                        <a:pt x="21" y="48"/>
                      </a:lnTo>
                      <a:lnTo>
                        <a:pt x="29" y="46"/>
                      </a:lnTo>
                      <a:lnTo>
                        <a:pt x="34" y="43"/>
                      </a:lnTo>
                      <a:lnTo>
                        <a:pt x="38" y="39"/>
                      </a:lnTo>
                      <a:lnTo>
                        <a:pt x="40" y="31"/>
                      </a:lnTo>
                      <a:lnTo>
                        <a:pt x="34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8" name="Freeform 153"/>
                <p:cNvSpPr>
                  <a:spLocks/>
                </p:cNvSpPr>
                <p:nvPr/>
              </p:nvSpPr>
              <p:spPr bwMode="auto">
                <a:xfrm>
                  <a:off x="4650" y="3626"/>
                  <a:ext cx="36" cy="46"/>
                </a:xfrm>
                <a:custGeom>
                  <a:avLst/>
                  <a:gdLst>
                    <a:gd name="T0" fmla="*/ 0 w 36"/>
                    <a:gd name="T1" fmla="*/ 46 h 46"/>
                    <a:gd name="T2" fmla="*/ 6 w 36"/>
                    <a:gd name="T3" fmla="*/ 46 h 46"/>
                    <a:gd name="T4" fmla="*/ 6 w 36"/>
                    <a:gd name="T5" fmla="*/ 10 h 46"/>
                    <a:gd name="T6" fmla="*/ 30 w 36"/>
                    <a:gd name="T7" fmla="*/ 46 h 46"/>
                    <a:gd name="T8" fmla="*/ 36 w 36"/>
                    <a:gd name="T9" fmla="*/ 46 h 46"/>
                    <a:gd name="T10" fmla="*/ 36 w 36"/>
                    <a:gd name="T11" fmla="*/ 0 h 46"/>
                    <a:gd name="T12" fmla="*/ 30 w 36"/>
                    <a:gd name="T13" fmla="*/ 0 h 46"/>
                    <a:gd name="T14" fmla="*/ 30 w 36"/>
                    <a:gd name="T15" fmla="*/ 37 h 46"/>
                    <a:gd name="T16" fmla="*/ 6 w 36"/>
                    <a:gd name="T17" fmla="*/ 0 h 46"/>
                    <a:gd name="T18" fmla="*/ 0 w 36"/>
                    <a:gd name="T19" fmla="*/ 0 h 46"/>
                    <a:gd name="T20" fmla="*/ 0 w 36"/>
                    <a:gd name="T21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46">
                      <a:moveTo>
                        <a:pt x="0" y="46"/>
                      </a:moveTo>
                      <a:lnTo>
                        <a:pt x="6" y="46"/>
                      </a:lnTo>
                      <a:lnTo>
                        <a:pt x="6" y="10"/>
                      </a:lnTo>
                      <a:lnTo>
                        <a:pt x="30" y="46"/>
                      </a:lnTo>
                      <a:lnTo>
                        <a:pt x="36" y="46"/>
                      </a:lnTo>
                      <a:lnTo>
                        <a:pt x="36" y="0"/>
                      </a:lnTo>
                      <a:lnTo>
                        <a:pt x="30" y="0"/>
                      </a:lnTo>
                      <a:lnTo>
                        <a:pt x="30" y="37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69" name="Freeform 154"/>
                <p:cNvSpPr>
                  <a:spLocks/>
                </p:cNvSpPr>
                <p:nvPr/>
              </p:nvSpPr>
              <p:spPr bwMode="auto">
                <a:xfrm>
                  <a:off x="4698" y="3626"/>
                  <a:ext cx="32" cy="46"/>
                </a:xfrm>
                <a:custGeom>
                  <a:avLst/>
                  <a:gdLst>
                    <a:gd name="T0" fmla="*/ 0 w 32"/>
                    <a:gd name="T1" fmla="*/ 46 h 46"/>
                    <a:gd name="T2" fmla="*/ 32 w 32"/>
                    <a:gd name="T3" fmla="*/ 46 h 46"/>
                    <a:gd name="T4" fmla="*/ 32 w 32"/>
                    <a:gd name="T5" fmla="*/ 41 h 46"/>
                    <a:gd name="T6" fmla="*/ 6 w 32"/>
                    <a:gd name="T7" fmla="*/ 41 h 46"/>
                    <a:gd name="T8" fmla="*/ 6 w 32"/>
                    <a:gd name="T9" fmla="*/ 25 h 46"/>
                    <a:gd name="T10" fmla="*/ 30 w 32"/>
                    <a:gd name="T11" fmla="*/ 25 h 46"/>
                    <a:gd name="T12" fmla="*/ 30 w 32"/>
                    <a:gd name="T13" fmla="*/ 20 h 46"/>
                    <a:gd name="T14" fmla="*/ 6 w 32"/>
                    <a:gd name="T15" fmla="*/ 20 h 46"/>
                    <a:gd name="T16" fmla="*/ 6 w 32"/>
                    <a:gd name="T17" fmla="*/ 6 h 46"/>
                    <a:gd name="T18" fmla="*/ 32 w 32"/>
                    <a:gd name="T19" fmla="*/ 6 h 46"/>
                    <a:gd name="T20" fmla="*/ 32 w 32"/>
                    <a:gd name="T21" fmla="*/ 0 h 46"/>
                    <a:gd name="T22" fmla="*/ 0 w 32"/>
                    <a:gd name="T23" fmla="*/ 0 h 46"/>
                    <a:gd name="T24" fmla="*/ 0 w 32"/>
                    <a:gd name="T25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2" h="46">
                      <a:moveTo>
                        <a:pt x="0" y="46"/>
                      </a:moveTo>
                      <a:lnTo>
                        <a:pt x="32" y="46"/>
                      </a:lnTo>
                      <a:lnTo>
                        <a:pt x="32" y="41"/>
                      </a:lnTo>
                      <a:lnTo>
                        <a:pt x="6" y="41"/>
                      </a:lnTo>
                      <a:lnTo>
                        <a:pt x="6" y="25"/>
                      </a:lnTo>
                      <a:lnTo>
                        <a:pt x="30" y="25"/>
                      </a:lnTo>
                      <a:lnTo>
                        <a:pt x="30" y="20"/>
                      </a:lnTo>
                      <a:lnTo>
                        <a:pt x="6" y="20"/>
                      </a:lnTo>
                      <a:lnTo>
                        <a:pt x="6" y="6"/>
                      </a:lnTo>
                      <a:lnTo>
                        <a:pt x="32" y="6"/>
                      </a:lnTo>
                      <a:lnTo>
                        <a:pt x="32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0" name="Freeform 155"/>
                <p:cNvSpPr>
                  <a:spLocks/>
                </p:cNvSpPr>
                <p:nvPr/>
              </p:nvSpPr>
              <p:spPr bwMode="auto">
                <a:xfrm>
                  <a:off x="4738" y="3626"/>
                  <a:ext cx="35" cy="48"/>
                </a:xfrm>
                <a:custGeom>
                  <a:avLst/>
                  <a:gdLst>
                    <a:gd name="T0" fmla="*/ 0 w 35"/>
                    <a:gd name="T1" fmla="*/ 31 h 48"/>
                    <a:gd name="T2" fmla="*/ 0 w 35"/>
                    <a:gd name="T3" fmla="*/ 35 h 48"/>
                    <a:gd name="T4" fmla="*/ 2 w 35"/>
                    <a:gd name="T5" fmla="*/ 41 h 48"/>
                    <a:gd name="T6" fmla="*/ 4 w 35"/>
                    <a:gd name="T7" fmla="*/ 43 h 48"/>
                    <a:gd name="T8" fmla="*/ 8 w 35"/>
                    <a:gd name="T9" fmla="*/ 46 h 48"/>
                    <a:gd name="T10" fmla="*/ 14 w 35"/>
                    <a:gd name="T11" fmla="*/ 46 h 48"/>
                    <a:gd name="T12" fmla="*/ 19 w 35"/>
                    <a:gd name="T13" fmla="*/ 48 h 48"/>
                    <a:gd name="T14" fmla="*/ 23 w 35"/>
                    <a:gd name="T15" fmla="*/ 46 h 48"/>
                    <a:gd name="T16" fmla="*/ 27 w 35"/>
                    <a:gd name="T17" fmla="*/ 46 h 48"/>
                    <a:gd name="T18" fmla="*/ 31 w 35"/>
                    <a:gd name="T19" fmla="*/ 43 h 48"/>
                    <a:gd name="T20" fmla="*/ 33 w 35"/>
                    <a:gd name="T21" fmla="*/ 41 h 48"/>
                    <a:gd name="T22" fmla="*/ 35 w 35"/>
                    <a:gd name="T23" fmla="*/ 37 h 48"/>
                    <a:gd name="T24" fmla="*/ 35 w 35"/>
                    <a:gd name="T25" fmla="*/ 33 h 48"/>
                    <a:gd name="T26" fmla="*/ 33 w 35"/>
                    <a:gd name="T27" fmla="*/ 27 h 48"/>
                    <a:gd name="T28" fmla="*/ 31 w 35"/>
                    <a:gd name="T29" fmla="*/ 25 h 48"/>
                    <a:gd name="T30" fmla="*/ 27 w 35"/>
                    <a:gd name="T31" fmla="*/ 21 h 48"/>
                    <a:gd name="T32" fmla="*/ 23 w 35"/>
                    <a:gd name="T33" fmla="*/ 21 h 48"/>
                    <a:gd name="T34" fmla="*/ 17 w 35"/>
                    <a:gd name="T35" fmla="*/ 20 h 48"/>
                    <a:gd name="T36" fmla="*/ 12 w 35"/>
                    <a:gd name="T37" fmla="*/ 18 h 48"/>
                    <a:gd name="T38" fmla="*/ 10 w 35"/>
                    <a:gd name="T39" fmla="*/ 16 h 48"/>
                    <a:gd name="T40" fmla="*/ 8 w 35"/>
                    <a:gd name="T41" fmla="*/ 12 h 48"/>
                    <a:gd name="T42" fmla="*/ 8 w 35"/>
                    <a:gd name="T43" fmla="*/ 10 h 48"/>
                    <a:gd name="T44" fmla="*/ 10 w 35"/>
                    <a:gd name="T45" fmla="*/ 8 h 48"/>
                    <a:gd name="T46" fmla="*/ 14 w 35"/>
                    <a:gd name="T47" fmla="*/ 6 h 48"/>
                    <a:gd name="T48" fmla="*/ 17 w 35"/>
                    <a:gd name="T49" fmla="*/ 6 h 48"/>
                    <a:gd name="T50" fmla="*/ 21 w 35"/>
                    <a:gd name="T51" fmla="*/ 6 h 48"/>
                    <a:gd name="T52" fmla="*/ 25 w 35"/>
                    <a:gd name="T53" fmla="*/ 8 h 48"/>
                    <a:gd name="T54" fmla="*/ 27 w 35"/>
                    <a:gd name="T55" fmla="*/ 10 h 48"/>
                    <a:gd name="T56" fmla="*/ 29 w 35"/>
                    <a:gd name="T57" fmla="*/ 14 h 48"/>
                    <a:gd name="T58" fmla="*/ 35 w 35"/>
                    <a:gd name="T59" fmla="*/ 14 h 48"/>
                    <a:gd name="T60" fmla="*/ 33 w 35"/>
                    <a:gd name="T61" fmla="*/ 10 h 48"/>
                    <a:gd name="T62" fmla="*/ 33 w 35"/>
                    <a:gd name="T63" fmla="*/ 6 h 48"/>
                    <a:gd name="T64" fmla="*/ 29 w 35"/>
                    <a:gd name="T65" fmla="*/ 2 h 48"/>
                    <a:gd name="T66" fmla="*/ 25 w 35"/>
                    <a:gd name="T67" fmla="*/ 0 h 48"/>
                    <a:gd name="T68" fmla="*/ 17 w 35"/>
                    <a:gd name="T69" fmla="*/ 0 h 48"/>
                    <a:gd name="T70" fmla="*/ 10 w 35"/>
                    <a:gd name="T71" fmla="*/ 0 h 48"/>
                    <a:gd name="T72" fmla="*/ 4 w 35"/>
                    <a:gd name="T73" fmla="*/ 6 h 48"/>
                    <a:gd name="T74" fmla="*/ 2 w 35"/>
                    <a:gd name="T75" fmla="*/ 8 h 48"/>
                    <a:gd name="T76" fmla="*/ 2 w 35"/>
                    <a:gd name="T77" fmla="*/ 12 h 48"/>
                    <a:gd name="T78" fmla="*/ 4 w 35"/>
                    <a:gd name="T79" fmla="*/ 18 h 48"/>
                    <a:gd name="T80" fmla="*/ 8 w 35"/>
                    <a:gd name="T81" fmla="*/ 21 h 48"/>
                    <a:gd name="T82" fmla="*/ 12 w 35"/>
                    <a:gd name="T83" fmla="*/ 23 h 48"/>
                    <a:gd name="T84" fmla="*/ 15 w 35"/>
                    <a:gd name="T85" fmla="*/ 25 h 48"/>
                    <a:gd name="T86" fmla="*/ 21 w 35"/>
                    <a:gd name="T87" fmla="*/ 27 h 48"/>
                    <a:gd name="T88" fmla="*/ 25 w 35"/>
                    <a:gd name="T89" fmla="*/ 27 h 48"/>
                    <a:gd name="T90" fmla="*/ 27 w 35"/>
                    <a:gd name="T91" fmla="*/ 29 h 48"/>
                    <a:gd name="T92" fmla="*/ 29 w 35"/>
                    <a:gd name="T93" fmla="*/ 31 h 48"/>
                    <a:gd name="T94" fmla="*/ 29 w 35"/>
                    <a:gd name="T95" fmla="*/ 33 h 48"/>
                    <a:gd name="T96" fmla="*/ 29 w 35"/>
                    <a:gd name="T97" fmla="*/ 39 h 48"/>
                    <a:gd name="T98" fmla="*/ 25 w 35"/>
                    <a:gd name="T99" fmla="*/ 41 h 48"/>
                    <a:gd name="T100" fmla="*/ 17 w 35"/>
                    <a:gd name="T101" fmla="*/ 43 h 48"/>
                    <a:gd name="T102" fmla="*/ 12 w 35"/>
                    <a:gd name="T103" fmla="*/ 41 h 48"/>
                    <a:gd name="T104" fmla="*/ 8 w 35"/>
                    <a:gd name="T105" fmla="*/ 37 h 48"/>
                    <a:gd name="T106" fmla="*/ 6 w 35"/>
                    <a:gd name="T107" fmla="*/ 31 h 48"/>
                    <a:gd name="T108" fmla="*/ 0 w 35"/>
                    <a:gd name="T109" fmla="*/ 3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5" h="48">
                      <a:moveTo>
                        <a:pt x="0" y="31"/>
                      </a:moveTo>
                      <a:lnTo>
                        <a:pt x="0" y="35"/>
                      </a:lnTo>
                      <a:lnTo>
                        <a:pt x="2" y="41"/>
                      </a:lnTo>
                      <a:lnTo>
                        <a:pt x="4" y="43"/>
                      </a:lnTo>
                      <a:lnTo>
                        <a:pt x="8" y="46"/>
                      </a:lnTo>
                      <a:lnTo>
                        <a:pt x="14" y="46"/>
                      </a:lnTo>
                      <a:lnTo>
                        <a:pt x="19" y="48"/>
                      </a:lnTo>
                      <a:lnTo>
                        <a:pt x="23" y="46"/>
                      </a:lnTo>
                      <a:lnTo>
                        <a:pt x="27" y="46"/>
                      </a:lnTo>
                      <a:lnTo>
                        <a:pt x="31" y="43"/>
                      </a:lnTo>
                      <a:lnTo>
                        <a:pt x="33" y="41"/>
                      </a:lnTo>
                      <a:lnTo>
                        <a:pt x="35" y="37"/>
                      </a:lnTo>
                      <a:lnTo>
                        <a:pt x="35" y="33"/>
                      </a:lnTo>
                      <a:lnTo>
                        <a:pt x="33" y="27"/>
                      </a:lnTo>
                      <a:lnTo>
                        <a:pt x="31" y="25"/>
                      </a:lnTo>
                      <a:lnTo>
                        <a:pt x="27" y="21"/>
                      </a:lnTo>
                      <a:lnTo>
                        <a:pt x="23" y="21"/>
                      </a:lnTo>
                      <a:lnTo>
                        <a:pt x="17" y="20"/>
                      </a:lnTo>
                      <a:lnTo>
                        <a:pt x="12" y="18"/>
                      </a:lnTo>
                      <a:lnTo>
                        <a:pt x="10" y="16"/>
                      </a:lnTo>
                      <a:lnTo>
                        <a:pt x="8" y="12"/>
                      </a:lnTo>
                      <a:lnTo>
                        <a:pt x="8" y="10"/>
                      </a:lnTo>
                      <a:lnTo>
                        <a:pt x="10" y="8"/>
                      </a:lnTo>
                      <a:lnTo>
                        <a:pt x="14" y="6"/>
                      </a:lnTo>
                      <a:lnTo>
                        <a:pt x="17" y="6"/>
                      </a:lnTo>
                      <a:lnTo>
                        <a:pt x="21" y="6"/>
                      </a:lnTo>
                      <a:lnTo>
                        <a:pt x="25" y="8"/>
                      </a:lnTo>
                      <a:lnTo>
                        <a:pt x="27" y="10"/>
                      </a:lnTo>
                      <a:lnTo>
                        <a:pt x="29" y="14"/>
                      </a:lnTo>
                      <a:lnTo>
                        <a:pt x="35" y="14"/>
                      </a:lnTo>
                      <a:lnTo>
                        <a:pt x="33" y="10"/>
                      </a:lnTo>
                      <a:lnTo>
                        <a:pt x="33" y="6"/>
                      </a:lnTo>
                      <a:lnTo>
                        <a:pt x="29" y="2"/>
                      </a:lnTo>
                      <a:lnTo>
                        <a:pt x="25" y="0"/>
                      </a:lnTo>
                      <a:lnTo>
                        <a:pt x="17" y="0"/>
                      </a:lnTo>
                      <a:lnTo>
                        <a:pt x="10" y="0"/>
                      </a:lnTo>
                      <a:lnTo>
                        <a:pt x="4" y="6"/>
                      </a:lnTo>
                      <a:lnTo>
                        <a:pt x="2" y="8"/>
                      </a:lnTo>
                      <a:lnTo>
                        <a:pt x="2" y="12"/>
                      </a:lnTo>
                      <a:lnTo>
                        <a:pt x="4" y="18"/>
                      </a:lnTo>
                      <a:lnTo>
                        <a:pt x="8" y="21"/>
                      </a:lnTo>
                      <a:lnTo>
                        <a:pt x="12" y="23"/>
                      </a:lnTo>
                      <a:lnTo>
                        <a:pt x="15" y="25"/>
                      </a:lnTo>
                      <a:lnTo>
                        <a:pt x="21" y="27"/>
                      </a:lnTo>
                      <a:lnTo>
                        <a:pt x="25" y="27"/>
                      </a:lnTo>
                      <a:lnTo>
                        <a:pt x="27" y="29"/>
                      </a:lnTo>
                      <a:lnTo>
                        <a:pt x="29" y="31"/>
                      </a:lnTo>
                      <a:lnTo>
                        <a:pt x="29" y="33"/>
                      </a:lnTo>
                      <a:lnTo>
                        <a:pt x="29" y="39"/>
                      </a:lnTo>
                      <a:lnTo>
                        <a:pt x="25" y="41"/>
                      </a:lnTo>
                      <a:lnTo>
                        <a:pt x="17" y="43"/>
                      </a:lnTo>
                      <a:lnTo>
                        <a:pt x="12" y="41"/>
                      </a:lnTo>
                      <a:lnTo>
                        <a:pt x="8" y="37"/>
                      </a:lnTo>
                      <a:lnTo>
                        <a:pt x="6" y="31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1" name="Freeform 156"/>
                <p:cNvSpPr>
                  <a:spLocks/>
                </p:cNvSpPr>
                <p:nvPr/>
              </p:nvSpPr>
              <p:spPr bwMode="auto">
                <a:xfrm>
                  <a:off x="4778" y="3626"/>
                  <a:ext cx="20" cy="46"/>
                </a:xfrm>
                <a:custGeom>
                  <a:avLst/>
                  <a:gdLst>
                    <a:gd name="T0" fmla="*/ 0 w 20"/>
                    <a:gd name="T1" fmla="*/ 46 h 46"/>
                    <a:gd name="T2" fmla="*/ 6 w 20"/>
                    <a:gd name="T3" fmla="*/ 46 h 46"/>
                    <a:gd name="T4" fmla="*/ 20 w 20"/>
                    <a:gd name="T5" fmla="*/ 0 h 46"/>
                    <a:gd name="T6" fmla="*/ 14 w 20"/>
                    <a:gd name="T7" fmla="*/ 0 h 46"/>
                    <a:gd name="T8" fmla="*/ 0 w 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46">
                      <a:moveTo>
                        <a:pt x="0" y="46"/>
                      </a:moveTo>
                      <a:lnTo>
                        <a:pt x="6" y="46"/>
                      </a:lnTo>
                      <a:lnTo>
                        <a:pt x="20" y="0"/>
                      </a:lnTo>
                      <a:lnTo>
                        <a:pt x="14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2" name="Freeform 157"/>
                <p:cNvSpPr>
                  <a:spLocks/>
                </p:cNvSpPr>
                <p:nvPr/>
              </p:nvSpPr>
              <p:spPr bwMode="auto">
                <a:xfrm>
                  <a:off x="4796" y="3626"/>
                  <a:ext cx="42" cy="46"/>
                </a:xfrm>
                <a:custGeom>
                  <a:avLst/>
                  <a:gdLst>
                    <a:gd name="T0" fmla="*/ 0 w 42"/>
                    <a:gd name="T1" fmla="*/ 46 h 46"/>
                    <a:gd name="T2" fmla="*/ 5 w 42"/>
                    <a:gd name="T3" fmla="*/ 46 h 46"/>
                    <a:gd name="T4" fmla="*/ 11 w 42"/>
                    <a:gd name="T5" fmla="*/ 33 h 46"/>
                    <a:gd name="T6" fmla="*/ 30 w 42"/>
                    <a:gd name="T7" fmla="*/ 33 h 46"/>
                    <a:gd name="T8" fmla="*/ 36 w 42"/>
                    <a:gd name="T9" fmla="*/ 46 h 46"/>
                    <a:gd name="T10" fmla="*/ 42 w 42"/>
                    <a:gd name="T11" fmla="*/ 46 h 46"/>
                    <a:gd name="T12" fmla="*/ 23 w 42"/>
                    <a:gd name="T13" fmla="*/ 0 h 46"/>
                    <a:gd name="T14" fmla="*/ 17 w 42"/>
                    <a:gd name="T15" fmla="*/ 0 h 46"/>
                    <a:gd name="T16" fmla="*/ 0 w 42"/>
                    <a:gd name="T17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0" y="46"/>
                      </a:moveTo>
                      <a:lnTo>
                        <a:pt x="5" y="46"/>
                      </a:lnTo>
                      <a:lnTo>
                        <a:pt x="11" y="33"/>
                      </a:lnTo>
                      <a:lnTo>
                        <a:pt x="30" y="33"/>
                      </a:lnTo>
                      <a:lnTo>
                        <a:pt x="36" y="46"/>
                      </a:lnTo>
                      <a:lnTo>
                        <a:pt x="42" y="46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3" name="Freeform 158"/>
                <p:cNvSpPr>
                  <a:spLocks/>
                </p:cNvSpPr>
                <p:nvPr/>
              </p:nvSpPr>
              <p:spPr bwMode="auto">
                <a:xfrm>
                  <a:off x="4809" y="3632"/>
                  <a:ext cx="15" cy="21"/>
                </a:xfrm>
                <a:custGeom>
                  <a:avLst/>
                  <a:gdLst>
                    <a:gd name="T0" fmla="*/ 0 w 15"/>
                    <a:gd name="T1" fmla="*/ 21 h 21"/>
                    <a:gd name="T2" fmla="*/ 4 w 15"/>
                    <a:gd name="T3" fmla="*/ 8 h 21"/>
                    <a:gd name="T4" fmla="*/ 8 w 15"/>
                    <a:gd name="T5" fmla="*/ 0 h 21"/>
                    <a:gd name="T6" fmla="*/ 10 w 15"/>
                    <a:gd name="T7" fmla="*/ 4 h 21"/>
                    <a:gd name="T8" fmla="*/ 12 w 15"/>
                    <a:gd name="T9" fmla="*/ 10 h 21"/>
                    <a:gd name="T10" fmla="*/ 15 w 15"/>
                    <a:gd name="T11" fmla="*/ 21 h 21"/>
                    <a:gd name="T12" fmla="*/ 0 w 15"/>
                    <a:gd name="T13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21">
                      <a:moveTo>
                        <a:pt x="0" y="21"/>
                      </a:moveTo>
                      <a:lnTo>
                        <a:pt x="4" y="8"/>
                      </a:lnTo>
                      <a:lnTo>
                        <a:pt x="8" y="0"/>
                      </a:lnTo>
                      <a:lnTo>
                        <a:pt x="10" y="4"/>
                      </a:lnTo>
                      <a:lnTo>
                        <a:pt x="12" y="10"/>
                      </a:lnTo>
                      <a:lnTo>
                        <a:pt x="15" y="21"/>
                      </a:lnTo>
                      <a:lnTo>
                        <a:pt x="0" y="2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4" name="Rectangle 159"/>
                <p:cNvSpPr>
                  <a:spLocks noChangeArrowheads="1"/>
                </p:cNvSpPr>
                <p:nvPr/>
              </p:nvSpPr>
              <p:spPr bwMode="auto">
                <a:xfrm>
                  <a:off x="4844" y="3626"/>
                  <a:ext cx="5" cy="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5" name="Rectangle 160"/>
                <p:cNvSpPr>
                  <a:spLocks noChangeArrowheads="1"/>
                </p:cNvSpPr>
                <p:nvPr/>
              </p:nvSpPr>
              <p:spPr bwMode="auto">
                <a:xfrm>
                  <a:off x="4844" y="3640"/>
                  <a:ext cx="5" cy="32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6" name="Freeform 161"/>
                <p:cNvSpPr>
                  <a:spLocks/>
                </p:cNvSpPr>
                <p:nvPr/>
              </p:nvSpPr>
              <p:spPr bwMode="auto">
                <a:xfrm>
                  <a:off x="4857" y="3638"/>
                  <a:ext cx="17" cy="34"/>
                </a:xfrm>
                <a:custGeom>
                  <a:avLst/>
                  <a:gdLst>
                    <a:gd name="T0" fmla="*/ 0 w 17"/>
                    <a:gd name="T1" fmla="*/ 34 h 34"/>
                    <a:gd name="T2" fmla="*/ 6 w 17"/>
                    <a:gd name="T3" fmla="*/ 34 h 34"/>
                    <a:gd name="T4" fmla="*/ 6 w 17"/>
                    <a:gd name="T5" fmla="*/ 17 h 34"/>
                    <a:gd name="T6" fmla="*/ 6 w 17"/>
                    <a:gd name="T7" fmla="*/ 9 h 34"/>
                    <a:gd name="T8" fmla="*/ 8 w 17"/>
                    <a:gd name="T9" fmla="*/ 8 h 34"/>
                    <a:gd name="T10" fmla="*/ 12 w 17"/>
                    <a:gd name="T11" fmla="*/ 6 h 34"/>
                    <a:gd name="T12" fmla="*/ 15 w 17"/>
                    <a:gd name="T13" fmla="*/ 8 h 34"/>
                    <a:gd name="T14" fmla="*/ 17 w 17"/>
                    <a:gd name="T15" fmla="*/ 2 h 34"/>
                    <a:gd name="T16" fmla="*/ 12 w 17"/>
                    <a:gd name="T17" fmla="*/ 0 h 34"/>
                    <a:gd name="T18" fmla="*/ 8 w 17"/>
                    <a:gd name="T19" fmla="*/ 2 h 34"/>
                    <a:gd name="T20" fmla="*/ 6 w 17"/>
                    <a:gd name="T21" fmla="*/ 4 h 34"/>
                    <a:gd name="T22" fmla="*/ 4 w 17"/>
                    <a:gd name="T23" fmla="*/ 6 h 34"/>
                    <a:gd name="T24" fmla="*/ 4 w 17"/>
                    <a:gd name="T25" fmla="*/ 2 h 34"/>
                    <a:gd name="T26" fmla="*/ 0 w 17"/>
                    <a:gd name="T27" fmla="*/ 2 h 34"/>
                    <a:gd name="T28" fmla="*/ 0 w 17"/>
                    <a:gd name="T2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" h="34">
                      <a:moveTo>
                        <a:pt x="0" y="34"/>
                      </a:moveTo>
                      <a:lnTo>
                        <a:pt x="6" y="34"/>
                      </a:lnTo>
                      <a:lnTo>
                        <a:pt x="6" y="17"/>
                      </a:lnTo>
                      <a:lnTo>
                        <a:pt x="6" y="9"/>
                      </a:lnTo>
                      <a:lnTo>
                        <a:pt x="8" y="8"/>
                      </a:lnTo>
                      <a:lnTo>
                        <a:pt x="12" y="6"/>
                      </a:lnTo>
                      <a:lnTo>
                        <a:pt x="15" y="8"/>
                      </a:lnTo>
                      <a:lnTo>
                        <a:pt x="17" y="2"/>
                      </a:lnTo>
                      <a:lnTo>
                        <a:pt x="12" y="0"/>
                      </a:lnTo>
                      <a:lnTo>
                        <a:pt x="8" y="2"/>
                      </a:lnTo>
                      <a:lnTo>
                        <a:pt x="6" y="4"/>
                      </a:lnTo>
                      <a:lnTo>
                        <a:pt x="4" y="6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7" name="Freeform 162"/>
                <p:cNvSpPr>
                  <a:spLocks/>
                </p:cNvSpPr>
                <p:nvPr/>
              </p:nvSpPr>
              <p:spPr bwMode="auto">
                <a:xfrm>
                  <a:off x="4878" y="3626"/>
                  <a:ext cx="29" cy="48"/>
                </a:xfrm>
                <a:custGeom>
                  <a:avLst/>
                  <a:gdLst>
                    <a:gd name="T0" fmla="*/ 6 w 29"/>
                    <a:gd name="T1" fmla="*/ 46 h 48"/>
                    <a:gd name="T2" fmla="*/ 6 w 29"/>
                    <a:gd name="T3" fmla="*/ 41 h 48"/>
                    <a:gd name="T4" fmla="*/ 10 w 29"/>
                    <a:gd name="T5" fmla="*/ 46 h 48"/>
                    <a:gd name="T6" fmla="*/ 16 w 29"/>
                    <a:gd name="T7" fmla="*/ 48 h 48"/>
                    <a:gd name="T8" fmla="*/ 21 w 29"/>
                    <a:gd name="T9" fmla="*/ 46 h 48"/>
                    <a:gd name="T10" fmla="*/ 25 w 29"/>
                    <a:gd name="T11" fmla="*/ 43 h 48"/>
                    <a:gd name="T12" fmla="*/ 29 w 29"/>
                    <a:gd name="T13" fmla="*/ 37 h 48"/>
                    <a:gd name="T14" fmla="*/ 29 w 29"/>
                    <a:gd name="T15" fmla="*/ 29 h 48"/>
                    <a:gd name="T16" fmla="*/ 29 w 29"/>
                    <a:gd name="T17" fmla="*/ 21 h 48"/>
                    <a:gd name="T18" fmla="*/ 25 w 29"/>
                    <a:gd name="T19" fmla="*/ 18 h 48"/>
                    <a:gd name="T20" fmla="*/ 21 w 29"/>
                    <a:gd name="T21" fmla="*/ 14 h 48"/>
                    <a:gd name="T22" fmla="*/ 16 w 29"/>
                    <a:gd name="T23" fmla="*/ 12 h 48"/>
                    <a:gd name="T24" fmla="*/ 10 w 29"/>
                    <a:gd name="T25" fmla="*/ 14 h 48"/>
                    <a:gd name="T26" fmla="*/ 6 w 29"/>
                    <a:gd name="T27" fmla="*/ 18 h 48"/>
                    <a:gd name="T28" fmla="*/ 6 w 29"/>
                    <a:gd name="T29" fmla="*/ 0 h 48"/>
                    <a:gd name="T30" fmla="*/ 0 w 29"/>
                    <a:gd name="T31" fmla="*/ 0 h 48"/>
                    <a:gd name="T32" fmla="*/ 0 w 29"/>
                    <a:gd name="T33" fmla="*/ 46 h 48"/>
                    <a:gd name="T34" fmla="*/ 6 w 29"/>
                    <a:gd name="T35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29" h="48">
                      <a:moveTo>
                        <a:pt x="6" y="46"/>
                      </a:moveTo>
                      <a:lnTo>
                        <a:pt x="6" y="41"/>
                      </a:lnTo>
                      <a:lnTo>
                        <a:pt x="10" y="46"/>
                      </a:lnTo>
                      <a:lnTo>
                        <a:pt x="16" y="48"/>
                      </a:lnTo>
                      <a:lnTo>
                        <a:pt x="21" y="46"/>
                      </a:lnTo>
                      <a:lnTo>
                        <a:pt x="25" y="43"/>
                      </a:lnTo>
                      <a:lnTo>
                        <a:pt x="29" y="37"/>
                      </a:lnTo>
                      <a:lnTo>
                        <a:pt x="29" y="29"/>
                      </a:lnTo>
                      <a:lnTo>
                        <a:pt x="29" y="21"/>
                      </a:lnTo>
                      <a:lnTo>
                        <a:pt x="25" y="18"/>
                      </a:lnTo>
                      <a:lnTo>
                        <a:pt x="21" y="14"/>
                      </a:lnTo>
                      <a:lnTo>
                        <a:pt x="16" y="12"/>
                      </a:lnTo>
                      <a:lnTo>
                        <a:pt x="10" y="14"/>
                      </a:lnTo>
                      <a:lnTo>
                        <a:pt x="6" y="18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46"/>
                      </a:lnTo>
                      <a:lnTo>
                        <a:pt x="6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8" name="Freeform 163"/>
                <p:cNvSpPr>
                  <a:spLocks/>
                </p:cNvSpPr>
                <p:nvPr/>
              </p:nvSpPr>
              <p:spPr bwMode="auto">
                <a:xfrm>
                  <a:off x="4884" y="3644"/>
                  <a:ext cx="17" cy="25"/>
                </a:xfrm>
                <a:custGeom>
                  <a:avLst/>
                  <a:gdLst>
                    <a:gd name="T0" fmla="*/ 0 w 17"/>
                    <a:gd name="T1" fmla="*/ 11 h 25"/>
                    <a:gd name="T2" fmla="*/ 0 w 17"/>
                    <a:gd name="T3" fmla="*/ 7 h 25"/>
                    <a:gd name="T4" fmla="*/ 2 w 17"/>
                    <a:gd name="T5" fmla="*/ 3 h 25"/>
                    <a:gd name="T6" fmla="*/ 6 w 17"/>
                    <a:gd name="T7" fmla="*/ 0 h 25"/>
                    <a:gd name="T8" fmla="*/ 10 w 17"/>
                    <a:gd name="T9" fmla="*/ 0 h 25"/>
                    <a:gd name="T10" fmla="*/ 11 w 17"/>
                    <a:gd name="T11" fmla="*/ 0 h 25"/>
                    <a:gd name="T12" fmla="*/ 15 w 17"/>
                    <a:gd name="T13" fmla="*/ 3 h 25"/>
                    <a:gd name="T14" fmla="*/ 17 w 17"/>
                    <a:gd name="T15" fmla="*/ 7 h 25"/>
                    <a:gd name="T16" fmla="*/ 17 w 17"/>
                    <a:gd name="T17" fmla="*/ 11 h 25"/>
                    <a:gd name="T18" fmla="*/ 17 w 17"/>
                    <a:gd name="T19" fmla="*/ 17 h 25"/>
                    <a:gd name="T20" fmla="*/ 15 w 17"/>
                    <a:gd name="T21" fmla="*/ 21 h 25"/>
                    <a:gd name="T22" fmla="*/ 11 w 17"/>
                    <a:gd name="T23" fmla="*/ 23 h 25"/>
                    <a:gd name="T24" fmla="*/ 8 w 17"/>
                    <a:gd name="T25" fmla="*/ 25 h 25"/>
                    <a:gd name="T26" fmla="*/ 4 w 17"/>
                    <a:gd name="T27" fmla="*/ 23 h 25"/>
                    <a:gd name="T28" fmla="*/ 2 w 17"/>
                    <a:gd name="T29" fmla="*/ 19 h 25"/>
                    <a:gd name="T30" fmla="*/ 0 w 17"/>
                    <a:gd name="T31" fmla="*/ 17 h 25"/>
                    <a:gd name="T32" fmla="*/ 0 w 17"/>
                    <a:gd name="T3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25">
                      <a:moveTo>
                        <a:pt x="0" y="11"/>
                      </a:moveTo>
                      <a:lnTo>
                        <a:pt x="0" y="7"/>
                      </a:lnTo>
                      <a:lnTo>
                        <a:pt x="2" y="3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1" y="0"/>
                      </a:lnTo>
                      <a:lnTo>
                        <a:pt x="15" y="3"/>
                      </a:lnTo>
                      <a:lnTo>
                        <a:pt x="17" y="7"/>
                      </a:lnTo>
                      <a:lnTo>
                        <a:pt x="17" y="11"/>
                      </a:lnTo>
                      <a:lnTo>
                        <a:pt x="17" y="17"/>
                      </a:lnTo>
                      <a:lnTo>
                        <a:pt x="15" y="21"/>
                      </a:lnTo>
                      <a:lnTo>
                        <a:pt x="11" y="23"/>
                      </a:lnTo>
                      <a:lnTo>
                        <a:pt x="8" y="25"/>
                      </a:lnTo>
                      <a:lnTo>
                        <a:pt x="4" y="23"/>
                      </a:lnTo>
                      <a:lnTo>
                        <a:pt x="2" y="19"/>
                      </a:lnTo>
                      <a:lnTo>
                        <a:pt x="0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9" name="Freeform 164"/>
                <p:cNvSpPr>
                  <a:spLocks/>
                </p:cNvSpPr>
                <p:nvPr/>
              </p:nvSpPr>
              <p:spPr bwMode="auto">
                <a:xfrm>
                  <a:off x="4915" y="3640"/>
                  <a:ext cx="25" cy="34"/>
                </a:xfrm>
                <a:custGeom>
                  <a:avLst/>
                  <a:gdLst>
                    <a:gd name="T0" fmla="*/ 19 w 25"/>
                    <a:gd name="T1" fmla="*/ 32 h 34"/>
                    <a:gd name="T2" fmla="*/ 25 w 25"/>
                    <a:gd name="T3" fmla="*/ 32 h 34"/>
                    <a:gd name="T4" fmla="*/ 25 w 25"/>
                    <a:gd name="T5" fmla="*/ 0 h 34"/>
                    <a:gd name="T6" fmla="*/ 19 w 25"/>
                    <a:gd name="T7" fmla="*/ 0 h 34"/>
                    <a:gd name="T8" fmla="*/ 19 w 25"/>
                    <a:gd name="T9" fmla="*/ 17 h 34"/>
                    <a:gd name="T10" fmla="*/ 19 w 25"/>
                    <a:gd name="T11" fmla="*/ 21 h 34"/>
                    <a:gd name="T12" fmla="*/ 19 w 25"/>
                    <a:gd name="T13" fmla="*/ 23 h 34"/>
                    <a:gd name="T14" fmla="*/ 15 w 25"/>
                    <a:gd name="T15" fmla="*/ 27 h 34"/>
                    <a:gd name="T16" fmla="*/ 11 w 25"/>
                    <a:gd name="T17" fmla="*/ 29 h 34"/>
                    <a:gd name="T18" fmla="*/ 7 w 25"/>
                    <a:gd name="T19" fmla="*/ 27 h 34"/>
                    <a:gd name="T20" fmla="*/ 5 w 25"/>
                    <a:gd name="T21" fmla="*/ 23 h 34"/>
                    <a:gd name="T22" fmla="*/ 5 w 25"/>
                    <a:gd name="T23" fmla="*/ 21 h 34"/>
                    <a:gd name="T24" fmla="*/ 5 w 25"/>
                    <a:gd name="T25" fmla="*/ 17 h 34"/>
                    <a:gd name="T26" fmla="*/ 5 w 25"/>
                    <a:gd name="T27" fmla="*/ 0 h 34"/>
                    <a:gd name="T28" fmla="*/ 0 w 25"/>
                    <a:gd name="T29" fmla="*/ 0 h 34"/>
                    <a:gd name="T30" fmla="*/ 0 w 25"/>
                    <a:gd name="T31" fmla="*/ 19 h 34"/>
                    <a:gd name="T32" fmla="*/ 0 w 25"/>
                    <a:gd name="T33" fmla="*/ 23 h 34"/>
                    <a:gd name="T34" fmla="*/ 0 w 25"/>
                    <a:gd name="T35" fmla="*/ 25 h 34"/>
                    <a:gd name="T36" fmla="*/ 2 w 25"/>
                    <a:gd name="T37" fmla="*/ 29 h 34"/>
                    <a:gd name="T38" fmla="*/ 4 w 25"/>
                    <a:gd name="T39" fmla="*/ 32 h 34"/>
                    <a:gd name="T40" fmla="*/ 9 w 25"/>
                    <a:gd name="T41" fmla="*/ 34 h 34"/>
                    <a:gd name="T42" fmla="*/ 15 w 25"/>
                    <a:gd name="T43" fmla="*/ 32 h 34"/>
                    <a:gd name="T44" fmla="*/ 19 w 25"/>
                    <a:gd name="T45" fmla="*/ 27 h 34"/>
                    <a:gd name="T46" fmla="*/ 19 w 25"/>
                    <a:gd name="T47" fmla="*/ 3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5" h="34">
                      <a:moveTo>
                        <a:pt x="19" y="32"/>
                      </a:moveTo>
                      <a:lnTo>
                        <a:pt x="25" y="32"/>
                      </a:lnTo>
                      <a:lnTo>
                        <a:pt x="25" y="0"/>
                      </a:lnTo>
                      <a:lnTo>
                        <a:pt x="19" y="0"/>
                      </a:lnTo>
                      <a:lnTo>
                        <a:pt x="19" y="17"/>
                      </a:lnTo>
                      <a:lnTo>
                        <a:pt x="19" y="21"/>
                      </a:lnTo>
                      <a:lnTo>
                        <a:pt x="19" y="23"/>
                      </a:lnTo>
                      <a:lnTo>
                        <a:pt x="15" y="27"/>
                      </a:lnTo>
                      <a:lnTo>
                        <a:pt x="11" y="29"/>
                      </a:lnTo>
                      <a:lnTo>
                        <a:pt x="7" y="27"/>
                      </a:lnTo>
                      <a:lnTo>
                        <a:pt x="5" y="23"/>
                      </a:lnTo>
                      <a:lnTo>
                        <a:pt x="5" y="21"/>
                      </a:lnTo>
                      <a:lnTo>
                        <a:pt x="5" y="17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0" y="23"/>
                      </a:lnTo>
                      <a:lnTo>
                        <a:pt x="0" y="25"/>
                      </a:lnTo>
                      <a:lnTo>
                        <a:pt x="2" y="29"/>
                      </a:lnTo>
                      <a:lnTo>
                        <a:pt x="4" y="32"/>
                      </a:lnTo>
                      <a:lnTo>
                        <a:pt x="9" y="34"/>
                      </a:lnTo>
                      <a:lnTo>
                        <a:pt x="15" y="32"/>
                      </a:lnTo>
                      <a:lnTo>
                        <a:pt x="19" y="27"/>
                      </a:lnTo>
                      <a:lnTo>
                        <a:pt x="19" y="32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0" name="Freeform 165"/>
                <p:cNvSpPr>
                  <a:spLocks/>
                </p:cNvSpPr>
                <p:nvPr/>
              </p:nvSpPr>
              <p:spPr bwMode="auto">
                <a:xfrm>
                  <a:off x="4947" y="3638"/>
                  <a:ext cx="27" cy="36"/>
                </a:xfrm>
                <a:custGeom>
                  <a:avLst/>
                  <a:gdLst>
                    <a:gd name="T0" fmla="*/ 0 w 27"/>
                    <a:gd name="T1" fmla="*/ 25 h 36"/>
                    <a:gd name="T2" fmla="*/ 2 w 27"/>
                    <a:gd name="T3" fmla="*/ 29 h 36"/>
                    <a:gd name="T4" fmla="*/ 4 w 27"/>
                    <a:gd name="T5" fmla="*/ 33 h 36"/>
                    <a:gd name="T6" fmla="*/ 8 w 27"/>
                    <a:gd name="T7" fmla="*/ 34 h 36"/>
                    <a:gd name="T8" fmla="*/ 14 w 27"/>
                    <a:gd name="T9" fmla="*/ 36 h 36"/>
                    <a:gd name="T10" fmla="*/ 21 w 27"/>
                    <a:gd name="T11" fmla="*/ 34 h 36"/>
                    <a:gd name="T12" fmla="*/ 25 w 27"/>
                    <a:gd name="T13" fmla="*/ 31 h 36"/>
                    <a:gd name="T14" fmla="*/ 27 w 27"/>
                    <a:gd name="T15" fmla="*/ 25 h 36"/>
                    <a:gd name="T16" fmla="*/ 25 w 27"/>
                    <a:gd name="T17" fmla="*/ 19 h 36"/>
                    <a:gd name="T18" fmla="*/ 21 w 27"/>
                    <a:gd name="T19" fmla="*/ 17 h 36"/>
                    <a:gd name="T20" fmla="*/ 18 w 27"/>
                    <a:gd name="T21" fmla="*/ 15 h 36"/>
                    <a:gd name="T22" fmla="*/ 14 w 27"/>
                    <a:gd name="T23" fmla="*/ 13 h 36"/>
                    <a:gd name="T24" fmla="*/ 12 w 27"/>
                    <a:gd name="T25" fmla="*/ 13 h 36"/>
                    <a:gd name="T26" fmla="*/ 10 w 27"/>
                    <a:gd name="T27" fmla="*/ 13 h 36"/>
                    <a:gd name="T28" fmla="*/ 8 w 27"/>
                    <a:gd name="T29" fmla="*/ 11 h 36"/>
                    <a:gd name="T30" fmla="*/ 6 w 27"/>
                    <a:gd name="T31" fmla="*/ 9 h 36"/>
                    <a:gd name="T32" fmla="*/ 8 w 27"/>
                    <a:gd name="T33" fmla="*/ 8 h 36"/>
                    <a:gd name="T34" fmla="*/ 10 w 27"/>
                    <a:gd name="T35" fmla="*/ 6 h 36"/>
                    <a:gd name="T36" fmla="*/ 14 w 27"/>
                    <a:gd name="T37" fmla="*/ 6 h 36"/>
                    <a:gd name="T38" fmla="*/ 18 w 27"/>
                    <a:gd name="T39" fmla="*/ 8 h 36"/>
                    <a:gd name="T40" fmla="*/ 19 w 27"/>
                    <a:gd name="T41" fmla="*/ 11 h 36"/>
                    <a:gd name="T42" fmla="*/ 25 w 27"/>
                    <a:gd name="T43" fmla="*/ 9 h 36"/>
                    <a:gd name="T44" fmla="*/ 23 w 27"/>
                    <a:gd name="T45" fmla="*/ 4 h 36"/>
                    <a:gd name="T46" fmla="*/ 19 w 27"/>
                    <a:gd name="T47" fmla="*/ 2 h 36"/>
                    <a:gd name="T48" fmla="*/ 12 w 27"/>
                    <a:gd name="T49" fmla="*/ 0 h 36"/>
                    <a:gd name="T50" fmla="*/ 8 w 27"/>
                    <a:gd name="T51" fmla="*/ 0 h 36"/>
                    <a:gd name="T52" fmla="*/ 4 w 27"/>
                    <a:gd name="T53" fmla="*/ 2 h 36"/>
                    <a:gd name="T54" fmla="*/ 2 w 27"/>
                    <a:gd name="T55" fmla="*/ 6 h 36"/>
                    <a:gd name="T56" fmla="*/ 0 w 27"/>
                    <a:gd name="T57" fmla="*/ 9 h 36"/>
                    <a:gd name="T58" fmla="*/ 2 w 27"/>
                    <a:gd name="T59" fmla="*/ 15 h 36"/>
                    <a:gd name="T60" fmla="*/ 6 w 27"/>
                    <a:gd name="T61" fmla="*/ 17 h 36"/>
                    <a:gd name="T62" fmla="*/ 10 w 27"/>
                    <a:gd name="T63" fmla="*/ 19 h 36"/>
                    <a:gd name="T64" fmla="*/ 14 w 27"/>
                    <a:gd name="T65" fmla="*/ 21 h 36"/>
                    <a:gd name="T66" fmla="*/ 18 w 27"/>
                    <a:gd name="T67" fmla="*/ 21 h 36"/>
                    <a:gd name="T68" fmla="*/ 19 w 27"/>
                    <a:gd name="T69" fmla="*/ 23 h 36"/>
                    <a:gd name="T70" fmla="*/ 21 w 27"/>
                    <a:gd name="T71" fmla="*/ 23 h 36"/>
                    <a:gd name="T72" fmla="*/ 21 w 27"/>
                    <a:gd name="T73" fmla="*/ 25 h 36"/>
                    <a:gd name="T74" fmla="*/ 19 w 27"/>
                    <a:gd name="T75" fmla="*/ 29 h 36"/>
                    <a:gd name="T76" fmla="*/ 18 w 27"/>
                    <a:gd name="T77" fmla="*/ 29 h 36"/>
                    <a:gd name="T78" fmla="*/ 14 w 27"/>
                    <a:gd name="T79" fmla="*/ 31 h 36"/>
                    <a:gd name="T80" fmla="*/ 8 w 27"/>
                    <a:gd name="T81" fmla="*/ 29 h 36"/>
                    <a:gd name="T82" fmla="*/ 6 w 27"/>
                    <a:gd name="T83" fmla="*/ 25 h 36"/>
                    <a:gd name="T84" fmla="*/ 0 w 27"/>
                    <a:gd name="T85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27" h="36">
                      <a:moveTo>
                        <a:pt x="0" y="25"/>
                      </a:moveTo>
                      <a:lnTo>
                        <a:pt x="2" y="29"/>
                      </a:lnTo>
                      <a:lnTo>
                        <a:pt x="4" y="33"/>
                      </a:lnTo>
                      <a:lnTo>
                        <a:pt x="8" y="34"/>
                      </a:lnTo>
                      <a:lnTo>
                        <a:pt x="14" y="36"/>
                      </a:lnTo>
                      <a:lnTo>
                        <a:pt x="21" y="34"/>
                      </a:lnTo>
                      <a:lnTo>
                        <a:pt x="25" y="31"/>
                      </a:lnTo>
                      <a:lnTo>
                        <a:pt x="27" y="25"/>
                      </a:lnTo>
                      <a:lnTo>
                        <a:pt x="25" y="19"/>
                      </a:lnTo>
                      <a:lnTo>
                        <a:pt x="21" y="17"/>
                      </a:lnTo>
                      <a:lnTo>
                        <a:pt x="18" y="15"/>
                      </a:lnTo>
                      <a:lnTo>
                        <a:pt x="14" y="13"/>
                      </a:lnTo>
                      <a:lnTo>
                        <a:pt x="12" y="13"/>
                      </a:lnTo>
                      <a:lnTo>
                        <a:pt x="10" y="13"/>
                      </a:lnTo>
                      <a:lnTo>
                        <a:pt x="8" y="11"/>
                      </a:lnTo>
                      <a:lnTo>
                        <a:pt x="6" y="9"/>
                      </a:lnTo>
                      <a:lnTo>
                        <a:pt x="8" y="8"/>
                      </a:lnTo>
                      <a:lnTo>
                        <a:pt x="10" y="6"/>
                      </a:lnTo>
                      <a:lnTo>
                        <a:pt x="14" y="6"/>
                      </a:lnTo>
                      <a:lnTo>
                        <a:pt x="18" y="8"/>
                      </a:lnTo>
                      <a:lnTo>
                        <a:pt x="19" y="11"/>
                      </a:lnTo>
                      <a:lnTo>
                        <a:pt x="25" y="9"/>
                      </a:lnTo>
                      <a:lnTo>
                        <a:pt x="23" y="4"/>
                      </a:lnTo>
                      <a:lnTo>
                        <a:pt x="19" y="2"/>
                      </a:lnTo>
                      <a:lnTo>
                        <a:pt x="12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lnTo>
                        <a:pt x="2" y="6"/>
                      </a:lnTo>
                      <a:lnTo>
                        <a:pt x="0" y="9"/>
                      </a:lnTo>
                      <a:lnTo>
                        <a:pt x="2" y="15"/>
                      </a:lnTo>
                      <a:lnTo>
                        <a:pt x="6" y="17"/>
                      </a:lnTo>
                      <a:lnTo>
                        <a:pt x="10" y="19"/>
                      </a:lnTo>
                      <a:lnTo>
                        <a:pt x="14" y="21"/>
                      </a:lnTo>
                      <a:lnTo>
                        <a:pt x="18" y="21"/>
                      </a:lnTo>
                      <a:lnTo>
                        <a:pt x="19" y="23"/>
                      </a:lnTo>
                      <a:lnTo>
                        <a:pt x="21" y="23"/>
                      </a:lnTo>
                      <a:lnTo>
                        <a:pt x="21" y="25"/>
                      </a:lnTo>
                      <a:lnTo>
                        <a:pt x="19" y="29"/>
                      </a:lnTo>
                      <a:lnTo>
                        <a:pt x="18" y="29"/>
                      </a:lnTo>
                      <a:lnTo>
                        <a:pt x="14" y="31"/>
                      </a:lnTo>
                      <a:lnTo>
                        <a:pt x="8" y="29"/>
                      </a:lnTo>
                      <a:lnTo>
                        <a:pt x="6" y="2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1" name="Freeform 166"/>
                <p:cNvSpPr>
                  <a:spLocks/>
                </p:cNvSpPr>
                <p:nvPr/>
              </p:nvSpPr>
              <p:spPr bwMode="auto">
                <a:xfrm>
                  <a:off x="4997" y="3626"/>
                  <a:ext cx="39" cy="46"/>
                </a:xfrm>
                <a:custGeom>
                  <a:avLst/>
                  <a:gdLst>
                    <a:gd name="T0" fmla="*/ 0 w 39"/>
                    <a:gd name="T1" fmla="*/ 46 h 46"/>
                    <a:gd name="T2" fmla="*/ 17 w 39"/>
                    <a:gd name="T3" fmla="*/ 46 h 46"/>
                    <a:gd name="T4" fmla="*/ 25 w 39"/>
                    <a:gd name="T5" fmla="*/ 46 h 46"/>
                    <a:gd name="T6" fmla="*/ 31 w 39"/>
                    <a:gd name="T7" fmla="*/ 43 h 46"/>
                    <a:gd name="T8" fmla="*/ 35 w 39"/>
                    <a:gd name="T9" fmla="*/ 39 h 46"/>
                    <a:gd name="T10" fmla="*/ 39 w 39"/>
                    <a:gd name="T11" fmla="*/ 33 h 46"/>
                    <a:gd name="T12" fmla="*/ 39 w 39"/>
                    <a:gd name="T13" fmla="*/ 23 h 46"/>
                    <a:gd name="T14" fmla="*/ 37 w 39"/>
                    <a:gd name="T15" fmla="*/ 12 h 46"/>
                    <a:gd name="T16" fmla="*/ 35 w 39"/>
                    <a:gd name="T17" fmla="*/ 8 h 46"/>
                    <a:gd name="T18" fmla="*/ 33 w 39"/>
                    <a:gd name="T19" fmla="*/ 4 h 46"/>
                    <a:gd name="T20" fmla="*/ 25 w 39"/>
                    <a:gd name="T21" fmla="*/ 0 h 46"/>
                    <a:gd name="T22" fmla="*/ 21 w 39"/>
                    <a:gd name="T23" fmla="*/ 0 h 46"/>
                    <a:gd name="T24" fmla="*/ 17 w 39"/>
                    <a:gd name="T25" fmla="*/ 0 h 46"/>
                    <a:gd name="T26" fmla="*/ 0 w 39"/>
                    <a:gd name="T27" fmla="*/ 0 h 46"/>
                    <a:gd name="T28" fmla="*/ 0 w 39"/>
                    <a:gd name="T2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" h="46">
                      <a:moveTo>
                        <a:pt x="0" y="46"/>
                      </a:moveTo>
                      <a:lnTo>
                        <a:pt x="17" y="46"/>
                      </a:lnTo>
                      <a:lnTo>
                        <a:pt x="25" y="46"/>
                      </a:lnTo>
                      <a:lnTo>
                        <a:pt x="31" y="43"/>
                      </a:lnTo>
                      <a:lnTo>
                        <a:pt x="35" y="39"/>
                      </a:lnTo>
                      <a:lnTo>
                        <a:pt x="39" y="33"/>
                      </a:lnTo>
                      <a:lnTo>
                        <a:pt x="39" y="23"/>
                      </a:lnTo>
                      <a:lnTo>
                        <a:pt x="37" y="12"/>
                      </a:lnTo>
                      <a:lnTo>
                        <a:pt x="35" y="8"/>
                      </a:lnTo>
                      <a:lnTo>
                        <a:pt x="33" y="4"/>
                      </a:lnTo>
                      <a:lnTo>
                        <a:pt x="25" y="0"/>
                      </a:lnTo>
                      <a:lnTo>
                        <a:pt x="21" y="0"/>
                      </a:lnTo>
                      <a:lnTo>
                        <a:pt x="17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2" name="Freeform 167"/>
                <p:cNvSpPr>
                  <a:spLocks/>
                </p:cNvSpPr>
                <p:nvPr/>
              </p:nvSpPr>
              <p:spPr bwMode="auto">
                <a:xfrm>
                  <a:off x="5003" y="3632"/>
                  <a:ext cx="27" cy="35"/>
                </a:xfrm>
                <a:custGeom>
                  <a:avLst/>
                  <a:gdLst>
                    <a:gd name="T0" fmla="*/ 0 w 27"/>
                    <a:gd name="T1" fmla="*/ 35 h 35"/>
                    <a:gd name="T2" fmla="*/ 0 w 27"/>
                    <a:gd name="T3" fmla="*/ 0 h 35"/>
                    <a:gd name="T4" fmla="*/ 11 w 27"/>
                    <a:gd name="T5" fmla="*/ 0 h 35"/>
                    <a:gd name="T6" fmla="*/ 15 w 27"/>
                    <a:gd name="T7" fmla="*/ 0 h 35"/>
                    <a:gd name="T8" fmla="*/ 19 w 27"/>
                    <a:gd name="T9" fmla="*/ 2 h 35"/>
                    <a:gd name="T10" fmla="*/ 23 w 27"/>
                    <a:gd name="T11" fmla="*/ 4 h 35"/>
                    <a:gd name="T12" fmla="*/ 25 w 27"/>
                    <a:gd name="T13" fmla="*/ 6 h 35"/>
                    <a:gd name="T14" fmla="*/ 27 w 27"/>
                    <a:gd name="T15" fmla="*/ 12 h 35"/>
                    <a:gd name="T16" fmla="*/ 27 w 27"/>
                    <a:gd name="T17" fmla="*/ 17 h 35"/>
                    <a:gd name="T18" fmla="*/ 27 w 27"/>
                    <a:gd name="T19" fmla="*/ 25 h 35"/>
                    <a:gd name="T20" fmla="*/ 23 w 27"/>
                    <a:gd name="T21" fmla="*/ 31 h 35"/>
                    <a:gd name="T22" fmla="*/ 19 w 27"/>
                    <a:gd name="T23" fmla="*/ 35 h 35"/>
                    <a:gd name="T24" fmla="*/ 15 w 27"/>
                    <a:gd name="T25" fmla="*/ 35 h 35"/>
                    <a:gd name="T26" fmla="*/ 11 w 27"/>
                    <a:gd name="T27" fmla="*/ 35 h 35"/>
                    <a:gd name="T28" fmla="*/ 0 w 27"/>
                    <a:gd name="T2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" h="35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9" y="2"/>
                      </a:lnTo>
                      <a:lnTo>
                        <a:pt x="23" y="4"/>
                      </a:lnTo>
                      <a:lnTo>
                        <a:pt x="25" y="6"/>
                      </a:lnTo>
                      <a:lnTo>
                        <a:pt x="27" y="12"/>
                      </a:lnTo>
                      <a:lnTo>
                        <a:pt x="27" y="17"/>
                      </a:lnTo>
                      <a:lnTo>
                        <a:pt x="27" y="25"/>
                      </a:lnTo>
                      <a:lnTo>
                        <a:pt x="23" y="31"/>
                      </a:lnTo>
                      <a:lnTo>
                        <a:pt x="19" y="35"/>
                      </a:lnTo>
                      <a:lnTo>
                        <a:pt x="15" y="35"/>
                      </a:lnTo>
                      <a:lnTo>
                        <a:pt x="11" y="35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3" name="Freeform 168"/>
                <p:cNvSpPr>
                  <a:spLocks/>
                </p:cNvSpPr>
                <p:nvPr/>
              </p:nvSpPr>
              <p:spPr bwMode="auto">
                <a:xfrm>
                  <a:off x="5041" y="3626"/>
                  <a:ext cx="37" cy="48"/>
                </a:xfrm>
                <a:custGeom>
                  <a:avLst/>
                  <a:gdLst>
                    <a:gd name="T0" fmla="*/ 0 w 37"/>
                    <a:gd name="T1" fmla="*/ 31 h 48"/>
                    <a:gd name="T2" fmla="*/ 2 w 37"/>
                    <a:gd name="T3" fmla="*/ 35 h 48"/>
                    <a:gd name="T4" fmla="*/ 4 w 37"/>
                    <a:gd name="T5" fmla="*/ 41 h 48"/>
                    <a:gd name="T6" fmla="*/ 6 w 37"/>
                    <a:gd name="T7" fmla="*/ 43 h 48"/>
                    <a:gd name="T8" fmla="*/ 10 w 37"/>
                    <a:gd name="T9" fmla="*/ 46 h 48"/>
                    <a:gd name="T10" fmla="*/ 14 w 37"/>
                    <a:gd name="T11" fmla="*/ 46 h 48"/>
                    <a:gd name="T12" fmla="*/ 20 w 37"/>
                    <a:gd name="T13" fmla="*/ 48 h 48"/>
                    <a:gd name="T14" fmla="*/ 25 w 37"/>
                    <a:gd name="T15" fmla="*/ 46 h 48"/>
                    <a:gd name="T16" fmla="*/ 29 w 37"/>
                    <a:gd name="T17" fmla="*/ 46 h 48"/>
                    <a:gd name="T18" fmla="*/ 33 w 37"/>
                    <a:gd name="T19" fmla="*/ 43 h 48"/>
                    <a:gd name="T20" fmla="*/ 35 w 37"/>
                    <a:gd name="T21" fmla="*/ 41 h 48"/>
                    <a:gd name="T22" fmla="*/ 37 w 37"/>
                    <a:gd name="T23" fmla="*/ 37 h 48"/>
                    <a:gd name="T24" fmla="*/ 37 w 37"/>
                    <a:gd name="T25" fmla="*/ 33 h 48"/>
                    <a:gd name="T26" fmla="*/ 35 w 37"/>
                    <a:gd name="T27" fmla="*/ 27 h 48"/>
                    <a:gd name="T28" fmla="*/ 33 w 37"/>
                    <a:gd name="T29" fmla="*/ 25 h 48"/>
                    <a:gd name="T30" fmla="*/ 29 w 37"/>
                    <a:gd name="T31" fmla="*/ 21 h 48"/>
                    <a:gd name="T32" fmla="*/ 25 w 37"/>
                    <a:gd name="T33" fmla="*/ 21 h 48"/>
                    <a:gd name="T34" fmla="*/ 20 w 37"/>
                    <a:gd name="T35" fmla="*/ 20 h 48"/>
                    <a:gd name="T36" fmla="*/ 14 w 37"/>
                    <a:gd name="T37" fmla="*/ 18 h 48"/>
                    <a:gd name="T38" fmla="*/ 10 w 37"/>
                    <a:gd name="T39" fmla="*/ 16 h 48"/>
                    <a:gd name="T40" fmla="*/ 8 w 37"/>
                    <a:gd name="T41" fmla="*/ 12 h 48"/>
                    <a:gd name="T42" fmla="*/ 10 w 37"/>
                    <a:gd name="T43" fmla="*/ 10 h 48"/>
                    <a:gd name="T44" fmla="*/ 12 w 37"/>
                    <a:gd name="T45" fmla="*/ 8 h 48"/>
                    <a:gd name="T46" fmla="*/ 14 w 37"/>
                    <a:gd name="T47" fmla="*/ 6 h 48"/>
                    <a:gd name="T48" fmla="*/ 20 w 37"/>
                    <a:gd name="T49" fmla="*/ 6 h 48"/>
                    <a:gd name="T50" fmla="*/ 23 w 37"/>
                    <a:gd name="T51" fmla="*/ 6 h 48"/>
                    <a:gd name="T52" fmla="*/ 27 w 37"/>
                    <a:gd name="T53" fmla="*/ 8 h 48"/>
                    <a:gd name="T54" fmla="*/ 29 w 37"/>
                    <a:gd name="T55" fmla="*/ 10 h 48"/>
                    <a:gd name="T56" fmla="*/ 29 w 37"/>
                    <a:gd name="T57" fmla="*/ 14 h 48"/>
                    <a:gd name="T58" fmla="*/ 35 w 37"/>
                    <a:gd name="T59" fmla="*/ 14 h 48"/>
                    <a:gd name="T60" fmla="*/ 35 w 37"/>
                    <a:gd name="T61" fmla="*/ 10 h 48"/>
                    <a:gd name="T62" fmla="*/ 33 w 37"/>
                    <a:gd name="T63" fmla="*/ 6 h 48"/>
                    <a:gd name="T64" fmla="*/ 31 w 37"/>
                    <a:gd name="T65" fmla="*/ 2 h 48"/>
                    <a:gd name="T66" fmla="*/ 27 w 37"/>
                    <a:gd name="T67" fmla="*/ 0 h 48"/>
                    <a:gd name="T68" fmla="*/ 20 w 37"/>
                    <a:gd name="T69" fmla="*/ 0 h 48"/>
                    <a:gd name="T70" fmla="*/ 10 w 37"/>
                    <a:gd name="T71" fmla="*/ 0 h 48"/>
                    <a:gd name="T72" fmla="*/ 4 w 37"/>
                    <a:gd name="T73" fmla="*/ 6 h 48"/>
                    <a:gd name="T74" fmla="*/ 4 w 37"/>
                    <a:gd name="T75" fmla="*/ 8 h 48"/>
                    <a:gd name="T76" fmla="*/ 2 w 37"/>
                    <a:gd name="T77" fmla="*/ 12 h 48"/>
                    <a:gd name="T78" fmla="*/ 4 w 37"/>
                    <a:gd name="T79" fmla="*/ 18 h 48"/>
                    <a:gd name="T80" fmla="*/ 10 w 37"/>
                    <a:gd name="T81" fmla="*/ 21 h 48"/>
                    <a:gd name="T82" fmla="*/ 12 w 37"/>
                    <a:gd name="T83" fmla="*/ 23 h 48"/>
                    <a:gd name="T84" fmla="*/ 18 w 37"/>
                    <a:gd name="T85" fmla="*/ 25 h 48"/>
                    <a:gd name="T86" fmla="*/ 23 w 37"/>
                    <a:gd name="T87" fmla="*/ 27 h 48"/>
                    <a:gd name="T88" fmla="*/ 25 w 37"/>
                    <a:gd name="T89" fmla="*/ 27 h 48"/>
                    <a:gd name="T90" fmla="*/ 29 w 37"/>
                    <a:gd name="T91" fmla="*/ 29 h 48"/>
                    <a:gd name="T92" fmla="*/ 29 w 37"/>
                    <a:gd name="T93" fmla="*/ 31 h 48"/>
                    <a:gd name="T94" fmla="*/ 31 w 37"/>
                    <a:gd name="T95" fmla="*/ 33 h 48"/>
                    <a:gd name="T96" fmla="*/ 29 w 37"/>
                    <a:gd name="T97" fmla="*/ 39 h 48"/>
                    <a:gd name="T98" fmla="*/ 25 w 37"/>
                    <a:gd name="T99" fmla="*/ 41 h 48"/>
                    <a:gd name="T100" fmla="*/ 20 w 37"/>
                    <a:gd name="T101" fmla="*/ 43 h 48"/>
                    <a:gd name="T102" fmla="*/ 14 w 37"/>
                    <a:gd name="T103" fmla="*/ 41 h 48"/>
                    <a:gd name="T104" fmla="*/ 8 w 37"/>
                    <a:gd name="T105" fmla="*/ 37 h 48"/>
                    <a:gd name="T106" fmla="*/ 6 w 37"/>
                    <a:gd name="T107" fmla="*/ 31 h 48"/>
                    <a:gd name="T108" fmla="*/ 0 w 37"/>
                    <a:gd name="T109" fmla="*/ 3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7" h="48">
                      <a:moveTo>
                        <a:pt x="0" y="31"/>
                      </a:moveTo>
                      <a:lnTo>
                        <a:pt x="2" y="35"/>
                      </a:lnTo>
                      <a:lnTo>
                        <a:pt x="4" y="41"/>
                      </a:lnTo>
                      <a:lnTo>
                        <a:pt x="6" y="43"/>
                      </a:lnTo>
                      <a:lnTo>
                        <a:pt x="10" y="46"/>
                      </a:lnTo>
                      <a:lnTo>
                        <a:pt x="14" y="46"/>
                      </a:lnTo>
                      <a:lnTo>
                        <a:pt x="20" y="48"/>
                      </a:lnTo>
                      <a:lnTo>
                        <a:pt x="25" y="46"/>
                      </a:lnTo>
                      <a:lnTo>
                        <a:pt x="29" y="46"/>
                      </a:lnTo>
                      <a:lnTo>
                        <a:pt x="33" y="43"/>
                      </a:lnTo>
                      <a:lnTo>
                        <a:pt x="35" y="41"/>
                      </a:lnTo>
                      <a:lnTo>
                        <a:pt x="37" y="37"/>
                      </a:lnTo>
                      <a:lnTo>
                        <a:pt x="37" y="33"/>
                      </a:lnTo>
                      <a:lnTo>
                        <a:pt x="35" y="27"/>
                      </a:lnTo>
                      <a:lnTo>
                        <a:pt x="33" y="25"/>
                      </a:lnTo>
                      <a:lnTo>
                        <a:pt x="29" y="21"/>
                      </a:lnTo>
                      <a:lnTo>
                        <a:pt x="25" y="21"/>
                      </a:lnTo>
                      <a:lnTo>
                        <a:pt x="20" y="20"/>
                      </a:lnTo>
                      <a:lnTo>
                        <a:pt x="14" y="18"/>
                      </a:lnTo>
                      <a:lnTo>
                        <a:pt x="10" y="16"/>
                      </a:lnTo>
                      <a:lnTo>
                        <a:pt x="8" y="12"/>
                      </a:lnTo>
                      <a:lnTo>
                        <a:pt x="10" y="10"/>
                      </a:lnTo>
                      <a:lnTo>
                        <a:pt x="12" y="8"/>
                      </a:lnTo>
                      <a:lnTo>
                        <a:pt x="14" y="6"/>
                      </a:lnTo>
                      <a:lnTo>
                        <a:pt x="20" y="6"/>
                      </a:lnTo>
                      <a:lnTo>
                        <a:pt x="23" y="6"/>
                      </a:lnTo>
                      <a:lnTo>
                        <a:pt x="27" y="8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5" y="14"/>
                      </a:lnTo>
                      <a:lnTo>
                        <a:pt x="35" y="10"/>
                      </a:lnTo>
                      <a:lnTo>
                        <a:pt x="33" y="6"/>
                      </a:lnTo>
                      <a:lnTo>
                        <a:pt x="31" y="2"/>
                      </a:lnTo>
                      <a:lnTo>
                        <a:pt x="27" y="0"/>
                      </a:lnTo>
                      <a:lnTo>
                        <a:pt x="20" y="0"/>
                      </a:lnTo>
                      <a:lnTo>
                        <a:pt x="10" y="0"/>
                      </a:lnTo>
                      <a:lnTo>
                        <a:pt x="4" y="6"/>
                      </a:lnTo>
                      <a:lnTo>
                        <a:pt x="4" y="8"/>
                      </a:lnTo>
                      <a:lnTo>
                        <a:pt x="2" y="12"/>
                      </a:lnTo>
                      <a:lnTo>
                        <a:pt x="4" y="18"/>
                      </a:lnTo>
                      <a:lnTo>
                        <a:pt x="10" y="21"/>
                      </a:lnTo>
                      <a:lnTo>
                        <a:pt x="12" y="23"/>
                      </a:lnTo>
                      <a:lnTo>
                        <a:pt x="18" y="25"/>
                      </a:lnTo>
                      <a:lnTo>
                        <a:pt x="23" y="27"/>
                      </a:lnTo>
                      <a:lnTo>
                        <a:pt x="25" y="27"/>
                      </a:lnTo>
                      <a:lnTo>
                        <a:pt x="29" y="29"/>
                      </a:lnTo>
                      <a:lnTo>
                        <a:pt x="29" y="31"/>
                      </a:lnTo>
                      <a:lnTo>
                        <a:pt x="31" y="33"/>
                      </a:lnTo>
                      <a:lnTo>
                        <a:pt x="29" y="39"/>
                      </a:lnTo>
                      <a:lnTo>
                        <a:pt x="25" y="41"/>
                      </a:lnTo>
                      <a:lnTo>
                        <a:pt x="20" y="43"/>
                      </a:lnTo>
                      <a:lnTo>
                        <a:pt x="14" y="41"/>
                      </a:lnTo>
                      <a:lnTo>
                        <a:pt x="8" y="37"/>
                      </a:lnTo>
                      <a:lnTo>
                        <a:pt x="6" y="31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4" name="Freeform 169"/>
                <p:cNvSpPr>
                  <a:spLocks/>
                </p:cNvSpPr>
                <p:nvPr/>
              </p:nvSpPr>
              <p:spPr bwMode="auto">
                <a:xfrm>
                  <a:off x="5089" y="3667"/>
                  <a:ext cx="6" cy="15"/>
                </a:xfrm>
                <a:custGeom>
                  <a:avLst/>
                  <a:gdLst>
                    <a:gd name="T0" fmla="*/ 0 w 6"/>
                    <a:gd name="T1" fmla="*/ 5 h 15"/>
                    <a:gd name="T2" fmla="*/ 2 w 6"/>
                    <a:gd name="T3" fmla="*/ 5 h 15"/>
                    <a:gd name="T4" fmla="*/ 2 w 6"/>
                    <a:gd name="T5" fmla="*/ 11 h 15"/>
                    <a:gd name="T6" fmla="*/ 0 w 6"/>
                    <a:gd name="T7" fmla="*/ 13 h 15"/>
                    <a:gd name="T8" fmla="*/ 2 w 6"/>
                    <a:gd name="T9" fmla="*/ 15 h 15"/>
                    <a:gd name="T10" fmla="*/ 4 w 6"/>
                    <a:gd name="T11" fmla="*/ 11 h 15"/>
                    <a:gd name="T12" fmla="*/ 6 w 6"/>
                    <a:gd name="T13" fmla="*/ 5 h 15"/>
                    <a:gd name="T14" fmla="*/ 6 w 6"/>
                    <a:gd name="T15" fmla="*/ 0 h 15"/>
                    <a:gd name="T16" fmla="*/ 0 w 6"/>
                    <a:gd name="T17" fmla="*/ 0 h 15"/>
                    <a:gd name="T18" fmla="*/ 0 w 6"/>
                    <a:gd name="T1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15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5"/>
                      </a:lnTo>
                      <a:lnTo>
                        <a:pt x="4" y="11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5" name="Freeform 170"/>
                <p:cNvSpPr>
                  <a:spLocks/>
                </p:cNvSpPr>
                <p:nvPr/>
              </p:nvSpPr>
              <p:spPr bwMode="auto">
                <a:xfrm>
                  <a:off x="5122" y="3626"/>
                  <a:ext cx="36" cy="48"/>
                </a:xfrm>
                <a:custGeom>
                  <a:avLst/>
                  <a:gdLst>
                    <a:gd name="T0" fmla="*/ 31 w 36"/>
                    <a:gd name="T1" fmla="*/ 0 h 48"/>
                    <a:gd name="T2" fmla="*/ 31 w 36"/>
                    <a:gd name="T3" fmla="*/ 27 h 48"/>
                    <a:gd name="T4" fmla="*/ 31 w 36"/>
                    <a:gd name="T5" fmla="*/ 35 h 48"/>
                    <a:gd name="T6" fmla="*/ 29 w 36"/>
                    <a:gd name="T7" fmla="*/ 39 h 48"/>
                    <a:gd name="T8" fmla="*/ 25 w 36"/>
                    <a:gd name="T9" fmla="*/ 41 h 48"/>
                    <a:gd name="T10" fmla="*/ 19 w 36"/>
                    <a:gd name="T11" fmla="*/ 43 h 48"/>
                    <a:gd name="T12" fmla="*/ 12 w 36"/>
                    <a:gd name="T13" fmla="*/ 41 h 48"/>
                    <a:gd name="T14" fmla="*/ 8 w 36"/>
                    <a:gd name="T15" fmla="*/ 35 h 48"/>
                    <a:gd name="T16" fmla="*/ 6 w 36"/>
                    <a:gd name="T17" fmla="*/ 33 h 48"/>
                    <a:gd name="T18" fmla="*/ 6 w 36"/>
                    <a:gd name="T19" fmla="*/ 27 h 48"/>
                    <a:gd name="T20" fmla="*/ 6 w 36"/>
                    <a:gd name="T21" fmla="*/ 0 h 48"/>
                    <a:gd name="T22" fmla="*/ 0 w 36"/>
                    <a:gd name="T23" fmla="*/ 0 h 48"/>
                    <a:gd name="T24" fmla="*/ 0 w 36"/>
                    <a:gd name="T25" fmla="*/ 27 h 48"/>
                    <a:gd name="T26" fmla="*/ 2 w 36"/>
                    <a:gd name="T27" fmla="*/ 33 h 48"/>
                    <a:gd name="T28" fmla="*/ 2 w 36"/>
                    <a:gd name="T29" fmla="*/ 39 h 48"/>
                    <a:gd name="T30" fmla="*/ 4 w 36"/>
                    <a:gd name="T31" fmla="*/ 43 h 48"/>
                    <a:gd name="T32" fmla="*/ 8 w 36"/>
                    <a:gd name="T33" fmla="*/ 45 h 48"/>
                    <a:gd name="T34" fmla="*/ 13 w 36"/>
                    <a:gd name="T35" fmla="*/ 46 h 48"/>
                    <a:gd name="T36" fmla="*/ 19 w 36"/>
                    <a:gd name="T37" fmla="*/ 48 h 48"/>
                    <a:gd name="T38" fmla="*/ 25 w 36"/>
                    <a:gd name="T39" fmla="*/ 46 h 48"/>
                    <a:gd name="T40" fmla="*/ 29 w 36"/>
                    <a:gd name="T41" fmla="*/ 45 h 48"/>
                    <a:gd name="T42" fmla="*/ 33 w 36"/>
                    <a:gd name="T43" fmla="*/ 43 h 48"/>
                    <a:gd name="T44" fmla="*/ 35 w 36"/>
                    <a:gd name="T45" fmla="*/ 39 h 48"/>
                    <a:gd name="T46" fmla="*/ 36 w 36"/>
                    <a:gd name="T47" fmla="*/ 33 h 48"/>
                    <a:gd name="T48" fmla="*/ 36 w 36"/>
                    <a:gd name="T49" fmla="*/ 27 h 48"/>
                    <a:gd name="T50" fmla="*/ 36 w 36"/>
                    <a:gd name="T51" fmla="*/ 0 h 48"/>
                    <a:gd name="T52" fmla="*/ 31 w 36"/>
                    <a:gd name="T5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6" h="48">
                      <a:moveTo>
                        <a:pt x="31" y="0"/>
                      </a:moveTo>
                      <a:lnTo>
                        <a:pt x="31" y="27"/>
                      </a:lnTo>
                      <a:lnTo>
                        <a:pt x="31" y="35"/>
                      </a:lnTo>
                      <a:lnTo>
                        <a:pt x="29" y="39"/>
                      </a:lnTo>
                      <a:lnTo>
                        <a:pt x="25" y="41"/>
                      </a:lnTo>
                      <a:lnTo>
                        <a:pt x="19" y="43"/>
                      </a:lnTo>
                      <a:lnTo>
                        <a:pt x="12" y="41"/>
                      </a:lnTo>
                      <a:lnTo>
                        <a:pt x="8" y="35"/>
                      </a:lnTo>
                      <a:lnTo>
                        <a:pt x="6" y="33"/>
                      </a:lnTo>
                      <a:lnTo>
                        <a:pt x="6" y="27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27"/>
                      </a:lnTo>
                      <a:lnTo>
                        <a:pt x="2" y="33"/>
                      </a:lnTo>
                      <a:lnTo>
                        <a:pt x="2" y="39"/>
                      </a:lnTo>
                      <a:lnTo>
                        <a:pt x="4" y="43"/>
                      </a:lnTo>
                      <a:lnTo>
                        <a:pt x="8" y="45"/>
                      </a:lnTo>
                      <a:lnTo>
                        <a:pt x="13" y="46"/>
                      </a:lnTo>
                      <a:lnTo>
                        <a:pt x="19" y="48"/>
                      </a:lnTo>
                      <a:lnTo>
                        <a:pt x="25" y="46"/>
                      </a:lnTo>
                      <a:lnTo>
                        <a:pt x="29" y="45"/>
                      </a:lnTo>
                      <a:lnTo>
                        <a:pt x="33" y="43"/>
                      </a:lnTo>
                      <a:lnTo>
                        <a:pt x="35" y="39"/>
                      </a:lnTo>
                      <a:lnTo>
                        <a:pt x="36" y="33"/>
                      </a:lnTo>
                      <a:lnTo>
                        <a:pt x="36" y="27"/>
                      </a:lnTo>
                      <a:lnTo>
                        <a:pt x="36" y="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6" name="Freeform 171"/>
                <p:cNvSpPr>
                  <a:spLocks/>
                </p:cNvSpPr>
                <p:nvPr/>
              </p:nvSpPr>
              <p:spPr bwMode="auto">
                <a:xfrm>
                  <a:off x="5166" y="3626"/>
                  <a:ext cx="37" cy="48"/>
                </a:xfrm>
                <a:custGeom>
                  <a:avLst/>
                  <a:gdLst>
                    <a:gd name="T0" fmla="*/ 0 w 37"/>
                    <a:gd name="T1" fmla="*/ 31 h 48"/>
                    <a:gd name="T2" fmla="*/ 2 w 37"/>
                    <a:gd name="T3" fmla="*/ 35 h 48"/>
                    <a:gd name="T4" fmla="*/ 4 w 37"/>
                    <a:gd name="T5" fmla="*/ 41 h 48"/>
                    <a:gd name="T6" fmla="*/ 6 w 37"/>
                    <a:gd name="T7" fmla="*/ 43 h 48"/>
                    <a:gd name="T8" fmla="*/ 10 w 37"/>
                    <a:gd name="T9" fmla="*/ 46 h 48"/>
                    <a:gd name="T10" fmla="*/ 14 w 37"/>
                    <a:gd name="T11" fmla="*/ 46 h 48"/>
                    <a:gd name="T12" fmla="*/ 19 w 37"/>
                    <a:gd name="T13" fmla="*/ 48 h 48"/>
                    <a:gd name="T14" fmla="*/ 25 w 37"/>
                    <a:gd name="T15" fmla="*/ 46 h 48"/>
                    <a:gd name="T16" fmla="*/ 29 w 37"/>
                    <a:gd name="T17" fmla="*/ 46 h 48"/>
                    <a:gd name="T18" fmla="*/ 31 w 37"/>
                    <a:gd name="T19" fmla="*/ 43 h 48"/>
                    <a:gd name="T20" fmla="*/ 35 w 37"/>
                    <a:gd name="T21" fmla="*/ 41 h 48"/>
                    <a:gd name="T22" fmla="*/ 37 w 37"/>
                    <a:gd name="T23" fmla="*/ 37 h 48"/>
                    <a:gd name="T24" fmla="*/ 37 w 37"/>
                    <a:gd name="T25" fmla="*/ 33 h 48"/>
                    <a:gd name="T26" fmla="*/ 35 w 37"/>
                    <a:gd name="T27" fmla="*/ 27 h 48"/>
                    <a:gd name="T28" fmla="*/ 33 w 37"/>
                    <a:gd name="T29" fmla="*/ 25 h 48"/>
                    <a:gd name="T30" fmla="*/ 29 w 37"/>
                    <a:gd name="T31" fmla="*/ 21 h 48"/>
                    <a:gd name="T32" fmla="*/ 25 w 37"/>
                    <a:gd name="T33" fmla="*/ 21 h 48"/>
                    <a:gd name="T34" fmla="*/ 19 w 37"/>
                    <a:gd name="T35" fmla="*/ 20 h 48"/>
                    <a:gd name="T36" fmla="*/ 14 w 37"/>
                    <a:gd name="T37" fmla="*/ 18 h 48"/>
                    <a:gd name="T38" fmla="*/ 10 w 37"/>
                    <a:gd name="T39" fmla="*/ 16 h 48"/>
                    <a:gd name="T40" fmla="*/ 8 w 37"/>
                    <a:gd name="T41" fmla="*/ 12 h 48"/>
                    <a:gd name="T42" fmla="*/ 10 w 37"/>
                    <a:gd name="T43" fmla="*/ 10 h 48"/>
                    <a:gd name="T44" fmla="*/ 12 w 37"/>
                    <a:gd name="T45" fmla="*/ 8 h 48"/>
                    <a:gd name="T46" fmla="*/ 14 w 37"/>
                    <a:gd name="T47" fmla="*/ 6 h 48"/>
                    <a:gd name="T48" fmla="*/ 19 w 37"/>
                    <a:gd name="T49" fmla="*/ 6 h 48"/>
                    <a:gd name="T50" fmla="*/ 23 w 37"/>
                    <a:gd name="T51" fmla="*/ 6 h 48"/>
                    <a:gd name="T52" fmla="*/ 27 w 37"/>
                    <a:gd name="T53" fmla="*/ 8 h 48"/>
                    <a:gd name="T54" fmla="*/ 29 w 37"/>
                    <a:gd name="T55" fmla="*/ 10 h 48"/>
                    <a:gd name="T56" fmla="*/ 29 w 37"/>
                    <a:gd name="T57" fmla="*/ 14 h 48"/>
                    <a:gd name="T58" fmla="*/ 35 w 37"/>
                    <a:gd name="T59" fmla="*/ 14 h 48"/>
                    <a:gd name="T60" fmla="*/ 35 w 37"/>
                    <a:gd name="T61" fmla="*/ 10 h 48"/>
                    <a:gd name="T62" fmla="*/ 33 w 37"/>
                    <a:gd name="T63" fmla="*/ 6 h 48"/>
                    <a:gd name="T64" fmla="*/ 31 w 37"/>
                    <a:gd name="T65" fmla="*/ 2 h 48"/>
                    <a:gd name="T66" fmla="*/ 27 w 37"/>
                    <a:gd name="T67" fmla="*/ 0 h 48"/>
                    <a:gd name="T68" fmla="*/ 17 w 37"/>
                    <a:gd name="T69" fmla="*/ 0 h 48"/>
                    <a:gd name="T70" fmla="*/ 10 w 37"/>
                    <a:gd name="T71" fmla="*/ 0 h 48"/>
                    <a:gd name="T72" fmla="*/ 4 w 37"/>
                    <a:gd name="T73" fmla="*/ 6 h 48"/>
                    <a:gd name="T74" fmla="*/ 4 w 37"/>
                    <a:gd name="T75" fmla="*/ 8 h 48"/>
                    <a:gd name="T76" fmla="*/ 2 w 37"/>
                    <a:gd name="T77" fmla="*/ 12 h 48"/>
                    <a:gd name="T78" fmla="*/ 4 w 37"/>
                    <a:gd name="T79" fmla="*/ 18 h 48"/>
                    <a:gd name="T80" fmla="*/ 10 w 37"/>
                    <a:gd name="T81" fmla="*/ 21 h 48"/>
                    <a:gd name="T82" fmla="*/ 12 w 37"/>
                    <a:gd name="T83" fmla="*/ 23 h 48"/>
                    <a:gd name="T84" fmla="*/ 17 w 37"/>
                    <a:gd name="T85" fmla="*/ 25 h 48"/>
                    <a:gd name="T86" fmla="*/ 23 w 37"/>
                    <a:gd name="T87" fmla="*/ 27 h 48"/>
                    <a:gd name="T88" fmla="*/ 25 w 37"/>
                    <a:gd name="T89" fmla="*/ 27 h 48"/>
                    <a:gd name="T90" fmla="*/ 27 w 37"/>
                    <a:gd name="T91" fmla="*/ 29 h 48"/>
                    <a:gd name="T92" fmla="*/ 29 w 37"/>
                    <a:gd name="T93" fmla="*/ 31 h 48"/>
                    <a:gd name="T94" fmla="*/ 31 w 37"/>
                    <a:gd name="T95" fmla="*/ 33 h 48"/>
                    <a:gd name="T96" fmla="*/ 29 w 37"/>
                    <a:gd name="T97" fmla="*/ 39 h 48"/>
                    <a:gd name="T98" fmla="*/ 25 w 37"/>
                    <a:gd name="T99" fmla="*/ 41 h 48"/>
                    <a:gd name="T100" fmla="*/ 19 w 37"/>
                    <a:gd name="T101" fmla="*/ 43 h 48"/>
                    <a:gd name="T102" fmla="*/ 14 w 37"/>
                    <a:gd name="T103" fmla="*/ 41 h 48"/>
                    <a:gd name="T104" fmla="*/ 8 w 37"/>
                    <a:gd name="T105" fmla="*/ 37 h 48"/>
                    <a:gd name="T106" fmla="*/ 6 w 37"/>
                    <a:gd name="T107" fmla="*/ 31 h 48"/>
                    <a:gd name="T108" fmla="*/ 0 w 37"/>
                    <a:gd name="T109" fmla="*/ 3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7" h="48">
                      <a:moveTo>
                        <a:pt x="0" y="31"/>
                      </a:moveTo>
                      <a:lnTo>
                        <a:pt x="2" y="35"/>
                      </a:lnTo>
                      <a:lnTo>
                        <a:pt x="4" y="41"/>
                      </a:lnTo>
                      <a:lnTo>
                        <a:pt x="6" y="43"/>
                      </a:lnTo>
                      <a:lnTo>
                        <a:pt x="10" y="46"/>
                      </a:lnTo>
                      <a:lnTo>
                        <a:pt x="14" y="46"/>
                      </a:lnTo>
                      <a:lnTo>
                        <a:pt x="19" y="48"/>
                      </a:lnTo>
                      <a:lnTo>
                        <a:pt x="25" y="46"/>
                      </a:lnTo>
                      <a:lnTo>
                        <a:pt x="29" y="46"/>
                      </a:lnTo>
                      <a:lnTo>
                        <a:pt x="31" y="43"/>
                      </a:lnTo>
                      <a:lnTo>
                        <a:pt x="35" y="41"/>
                      </a:lnTo>
                      <a:lnTo>
                        <a:pt x="37" y="37"/>
                      </a:lnTo>
                      <a:lnTo>
                        <a:pt x="37" y="33"/>
                      </a:lnTo>
                      <a:lnTo>
                        <a:pt x="35" y="27"/>
                      </a:lnTo>
                      <a:lnTo>
                        <a:pt x="33" y="25"/>
                      </a:lnTo>
                      <a:lnTo>
                        <a:pt x="29" y="21"/>
                      </a:lnTo>
                      <a:lnTo>
                        <a:pt x="25" y="21"/>
                      </a:lnTo>
                      <a:lnTo>
                        <a:pt x="19" y="20"/>
                      </a:lnTo>
                      <a:lnTo>
                        <a:pt x="14" y="18"/>
                      </a:lnTo>
                      <a:lnTo>
                        <a:pt x="10" y="16"/>
                      </a:lnTo>
                      <a:lnTo>
                        <a:pt x="8" y="12"/>
                      </a:lnTo>
                      <a:lnTo>
                        <a:pt x="10" y="10"/>
                      </a:lnTo>
                      <a:lnTo>
                        <a:pt x="12" y="8"/>
                      </a:lnTo>
                      <a:lnTo>
                        <a:pt x="14" y="6"/>
                      </a:lnTo>
                      <a:lnTo>
                        <a:pt x="19" y="6"/>
                      </a:lnTo>
                      <a:lnTo>
                        <a:pt x="23" y="6"/>
                      </a:lnTo>
                      <a:lnTo>
                        <a:pt x="27" y="8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5" y="14"/>
                      </a:lnTo>
                      <a:lnTo>
                        <a:pt x="35" y="10"/>
                      </a:lnTo>
                      <a:lnTo>
                        <a:pt x="33" y="6"/>
                      </a:lnTo>
                      <a:lnTo>
                        <a:pt x="31" y="2"/>
                      </a:lnTo>
                      <a:lnTo>
                        <a:pt x="27" y="0"/>
                      </a:lnTo>
                      <a:lnTo>
                        <a:pt x="17" y="0"/>
                      </a:lnTo>
                      <a:lnTo>
                        <a:pt x="10" y="0"/>
                      </a:lnTo>
                      <a:lnTo>
                        <a:pt x="4" y="6"/>
                      </a:lnTo>
                      <a:lnTo>
                        <a:pt x="4" y="8"/>
                      </a:lnTo>
                      <a:lnTo>
                        <a:pt x="2" y="12"/>
                      </a:lnTo>
                      <a:lnTo>
                        <a:pt x="4" y="18"/>
                      </a:lnTo>
                      <a:lnTo>
                        <a:pt x="10" y="21"/>
                      </a:lnTo>
                      <a:lnTo>
                        <a:pt x="12" y="23"/>
                      </a:lnTo>
                      <a:lnTo>
                        <a:pt x="17" y="25"/>
                      </a:lnTo>
                      <a:lnTo>
                        <a:pt x="23" y="27"/>
                      </a:lnTo>
                      <a:lnTo>
                        <a:pt x="25" y="27"/>
                      </a:lnTo>
                      <a:lnTo>
                        <a:pt x="27" y="29"/>
                      </a:lnTo>
                      <a:lnTo>
                        <a:pt x="29" y="31"/>
                      </a:lnTo>
                      <a:lnTo>
                        <a:pt x="31" y="33"/>
                      </a:lnTo>
                      <a:lnTo>
                        <a:pt x="29" y="39"/>
                      </a:lnTo>
                      <a:lnTo>
                        <a:pt x="25" y="41"/>
                      </a:lnTo>
                      <a:lnTo>
                        <a:pt x="19" y="43"/>
                      </a:lnTo>
                      <a:lnTo>
                        <a:pt x="14" y="41"/>
                      </a:lnTo>
                      <a:lnTo>
                        <a:pt x="8" y="37"/>
                      </a:lnTo>
                      <a:lnTo>
                        <a:pt x="6" y="31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7" name="Freeform 172"/>
                <p:cNvSpPr>
                  <a:spLocks/>
                </p:cNvSpPr>
                <p:nvPr/>
              </p:nvSpPr>
              <p:spPr bwMode="auto">
                <a:xfrm>
                  <a:off x="5212" y="3626"/>
                  <a:ext cx="39" cy="46"/>
                </a:xfrm>
                <a:custGeom>
                  <a:avLst/>
                  <a:gdLst>
                    <a:gd name="T0" fmla="*/ 0 w 39"/>
                    <a:gd name="T1" fmla="*/ 46 h 46"/>
                    <a:gd name="T2" fmla="*/ 16 w 39"/>
                    <a:gd name="T3" fmla="*/ 46 h 46"/>
                    <a:gd name="T4" fmla="*/ 23 w 39"/>
                    <a:gd name="T5" fmla="*/ 46 h 46"/>
                    <a:gd name="T6" fmla="*/ 29 w 39"/>
                    <a:gd name="T7" fmla="*/ 43 h 46"/>
                    <a:gd name="T8" fmla="*/ 33 w 39"/>
                    <a:gd name="T9" fmla="*/ 39 h 46"/>
                    <a:gd name="T10" fmla="*/ 37 w 39"/>
                    <a:gd name="T11" fmla="*/ 33 h 46"/>
                    <a:gd name="T12" fmla="*/ 39 w 39"/>
                    <a:gd name="T13" fmla="*/ 23 h 46"/>
                    <a:gd name="T14" fmla="*/ 37 w 39"/>
                    <a:gd name="T15" fmla="*/ 12 h 46"/>
                    <a:gd name="T16" fmla="*/ 35 w 39"/>
                    <a:gd name="T17" fmla="*/ 8 h 46"/>
                    <a:gd name="T18" fmla="*/ 31 w 39"/>
                    <a:gd name="T19" fmla="*/ 4 h 46"/>
                    <a:gd name="T20" fmla="*/ 23 w 39"/>
                    <a:gd name="T21" fmla="*/ 0 h 46"/>
                    <a:gd name="T22" fmla="*/ 21 w 39"/>
                    <a:gd name="T23" fmla="*/ 0 h 46"/>
                    <a:gd name="T24" fmla="*/ 16 w 39"/>
                    <a:gd name="T25" fmla="*/ 0 h 46"/>
                    <a:gd name="T26" fmla="*/ 0 w 39"/>
                    <a:gd name="T27" fmla="*/ 0 h 46"/>
                    <a:gd name="T28" fmla="*/ 0 w 39"/>
                    <a:gd name="T2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9" h="46">
                      <a:moveTo>
                        <a:pt x="0" y="46"/>
                      </a:moveTo>
                      <a:lnTo>
                        <a:pt x="16" y="46"/>
                      </a:lnTo>
                      <a:lnTo>
                        <a:pt x="23" y="46"/>
                      </a:lnTo>
                      <a:lnTo>
                        <a:pt x="29" y="43"/>
                      </a:lnTo>
                      <a:lnTo>
                        <a:pt x="33" y="39"/>
                      </a:lnTo>
                      <a:lnTo>
                        <a:pt x="37" y="33"/>
                      </a:lnTo>
                      <a:lnTo>
                        <a:pt x="39" y="23"/>
                      </a:lnTo>
                      <a:lnTo>
                        <a:pt x="37" y="12"/>
                      </a:lnTo>
                      <a:lnTo>
                        <a:pt x="35" y="8"/>
                      </a:lnTo>
                      <a:lnTo>
                        <a:pt x="31" y="4"/>
                      </a:lnTo>
                      <a:lnTo>
                        <a:pt x="23" y="0"/>
                      </a:lnTo>
                      <a:lnTo>
                        <a:pt x="21" y="0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8" name="Freeform 173"/>
                <p:cNvSpPr>
                  <a:spLocks/>
                </p:cNvSpPr>
                <p:nvPr/>
              </p:nvSpPr>
              <p:spPr bwMode="auto">
                <a:xfrm>
                  <a:off x="5218" y="3632"/>
                  <a:ext cx="27" cy="35"/>
                </a:xfrm>
                <a:custGeom>
                  <a:avLst/>
                  <a:gdLst>
                    <a:gd name="T0" fmla="*/ 0 w 27"/>
                    <a:gd name="T1" fmla="*/ 35 h 35"/>
                    <a:gd name="T2" fmla="*/ 0 w 27"/>
                    <a:gd name="T3" fmla="*/ 0 h 35"/>
                    <a:gd name="T4" fmla="*/ 10 w 27"/>
                    <a:gd name="T5" fmla="*/ 0 h 35"/>
                    <a:gd name="T6" fmla="*/ 15 w 27"/>
                    <a:gd name="T7" fmla="*/ 0 h 35"/>
                    <a:gd name="T8" fmla="*/ 17 w 27"/>
                    <a:gd name="T9" fmla="*/ 2 h 35"/>
                    <a:gd name="T10" fmla="*/ 21 w 27"/>
                    <a:gd name="T11" fmla="*/ 4 h 35"/>
                    <a:gd name="T12" fmla="*/ 23 w 27"/>
                    <a:gd name="T13" fmla="*/ 6 h 35"/>
                    <a:gd name="T14" fmla="*/ 25 w 27"/>
                    <a:gd name="T15" fmla="*/ 12 h 35"/>
                    <a:gd name="T16" fmla="*/ 27 w 27"/>
                    <a:gd name="T17" fmla="*/ 17 h 35"/>
                    <a:gd name="T18" fmla="*/ 25 w 27"/>
                    <a:gd name="T19" fmla="*/ 25 h 35"/>
                    <a:gd name="T20" fmla="*/ 21 w 27"/>
                    <a:gd name="T21" fmla="*/ 31 h 35"/>
                    <a:gd name="T22" fmla="*/ 17 w 27"/>
                    <a:gd name="T23" fmla="*/ 35 h 35"/>
                    <a:gd name="T24" fmla="*/ 13 w 27"/>
                    <a:gd name="T25" fmla="*/ 35 h 35"/>
                    <a:gd name="T26" fmla="*/ 10 w 27"/>
                    <a:gd name="T27" fmla="*/ 35 h 35"/>
                    <a:gd name="T28" fmla="*/ 0 w 27"/>
                    <a:gd name="T2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" h="35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7" y="2"/>
                      </a:lnTo>
                      <a:lnTo>
                        <a:pt x="21" y="4"/>
                      </a:lnTo>
                      <a:lnTo>
                        <a:pt x="23" y="6"/>
                      </a:lnTo>
                      <a:lnTo>
                        <a:pt x="25" y="12"/>
                      </a:lnTo>
                      <a:lnTo>
                        <a:pt x="27" y="17"/>
                      </a:lnTo>
                      <a:lnTo>
                        <a:pt x="25" y="25"/>
                      </a:lnTo>
                      <a:lnTo>
                        <a:pt x="21" y="31"/>
                      </a:lnTo>
                      <a:lnTo>
                        <a:pt x="17" y="35"/>
                      </a:lnTo>
                      <a:lnTo>
                        <a:pt x="13" y="35"/>
                      </a:lnTo>
                      <a:lnTo>
                        <a:pt x="10" y="35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9" name="Freeform 174"/>
                <p:cNvSpPr>
                  <a:spLocks/>
                </p:cNvSpPr>
                <p:nvPr/>
              </p:nvSpPr>
              <p:spPr bwMode="auto">
                <a:xfrm>
                  <a:off x="5253" y="3626"/>
                  <a:ext cx="42" cy="46"/>
                </a:xfrm>
                <a:custGeom>
                  <a:avLst/>
                  <a:gdLst>
                    <a:gd name="T0" fmla="*/ 0 w 42"/>
                    <a:gd name="T1" fmla="*/ 46 h 46"/>
                    <a:gd name="T2" fmla="*/ 5 w 42"/>
                    <a:gd name="T3" fmla="*/ 46 h 46"/>
                    <a:gd name="T4" fmla="*/ 11 w 42"/>
                    <a:gd name="T5" fmla="*/ 33 h 46"/>
                    <a:gd name="T6" fmla="*/ 30 w 42"/>
                    <a:gd name="T7" fmla="*/ 33 h 46"/>
                    <a:gd name="T8" fmla="*/ 36 w 42"/>
                    <a:gd name="T9" fmla="*/ 46 h 46"/>
                    <a:gd name="T10" fmla="*/ 42 w 42"/>
                    <a:gd name="T11" fmla="*/ 46 h 46"/>
                    <a:gd name="T12" fmla="*/ 23 w 42"/>
                    <a:gd name="T13" fmla="*/ 0 h 46"/>
                    <a:gd name="T14" fmla="*/ 17 w 42"/>
                    <a:gd name="T15" fmla="*/ 0 h 46"/>
                    <a:gd name="T16" fmla="*/ 0 w 42"/>
                    <a:gd name="T17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2" h="46">
                      <a:moveTo>
                        <a:pt x="0" y="46"/>
                      </a:moveTo>
                      <a:lnTo>
                        <a:pt x="5" y="46"/>
                      </a:lnTo>
                      <a:lnTo>
                        <a:pt x="11" y="33"/>
                      </a:lnTo>
                      <a:lnTo>
                        <a:pt x="30" y="33"/>
                      </a:lnTo>
                      <a:lnTo>
                        <a:pt x="36" y="46"/>
                      </a:lnTo>
                      <a:lnTo>
                        <a:pt x="42" y="46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0" name="Freeform 175"/>
                <p:cNvSpPr>
                  <a:spLocks/>
                </p:cNvSpPr>
                <p:nvPr/>
              </p:nvSpPr>
              <p:spPr bwMode="auto">
                <a:xfrm>
                  <a:off x="5266" y="3632"/>
                  <a:ext cx="15" cy="21"/>
                </a:xfrm>
                <a:custGeom>
                  <a:avLst/>
                  <a:gdLst>
                    <a:gd name="T0" fmla="*/ 0 w 15"/>
                    <a:gd name="T1" fmla="*/ 21 h 21"/>
                    <a:gd name="T2" fmla="*/ 4 w 15"/>
                    <a:gd name="T3" fmla="*/ 8 h 21"/>
                    <a:gd name="T4" fmla="*/ 8 w 15"/>
                    <a:gd name="T5" fmla="*/ 0 h 21"/>
                    <a:gd name="T6" fmla="*/ 10 w 15"/>
                    <a:gd name="T7" fmla="*/ 4 h 21"/>
                    <a:gd name="T8" fmla="*/ 11 w 15"/>
                    <a:gd name="T9" fmla="*/ 10 h 21"/>
                    <a:gd name="T10" fmla="*/ 15 w 15"/>
                    <a:gd name="T11" fmla="*/ 21 h 21"/>
                    <a:gd name="T12" fmla="*/ 0 w 15"/>
                    <a:gd name="T13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" h="21">
                      <a:moveTo>
                        <a:pt x="0" y="21"/>
                      </a:moveTo>
                      <a:lnTo>
                        <a:pt x="4" y="8"/>
                      </a:lnTo>
                      <a:lnTo>
                        <a:pt x="8" y="0"/>
                      </a:lnTo>
                      <a:lnTo>
                        <a:pt x="10" y="4"/>
                      </a:lnTo>
                      <a:lnTo>
                        <a:pt x="11" y="10"/>
                      </a:lnTo>
                      <a:lnTo>
                        <a:pt x="15" y="21"/>
                      </a:lnTo>
                      <a:lnTo>
                        <a:pt x="0" y="2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1" name="Freeform 176"/>
                <p:cNvSpPr>
                  <a:spLocks/>
                </p:cNvSpPr>
                <p:nvPr/>
              </p:nvSpPr>
              <p:spPr bwMode="auto">
                <a:xfrm>
                  <a:off x="5302" y="3667"/>
                  <a:ext cx="6" cy="15"/>
                </a:xfrm>
                <a:custGeom>
                  <a:avLst/>
                  <a:gdLst>
                    <a:gd name="T0" fmla="*/ 0 w 6"/>
                    <a:gd name="T1" fmla="*/ 5 h 15"/>
                    <a:gd name="T2" fmla="*/ 4 w 6"/>
                    <a:gd name="T3" fmla="*/ 5 h 15"/>
                    <a:gd name="T4" fmla="*/ 2 w 6"/>
                    <a:gd name="T5" fmla="*/ 11 h 15"/>
                    <a:gd name="T6" fmla="*/ 0 w 6"/>
                    <a:gd name="T7" fmla="*/ 13 h 15"/>
                    <a:gd name="T8" fmla="*/ 2 w 6"/>
                    <a:gd name="T9" fmla="*/ 15 h 15"/>
                    <a:gd name="T10" fmla="*/ 6 w 6"/>
                    <a:gd name="T11" fmla="*/ 11 h 15"/>
                    <a:gd name="T12" fmla="*/ 6 w 6"/>
                    <a:gd name="T13" fmla="*/ 5 h 15"/>
                    <a:gd name="T14" fmla="*/ 6 w 6"/>
                    <a:gd name="T15" fmla="*/ 0 h 15"/>
                    <a:gd name="T16" fmla="*/ 0 w 6"/>
                    <a:gd name="T17" fmla="*/ 0 h 15"/>
                    <a:gd name="T18" fmla="*/ 0 w 6"/>
                    <a:gd name="T1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1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5"/>
                      </a:lnTo>
                      <a:lnTo>
                        <a:pt x="6" y="11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2" name="Rectangle 177"/>
                <p:cNvSpPr>
                  <a:spLocks noChangeArrowheads="1"/>
                </p:cNvSpPr>
                <p:nvPr/>
              </p:nvSpPr>
              <p:spPr bwMode="auto">
                <a:xfrm>
                  <a:off x="2876" y="3614"/>
                  <a:ext cx="2233" cy="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800">
                      <a:solidFill>
                        <a:srgbClr val="323232"/>
                      </a:solidFill>
                    </a:rPr>
                    <a:t> Source: Esri, DigitalGlobe, GeoEye, Earthstar Geographics, CNES/Airbus DS, USDA,</a:t>
                  </a:r>
                  <a:endParaRPr lang="en-US" altLang="en-US"/>
                </a:p>
              </p:txBody>
            </p:sp>
            <p:sp>
              <p:nvSpPr>
                <p:cNvPr id="2193" name="Freeform 178"/>
                <p:cNvSpPr>
                  <a:spLocks/>
                </p:cNvSpPr>
                <p:nvPr/>
              </p:nvSpPr>
              <p:spPr bwMode="auto">
                <a:xfrm>
                  <a:off x="2880" y="3701"/>
                  <a:ext cx="36" cy="48"/>
                </a:xfrm>
                <a:custGeom>
                  <a:avLst/>
                  <a:gdLst>
                    <a:gd name="T0" fmla="*/ 31 w 36"/>
                    <a:gd name="T1" fmla="*/ 0 h 48"/>
                    <a:gd name="T2" fmla="*/ 31 w 36"/>
                    <a:gd name="T3" fmla="*/ 27 h 48"/>
                    <a:gd name="T4" fmla="*/ 31 w 36"/>
                    <a:gd name="T5" fmla="*/ 35 h 48"/>
                    <a:gd name="T6" fmla="*/ 29 w 36"/>
                    <a:gd name="T7" fmla="*/ 39 h 48"/>
                    <a:gd name="T8" fmla="*/ 25 w 36"/>
                    <a:gd name="T9" fmla="*/ 41 h 48"/>
                    <a:gd name="T10" fmla="*/ 19 w 36"/>
                    <a:gd name="T11" fmla="*/ 43 h 48"/>
                    <a:gd name="T12" fmla="*/ 11 w 36"/>
                    <a:gd name="T13" fmla="*/ 41 h 48"/>
                    <a:gd name="T14" fmla="*/ 8 w 36"/>
                    <a:gd name="T15" fmla="*/ 35 h 48"/>
                    <a:gd name="T16" fmla="*/ 8 w 36"/>
                    <a:gd name="T17" fmla="*/ 33 h 48"/>
                    <a:gd name="T18" fmla="*/ 6 w 36"/>
                    <a:gd name="T19" fmla="*/ 27 h 48"/>
                    <a:gd name="T20" fmla="*/ 6 w 36"/>
                    <a:gd name="T21" fmla="*/ 0 h 48"/>
                    <a:gd name="T22" fmla="*/ 0 w 36"/>
                    <a:gd name="T23" fmla="*/ 0 h 48"/>
                    <a:gd name="T24" fmla="*/ 0 w 36"/>
                    <a:gd name="T25" fmla="*/ 27 h 48"/>
                    <a:gd name="T26" fmla="*/ 2 w 36"/>
                    <a:gd name="T27" fmla="*/ 33 h 48"/>
                    <a:gd name="T28" fmla="*/ 2 w 36"/>
                    <a:gd name="T29" fmla="*/ 39 h 48"/>
                    <a:gd name="T30" fmla="*/ 6 w 36"/>
                    <a:gd name="T31" fmla="*/ 43 h 48"/>
                    <a:gd name="T32" fmla="*/ 8 w 36"/>
                    <a:gd name="T33" fmla="*/ 44 h 48"/>
                    <a:gd name="T34" fmla="*/ 13 w 36"/>
                    <a:gd name="T35" fmla="*/ 46 h 48"/>
                    <a:gd name="T36" fmla="*/ 19 w 36"/>
                    <a:gd name="T37" fmla="*/ 48 h 48"/>
                    <a:gd name="T38" fmla="*/ 25 w 36"/>
                    <a:gd name="T39" fmla="*/ 46 h 48"/>
                    <a:gd name="T40" fmla="*/ 31 w 36"/>
                    <a:gd name="T41" fmla="*/ 44 h 48"/>
                    <a:gd name="T42" fmla="*/ 33 w 36"/>
                    <a:gd name="T43" fmla="*/ 43 h 48"/>
                    <a:gd name="T44" fmla="*/ 36 w 36"/>
                    <a:gd name="T45" fmla="*/ 39 h 48"/>
                    <a:gd name="T46" fmla="*/ 36 w 36"/>
                    <a:gd name="T47" fmla="*/ 33 h 48"/>
                    <a:gd name="T48" fmla="*/ 36 w 36"/>
                    <a:gd name="T49" fmla="*/ 27 h 48"/>
                    <a:gd name="T50" fmla="*/ 36 w 36"/>
                    <a:gd name="T51" fmla="*/ 0 h 48"/>
                    <a:gd name="T52" fmla="*/ 31 w 36"/>
                    <a:gd name="T53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6" h="48">
                      <a:moveTo>
                        <a:pt x="31" y="0"/>
                      </a:moveTo>
                      <a:lnTo>
                        <a:pt x="31" y="27"/>
                      </a:lnTo>
                      <a:lnTo>
                        <a:pt x="31" y="35"/>
                      </a:lnTo>
                      <a:lnTo>
                        <a:pt x="29" y="39"/>
                      </a:lnTo>
                      <a:lnTo>
                        <a:pt x="25" y="41"/>
                      </a:lnTo>
                      <a:lnTo>
                        <a:pt x="19" y="43"/>
                      </a:lnTo>
                      <a:lnTo>
                        <a:pt x="11" y="41"/>
                      </a:lnTo>
                      <a:lnTo>
                        <a:pt x="8" y="35"/>
                      </a:lnTo>
                      <a:lnTo>
                        <a:pt x="8" y="33"/>
                      </a:lnTo>
                      <a:lnTo>
                        <a:pt x="6" y="27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27"/>
                      </a:lnTo>
                      <a:lnTo>
                        <a:pt x="2" y="33"/>
                      </a:lnTo>
                      <a:lnTo>
                        <a:pt x="2" y="39"/>
                      </a:lnTo>
                      <a:lnTo>
                        <a:pt x="6" y="43"/>
                      </a:lnTo>
                      <a:lnTo>
                        <a:pt x="8" y="44"/>
                      </a:lnTo>
                      <a:lnTo>
                        <a:pt x="13" y="46"/>
                      </a:lnTo>
                      <a:lnTo>
                        <a:pt x="19" y="48"/>
                      </a:lnTo>
                      <a:lnTo>
                        <a:pt x="25" y="46"/>
                      </a:lnTo>
                      <a:lnTo>
                        <a:pt x="31" y="44"/>
                      </a:lnTo>
                      <a:lnTo>
                        <a:pt x="33" y="43"/>
                      </a:lnTo>
                      <a:lnTo>
                        <a:pt x="36" y="39"/>
                      </a:lnTo>
                      <a:lnTo>
                        <a:pt x="36" y="33"/>
                      </a:lnTo>
                      <a:lnTo>
                        <a:pt x="36" y="27"/>
                      </a:lnTo>
                      <a:lnTo>
                        <a:pt x="36" y="0"/>
                      </a:lnTo>
                      <a:lnTo>
                        <a:pt x="31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4" name="Freeform 179"/>
                <p:cNvSpPr>
                  <a:spLocks/>
                </p:cNvSpPr>
                <p:nvPr/>
              </p:nvSpPr>
              <p:spPr bwMode="auto">
                <a:xfrm>
                  <a:off x="2924" y="3701"/>
                  <a:ext cx="37" cy="48"/>
                </a:xfrm>
                <a:custGeom>
                  <a:avLst/>
                  <a:gdLst>
                    <a:gd name="T0" fmla="*/ 0 w 37"/>
                    <a:gd name="T1" fmla="*/ 31 h 48"/>
                    <a:gd name="T2" fmla="*/ 2 w 37"/>
                    <a:gd name="T3" fmla="*/ 35 h 48"/>
                    <a:gd name="T4" fmla="*/ 4 w 37"/>
                    <a:gd name="T5" fmla="*/ 41 h 48"/>
                    <a:gd name="T6" fmla="*/ 6 w 37"/>
                    <a:gd name="T7" fmla="*/ 43 h 48"/>
                    <a:gd name="T8" fmla="*/ 10 w 37"/>
                    <a:gd name="T9" fmla="*/ 46 h 48"/>
                    <a:gd name="T10" fmla="*/ 14 w 37"/>
                    <a:gd name="T11" fmla="*/ 46 h 48"/>
                    <a:gd name="T12" fmla="*/ 19 w 37"/>
                    <a:gd name="T13" fmla="*/ 48 h 48"/>
                    <a:gd name="T14" fmla="*/ 25 w 37"/>
                    <a:gd name="T15" fmla="*/ 46 h 48"/>
                    <a:gd name="T16" fmla="*/ 29 w 37"/>
                    <a:gd name="T17" fmla="*/ 46 h 48"/>
                    <a:gd name="T18" fmla="*/ 33 w 37"/>
                    <a:gd name="T19" fmla="*/ 43 h 48"/>
                    <a:gd name="T20" fmla="*/ 35 w 37"/>
                    <a:gd name="T21" fmla="*/ 41 h 48"/>
                    <a:gd name="T22" fmla="*/ 37 w 37"/>
                    <a:gd name="T23" fmla="*/ 37 h 48"/>
                    <a:gd name="T24" fmla="*/ 37 w 37"/>
                    <a:gd name="T25" fmla="*/ 33 h 48"/>
                    <a:gd name="T26" fmla="*/ 35 w 37"/>
                    <a:gd name="T27" fmla="*/ 27 h 48"/>
                    <a:gd name="T28" fmla="*/ 33 w 37"/>
                    <a:gd name="T29" fmla="*/ 25 h 48"/>
                    <a:gd name="T30" fmla="*/ 29 w 37"/>
                    <a:gd name="T31" fmla="*/ 21 h 48"/>
                    <a:gd name="T32" fmla="*/ 25 w 37"/>
                    <a:gd name="T33" fmla="*/ 21 h 48"/>
                    <a:gd name="T34" fmla="*/ 19 w 37"/>
                    <a:gd name="T35" fmla="*/ 19 h 48"/>
                    <a:gd name="T36" fmla="*/ 14 w 37"/>
                    <a:gd name="T37" fmla="*/ 18 h 48"/>
                    <a:gd name="T38" fmla="*/ 10 w 37"/>
                    <a:gd name="T39" fmla="*/ 16 h 48"/>
                    <a:gd name="T40" fmla="*/ 8 w 37"/>
                    <a:gd name="T41" fmla="*/ 12 h 48"/>
                    <a:gd name="T42" fmla="*/ 10 w 37"/>
                    <a:gd name="T43" fmla="*/ 10 h 48"/>
                    <a:gd name="T44" fmla="*/ 12 w 37"/>
                    <a:gd name="T45" fmla="*/ 8 h 48"/>
                    <a:gd name="T46" fmla="*/ 14 w 37"/>
                    <a:gd name="T47" fmla="*/ 6 h 48"/>
                    <a:gd name="T48" fmla="*/ 19 w 37"/>
                    <a:gd name="T49" fmla="*/ 6 h 48"/>
                    <a:gd name="T50" fmla="*/ 23 w 37"/>
                    <a:gd name="T51" fmla="*/ 6 h 48"/>
                    <a:gd name="T52" fmla="*/ 27 w 37"/>
                    <a:gd name="T53" fmla="*/ 8 h 48"/>
                    <a:gd name="T54" fmla="*/ 29 w 37"/>
                    <a:gd name="T55" fmla="*/ 10 h 48"/>
                    <a:gd name="T56" fmla="*/ 29 w 37"/>
                    <a:gd name="T57" fmla="*/ 14 h 48"/>
                    <a:gd name="T58" fmla="*/ 35 w 37"/>
                    <a:gd name="T59" fmla="*/ 14 h 48"/>
                    <a:gd name="T60" fmla="*/ 35 w 37"/>
                    <a:gd name="T61" fmla="*/ 10 h 48"/>
                    <a:gd name="T62" fmla="*/ 33 w 37"/>
                    <a:gd name="T63" fmla="*/ 6 h 48"/>
                    <a:gd name="T64" fmla="*/ 31 w 37"/>
                    <a:gd name="T65" fmla="*/ 2 h 48"/>
                    <a:gd name="T66" fmla="*/ 27 w 37"/>
                    <a:gd name="T67" fmla="*/ 0 h 48"/>
                    <a:gd name="T68" fmla="*/ 19 w 37"/>
                    <a:gd name="T69" fmla="*/ 0 h 48"/>
                    <a:gd name="T70" fmla="*/ 10 w 37"/>
                    <a:gd name="T71" fmla="*/ 0 h 48"/>
                    <a:gd name="T72" fmla="*/ 4 w 37"/>
                    <a:gd name="T73" fmla="*/ 6 h 48"/>
                    <a:gd name="T74" fmla="*/ 4 w 37"/>
                    <a:gd name="T75" fmla="*/ 8 h 48"/>
                    <a:gd name="T76" fmla="*/ 2 w 37"/>
                    <a:gd name="T77" fmla="*/ 12 h 48"/>
                    <a:gd name="T78" fmla="*/ 4 w 37"/>
                    <a:gd name="T79" fmla="*/ 18 h 48"/>
                    <a:gd name="T80" fmla="*/ 10 w 37"/>
                    <a:gd name="T81" fmla="*/ 21 h 48"/>
                    <a:gd name="T82" fmla="*/ 14 w 37"/>
                    <a:gd name="T83" fmla="*/ 23 h 48"/>
                    <a:gd name="T84" fmla="*/ 17 w 37"/>
                    <a:gd name="T85" fmla="*/ 25 h 48"/>
                    <a:gd name="T86" fmla="*/ 23 w 37"/>
                    <a:gd name="T87" fmla="*/ 27 h 48"/>
                    <a:gd name="T88" fmla="*/ 25 w 37"/>
                    <a:gd name="T89" fmla="*/ 27 h 48"/>
                    <a:gd name="T90" fmla="*/ 29 w 37"/>
                    <a:gd name="T91" fmla="*/ 29 h 48"/>
                    <a:gd name="T92" fmla="*/ 29 w 37"/>
                    <a:gd name="T93" fmla="*/ 31 h 48"/>
                    <a:gd name="T94" fmla="*/ 31 w 37"/>
                    <a:gd name="T95" fmla="*/ 33 h 48"/>
                    <a:gd name="T96" fmla="*/ 29 w 37"/>
                    <a:gd name="T97" fmla="*/ 39 h 48"/>
                    <a:gd name="T98" fmla="*/ 25 w 37"/>
                    <a:gd name="T99" fmla="*/ 41 h 48"/>
                    <a:gd name="T100" fmla="*/ 19 w 37"/>
                    <a:gd name="T101" fmla="*/ 43 h 48"/>
                    <a:gd name="T102" fmla="*/ 14 w 37"/>
                    <a:gd name="T103" fmla="*/ 41 h 48"/>
                    <a:gd name="T104" fmla="*/ 8 w 37"/>
                    <a:gd name="T105" fmla="*/ 37 h 48"/>
                    <a:gd name="T106" fmla="*/ 6 w 37"/>
                    <a:gd name="T107" fmla="*/ 31 h 48"/>
                    <a:gd name="T108" fmla="*/ 0 w 37"/>
                    <a:gd name="T109" fmla="*/ 3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7" h="48">
                      <a:moveTo>
                        <a:pt x="0" y="31"/>
                      </a:moveTo>
                      <a:lnTo>
                        <a:pt x="2" y="35"/>
                      </a:lnTo>
                      <a:lnTo>
                        <a:pt x="4" y="41"/>
                      </a:lnTo>
                      <a:lnTo>
                        <a:pt x="6" y="43"/>
                      </a:lnTo>
                      <a:lnTo>
                        <a:pt x="10" y="46"/>
                      </a:lnTo>
                      <a:lnTo>
                        <a:pt x="14" y="46"/>
                      </a:lnTo>
                      <a:lnTo>
                        <a:pt x="19" y="48"/>
                      </a:lnTo>
                      <a:lnTo>
                        <a:pt x="25" y="46"/>
                      </a:lnTo>
                      <a:lnTo>
                        <a:pt x="29" y="46"/>
                      </a:lnTo>
                      <a:lnTo>
                        <a:pt x="33" y="43"/>
                      </a:lnTo>
                      <a:lnTo>
                        <a:pt x="35" y="41"/>
                      </a:lnTo>
                      <a:lnTo>
                        <a:pt x="37" y="37"/>
                      </a:lnTo>
                      <a:lnTo>
                        <a:pt x="37" y="33"/>
                      </a:lnTo>
                      <a:lnTo>
                        <a:pt x="35" y="27"/>
                      </a:lnTo>
                      <a:lnTo>
                        <a:pt x="33" y="25"/>
                      </a:lnTo>
                      <a:lnTo>
                        <a:pt x="29" y="21"/>
                      </a:lnTo>
                      <a:lnTo>
                        <a:pt x="25" y="21"/>
                      </a:lnTo>
                      <a:lnTo>
                        <a:pt x="19" y="19"/>
                      </a:lnTo>
                      <a:lnTo>
                        <a:pt x="14" y="18"/>
                      </a:lnTo>
                      <a:lnTo>
                        <a:pt x="10" y="16"/>
                      </a:lnTo>
                      <a:lnTo>
                        <a:pt x="8" y="12"/>
                      </a:lnTo>
                      <a:lnTo>
                        <a:pt x="10" y="10"/>
                      </a:lnTo>
                      <a:lnTo>
                        <a:pt x="12" y="8"/>
                      </a:lnTo>
                      <a:lnTo>
                        <a:pt x="14" y="6"/>
                      </a:lnTo>
                      <a:lnTo>
                        <a:pt x="19" y="6"/>
                      </a:lnTo>
                      <a:lnTo>
                        <a:pt x="23" y="6"/>
                      </a:lnTo>
                      <a:lnTo>
                        <a:pt x="27" y="8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5" y="14"/>
                      </a:lnTo>
                      <a:lnTo>
                        <a:pt x="35" y="10"/>
                      </a:lnTo>
                      <a:lnTo>
                        <a:pt x="33" y="6"/>
                      </a:lnTo>
                      <a:lnTo>
                        <a:pt x="31" y="2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4" y="6"/>
                      </a:lnTo>
                      <a:lnTo>
                        <a:pt x="4" y="8"/>
                      </a:lnTo>
                      <a:lnTo>
                        <a:pt x="2" y="12"/>
                      </a:lnTo>
                      <a:lnTo>
                        <a:pt x="4" y="18"/>
                      </a:lnTo>
                      <a:lnTo>
                        <a:pt x="10" y="21"/>
                      </a:lnTo>
                      <a:lnTo>
                        <a:pt x="14" y="23"/>
                      </a:lnTo>
                      <a:lnTo>
                        <a:pt x="17" y="25"/>
                      </a:lnTo>
                      <a:lnTo>
                        <a:pt x="23" y="27"/>
                      </a:lnTo>
                      <a:lnTo>
                        <a:pt x="25" y="27"/>
                      </a:lnTo>
                      <a:lnTo>
                        <a:pt x="29" y="29"/>
                      </a:lnTo>
                      <a:lnTo>
                        <a:pt x="29" y="31"/>
                      </a:lnTo>
                      <a:lnTo>
                        <a:pt x="31" y="33"/>
                      </a:lnTo>
                      <a:lnTo>
                        <a:pt x="29" y="39"/>
                      </a:lnTo>
                      <a:lnTo>
                        <a:pt x="25" y="41"/>
                      </a:lnTo>
                      <a:lnTo>
                        <a:pt x="19" y="43"/>
                      </a:lnTo>
                      <a:lnTo>
                        <a:pt x="14" y="41"/>
                      </a:lnTo>
                      <a:lnTo>
                        <a:pt x="8" y="37"/>
                      </a:lnTo>
                      <a:lnTo>
                        <a:pt x="6" y="31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5" name="Freeform 180"/>
                <p:cNvSpPr>
                  <a:spLocks/>
                </p:cNvSpPr>
                <p:nvPr/>
              </p:nvSpPr>
              <p:spPr bwMode="auto">
                <a:xfrm>
                  <a:off x="2966" y="3701"/>
                  <a:ext cx="43" cy="48"/>
                </a:xfrm>
                <a:custGeom>
                  <a:avLst/>
                  <a:gdLst>
                    <a:gd name="T0" fmla="*/ 23 w 43"/>
                    <a:gd name="T1" fmla="*/ 29 h 48"/>
                    <a:gd name="T2" fmla="*/ 37 w 43"/>
                    <a:gd name="T3" fmla="*/ 29 h 48"/>
                    <a:gd name="T4" fmla="*/ 37 w 43"/>
                    <a:gd name="T5" fmla="*/ 37 h 48"/>
                    <a:gd name="T6" fmla="*/ 31 w 43"/>
                    <a:gd name="T7" fmla="*/ 41 h 48"/>
                    <a:gd name="T8" fmla="*/ 23 w 43"/>
                    <a:gd name="T9" fmla="*/ 43 h 48"/>
                    <a:gd name="T10" fmla="*/ 20 w 43"/>
                    <a:gd name="T11" fmla="*/ 41 h 48"/>
                    <a:gd name="T12" fmla="*/ 16 w 43"/>
                    <a:gd name="T13" fmla="*/ 41 h 48"/>
                    <a:gd name="T14" fmla="*/ 12 w 43"/>
                    <a:gd name="T15" fmla="*/ 37 h 48"/>
                    <a:gd name="T16" fmla="*/ 10 w 43"/>
                    <a:gd name="T17" fmla="*/ 33 h 48"/>
                    <a:gd name="T18" fmla="*/ 8 w 43"/>
                    <a:gd name="T19" fmla="*/ 29 h 48"/>
                    <a:gd name="T20" fmla="*/ 6 w 43"/>
                    <a:gd name="T21" fmla="*/ 23 h 48"/>
                    <a:gd name="T22" fmla="*/ 8 w 43"/>
                    <a:gd name="T23" fmla="*/ 14 h 48"/>
                    <a:gd name="T24" fmla="*/ 12 w 43"/>
                    <a:gd name="T25" fmla="*/ 10 h 48"/>
                    <a:gd name="T26" fmla="*/ 16 w 43"/>
                    <a:gd name="T27" fmla="*/ 6 h 48"/>
                    <a:gd name="T28" fmla="*/ 23 w 43"/>
                    <a:gd name="T29" fmla="*/ 6 h 48"/>
                    <a:gd name="T30" fmla="*/ 31 w 43"/>
                    <a:gd name="T31" fmla="*/ 6 h 48"/>
                    <a:gd name="T32" fmla="*/ 35 w 43"/>
                    <a:gd name="T33" fmla="*/ 10 h 48"/>
                    <a:gd name="T34" fmla="*/ 37 w 43"/>
                    <a:gd name="T35" fmla="*/ 16 h 48"/>
                    <a:gd name="T36" fmla="*/ 43 w 43"/>
                    <a:gd name="T37" fmla="*/ 14 h 48"/>
                    <a:gd name="T38" fmla="*/ 39 w 43"/>
                    <a:gd name="T39" fmla="*/ 6 h 48"/>
                    <a:gd name="T40" fmla="*/ 33 w 43"/>
                    <a:gd name="T41" fmla="*/ 0 h 48"/>
                    <a:gd name="T42" fmla="*/ 23 w 43"/>
                    <a:gd name="T43" fmla="*/ 0 h 48"/>
                    <a:gd name="T44" fmla="*/ 18 w 43"/>
                    <a:gd name="T45" fmla="*/ 0 h 48"/>
                    <a:gd name="T46" fmla="*/ 12 w 43"/>
                    <a:gd name="T47" fmla="*/ 2 h 48"/>
                    <a:gd name="T48" fmla="*/ 8 w 43"/>
                    <a:gd name="T49" fmla="*/ 6 h 48"/>
                    <a:gd name="T50" fmla="*/ 4 w 43"/>
                    <a:gd name="T51" fmla="*/ 12 h 48"/>
                    <a:gd name="T52" fmla="*/ 2 w 43"/>
                    <a:gd name="T53" fmla="*/ 18 h 48"/>
                    <a:gd name="T54" fmla="*/ 0 w 43"/>
                    <a:gd name="T55" fmla="*/ 23 h 48"/>
                    <a:gd name="T56" fmla="*/ 2 w 43"/>
                    <a:gd name="T57" fmla="*/ 31 h 48"/>
                    <a:gd name="T58" fmla="*/ 4 w 43"/>
                    <a:gd name="T59" fmla="*/ 37 h 48"/>
                    <a:gd name="T60" fmla="*/ 8 w 43"/>
                    <a:gd name="T61" fmla="*/ 41 h 48"/>
                    <a:gd name="T62" fmla="*/ 12 w 43"/>
                    <a:gd name="T63" fmla="*/ 44 h 48"/>
                    <a:gd name="T64" fmla="*/ 18 w 43"/>
                    <a:gd name="T65" fmla="*/ 46 h 48"/>
                    <a:gd name="T66" fmla="*/ 25 w 43"/>
                    <a:gd name="T67" fmla="*/ 48 h 48"/>
                    <a:gd name="T68" fmla="*/ 29 w 43"/>
                    <a:gd name="T69" fmla="*/ 46 h 48"/>
                    <a:gd name="T70" fmla="*/ 35 w 43"/>
                    <a:gd name="T71" fmla="*/ 46 h 48"/>
                    <a:gd name="T72" fmla="*/ 39 w 43"/>
                    <a:gd name="T73" fmla="*/ 43 h 48"/>
                    <a:gd name="T74" fmla="*/ 43 w 43"/>
                    <a:gd name="T75" fmla="*/ 41 h 48"/>
                    <a:gd name="T76" fmla="*/ 43 w 43"/>
                    <a:gd name="T77" fmla="*/ 23 h 48"/>
                    <a:gd name="T78" fmla="*/ 23 w 43"/>
                    <a:gd name="T79" fmla="*/ 23 h 48"/>
                    <a:gd name="T80" fmla="*/ 23 w 43"/>
                    <a:gd name="T81" fmla="*/ 2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3" h="48">
                      <a:moveTo>
                        <a:pt x="23" y="29"/>
                      </a:moveTo>
                      <a:lnTo>
                        <a:pt x="37" y="29"/>
                      </a:lnTo>
                      <a:lnTo>
                        <a:pt x="37" y="37"/>
                      </a:lnTo>
                      <a:lnTo>
                        <a:pt x="31" y="41"/>
                      </a:lnTo>
                      <a:lnTo>
                        <a:pt x="23" y="43"/>
                      </a:lnTo>
                      <a:lnTo>
                        <a:pt x="20" y="41"/>
                      </a:lnTo>
                      <a:lnTo>
                        <a:pt x="16" y="41"/>
                      </a:lnTo>
                      <a:lnTo>
                        <a:pt x="12" y="37"/>
                      </a:lnTo>
                      <a:lnTo>
                        <a:pt x="10" y="33"/>
                      </a:lnTo>
                      <a:lnTo>
                        <a:pt x="8" y="29"/>
                      </a:lnTo>
                      <a:lnTo>
                        <a:pt x="6" y="23"/>
                      </a:lnTo>
                      <a:lnTo>
                        <a:pt x="8" y="14"/>
                      </a:lnTo>
                      <a:lnTo>
                        <a:pt x="12" y="10"/>
                      </a:lnTo>
                      <a:lnTo>
                        <a:pt x="16" y="6"/>
                      </a:lnTo>
                      <a:lnTo>
                        <a:pt x="23" y="6"/>
                      </a:lnTo>
                      <a:lnTo>
                        <a:pt x="31" y="6"/>
                      </a:lnTo>
                      <a:lnTo>
                        <a:pt x="35" y="10"/>
                      </a:lnTo>
                      <a:lnTo>
                        <a:pt x="37" y="16"/>
                      </a:lnTo>
                      <a:lnTo>
                        <a:pt x="43" y="14"/>
                      </a:lnTo>
                      <a:lnTo>
                        <a:pt x="39" y="6"/>
                      </a:lnTo>
                      <a:lnTo>
                        <a:pt x="33" y="0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8" y="6"/>
                      </a:lnTo>
                      <a:lnTo>
                        <a:pt x="4" y="12"/>
                      </a:lnTo>
                      <a:lnTo>
                        <a:pt x="2" y="18"/>
                      </a:lnTo>
                      <a:lnTo>
                        <a:pt x="0" y="23"/>
                      </a:lnTo>
                      <a:lnTo>
                        <a:pt x="2" y="31"/>
                      </a:lnTo>
                      <a:lnTo>
                        <a:pt x="4" y="37"/>
                      </a:lnTo>
                      <a:lnTo>
                        <a:pt x="8" y="41"/>
                      </a:lnTo>
                      <a:lnTo>
                        <a:pt x="12" y="44"/>
                      </a:lnTo>
                      <a:lnTo>
                        <a:pt x="18" y="46"/>
                      </a:lnTo>
                      <a:lnTo>
                        <a:pt x="25" y="48"/>
                      </a:lnTo>
                      <a:lnTo>
                        <a:pt x="29" y="46"/>
                      </a:lnTo>
                      <a:lnTo>
                        <a:pt x="35" y="46"/>
                      </a:lnTo>
                      <a:lnTo>
                        <a:pt x="39" y="43"/>
                      </a:lnTo>
                      <a:lnTo>
                        <a:pt x="43" y="41"/>
                      </a:lnTo>
                      <a:lnTo>
                        <a:pt x="43" y="23"/>
                      </a:lnTo>
                      <a:lnTo>
                        <a:pt x="23" y="23"/>
                      </a:lnTo>
                      <a:lnTo>
                        <a:pt x="23" y="2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6" name="Freeform 181"/>
                <p:cNvSpPr>
                  <a:spLocks/>
                </p:cNvSpPr>
                <p:nvPr/>
              </p:nvSpPr>
              <p:spPr bwMode="auto">
                <a:xfrm>
                  <a:off x="3016" y="3701"/>
                  <a:ext cx="37" cy="48"/>
                </a:xfrm>
                <a:custGeom>
                  <a:avLst/>
                  <a:gdLst>
                    <a:gd name="T0" fmla="*/ 0 w 37"/>
                    <a:gd name="T1" fmla="*/ 31 h 48"/>
                    <a:gd name="T2" fmla="*/ 2 w 37"/>
                    <a:gd name="T3" fmla="*/ 35 h 48"/>
                    <a:gd name="T4" fmla="*/ 4 w 37"/>
                    <a:gd name="T5" fmla="*/ 41 h 48"/>
                    <a:gd name="T6" fmla="*/ 6 w 37"/>
                    <a:gd name="T7" fmla="*/ 43 h 48"/>
                    <a:gd name="T8" fmla="*/ 10 w 37"/>
                    <a:gd name="T9" fmla="*/ 46 h 48"/>
                    <a:gd name="T10" fmla="*/ 14 w 37"/>
                    <a:gd name="T11" fmla="*/ 46 h 48"/>
                    <a:gd name="T12" fmla="*/ 19 w 37"/>
                    <a:gd name="T13" fmla="*/ 48 h 48"/>
                    <a:gd name="T14" fmla="*/ 25 w 37"/>
                    <a:gd name="T15" fmla="*/ 46 h 48"/>
                    <a:gd name="T16" fmla="*/ 29 w 37"/>
                    <a:gd name="T17" fmla="*/ 46 h 48"/>
                    <a:gd name="T18" fmla="*/ 31 w 37"/>
                    <a:gd name="T19" fmla="*/ 43 h 48"/>
                    <a:gd name="T20" fmla="*/ 35 w 37"/>
                    <a:gd name="T21" fmla="*/ 41 h 48"/>
                    <a:gd name="T22" fmla="*/ 37 w 37"/>
                    <a:gd name="T23" fmla="*/ 37 h 48"/>
                    <a:gd name="T24" fmla="*/ 37 w 37"/>
                    <a:gd name="T25" fmla="*/ 33 h 48"/>
                    <a:gd name="T26" fmla="*/ 35 w 37"/>
                    <a:gd name="T27" fmla="*/ 27 h 48"/>
                    <a:gd name="T28" fmla="*/ 33 w 37"/>
                    <a:gd name="T29" fmla="*/ 25 h 48"/>
                    <a:gd name="T30" fmla="*/ 29 w 37"/>
                    <a:gd name="T31" fmla="*/ 21 h 48"/>
                    <a:gd name="T32" fmla="*/ 25 w 37"/>
                    <a:gd name="T33" fmla="*/ 21 h 48"/>
                    <a:gd name="T34" fmla="*/ 19 w 37"/>
                    <a:gd name="T35" fmla="*/ 19 h 48"/>
                    <a:gd name="T36" fmla="*/ 14 w 37"/>
                    <a:gd name="T37" fmla="*/ 18 h 48"/>
                    <a:gd name="T38" fmla="*/ 10 w 37"/>
                    <a:gd name="T39" fmla="*/ 16 h 48"/>
                    <a:gd name="T40" fmla="*/ 8 w 37"/>
                    <a:gd name="T41" fmla="*/ 12 h 48"/>
                    <a:gd name="T42" fmla="*/ 10 w 37"/>
                    <a:gd name="T43" fmla="*/ 10 h 48"/>
                    <a:gd name="T44" fmla="*/ 12 w 37"/>
                    <a:gd name="T45" fmla="*/ 8 h 48"/>
                    <a:gd name="T46" fmla="*/ 14 w 37"/>
                    <a:gd name="T47" fmla="*/ 6 h 48"/>
                    <a:gd name="T48" fmla="*/ 19 w 37"/>
                    <a:gd name="T49" fmla="*/ 6 h 48"/>
                    <a:gd name="T50" fmla="*/ 23 w 37"/>
                    <a:gd name="T51" fmla="*/ 6 h 48"/>
                    <a:gd name="T52" fmla="*/ 27 w 37"/>
                    <a:gd name="T53" fmla="*/ 8 h 48"/>
                    <a:gd name="T54" fmla="*/ 29 w 37"/>
                    <a:gd name="T55" fmla="*/ 10 h 48"/>
                    <a:gd name="T56" fmla="*/ 29 w 37"/>
                    <a:gd name="T57" fmla="*/ 14 h 48"/>
                    <a:gd name="T58" fmla="*/ 35 w 37"/>
                    <a:gd name="T59" fmla="*/ 14 h 48"/>
                    <a:gd name="T60" fmla="*/ 35 w 37"/>
                    <a:gd name="T61" fmla="*/ 10 h 48"/>
                    <a:gd name="T62" fmla="*/ 33 w 37"/>
                    <a:gd name="T63" fmla="*/ 6 h 48"/>
                    <a:gd name="T64" fmla="*/ 31 w 37"/>
                    <a:gd name="T65" fmla="*/ 2 h 48"/>
                    <a:gd name="T66" fmla="*/ 27 w 37"/>
                    <a:gd name="T67" fmla="*/ 0 h 48"/>
                    <a:gd name="T68" fmla="*/ 19 w 37"/>
                    <a:gd name="T69" fmla="*/ 0 h 48"/>
                    <a:gd name="T70" fmla="*/ 10 w 37"/>
                    <a:gd name="T71" fmla="*/ 0 h 48"/>
                    <a:gd name="T72" fmla="*/ 4 w 37"/>
                    <a:gd name="T73" fmla="*/ 6 h 48"/>
                    <a:gd name="T74" fmla="*/ 4 w 37"/>
                    <a:gd name="T75" fmla="*/ 8 h 48"/>
                    <a:gd name="T76" fmla="*/ 2 w 37"/>
                    <a:gd name="T77" fmla="*/ 12 h 48"/>
                    <a:gd name="T78" fmla="*/ 4 w 37"/>
                    <a:gd name="T79" fmla="*/ 18 h 48"/>
                    <a:gd name="T80" fmla="*/ 10 w 37"/>
                    <a:gd name="T81" fmla="*/ 21 h 48"/>
                    <a:gd name="T82" fmla="*/ 12 w 37"/>
                    <a:gd name="T83" fmla="*/ 23 h 48"/>
                    <a:gd name="T84" fmla="*/ 17 w 37"/>
                    <a:gd name="T85" fmla="*/ 25 h 48"/>
                    <a:gd name="T86" fmla="*/ 23 w 37"/>
                    <a:gd name="T87" fmla="*/ 27 h 48"/>
                    <a:gd name="T88" fmla="*/ 25 w 37"/>
                    <a:gd name="T89" fmla="*/ 27 h 48"/>
                    <a:gd name="T90" fmla="*/ 29 w 37"/>
                    <a:gd name="T91" fmla="*/ 29 h 48"/>
                    <a:gd name="T92" fmla="*/ 29 w 37"/>
                    <a:gd name="T93" fmla="*/ 31 h 48"/>
                    <a:gd name="T94" fmla="*/ 31 w 37"/>
                    <a:gd name="T95" fmla="*/ 33 h 48"/>
                    <a:gd name="T96" fmla="*/ 29 w 37"/>
                    <a:gd name="T97" fmla="*/ 39 h 48"/>
                    <a:gd name="T98" fmla="*/ 25 w 37"/>
                    <a:gd name="T99" fmla="*/ 41 h 48"/>
                    <a:gd name="T100" fmla="*/ 19 w 37"/>
                    <a:gd name="T101" fmla="*/ 43 h 48"/>
                    <a:gd name="T102" fmla="*/ 14 w 37"/>
                    <a:gd name="T103" fmla="*/ 41 h 48"/>
                    <a:gd name="T104" fmla="*/ 8 w 37"/>
                    <a:gd name="T105" fmla="*/ 37 h 48"/>
                    <a:gd name="T106" fmla="*/ 6 w 37"/>
                    <a:gd name="T107" fmla="*/ 31 h 48"/>
                    <a:gd name="T108" fmla="*/ 0 w 37"/>
                    <a:gd name="T109" fmla="*/ 3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37" h="48">
                      <a:moveTo>
                        <a:pt x="0" y="31"/>
                      </a:moveTo>
                      <a:lnTo>
                        <a:pt x="2" y="35"/>
                      </a:lnTo>
                      <a:lnTo>
                        <a:pt x="4" y="41"/>
                      </a:lnTo>
                      <a:lnTo>
                        <a:pt x="6" y="43"/>
                      </a:lnTo>
                      <a:lnTo>
                        <a:pt x="10" y="46"/>
                      </a:lnTo>
                      <a:lnTo>
                        <a:pt x="14" y="46"/>
                      </a:lnTo>
                      <a:lnTo>
                        <a:pt x="19" y="48"/>
                      </a:lnTo>
                      <a:lnTo>
                        <a:pt x="25" y="46"/>
                      </a:lnTo>
                      <a:lnTo>
                        <a:pt x="29" y="46"/>
                      </a:lnTo>
                      <a:lnTo>
                        <a:pt x="31" y="43"/>
                      </a:lnTo>
                      <a:lnTo>
                        <a:pt x="35" y="41"/>
                      </a:lnTo>
                      <a:lnTo>
                        <a:pt x="37" y="37"/>
                      </a:lnTo>
                      <a:lnTo>
                        <a:pt x="37" y="33"/>
                      </a:lnTo>
                      <a:lnTo>
                        <a:pt x="35" y="27"/>
                      </a:lnTo>
                      <a:lnTo>
                        <a:pt x="33" y="25"/>
                      </a:lnTo>
                      <a:lnTo>
                        <a:pt x="29" y="21"/>
                      </a:lnTo>
                      <a:lnTo>
                        <a:pt x="25" y="21"/>
                      </a:lnTo>
                      <a:lnTo>
                        <a:pt x="19" y="19"/>
                      </a:lnTo>
                      <a:lnTo>
                        <a:pt x="14" y="18"/>
                      </a:lnTo>
                      <a:lnTo>
                        <a:pt x="10" y="16"/>
                      </a:lnTo>
                      <a:lnTo>
                        <a:pt x="8" y="12"/>
                      </a:lnTo>
                      <a:lnTo>
                        <a:pt x="10" y="10"/>
                      </a:lnTo>
                      <a:lnTo>
                        <a:pt x="12" y="8"/>
                      </a:lnTo>
                      <a:lnTo>
                        <a:pt x="14" y="6"/>
                      </a:lnTo>
                      <a:lnTo>
                        <a:pt x="19" y="6"/>
                      </a:lnTo>
                      <a:lnTo>
                        <a:pt x="23" y="6"/>
                      </a:lnTo>
                      <a:lnTo>
                        <a:pt x="27" y="8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5" y="14"/>
                      </a:lnTo>
                      <a:lnTo>
                        <a:pt x="35" y="10"/>
                      </a:lnTo>
                      <a:lnTo>
                        <a:pt x="33" y="6"/>
                      </a:lnTo>
                      <a:lnTo>
                        <a:pt x="31" y="2"/>
                      </a:lnTo>
                      <a:lnTo>
                        <a:pt x="27" y="0"/>
                      </a:lnTo>
                      <a:lnTo>
                        <a:pt x="19" y="0"/>
                      </a:lnTo>
                      <a:lnTo>
                        <a:pt x="10" y="0"/>
                      </a:lnTo>
                      <a:lnTo>
                        <a:pt x="4" y="6"/>
                      </a:lnTo>
                      <a:lnTo>
                        <a:pt x="4" y="8"/>
                      </a:lnTo>
                      <a:lnTo>
                        <a:pt x="2" y="12"/>
                      </a:lnTo>
                      <a:lnTo>
                        <a:pt x="4" y="18"/>
                      </a:lnTo>
                      <a:lnTo>
                        <a:pt x="10" y="21"/>
                      </a:lnTo>
                      <a:lnTo>
                        <a:pt x="12" y="23"/>
                      </a:lnTo>
                      <a:lnTo>
                        <a:pt x="17" y="25"/>
                      </a:lnTo>
                      <a:lnTo>
                        <a:pt x="23" y="27"/>
                      </a:lnTo>
                      <a:lnTo>
                        <a:pt x="25" y="27"/>
                      </a:lnTo>
                      <a:lnTo>
                        <a:pt x="29" y="29"/>
                      </a:lnTo>
                      <a:lnTo>
                        <a:pt x="29" y="31"/>
                      </a:lnTo>
                      <a:lnTo>
                        <a:pt x="31" y="33"/>
                      </a:lnTo>
                      <a:lnTo>
                        <a:pt x="29" y="39"/>
                      </a:lnTo>
                      <a:lnTo>
                        <a:pt x="25" y="41"/>
                      </a:lnTo>
                      <a:lnTo>
                        <a:pt x="19" y="43"/>
                      </a:lnTo>
                      <a:lnTo>
                        <a:pt x="14" y="41"/>
                      </a:lnTo>
                      <a:lnTo>
                        <a:pt x="8" y="37"/>
                      </a:lnTo>
                      <a:lnTo>
                        <a:pt x="6" y="31"/>
                      </a:lnTo>
                      <a:lnTo>
                        <a:pt x="0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7" name="Freeform 182"/>
                <p:cNvSpPr>
                  <a:spLocks/>
                </p:cNvSpPr>
                <p:nvPr/>
              </p:nvSpPr>
              <p:spPr bwMode="auto">
                <a:xfrm>
                  <a:off x="3062" y="3742"/>
                  <a:ext cx="6" cy="15"/>
                </a:xfrm>
                <a:custGeom>
                  <a:avLst/>
                  <a:gdLst>
                    <a:gd name="T0" fmla="*/ 0 w 6"/>
                    <a:gd name="T1" fmla="*/ 5 h 15"/>
                    <a:gd name="T2" fmla="*/ 2 w 6"/>
                    <a:gd name="T3" fmla="*/ 5 h 15"/>
                    <a:gd name="T4" fmla="*/ 2 w 6"/>
                    <a:gd name="T5" fmla="*/ 11 h 15"/>
                    <a:gd name="T6" fmla="*/ 0 w 6"/>
                    <a:gd name="T7" fmla="*/ 13 h 15"/>
                    <a:gd name="T8" fmla="*/ 2 w 6"/>
                    <a:gd name="T9" fmla="*/ 15 h 15"/>
                    <a:gd name="T10" fmla="*/ 4 w 6"/>
                    <a:gd name="T11" fmla="*/ 11 h 15"/>
                    <a:gd name="T12" fmla="*/ 6 w 6"/>
                    <a:gd name="T13" fmla="*/ 5 h 15"/>
                    <a:gd name="T14" fmla="*/ 6 w 6"/>
                    <a:gd name="T15" fmla="*/ 0 h 15"/>
                    <a:gd name="T16" fmla="*/ 0 w 6"/>
                    <a:gd name="T17" fmla="*/ 0 h 15"/>
                    <a:gd name="T18" fmla="*/ 0 w 6"/>
                    <a:gd name="T1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15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5"/>
                      </a:lnTo>
                      <a:lnTo>
                        <a:pt x="4" y="11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8" name="Freeform 183"/>
                <p:cNvSpPr>
                  <a:spLocks/>
                </p:cNvSpPr>
                <p:nvPr/>
              </p:nvSpPr>
              <p:spPr bwMode="auto">
                <a:xfrm>
                  <a:off x="3087" y="3701"/>
                  <a:ext cx="41" cy="46"/>
                </a:xfrm>
                <a:custGeom>
                  <a:avLst/>
                  <a:gdLst>
                    <a:gd name="T0" fmla="*/ 0 w 41"/>
                    <a:gd name="T1" fmla="*/ 46 h 46"/>
                    <a:gd name="T2" fmla="*/ 6 w 41"/>
                    <a:gd name="T3" fmla="*/ 46 h 46"/>
                    <a:gd name="T4" fmla="*/ 12 w 41"/>
                    <a:gd name="T5" fmla="*/ 33 h 46"/>
                    <a:gd name="T6" fmla="*/ 29 w 41"/>
                    <a:gd name="T7" fmla="*/ 33 h 46"/>
                    <a:gd name="T8" fmla="*/ 35 w 41"/>
                    <a:gd name="T9" fmla="*/ 46 h 46"/>
                    <a:gd name="T10" fmla="*/ 41 w 41"/>
                    <a:gd name="T11" fmla="*/ 46 h 46"/>
                    <a:gd name="T12" fmla="*/ 23 w 41"/>
                    <a:gd name="T13" fmla="*/ 0 h 46"/>
                    <a:gd name="T14" fmla="*/ 18 w 41"/>
                    <a:gd name="T15" fmla="*/ 0 h 46"/>
                    <a:gd name="T16" fmla="*/ 0 w 41"/>
                    <a:gd name="T17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1" h="46">
                      <a:moveTo>
                        <a:pt x="0" y="46"/>
                      </a:moveTo>
                      <a:lnTo>
                        <a:pt x="6" y="46"/>
                      </a:lnTo>
                      <a:lnTo>
                        <a:pt x="12" y="33"/>
                      </a:lnTo>
                      <a:lnTo>
                        <a:pt x="29" y="33"/>
                      </a:lnTo>
                      <a:lnTo>
                        <a:pt x="35" y="46"/>
                      </a:lnTo>
                      <a:lnTo>
                        <a:pt x="41" y="46"/>
                      </a:lnTo>
                      <a:lnTo>
                        <a:pt x="23" y="0"/>
                      </a:lnTo>
                      <a:lnTo>
                        <a:pt x="18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9" name="Freeform 184"/>
                <p:cNvSpPr>
                  <a:spLocks/>
                </p:cNvSpPr>
                <p:nvPr/>
              </p:nvSpPr>
              <p:spPr bwMode="auto">
                <a:xfrm>
                  <a:off x="3101" y="3707"/>
                  <a:ext cx="13" cy="21"/>
                </a:xfrm>
                <a:custGeom>
                  <a:avLst/>
                  <a:gdLst>
                    <a:gd name="T0" fmla="*/ 0 w 13"/>
                    <a:gd name="T1" fmla="*/ 21 h 21"/>
                    <a:gd name="T2" fmla="*/ 4 w 13"/>
                    <a:gd name="T3" fmla="*/ 8 h 21"/>
                    <a:gd name="T4" fmla="*/ 7 w 13"/>
                    <a:gd name="T5" fmla="*/ 0 h 21"/>
                    <a:gd name="T6" fmla="*/ 7 w 13"/>
                    <a:gd name="T7" fmla="*/ 4 h 21"/>
                    <a:gd name="T8" fmla="*/ 9 w 13"/>
                    <a:gd name="T9" fmla="*/ 10 h 21"/>
                    <a:gd name="T10" fmla="*/ 13 w 13"/>
                    <a:gd name="T11" fmla="*/ 21 h 21"/>
                    <a:gd name="T12" fmla="*/ 0 w 13"/>
                    <a:gd name="T13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" h="21">
                      <a:moveTo>
                        <a:pt x="0" y="21"/>
                      </a:moveTo>
                      <a:lnTo>
                        <a:pt x="4" y="8"/>
                      </a:lnTo>
                      <a:lnTo>
                        <a:pt x="7" y="0"/>
                      </a:lnTo>
                      <a:lnTo>
                        <a:pt x="7" y="4"/>
                      </a:lnTo>
                      <a:lnTo>
                        <a:pt x="9" y="10"/>
                      </a:lnTo>
                      <a:lnTo>
                        <a:pt x="13" y="21"/>
                      </a:lnTo>
                      <a:lnTo>
                        <a:pt x="0" y="2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0" name="Freeform 185"/>
                <p:cNvSpPr>
                  <a:spLocks/>
                </p:cNvSpPr>
                <p:nvPr/>
              </p:nvSpPr>
              <p:spPr bwMode="auto">
                <a:xfrm>
                  <a:off x="3133" y="3713"/>
                  <a:ext cx="31" cy="36"/>
                </a:xfrm>
                <a:custGeom>
                  <a:avLst/>
                  <a:gdLst>
                    <a:gd name="T0" fmla="*/ 25 w 31"/>
                    <a:gd name="T1" fmla="*/ 25 h 36"/>
                    <a:gd name="T2" fmla="*/ 23 w 31"/>
                    <a:gd name="T3" fmla="*/ 27 h 36"/>
                    <a:gd name="T4" fmla="*/ 21 w 31"/>
                    <a:gd name="T5" fmla="*/ 29 h 36"/>
                    <a:gd name="T6" fmla="*/ 18 w 31"/>
                    <a:gd name="T7" fmla="*/ 31 h 36"/>
                    <a:gd name="T8" fmla="*/ 14 w 31"/>
                    <a:gd name="T9" fmla="*/ 29 h 36"/>
                    <a:gd name="T10" fmla="*/ 10 w 31"/>
                    <a:gd name="T11" fmla="*/ 27 h 36"/>
                    <a:gd name="T12" fmla="*/ 8 w 31"/>
                    <a:gd name="T13" fmla="*/ 23 h 36"/>
                    <a:gd name="T14" fmla="*/ 6 w 31"/>
                    <a:gd name="T15" fmla="*/ 19 h 36"/>
                    <a:gd name="T16" fmla="*/ 31 w 31"/>
                    <a:gd name="T17" fmla="*/ 19 h 36"/>
                    <a:gd name="T18" fmla="*/ 31 w 31"/>
                    <a:gd name="T19" fmla="*/ 17 h 36"/>
                    <a:gd name="T20" fmla="*/ 31 w 31"/>
                    <a:gd name="T21" fmla="*/ 9 h 36"/>
                    <a:gd name="T22" fmla="*/ 27 w 31"/>
                    <a:gd name="T23" fmla="*/ 4 h 36"/>
                    <a:gd name="T24" fmla="*/ 21 w 31"/>
                    <a:gd name="T25" fmla="*/ 2 h 36"/>
                    <a:gd name="T26" fmla="*/ 16 w 31"/>
                    <a:gd name="T27" fmla="*/ 0 h 36"/>
                    <a:gd name="T28" fmla="*/ 10 w 31"/>
                    <a:gd name="T29" fmla="*/ 2 h 36"/>
                    <a:gd name="T30" fmla="*/ 4 w 31"/>
                    <a:gd name="T31" fmla="*/ 6 h 36"/>
                    <a:gd name="T32" fmla="*/ 2 w 31"/>
                    <a:gd name="T33" fmla="*/ 9 h 36"/>
                    <a:gd name="T34" fmla="*/ 0 w 31"/>
                    <a:gd name="T35" fmla="*/ 17 h 36"/>
                    <a:gd name="T36" fmla="*/ 2 w 31"/>
                    <a:gd name="T37" fmla="*/ 25 h 36"/>
                    <a:gd name="T38" fmla="*/ 4 w 31"/>
                    <a:gd name="T39" fmla="*/ 31 h 36"/>
                    <a:gd name="T40" fmla="*/ 10 w 31"/>
                    <a:gd name="T41" fmla="*/ 34 h 36"/>
                    <a:gd name="T42" fmla="*/ 16 w 31"/>
                    <a:gd name="T43" fmla="*/ 36 h 36"/>
                    <a:gd name="T44" fmla="*/ 21 w 31"/>
                    <a:gd name="T45" fmla="*/ 34 h 36"/>
                    <a:gd name="T46" fmla="*/ 25 w 31"/>
                    <a:gd name="T47" fmla="*/ 32 h 36"/>
                    <a:gd name="T48" fmla="*/ 29 w 31"/>
                    <a:gd name="T49" fmla="*/ 29 h 36"/>
                    <a:gd name="T50" fmla="*/ 31 w 31"/>
                    <a:gd name="T51" fmla="*/ 25 h 36"/>
                    <a:gd name="T52" fmla="*/ 25 w 31"/>
                    <a:gd name="T53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1" h="36">
                      <a:moveTo>
                        <a:pt x="25" y="25"/>
                      </a:moveTo>
                      <a:lnTo>
                        <a:pt x="23" y="27"/>
                      </a:lnTo>
                      <a:lnTo>
                        <a:pt x="21" y="29"/>
                      </a:lnTo>
                      <a:lnTo>
                        <a:pt x="18" y="31"/>
                      </a:lnTo>
                      <a:lnTo>
                        <a:pt x="14" y="29"/>
                      </a:lnTo>
                      <a:lnTo>
                        <a:pt x="10" y="27"/>
                      </a:lnTo>
                      <a:lnTo>
                        <a:pt x="8" y="23"/>
                      </a:lnTo>
                      <a:lnTo>
                        <a:pt x="6" y="19"/>
                      </a:lnTo>
                      <a:lnTo>
                        <a:pt x="31" y="19"/>
                      </a:lnTo>
                      <a:lnTo>
                        <a:pt x="31" y="17"/>
                      </a:lnTo>
                      <a:lnTo>
                        <a:pt x="31" y="9"/>
                      </a:lnTo>
                      <a:lnTo>
                        <a:pt x="27" y="4"/>
                      </a:lnTo>
                      <a:lnTo>
                        <a:pt x="21" y="2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4" y="6"/>
                      </a:lnTo>
                      <a:lnTo>
                        <a:pt x="2" y="9"/>
                      </a:lnTo>
                      <a:lnTo>
                        <a:pt x="0" y="17"/>
                      </a:lnTo>
                      <a:lnTo>
                        <a:pt x="2" y="25"/>
                      </a:lnTo>
                      <a:lnTo>
                        <a:pt x="4" y="31"/>
                      </a:lnTo>
                      <a:lnTo>
                        <a:pt x="10" y="34"/>
                      </a:lnTo>
                      <a:lnTo>
                        <a:pt x="16" y="36"/>
                      </a:lnTo>
                      <a:lnTo>
                        <a:pt x="21" y="34"/>
                      </a:lnTo>
                      <a:lnTo>
                        <a:pt x="25" y="32"/>
                      </a:lnTo>
                      <a:lnTo>
                        <a:pt x="29" y="29"/>
                      </a:lnTo>
                      <a:lnTo>
                        <a:pt x="31" y="25"/>
                      </a:lnTo>
                      <a:lnTo>
                        <a:pt x="25" y="2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1" name="Freeform 186"/>
                <p:cNvSpPr>
                  <a:spLocks/>
                </p:cNvSpPr>
                <p:nvPr/>
              </p:nvSpPr>
              <p:spPr bwMode="auto">
                <a:xfrm>
                  <a:off x="3139" y="3719"/>
                  <a:ext cx="19" cy="7"/>
                </a:xfrm>
                <a:custGeom>
                  <a:avLst/>
                  <a:gdLst>
                    <a:gd name="T0" fmla="*/ 0 w 19"/>
                    <a:gd name="T1" fmla="*/ 7 h 7"/>
                    <a:gd name="T2" fmla="*/ 2 w 19"/>
                    <a:gd name="T3" fmla="*/ 3 h 7"/>
                    <a:gd name="T4" fmla="*/ 4 w 19"/>
                    <a:gd name="T5" fmla="*/ 1 h 7"/>
                    <a:gd name="T6" fmla="*/ 6 w 19"/>
                    <a:gd name="T7" fmla="*/ 0 h 7"/>
                    <a:gd name="T8" fmla="*/ 10 w 19"/>
                    <a:gd name="T9" fmla="*/ 0 h 7"/>
                    <a:gd name="T10" fmla="*/ 14 w 19"/>
                    <a:gd name="T11" fmla="*/ 0 h 7"/>
                    <a:gd name="T12" fmla="*/ 17 w 19"/>
                    <a:gd name="T13" fmla="*/ 1 h 7"/>
                    <a:gd name="T14" fmla="*/ 19 w 19"/>
                    <a:gd name="T15" fmla="*/ 7 h 7"/>
                    <a:gd name="T16" fmla="*/ 0 w 19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" h="7">
                      <a:moveTo>
                        <a:pt x="0" y="7"/>
                      </a:moveTo>
                      <a:lnTo>
                        <a:pt x="2" y="3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7" y="1"/>
                      </a:lnTo>
                      <a:lnTo>
                        <a:pt x="19" y="7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2" name="Freeform 187"/>
                <p:cNvSpPr>
                  <a:spLocks/>
                </p:cNvSpPr>
                <p:nvPr/>
              </p:nvSpPr>
              <p:spPr bwMode="auto">
                <a:xfrm>
                  <a:off x="3172" y="3713"/>
                  <a:ext cx="17" cy="34"/>
                </a:xfrm>
                <a:custGeom>
                  <a:avLst/>
                  <a:gdLst>
                    <a:gd name="T0" fmla="*/ 0 w 17"/>
                    <a:gd name="T1" fmla="*/ 34 h 34"/>
                    <a:gd name="T2" fmla="*/ 5 w 17"/>
                    <a:gd name="T3" fmla="*/ 34 h 34"/>
                    <a:gd name="T4" fmla="*/ 5 w 17"/>
                    <a:gd name="T5" fmla="*/ 17 h 34"/>
                    <a:gd name="T6" fmla="*/ 5 w 17"/>
                    <a:gd name="T7" fmla="*/ 9 h 34"/>
                    <a:gd name="T8" fmla="*/ 7 w 17"/>
                    <a:gd name="T9" fmla="*/ 7 h 34"/>
                    <a:gd name="T10" fmla="*/ 11 w 17"/>
                    <a:gd name="T11" fmla="*/ 6 h 34"/>
                    <a:gd name="T12" fmla="*/ 15 w 17"/>
                    <a:gd name="T13" fmla="*/ 7 h 34"/>
                    <a:gd name="T14" fmla="*/ 17 w 17"/>
                    <a:gd name="T15" fmla="*/ 2 h 34"/>
                    <a:gd name="T16" fmla="*/ 11 w 17"/>
                    <a:gd name="T17" fmla="*/ 0 h 34"/>
                    <a:gd name="T18" fmla="*/ 7 w 17"/>
                    <a:gd name="T19" fmla="*/ 2 h 34"/>
                    <a:gd name="T20" fmla="*/ 5 w 17"/>
                    <a:gd name="T21" fmla="*/ 4 h 34"/>
                    <a:gd name="T22" fmla="*/ 4 w 17"/>
                    <a:gd name="T23" fmla="*/ 6 h 34"/>
                    <a:gd name="T24" fmla="*/ 4 w 17"/>
                    <a:gd name="T25" fmla="*/ 2 h 34"/>
                    <a:gd name="T26" fmla="*/ 0 w 17"/>
                    <a:gd name="T27" fmla="*/ 2 h 34"/>
                    <a:gd name="T28" fmla="*/ 0 w 17"/>
                    <a:gd name="T29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" h="34">
                      <a:moveTo>
                        <a:pt x="0" y="34"/>
                      </a:moveTo>
                      <a:lnTo>
                        <a:pt x="5" y="34"/>
                      </a:lnTo>
                      <a:lnTo>
                        <a:pt x="5" y="17"/>
                      </a:lnTo>
                      <a:lnTo>
                        <a:pt x="5" y="9"/>
                      </a:lnTo>
                      <a:lnTo>
                        <a:pt x="7" y="7"/>
                      </a:lnTo>
                      <a:lnTo>
                        <a:pt x="11" y="6"/>
                      </a:lnTo>
                      <a:lnTo>
                        <a:pt x="15" y="7"/>
                      </a:lnTo>
                      <a:lnTo>
                        <a:pt x="17" y="2"/>
                      </a:lnTo>
                      <a:lnTo>
                        <a:pt x="11" y="0"/>
                      </a:lnTo>
                      <a:lnTo>
                        <a:pt x="7" y="2"/>
                      </a:lnTo>
                      <a:lnTo>
                        <a:pt x="5" y="4"/>
                      </a:lnTo>
                      <a:lnTo>
                        <a:pt x="4" y="6"/>
                      </a:lnTo>
                      <a:lnTo>
                        <a:pt x="4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3" name="Freeform 188"/>
                <p:cNvSpPr>
                  <a:spLocks/>
                </p:cNvSpPr>
                <p:nvPr/>
              </p:nvSpPr>
              <p:spPr bwMode="auto">
                <a:xfrm>
                  <a:off x="3191" y="3713"/>
                  <a:ext cx="29" cy="36"/>
                </a:xfrm>
                <a:custGeom>
                  <a:avLst/>
                  <a:gdLst>
                    <a:gd name="T0" fmla="*/ 0 w 29"/>
                    <a:gd name="T1" fmla="*/ 17 h 36"/>
                    <a:gd name="T2" fmla="*/ 0 w 29"/>
                    <a:gd name="T3" fmla="*/ 25 h 36"/>
                    <a:gd name="T4" fmla="*/ 4 w 29"/>
                    <a:gd name="T5" fmla="*/ 31 h 36"/>
                    <a:gd name="T6" fmla="*/ 8 w 29"/>
                    <a:gd name="T7" fmla="*/ 34 h 36"/>
                    <a:gd name="T8" fmla="*/ 13 w 29"/>
                    <a:gd name="T9" fmla="*/ 36 h 36"/>
                    <a:gd name="T10" fmla="*/ 19 w 29"/>
                    <a:gd name="T11" fmla="*/ 34 h 36"/>
                    <a:gd name="T12" fmla="*/ 21 w 29"/>
                    <a:gd name="T13" fmla="*/ 32 h 36"/>
                    <a:gd name="T14" fmla="*/ 25 w 29"/>
                    <a:gd name="T15" fmla="*/ 31 h 36"/>
                    <a:gd name="T16" fmla="*/ 27 w 29"/>
                    <a:gd name="T17" fmla="*/ 27 h 36"/>
                    <a:gd name="T18" fmla="*/ 29 w 29"/>
                    <a:gd name="T19" fmla="*/ 23 h 36"/>
                    <a:gd name="T20" fmla="*/ 29 w 29"/>
                    <a:gd name="T21" fmla="*/ 17 h 36"/>
                    <a:gd name="T22" fmla="*/ 29 w 29"/>
                    <a:gd name="T23" fmla="*/ 9 h 36"/>
                    <a:gd name="T24" fmla="*/ 25 w 29"/>
                    <a:gd name="T25" fmla="*/ 4 h 36"/>
                    <a:gd name="T26" fmla="*/ 21 w 29"/>
                    <a:gd name="T27" fmla="*/ 2 h 36"/>
                    <a:gd name="T28" fmla="*/ 13 w 29"/>
                    <a:gd name="T29" fmla="*/ 0 h 36"/>
                    <a:gd name="T30" fmla="*/ 9 w 29"/>
                    <a:gd name="T31" fmla="*/ 2 h 36"/>
                    <a:gd name="T32" fmla="*/ 4 w 29"/>
                    <a:gd name="T33" fmla="*/ 4 h 36"/>
                    <a:gd name="T34" fmla="*/ 0 w 29"/>
                    <a:gd name="T35" fmla="*/ 9 h 36"/>
                    <a:gd name="T36" fmla="*/ 0 w 29"/>
                    <a:gd name="T37" fmla="*/ 17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9" h="36">
                      <a:moveTo>
                        <a:pt x="0" y="17"/>
                      </a:moveTo>
                      <a:lnTo>
                        <a:pt x="0" y="25"/>
                      </a:lnTo>
                      <a:lnTo>
                        <a:pt x="4" y="31"/>
                      </a:lnTo>
                      <a:lnTo>
                        <a:pt x="8" y="34"/>
                      </a:lnTo>
                      <a:lnTo>
                        <a:pt x="13" y="36"/>
                      </a:lnTo>
                      <a:lnTo>
                        <a:pt x="19" y="34"/>
                      </a:lnTo>
                      <a:lnTo>
                        <a:pt x="21" y="32"/>
                      </a:lnTo>
                      <a:lnTo>
                        <a:pt x="25" y="31"/>
                      </a:lnTo>
                      <a:lnTo>
                        <a:pt x="27" y="27"/>
                      </a:lnTo>
                      <a:lnTo>
                        <a:pt x="29" y="23"/>
                      </a:lnTo>
                      <a:lnTo>
                        <a:pt x="29" y="17"/>
                      </a:lnTo>
                      <a:lnTo>
                        <a:pt x="29" y="9"/>
                      </a:lnTo>
                      <a:lnTo>
                        <a:pt x="25" y="4"/>
                      </a:lnTo>
                      <a:lnTo>
                        <a:pt x="21" y="2"/>
                      </a:lnTo>
                      <a:lnTo>
                        <a:pt x="13" y="0"/>
                      </a:lnTo>
                      <a:lnTo>
                        <a:pt x="9" y="2"/>
                      </a:lnTo>
                      <a:lnTo>
                        <a:pt x="4" y="4"/>
                      </a:lnTo>
                      <a:lnTo>
                        <a:pt x="0" y="9"/>
                      </a:lnTo>
                      <a:lnTo>
                        <a:pt x="0" y="17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4" name="Freeform 189"/>
                <p:cNvSpPr>
                  <a:spLocks/>
                </p:cNvSpPr>
                <p:nvPr/>
              </p:nvSpPr>
              <p:spPr bwMode="auto">
                <a:xfrm>
                  <a:off x="3197" y="3719"/>
                  <a:ext cx="17" cy="25"/>
                </a:xfrm>
                <a:custGeom>
                  <a:avLst/>
                  <a:gdLst>
                    <a:gd name="T0" fmla="*/ 0 w 17"/>
                    <a:gd name="T1" fmla="*/ 11 h 25"/>
                    <a:gd name="T2" fmla="*/ 0 w 17"/>
                    <a:gd name="T3" fmla="*/ 7 h 25"/>
                    <a:gd name="T4" fmla="*/ 2 w 17"/>
                    <a:gd name="T5" fmla="*/ 3 h 25"/>
                    <a:gd name="T6" fmla="*/ 5 w 17"/>
                    <a:gd name="T7" fmla="*/ 0 h 25"/>
                    <a:gd name="T8" fmla="*/ 7 w 17"/>
                    <a:gd name="T9" fmla="*/ 0 h 25"/>
                    <a:gd name="T10" fmla="*/ 11 w 17"/>
                    <a:gd name="T11" fmla="*/ 0 h 25"/>
                    <a:gd name="T12" fmla="*/ 15 w 17"/>
                    <a:gd name="T13" fmla="*/ 3 h 25"/>
                    <a:gd name="T14" fmla="*/ 17 w 17"/>
                    <a:gd name="T15" fmla="*/ 7 h 25"/>
                    <a:gd name="T16" fmla="*/ 17 w 17"/>
                    <a:gd name="T17" fmla="*/ 11 h 25"/>
                    <a:gd name="T18" fmla="*/ 17 w 17"/>
                    <a:gd name="T19" fmla="*/ 17 h 25"/>
                    <a:gd name="T20" fmla="*/ 15 w 17"/>
                    <a:gd name="T21" fmla="*/ 21 h 25"/>
                    <a:gd name="T22" fmla="*/ 11 w 17"/>
                    <a:gd name="T23" fmla="*/ 23 h 25"/>
                    <a:gd name="T24" fmla="*/ 7 w 17"/>
                    <a:gd name="T25" fmla="*/ 25 h 25"/>
                    <a:gd name="T26" fmla="*/ 5 w 17"/>
                    <a:gd name="T27" fmla="*/ 23 h 25"/>
                    <a:gd name="T28" fmla="*/ 2 w 17"/>
                    <a:gd name="T29" fmla="*/ 21 h 25"/>
                    <a:gd name="T30" fmla="*/ 0 w 17"/>
                    <a:gd name="T31" fmla="*/ 17 h 25"/>
                    <a:gd name="T32" fmla="*/ 0 w 17"/>
                    <a:gd name="T33" fmla="*/ 1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7" h="25">
                      <a:moveTo>
                        <a:pt x="0" y="11"/>
                      </a:moveTo>
                      <a:lnTo>
                        <a:pt x="0" y="7"/>
                      </a:lnTo>
                      <a:lnTo>
                        <a:pt x="2" y="3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5" y="3"/>
                      </a:lnTo>
                      <a:lnTo>
                        <a:pt x="17" y="7"/>
                      </a:lnTo>
                      <a:lnTo>
                        <a:pt x="17" y="11"/>
                      </a:lnTo>
                      <a:lnTo>
                        <a:pt x="17" y="17"/>
                      </a:lnTo>
                      <a:lnTo>
                        <a:pt x="15" y="21"/>
                      </a:lnTo>
                      <a:lnTo>
                        <a:pt x="11" y="23"/>
                      </a:lnTo>
                      <a:lnTo>
                        <a:pt x="7" y="25"/>
                      </a:lnTo>
                      <a:lnTo>
                        <a:pt x="5" y="23"/>
                      </a:lnTo>
                      <a:lnTo>
                        <a:pt x="2" y="21"/>
                      </a:lnTo>
                      <a:lnTo>
                        <a:pt x="0" y="17"/>
                      </a:lnTo>
                      <a:lnTo>
                        <a:pt x="0" y="1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5" name="Freeform 190"/>
                <p:cNvSpPr>
                  <a:spLocks/>
                </p:cNvSpPr>
                <p:nvPr/>
              </p:nvSpPr>
              <p:spPr bwMode="auto">
                <a:xfrm>
                  <a:off x="3227" y="3701"/>
                  <a:ext cx="43" cy="48"/>
                </a:xfrm>
                <a:custGeom>
                  <a:avLst/>
                  <a:gdLst>
                    <a:gd name="T0" fmla="*/ 23 w 43"/>
                    <a:gd name="T1" fmla="*/ 29 h 48"/>
                    <a:gd name="T2" fmla="*/ 37 w 43"/>
                    <a:gd name="T3" fmla="*/ 29 h 48"/>
                    <a:gd name="T4" fmla="*/ 37 w 43"/>
                    <a:gd name="T5" fmla="*/ 37 h 48"/>
                    <a:gd name="T6" fmla="*/ 31 w 43"/>
                    <a:gd name="T7" fmla="*/ 41 h 48"/>
                    <a:gd name="T8" fmla="*/ 23 w 43"/>
                    <a:gd name="T9" fmla="*/ 43 h 48"/>
                    <a:gd name="T10" fmla="*/ 18 w 43"/>
                    <a:gd name="T11" fmla="*/ 41 h 48"/>
                    <a:gd name="T12" fmla="*/ 14 w 43"/>
                    <a:gd name="T13" fmla="*/ 41 h 48"/>
                    <a:gd name="T14" fmla="*/ 10 w 43"/>
                    <a:gd name="T15" fmla="*/ 37 h 48"/>
                    <a:gd name="T16" fmla="*/ 8 w 43"/>
                    <a:gd name="T17" fmla="*/ 33 h 48"/>
                    <a:gd name="T18" fmla="*/ 6 w 43"/>
                    <a:gd name="T19" fmla="*/ 29 h 48"/>
                    <a:gd name="T20" fmla="*/ 6 w 43"/>
                    <a:gd name="T21" fmla="*/ 23 h 48"/>
                    <a:gd name="T22" fmla="*/ 8 w 43"/>
                    <a:gd name="T23" fmla="*/ 14 h 48"/>
                    <a:gd name="T24" fmla="*/ 10 w 43"/>
                    <a:gd name="T25" fmla="*/ 10 h 48"/>
                    <a:gd name="T26" fmla="*/ 16 w 43"/>
                    <a:gd name="T27" fmla="*/ 6 h 48"/>
                    <a:gd name="T28" fmla="*/ 21 w 43"/>
                    <a:gd name="T29" fmla="*/ 6 h 48"/>
                    <a:gd name="T30" fmla="*/ 29 w 43"/>
                    <a:gd name="T31" fmla="*/ 6 h 48"/>
                    <a:gd name="T32" fmla="*/ 33 w 43"/>
                    <a:gd name="T33" fmla="*/ 10 h 48"/>
                    <a:gd name="T34" fmla="*/ 37 w 43"/>
                    <a:gd name="T35" fmla="*/ 16 h 48"/>
                    <a:gd name="T36" fmla="*/ 41 w 43"/>
                    <a:gd name="T37" fmla="*/ 14 h 48"/>
                    <a:gd name="T38" fmla="*/ 37 w 43"/>
                    <a:gd name="T39" fmla="*/ 6 h 48"/>
                    <a:gd name="T40" fmla="*/ 31 w 43"/>
                    <a:gd name="T41" fmla="*/ 0 h 48"/>
                    <a:gd name="T42" fmla="*/ 23 w 43"/>
                    <a:gd name="T43" fmla="*/ 0 h 48"/>
                    <a:gd name="T44" fmla="*/ 16 w 43"/>
                    <a:gd name="T45" fmla="*/ 0 h 48"/>
                    <a:gd name="T46" fmla="*/ 10 w 43"/>
                    <a:gd name="T47" fmla="*/ 2 h 48"/>
                    <a:gd name="T48" fmla="*/ 6 w 43"/>
                    <a:gd name="T49" fmla="*/ 6 h 48"/>
                    <a:gd name="T50" fmla="*/ 2 w 43"/>
                    <a:gd name="T51" fmla="*/ 12 h 48"/>
                    <a:gd name="T52" fmla="*/ 0 w 43"/>
                    <a:gd name="T53" fmla="*/ 18 h 48"/>
                    <a:gd name="T54" fmla="*/ 0 w 43"/>
                    <a:gd name="T55" fmla="*/ 23 h 48"/>
                    <a:gd name="T56" fmla="*/ 0 w 43"/>
                    <a:gd name="T57" fmla="*/ 31 h 48"/>
                    <a:gd name="T58" fmla="*/ 2 w 43"/>
                    <a:gd name="T59" fmla="*/ 37 h 48"/>
                    <a:gd name="T60" fmla="*/ 6 w 43"/>
                    <a:gd name="T61" fmla="*/ 41 h 48"/>
                    <a:gd name="T62" fmla="*/ 10 w 43"/>
                    <a:gd name="T63" fmla="*/ 44 h 48"/>
                    <a:gd name="T64" fmla="*/ 16 w 43"/>
                    <a:gd name="T65" fmla="*/ 46 h 48"/>
                    <a:gd name="T66" fmla="*/ 23 w 43"/>
                    <a:gd name="T67" fmla="*/ 48 h 48"/>
                    <a:gd name="T68" fmla="*/ 27 w 43"/>
                    <a:gd name="T69" fmla="*/ 46 h 48"/>
                    <a:gd name="T70" fmla="*/ 33 w 43"/>
                    <a:gd name="T71" fmla="*/ 46 h 48"/>
                    <a:gd name="T72" fmla="*/ 37 w 43"/>
                    <a:gd name="T73" fmla="*/ 43 h 48"/>
                    <a:gd name="T74" fmla="*/ 43 w 43"/>
                    <a:gd name="T75" fmla="*/ 41 h 48"/>
                    <a:gd name="T76" fmla="*/ 43 w 43"/>
                    <a:gd name="T77" fmla="*/ 23 h 48"/>
                    <a:gd name="T78" fmla="*/ 23 w 43"/>
                    <a:gd name="T79" fmla="*/ 23 h 48"/>
                    <a:gd name="T80" fmla="*/ 23 w 43"/>
                    <a:gd name="T81" fmla="*/ 2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3" h="48">
                      <a:moveTo>
                        <a:pt x="23" y="29"/>
                      </a:moveTo>
                      <a:lnTo>
                        <a:pt x="37" y="29"/>
                      </a:lnTo>
                      <a:lnTo>
                        <a:pt x="37" y="37"/>
                      </a:lnTo>
                      <a:lnTo>
                        <a:pt x="31" y="41"/>
                      </a:lnTo>
                      <a:lnTo>
                        <a:pt x="23" y="43"/>
                      </a:lnTo>
                      <a:lnTo>
                        <a:pt x="18" y="41"/>
                      </a:lnTo>
                      <a:lnTo>
                        <a:pt x="14" y="41"/>
                      </a:lnTo>
                      <a:lnTo>
                        <a:pt x="10" y="37"/>
                      </a:lnTo>
                      <a:lnTo>
                        <a:pt x="8" y="33"/>
                      </a:lnTo>
                      <a:lnTo>
                        <a:pt x="6" y="29"/>
                      </a:lnTo>
                      <a:lnTo>
                        <a:pt x="6" y="23"/>
                      </a:lnTo>
                      <a:lnTo>
                        <a:pt x="8" y="14"/>
                      </a:lnTo>
                      <a:lnTo>
                        <a:pt x="10" y="10"/>
                      </a:lnTo>
                      <a:lnTo>
                        <a:pt x="16" y="6"/>
                      </a:lnTo>
                      <a:lnTo>
                        <a:pt x="21" y="6"/>
                      </a:lnTo>
                      <a:lnTo>
                        <a:pt x="29" y="6"/>
                      </a:lnTo>
                      <a:lnTo>
                        <a:pt x="33" y="10"/>
                      </a:lnTo>
                      <a:lnTo>
                        <a:pt x="37" y="16"/>
                      </a:lnTo>
                      <a:lnTo>
                        <a:pt x="41" y="14"/>
                      </a:lnTo>
                      <a:lnTo>
                        <a:pt x="37" y="6"/>
                      </a:lnTo>
                      <a:lnTo>
                        <a:pt x="31" y="0"/>
                      </a:lnTo>
                      <a:lnTo>
                        <a:pt x="23" y="0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2" y="12"/>
                      </a:lnTo>
                      <a:lnTo>
                        <a:pt x="0" y="18"/>
                      </a:lnTo>
                      <a:lnTo>
                        <a:pt x="0" y="23"/>
                      </a:lnTo>
                      <a:lnTo>
                        <a:pt x="0" y="31"/>
                      </a:lnTo>
                      <a:lnTo>
                        <a:pt x="2" y="37"/>
                      </a:lnTo>
                      <a:lnTo>
                        <a:pt x="6" y="41"/>
                      </a:lnTo>
                      <a:lnTo>
                        <a:pt x="10" y="44"/>
                      </a:lnTo>
                      <a:lnTo>
                        <a:pt x="16" y="46"/>
                      </a:lnTo>
                      <a:lnTo>
                        <a:pt x="23" y="48"/>
                      </a:lnTo>
                      <a:lnTo>
                        <a:pt x="27" y="46"/>
                      </a:lnTo>
                      <a:lnTo>
                        <a:pt x="33" y="46"/>
                      </a:lnTo>
                      <a:lnTo>
                        <a:pt x="37" y="43"/>
                      </a:lnTo>
                      <a:lnTo>
                        <a:pt x="43" y="41"/>
                      </a:lnTo>
                      <a:lnTo>
                        <a:pt x="43" y="23"/>
                      </a:lnTo>
                      <a:lnTo>
                        <a:pt x="23" y="23"/>
                      </a:lnTo>
                      <a:lnTo>
                        <a:pt x="23" y="2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6" name="Freeform 191"/>
                <p:cNvSpPr>
                  <a:spLocks/>
                </p:cNvSpPr>
                <p:nvPr/>
              </p:nvSpPr>
              <p:spPr bwMode="auto">
                <a:xfrm>
                  <a:off x="3279" y="3701"/>
                  <a:ext cx="39" cy="46"/>
                </a:xfrm>
                <a:custGeom>
                  <a:avLst/>
                  <a:gdLst>
                    <a:gd name="T0" fmla="*/ 0 w 39"/>
                    <a:gd name="T1" fmla="*/ 46 h 46"/>
                    <a:gd name="T2" fmla="*/ 6 w 39"/>
                    <a:gd name="T3" fmla="*/ 46 h 46"/>
                    <a:gd name="T4" fmla="*/ 6 w 39"/>
                    <a:gd name="T5" fmla="*/ 27 h 46"/>
                    <a:gd name="T6" fmla="*/ 12 w 39"/>
                    <a:gd name="T7" fmla="*/ 27 h 46"/>
                    <a:gd name="T8" fmla="*/ 16 w 39"/>
                    <a:gd name="T9" fmla="*/ 27 h 46"/>
                    <a:gd name="T10" fmla="*/ 19 w 39"/>
                    <a:gd name="T11" fmla="*/ 27 h 46"/>
                    <a:gd name="T12" fmla="*/ 21 w 39"/>
                    <a:gd name="T13" fmla="*/ 31 h 46"/>
                    <a:gd name="T14" fmla="*/ 25 w 39"/>
                    <a:gd name="T15" fmla="*/ 37 h 46"/>
                    <a:gd name="T16" fmla="*/ 33 w 39"/>
                    <a:gd name="T17" fmla="*/ 46 h 46"/>
                    <a:gd name="T18" fmla="*/ 39 w 39"/>
                    <a:gd name="T19" fmla="*/ 46 h 46"/>
                    <a:gd name="T20" fmla="*/ 31 w 39"/>
                    <a:gd name="T21" fmla="*/ 33 h 46"/>
                    <a:gd name="T22" fmla="*/ 27 w 39"/>
                    <a:gd name="T23" fmla="*/ 27 h 46"/>
                    <a:gd name="T24" fmla="*/ 23 w 39"/>
                    <a:gd name="T25" fmla="*/ 25 h 46"/>
                    <a:gd name="T26" fmla="*/ 29 w 39"/>
                    <a:gd name="T27" fmla="*/ 23 h 46"/>
                    <a:gd name="T28" fmla="*/ 33 w 39"/>
                    <a:gd name="T29" fmla="*/ 21 h 46"/>
                    <a:gd name="T30" fmla="*/ 35 w 39"/>
                    <a:gd name="T31" fmla="*/ 18 h 46"/>
                    <a:gd name="T32" fmla="*/ 37 w 39"/>
                    <a:gd name="T33" fmla="*/ 14 h 46"/>
                    <a:gd name="T34" fmla="*/ 35 w 39"/>
                    <a:gd name="T35" fmla="*/ 10 h 46"/>
                    <a:gd name="T36" fmla="*/ 35 w 39"/>
                    <a:gd name="T37" fmla="*/ 6 h 46"/>
                    <a:gd name="T38" fmla="*/ 31 w 39"/>
                    <a:gd name="T39" fmla="*/ 4 h 46"/>
                    <a:gd name="T40" fmla="*/ 29 w 39"/>
                    <a:gd name="T41" fmla="*/ 2 h 46"/>
                    <a:gd name="T42" fmla="*/ 25 w 39"/>
                    <a:gd name="T43" fmla="*/ 0 h 46"/>
                    <a:gd name="T44" fmla="*/ 19 w 39"/>
                    <a:gd name="T45" fmla="*/ 0 h 46"/>
                    <a:gd name="T46" fmla="*/ 0 w 39"/>
                    <a:gd name="T47" fmla="*/ 0 h 46"/>
                    <a:gd name="T48" fmla="*/ 0 w 39"/>
                    <a:gd name="T4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" h="46">
                      <a:moveTo>
                        <a:pt x="0" y="46"/>
                      </a:moveTo>
                      <a:lnTo>
                        <a:pt x="6" y="46"/>
                      </a:lnTo>
                      <a:lnTo>
                        <a:pt x="6" y="27"/>
                      </a:lnTo>
                      <a:lnTo>
                        <a:pt x="12" y="27"/>
                      </a:lnTo>
                      <a:lnTo>
                        <a:pt x="16" y="27"/>
                      </a:lnTo>
                      <a:lnTo>
                        <a:pt x="19" y="27"/>
                      </a:lnTo>
                      <a:lnTo>
                        <a:pt x="21" y="31"/>
                      </a:lnTo>
                      <a:lnTo>
                        <a:pt x="25" y="37"/>
                      </a:lnTo>
                      <a:lnTo>
                        <a:pt x="33" y="46"/>
                      </a:lnTo>
                      <a:lnTo>
                        <a:pt x="39" y="46"/>
                      </a:lnTo>
                      <a:lnTo>
                        <a:pt x="31" y="33"/>
                      </a:lnTo>
                      <a:lnTo>
                        <a:pt x="27" y="27"/>
                      </a:lnTo>
                      <a:lnTo>
                        <a:pt x="23" y="25"/>
                      </a:lnTo>
                      <a:lnTo>
                        <a:pt x="29" y="23"/>
                      </a:lnTo>
                      <a:lnTo>
                        <a:pt x="33" y="21"/>
                      </a:lnTo>
                      <a:lnTo>
                        <a:pt x="35" y="18"/>
                      </a:lnTo>
                      <a:lnTo>
                        <a:pt x="37" y="14"/>
                      </a:lnTo>
                      <a:lnTo>
                        <a:pt x="35" y="10"/>
                      </a:lnTo>
                      <a:lnTo>
                        <a:pt x="35" y="6"/>
                      </a:lnTo>
                      <a:lnTo>
                        <a:pt x="31" y="4"/>
                      </a:lnTo>
                      <a:lnTo>
                        <a:pt x="29" y="2"/>
                      </a:lnTo>
                      <a:lnTo>
                        <a:pt x="25" y="0"/>
                      </a:lnTo>
                      <a:lnTo>
                        <a:pt x="19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7" name="Freeform 192"/>
                <p:cNvSpPr>
                  <a:spLocks/>
                </p:cNvSpPr>
                <p:nvPr/>
              </p:nvSpPr>
              <p:spPr bwMode="auto">
                <a:xfrm>
                  <a:off x="3285" y="3707"/>
                  <a:ext cx="25" cy="15"/>
                </a:xfrm>
                <a:custGeom>
                  <a:avLst/>
                  <a:gdLst>
                    <a:gd name="T0" fmla="*/ 0 w 25"/>
                    <a:gd name="T1" fmla="*/ 15 h 15"/>
                    <a:gd name="T2" fmla="*/ 0 w 25"/>
                    <a:gd name="T3" fmla="*/ 0 h 15"/>
                    <a:gd name="T4" fmla="*/ 13 w 25"/>
                    <a:gd name="T5" fmla="*/ 0 h 15"/>
                    <a:gd name="T6" fmla="*/ 19 w 25"/>
                    <a:gd name="T7" fmla="*/ 0 h 15"/>
                    <a:gd name="T8" fmla="*/ 21 w 25"/>
                    <a:gd name="T9" fmla="*/ 2 h 15"/>
                    <a:gd name="T10" fmla="*/ 23 w 25"/>
                    <a:gd name="T11" fmla="*/ 4 h 15"/>
                    <a:gd name="T12" fmla="*/ 25 w 25"/>
                    <a:gd name="T13" fmla="*/ 8 h 15"/>
                    <a:gd name="T14" fmla="*/ 23 w 25"/>
                    <a:gd name="T15" fmla="*/ 12 h 15"/>
                    <a:gd name="T16" fmla="*/ 19 w 25"/>
                    <a:gd name="T17" fmla="*/ 13 h 15"/>
                    <a:gd name="T18" fmla="*/ 11 w 25"/>
                    <a:gd name="T19" fmla="*/ 15 h 15"/>
                    <a:gd name="T20" fmla="*/ 0 w 25"/>
                    <a:gd name="T21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5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19" y="0"/>
                      </a:lnTo>
                      <a:lnTo>
                        <a:pt x="21" y="2"/>
                      </a:lnTo>
                      <a:lnTo>
                        <a:pt x="23" y="4"/>
                      </a:lnTo>
                      <a:lnTo>
                        <a:pt x="25" y="8"/>
                      </a:lnTo>
                      <a:lnTo>
                        <a:pt x="23" y="12"/>
                      </a:lnTo>
                      <a:lnTo>
                        <a:pt x="19" y="13"/>
                      </a:lnTo>
                      <a:lnTo>
                        <a:pt x="11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8" name="Rectangle 193"/>
                <p:cNvSpPr>
                  <a:spLocks noChangeArrowheads="1"/>
                </p:cNvSpPr>
                <p:nvPr/>
              </p:nvSpPr>
              <p:spPr bwMode="auto">
                <a:xfrm>
                  <a:off x="3325" y="3701"/>
                  <a:ext cx="6" cy="4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09" name="Freeform 194"/>
                <p:cNvSpPr>
                  <a:spLocks/>
                </p:cNvSpPr>
                <p:nvPr/>
              </p:nvSpPr>
              <p:spPr bwMode="auto">
                <a:xfrm>
                  <a:off x="3343" y="3701"/>
                  <a:ext cx="38" cy="46"/>
                </a:xfrm>
                <a:custGeom>
                  <a:avLst/>
                  <a:gdLst>
                    <a:gd name="T0" fmla="*/ 0 w 38"/>
                    <a:gd name="T1" fmla="*/ 46 h 46"/>
                    <a:gd name="T2" fmla="*/ 15 w 38"/>
                    <a:gd name="T3" fmla="*/ 46 h 46"/>
                    <a:gd name="T4" fmla="*/ 23 w 38"/>
                    <a:gd name="T5" fmla="*/ 46 h 46"/>
                    <a:gd name="T6" fmla="*/ 28 w 38"/>
                    <a:gd name="T7" fmla="*/ 43 h 46"/>
                    <a:gd name="T8" fmla="*/ 32 w 38"/>
                    <a:gd name="T9" fmla="*/ 39 h 46"/>
                    <a:gd name="T10" fmla="*/ 36 w 38"/>
                    <a:gd name="T11" fmla="*/ 33 h 46"/>
                    <a:gd name="T12" fmla="*/ 38 w 38"/>
                    <a:gd name="T13" fmla="*/ 23 h 46"/>
                    <a:gd name="T14" fmla="*/ 36 w 38"/>
                    <a:gd name="T15" fmla="*/ 12 h 46"/>
                    <a:gd name="T16" fmla="*/ 32 w 38"/>
                    <a:gd name="T17" fmla="*/ 8 h 46"/>
                    <a:gd name="T18" fmla="*/ 30 w 38"/>
                    <a:gd name="T19" fmla="*/ 4 h 46"/>
                    <a:gd name="T20" fmla="*/ 23 w 38"/>
                    <a:gd name="T21" fmla="*/ 0 h 46"/>
                    <a:gd name="T22" fmla="*/ 19 w 38"/>
                    <a:gd name="T23" fmla="*/ 0 h 46"/>
                    <a:gd name="T24" fmla="*/ 15 w 38"/>
                    <a:gd name="T25" fmla="*/ 0 h 46"/>
                    <a:gd name="T26" fmla="*/ 0 w 38"/>
                    <a:gd name="T27" fmla="*/ 0 h 46"/>
                    <a:gd name="T28" fmla="*/ 0 w 38"/>
                    <a:gd name="T2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38" h="46">
                      <a:moveTo>
                        <a:pt x="0" y="46"/>
                      </a:moveTo>
                      <a:lnTo>
                        <a:pt x="15" y="46"/>
                      </a:lnTo>
                      <a:lnTo>
                        <a:pt x="23" y="46"/>
                      </a:lnTo>
                      <a:lnTo>
                        <a:pt x="28" y="43"/>
                      </a:lnTo>
                      <a:lnTo>
                        <a:pt x="32" y="39"/>
                      </a:lnTo>
                      <a:lnTo>
                        <a:pt x="36" y="33"/>
                      </a:lnTo>
                      <a:lnTo>
                        <a:pt x="38" y="23"/>
                      </a:lnTo>
                      <a:lnTo>
                        <a:pt x="36" y="12"/>
                      </a:lnTo>
                      <a:lnTo>
                        <a:pt x="32" y="8"/>
                      </a:lnTo>
                      <a:lnTo>
                        <a:pt x="30" y="4"/>
                      </a:lnTo>
                      <a:lnTo>
                        <a:pt x="23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0" name="Freeform 195"/>
                <p:cNvSpPr>
                  <a:spLocks/>
                </p:cNvSpPr>
                <p:nvPr/>
              </p:nvSpPr>
              <p:spPr bwMode="auto">
                <a:xfrm>
                  <a:off x="3348" y="3707"/>
                  <a:ext cx="27" cy="35"/>
                </a:xfrm>
                <a:custGeom>
                  <a:avLst/>
                  <a:gdLst>
                    <a:gd name="T0" fmla="*/ 0 w 27"/>
                    <a:gd name="T1" fmla="*/ 35 h 35"/>
                    <a:gd name="T2" fmla="*/ 0 w 27"/>
                    <a:gd name="T3" fmla="*/ 0 h 35"/>
                    <a:gd name="T4" fmla="*/ 10 w 27"/>
                    <a:gd name="T5" fmla="*/ 0 h 35"/>
                    <a:gd name="T6" fmla="*/ 14 w 27"/>
                    <a:gd name="T7" fmla="*/ 0 h 35"/>
                    <a:gd name="T8" fmla="*/ 18 w 27"/>
                    <a:gd name="T9" fmla="*/ 2 h 35"/>
                    <a:gd name="T10" fmla="*/ 21 w 27"/>
                    <a:gd name="T11" fmla="*/ 4 h 35"/>
                    <a:gd name="T12" fmla="*/ 23 w 27"/>
                    <a:gd name="T13" fmla="*/ 6 h 35"/>
                    <a:gd name="T14" fmla="*/ 25 w 27"/>
                    <a:gd name="T15" fmla="*/ 12 h 35"/>
                    <a:gd name="T16" fmla="*/ 27 w 27"/>
                    <a:gd name="T17" fmla="*/ 17 h 35"/>
                    <a:gd name="T18" fmla="*/ 25 w 27"/>
                    <a:gd name="T19" fmla="*/ 25 h 35"/>
                    <a:gd name="T20" fmla="*/ 21 w 27"/>
                    <a:gd name="T21" fmla="*/ 31 h 35"/>
                    <a:gd name="T22" fmla="*/ 18 w 27"/>
                    <a:gd name="T23" fmla="*/ 35 h 35"/>
                    <a:gd name="T24" fmla="*/ 14 w 27"/>
                    <a:gd name="T25" fmla="*/ 35 h 35"/>
                    <a:gd name="T26" fmla="*/ 10 w 27"/>
                    <a:gd name="T27" fmla="*/ 35 h 35"/>
                    <a:gd name="T28" fmla="*/ 0 w 27"/>
                    <a:gd name="T29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7" h="35">
                      <a:moveTo>
                        <a:pt x="0" y="35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8" y="2"/>
                      </a:lnTo>
                      <a:lnTo>
                        <a:pt x="21" y="4"/>
                      </a:lnTo>
                      <a:lnTo>
                        <a:pt x="23" y="6"/>
                      </a:lnTo>
                      <a:lnTo>
                        <a:pt x="25" y="12"/>
                      </a:lnTo>
                      <a:lnTo>
                        <a:pt x="27" y="17"/>
                      </a:lnTo>
                      <a:lnTo>
                        <a:pt x="25" y="25"/>
                      </a:lnTo>
                      <a:lnTo>
                        <a:pt x="21" y="31"/>
                      </a:lnTo>
                      <a:lnTo>
                        <a:pt x="18" y="35"/>
                      </a:lnTo>
                      <a:lnTo>
                        <a:pt x="14" y="35"/>
                      </a:lnTo>
                      <a:lnTo>
                        <a:pt x="10" y="35"/>
                      </a:lnTo>
                      <a:lnTo>
                        <a:pt x="0" y="3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1" name="Freeform 196"/>
                <p:cNvSpPr>
                  <a:spLocks/>
                </p:cNvSpPr>
                <p:nvPr/>
              </p:nvSpPr>
              <p:spPr bwMode="auto">
                <a:xfrm>
                  <a:off x="3389" y="3742"/>
                  <a:ext cx="5" cy="15"/>
                </a:xfrm>
                <a:custGeom>
                  <a:avLst/>
                  <a:gdLst>
                    <a:gd name="T0" fmla="*/ 0 w 5"/>
                    <a:gd name="T1" fmla="*/ 5 h 15"/>
                    <a:gd name="T2" fmla="*/ 2 w 5"/>
                    <a:gd name="T3" fmla="*/ 5 h 15"/>
                    <a:gd name="T4" fmla="*/ 2 w 5"/>
                    <a:gd name="T5" fmla="*/ 11 h 15"/>
                    <a:gd name="T6" fmla="*/ 0 w 5"/>
                    <a:gd name="T7" fmla="*/ 13 h 15"/>
                    <a:gd name="T8" fmla="*/ 2 w 5"/>
                    <a:gd name="T9" fmla="*/ 15 h 15"/>
                    <a:gd name="T10" fmla="*/ 5 w 5"/>
                    <a:gd name="T11" fmla="*/ 11 h 15"/>
                    <a:gd name="T12" fmla="*/ 5 w 5"/>
                    <a:gd name="T13" fmla="*/ 5 h 15"/>
                    <a:gd name="T14" fmla="*/ 5 w 5"/>
                    <a:gd name="T15" fmla="*/ 0 h 15"/>
                    <a:gd name="T16" fmla="*/ 0 w 5"/>
                    <a:gd name="T17" fmla="*/ 0 h 15"/>
                    <a:gd name="T18" fmla="*/ 0 w 5"/>
                    <a:gd name="T1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15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5"/>
                      </a:lnTo>
                      <a:lnTo>
                        <a:pt x="5" y="11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2" name="Rectangle 197"/>
                <p:cNvSpPr>
                  <a:spLocks noChangeArrowheads="1"/>
                </p:cNvSpPr>
                <p:nvPr/>
              </p:nvSpPr>
              <p:spPr bwMode="auto">
                <a:xfrm>
                  <a:off x="3423" y="3701"/>
                  <a:ext cx="6" cy="46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3" name="Freeform 198"/>
                <p:cNvSpPr>
                  <a:spLocks/>
                </p:cNvSpPr>
                <p:nvPr/>
              </p:nvSpPr>
              <p:spPr bwMode="auto">
                <a:xfrm>
                  <a:off x="3439" y="3701"/>
                  <a:ext cx="42" cy="48"/>
                </a:xfrm>
                <a:custGeom>
                  <a:avLst/>
                  <a:gdLst>
                    <a:gd name="T0" fmla="*/ 23 w 42"/>
                    <a:gd name="T1" fmla="*/ 29 h 48"/>
                    <a:gd name="T2" fmla="*/ 36 w 42"/>
                    <a:gd name="T3" fmla="*/ 29 h 48"/>
                    <a:gd name="T4" fmla="*/ 36 w 42"/>
                    <a:gd name="T5" fmla="*/ 37 h 48"/>
                    <a:gd name="T6" fmla="*/ 30 w 42"/>
                    <a:gd name="T7" fmla="*/ 41 h 48"/>
                    <a:gd name="T8" fmla="*/ 23 w 42"/>
                    <a:gd name="T9" fmla="*/ 43 h 48"/>
                    <a:gd name="T10" fmla="*/ 19 w 42"/>
                    <a:gd name="T11" fmla="*/ 41 h 48"/>
                    <a:gd name="T12" fmla="*/ 15 w 42"/>
                    <a:gd name="T13" fmla="*/ 41 h 48"/>
                    <a:gd name="T14" fmla="*/ 11 w 42"/>
                    <a:gd name="T15" fmla="*/ 37 h 48"/>
                    <a:gd name="T16" fmla="*/ 9 w 42"/>
                    <a:gd name="T17" fmla="*/ 33 h 48"/>
                    <a:gd name="T18" fmla="*/ 7 w 42"/>
                    <a:gd name="T19" fmla="*/ 29 h 48"/>
                    <a:gd name="T20" fmla="*/ 5 w 42"/>
                    <a:gd name="T21" fmla="*/ 23 h 48"/>
                    <a:gd name="T22" fmla="*/ 7 w 42"/>
                    <a:gd name="T23" fmla="*/ 14 h 48"/>
                    <a:gd name="T24" fmla="*/ 11 w 42"/>
                    <a:gd name="T25" fmla="*/ 10 h 48"/>
                    <a:gd name="T26" fmla="*/ 17 w 42"/>
                    <a:gd name="T27" fmla="*/ 6 h 48"/>
                    <a:gd name="T28" fmla="*/ 23 w 42"/>
                    <a:gd name="T29" fmla="*/ 6 h 48"/>
                    <a:gd name="T30" fmla="*/ 30 w 42"/>
                    <a:gd name="T31" fmla="*/ 6 h 48"/>
                    <a:gd name="T32" fmla="*/ 34 w 42"/>
                    <a:gd name="T33" fmla="*/ 10 h 48"/>
                    <a:gd name="T34" fmla="*/ 36 w 42"/>
                    <a:gd name="T35" fmla="*/ 16 h 48"/>
                    <a:gd name="T36" fmla="*/ 42 w 42"/>
                    <a:gd name="T37" fmla="*/ 14 h 48"/>
                    <a:gd name="T38" fmla="*/ 38 w 42"/>
                    <a:gd name="T39" fmla="*/ 6 h 48"/>
                    <a:gd name="T40" fmla="*/ 32 w 42"/>
                    <a:gd name="T41" fmla="*/ 0 h 48"/>
                    <a:gd name="T42" fmla="*/ 23 w 42"/>
                    <a:gd name="T43" fmla="*/ 0 h 48"/>
                    <a:gd name="T44" fmla="*/ 17 w 42"/>
                    <a:gd name="T45" fmla="*/ 0 h 48"/>
                    <a:gd name="T46" fmla="*/ 11 w 42"/>
                    <a:gd name="T47" fmla="*/ 2 h 48"/>
                    <a:gd name="T48" fmla="*/ 7 w 42"/>
                    <a:gd name="T49" fmla="*/ 6 h 48"/>
                    <a:gd name="T50" fmla="*/ 3 w 42"/>
                    <a:gd name="T51" fmla="*/ 12 h 48"/>
                    <a:gd name="T52" fmla="*/ 1 w 42"/>
                    <a:gd name="T53" fmla="*/ 18 h 48"/>
                    <a:gd name="T54" fmla="*/ 0 w 42"/>
                    <a:gd name="T55" fmla="*/ 23 h 48"/>
                    <a:gd name="T56" fmla="*/ 1 w 42"/>
                    <a:gd name="T57" fmla="*/ 31 h 48"/>
                    <a:gd name="T58" fmla="*/ 3 w 42"/>
                    <a:gd name="T59" fmla="*/ 37 h 48"/>
                    <a:gd name="T60" fmla="*/ 7 w 42"/>
                    <a:gd name="T61" fmla="*/ 41 h 48"/>
                    <a:gd name="T62" fmla="*/ 11 w 42"/>
                    <a:gd name="T63" fmla="*/ 44 h 48"/>
                    <a:gd name="T64" fmla="*/ 17 w 42"/>
                    <a:gd name="T65" fmla="*/ 46 h 48"/>
                    <a:gd name="T66" fmla="*/ 24 w 42"/>
                    <a:gd name="T67" fmla="*/ 48 h 48"/>
                    <a:gd name="T68" fmla="*/ 28 w 42"/>
                    <a:gd name="T69" fmla="*/ 46 h 48"/>
                    <a:gd name="T70" fmla="*/ 34 w 42"/>
                    <a:gd name="T71" fmla="*/ 46 h 48"/>
                    <a:gd name="T72" fmla="*/ 38 w 42"/>
                    <a:gd name="T73" fmla="*/ 43 h 48"/>
                    <a:gd name="T74" fmla="*/ 42 w 42"/>
                    <a:gd name="T75" fmla="*/ 41 h 48"/>
                    <a:gd name="T76" fmla="*/ 42 w 42"/>
                    <a:gd name="T77" fmla="*/ 23 h 48"/>
                    <a:gd name="T78" fmla="*/ 23 w 42"/>
                    <a:gd name="T79" fmla="*/ 23 h 48"/>
                    <a:gd name="T80" fmla="*/ 23 w 42"/>
                    <a:gd name="T81" fmla="*/ 29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42" h="48">
                      <a:moveTo>
                        <a:pt x="23" y="29"/>
                      </a:moveTo>
                      <a:lnTo>
                        <a:pt x="36" y="29"/>
                      </a:lnTo>
                      <a:lnTo>
                        <a:pt x="36" y="37"/>
                      </a:lnTo>
                      <a:lnTo>
                        <a:pt x="30" y="41"/>
                      </a:lnTo>
                      <a:lnTo>
                        <a:pt x="23" y="43"/>
                      </a:lnTo>
                      <a:lnTo>
                        <a:pt x="19" y="41"/>
                      </a:lnTo>
                      <a:lnTo>
                        <a:pt x="15" y="41"/>
                      </a:lnTo>
                      <a:lnTo>
                        <a:pt x="11" y="37"/>
                      </a:lnTo>
                      <a:lnTo>
                        <a:pt x="9" y="33"/>
                      </a:lnTo>
                      <a:lnTo>
                        <a:pt x="7" y="29"/>
                      </a:lnTo>
                      <a:lnTo>
                        <a:pt x="5" y="23"/>
                      </a:lnTo>
                      <a:lnTo>
                        <a:pt x="7" y="14"/>
                      </a:lnTo>
                      <a:lnTo>
                        <a:pt x="11" y="10"/>
                      </a:lnTo>
                      <a:lnTo>
                        <a:pt x="17" y="6"/>
                      </a:lnTo>
                      <a:lnTo>
                        <a:pt x="23" y="6"/>
                      </a:lnTo>
                      <a:lnTo>
                        <a:pt x="30" y="6"/>
                      </a:lnTo>
                      <a:lnTo>
                        <a:pt x="34" y="10"/>
                      </a:lnTo>
                      <a:lnTo>
                        <a:pt x="36" y="16"/>
                      </a:lnTo>
                      <a:lnTo>
                        <a:pt x="42" y="14"/>
                      </a:lnTo>
                      <a:lnTo>
                        <a:pt x="38" y="6"/>
                      </a:lnTo>
                      <a:lnTo>
                        <a:pt x="32" y="0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1" y="2"/>
                      </a:lnTo>
                      <a:lnTo>
                        <a:pt x="7" y="6"/>
                      </a:lnTo>
                      <a:lnTo>
                        <a:pt x="3" y="12"/>
                      </a:lnTo>
                      <a:lnTo>
                        <a:pt x="1" y="18"/>
                      </a:lnTo>
                      <a:lnTo>
                        <a:pt x="0" y="23"/>
                      </a:lnTo>
                      <a:lnTo>
                        <a:pt x="1" y="31"/>
                      </a:lnTo>
                      <a:lnTo>
                        <a:pt x="3" y="37"/>
                      </a:lnTo>
                      <a:lnTo>
                        <a:pt x="7" y="41"/>
                      </a:lnTo>
                      <a:lnTo>
                        <a:pt x="11" y="44"/>
                      </a:lnTo>
                      <a:lnTo>
                        <a:pt x="17" y="46"/>
                      </a:lnTo>
                      <a:lnTo>
                        <a:pt x="24" y="48"/>
                      </a:lnTo>
                      <a:lnTo>
                        <a:pt x="28" y="46"/>
                      </a:lnTo>
                      <a:lnTo>
                        <a:pt x="34" y="46"/>
                      </a:lnTo>
                      <a:lnTo>
                        <a:pt x="38" y="43"/>
                      </a:lnTo>
                      <a:lnTo>
                        <a:pt x="42" y="41"/>
                      </a:lnTo>
                      <a:lnTo>
                        <a:pt x="42" y="23"/>
                      </a:lnTo>
                      <a:lnTo>
                        <a:pt x="23" y="23"/>
                      </a:lnTo>
                      <a:lnTo>
                        <a:pt x="23" y="29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4" name="Freeform 199"/>
                <p:cNvSpPr>
                  <a:spLocks/>
                </p:cNvSpPr>
                <p:nvPr/>
              </p:nvSpPr>
              <p:spPr bwMode="auto">
                <a:xfrm>
                  <a:off x="3488" y="3701"/>
                  <a:ext cx="37" cy="46"/>
                </a:xfrm>
                <a:custGeom>
                  <a:avLst/>
                  <a:gdLst>
                    <a:gd name="T0" fmla="*/ 0 w 37"/>
                    <a:gd name="T1" fmla="*/ 46 h 46"/>
                    <a:gd name="T2" fmla="*/ 6 w 37"/>
                    <a:gd name="T3" fmla="*/ 46 h 46"/>
                    <a:gd name="T4" fmla="*/ 6 w 37"/>
                    <a:gd name="T5" fmla="*/ 10 h 46"/>
                    <a:gd name="T6" fmla="*/ 31 w 37"/>
                    <a:gd name="T7" fmla="*/ 46 h 46"/>
                    <a:gd name="T8" fmla="*/ 37 w 37"/>
                    <a:gd name="T9" fmla="*/ 46 h 46"/>
                    <a:gd name="T10" fmla="*/ 37 w 37"/>
                    <a:gd name="T11" fmla="*/ 0 h 46"/>
                    <a:gd name="T12" fmla="*/ 31 w 37"/>
                    <a:gd name="T13" fmla="*/ 0 h 46"/>
                    <a:gd name="T14" fmla="*/ 31 w 37"/>
                    <a:gd name="T15" fmla="*/ 37 h 46"/>
                    <a:gd name="T16" fmla="*/ 8 w 37"/>
                    <a:gd name="T17" fmla="*/ 0 h 46"/>
                    <a:gd name="T18" fmla="*/ 0 w 37"/>
                    <a:gd name="T19" fmla="*/ 0 h 46"/>
                    <a:gd name="T20" fmla="*/ 0 w 37"/>
                    <a:gd name="T21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46">
                      <a:moveTo>
                        <a:pt x="0" y="46"/>
                      </a:moveTo>
                      <a:lnTo>
                        <a:pt x="6" y="46"/>
                      </a:lnTo>
                      <a:lnTo>
                        <a:pt x="6" y="10"/>
                      </a:lnTo>
                      <a:lnTo>
                        <a:pt x="31" y="46"/>
                      </a:lnTo>
                      <a:lnTo>
                        <a:pt x="37" y="46"/>
                      </a:lnTo>
                      <a:lnTo>
                        <a:pt x="37" y="0"/>
                      </a:lnTo>
                      <a:lnTo>
                        <a:pt x="31" y="0"/>
                      </a:lnTo>
                      <a:lnTo>
                        <a:pt x="31" y="37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5" name="Freeform 200"/>
                <p:cNvSpPr>
                  <a:spLocks/>
                </p:cNvSpPr>
                <p:nvPr/>
              </p:nvSpPr>
              <p:spPr bwMode="auto">
                <a:xfrm>
                  <a:off x="3538" y="3742"/>
                  <a:ext cx="6" cy="15"/>
                </a:xfrm>
                <a:custGeom>
                  <a:avLst/>
                  <a:gdLst>
                    <a:gd name="T0" fmla="*/ 0 w 6"/>
                    <a:gd name="T1" fmla="*/ 5 h 15"/>
                    <a:gd name="T2" fmla="*/ 2 w 6"/>
                    <a:gd name="T3" fmla="*/ 5 h 15"/>
                    <a:gd name="T4" fmla="*/ 2 w 6"/>
                    <a:gd name="T5" fmla="*/ 11 h 15"/>
                    <a:gd name="T6" fmla="*/ 0 w 6"/>
                    <a:gd name="T7" fmla="*/ 13 h 15"/>
                    <a:gd name="T8" fmla="*/ 2 w 6"/>
                    <a:gd name="T9" fmla="*/ 15 h 15"/>
                    <a:gd name="T10" fmla="*/ 4 w 6"/>
                    <a:gd name="T11" fmla="*/ 11 h 15"/>
                    <a:gd name="T12" fmla="*/ 6 w 6"/>
                    <a:gd name="T13" fmla="*/ 5 h 15"/>
                    <a:gd name="T14" fmla="*/ 6 w 6"/>
                    <a:gd name="T15" fmla="*/ 0 h 15"/>
                    <a:gd name="T16" fmla="*/ 0 w 6"/>
                    <a:gd name="T17" fmla="*/ 0 h 15"/>
                    <a:gd name="T18" fmla="*/ 0 w 6"/>
                    <a:gd name="T19" fmla="*/ 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15">
                      <a:moveTo>
                        <a:pt x="0" y="5"/>
                      </a:moveTo>
                      <a:lnTo>
                        <a:pt x="2" y="5"/>
                      </a:lnTo>
                      <a:lnTo>
                        <a:pt x="2" y="11"/>
                      </a:lnTo>
                      <a:lnTo>
                        <a:pt x="0" y="13"/>
                      </a:lnTo>
                      <a:lnTo>
                        <a:pt x="2" y="15"/>
                      </a:lnTo>
                      <a:lnTo>
                        <a:pt x="4" y="11"/>
                      </a:lnTo>
                      <a:lnTo>
                        <a:pt x="6" y="5"/>
                      </a:lnTo>
                      <a:lnTo>
                        <a:pt x="6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6" name="Freeform 201"/>
                <p:cNvSpPr>
                  <a:spLocks/>
                </p:cNvSpPr>
                <p:nvPr/>
              </p:nvSpPr>
              <p:spPr bwMode="auto">
                <a:xfrm>
                  <a:off x="3569" y="3713"/>
                  <a:ext cx="31" cy="36"/>
                </a:xfrm>
                <a:custGeom>
                  <a:avLst/>
                  <a:gdLst>
                    <a:gd name="T0" fmla="*/ 23 w 31"/>
                    <a:gd name="T1" fmla="*/ 31 h 36"/>
                    <a:gd name="T2" fmla="*/ 25 w 31"/>
                    <a:gd name="T3" fmla="*/ 34 h 36"/>
                    <a:gd name="T4" fmla="*/ 31 w 31"/>
                    <a:gd name="T5" fmla="*/ 34 h 36"/>
                    <a:gd name="T6" fmla="*/ 29 w 31"/>
                    <a:gd name="T7" fmla="*/ 31 h 36"/>
                    <a:gd name="T8" fmla="*/ 29 w 31"/>
                    <a:gd name="T9" fmla="*/ 27 h 36"/>
                    <a:gd name="T10" fmla="*/ 29 w 31"/>
                    <a:gd name="T11" fmla="*/ 19 h 36"/>
                    <a:gd name="T12" fmla="*/ 29 w 31"/>
                    <a:gd name="T13" fmla="*/ 13 h 36"/>
                    <a:gd name="T14" fmla="*/ 29 w 31"/>
                    <a:gd name="T15" fmla="*/ 9 h 36"/>
                    <a:gd name="T16" fmla="*/ 29 w 31"/>
                    <a:gd name="T17" fmla="*/ 7 h 36"/>
                    <a:gd name="T18" fmla="*/ 27 w 31"/>
                    <a:gd name="T19" fmla="*/ 4 h 36"/>
                    <a:gd name="T20" fmla="*/ 23 w 31"/>
                    <a:gd name="T21" fmla="*/ 2 h 36"/>
                    <a:gd name="T22" fmla="*/ 15 w 31"/>
                    <a:gd name="T23" fmla="*/ 0 h 36"/>
                    <a:gd name="T24" fmla="*/ 10 w 31"/>
                    <a:gd name="T25" fmla="*/ 2 h 36"/>
                    <a:gd name="T26" fmla="*/ 4 w 31"/>
                    <a:gd name="T27" fmla="*/ 4 h 36"/>
                    <a:gd name="T28" fmla="*/ 2 w 31"/>
                    <a:gd name="T29" fmla="*/ 11 h 36"/>
                    <a:gd name="T30" fmla="*/ 8 w 31"/>
                    <a:gd name="T31" fmla="*/ 11 h 36"/>
                    <a:gd name="T32" fmla="*/ 10 w 31"/>
                    <a:gd name="T33" fmla="*/ 7 h 36"/>
                    <a:gd name="T34" fmla="*/ 15 w 31"/>
                    <a:gd name="T35" fmla="*/ 6 h 36"/>
                    <a:gd name="T36" fmla="*/ 19 w 31"/>
                    <a:gd name="T37" fmla="*/ 6 h 36"/>
                    <a:gd name="T38" fmla="*/ 21 w 31"/>
                    <a:gd name="T39" fmla="*/ 7 h 36"/>
                    <a:gd name="T40" fmla="*/ 23 w 31"/>
                    <a:gd name="T41" fmla="*/ 11 h 36"/>
                    <a:gd name="T42" fmla="*/ 23 w 31"/>
                    <a:gd name="T43" fmla="*/ 13 h 36"/>
                    <a:gd name="T44" fmla="*/ 19 w 31"/>
                    <a:gd name="T45" fmla="*/ 15 h 36"/>
                    <a:gd name="T46" fmla="*/ 13 w 31"/>
                    <a:gd name="T47" fmla="*/ 15 h 36"/>
                    <a:gd name="T48" fmla="*/ 8 w 31"/>
                    <a:gd name="T49" fmla="*/ 15 h 36"/>
                    <a:gd name="T50" fmla="*/ 4 w 31"/>
                    <a:gd name="T51" fmla="*/ 17 h 36"/>
                    <a:gd name="T52" fmla="*/ 2 w 31"/>
                    <a:gd name="T53" fmla="*/ 21 h 36"/>
                    <a:gd name="T54" fmla="*/ 0 w 31"/>
                    <a:gd name="T55" fmla="*/ 27 h 36"/>
                    <a:gd name="T56" fmla="*/ 2 w 31"/>
                    <a:gd name="T57" fmla="*/ 31 h 36"/>
                    <a:gd name="T58" fmla="*/ 4 w 31"/>
                    <a:gd name="T59" fmla="*/ 32 h 36"/>
                    <a:gd name="T60" fmla="*/ 8 w 31"/>
                    <a:gd name="T61" fmla="*/ 34 h 36"/>
                    <a:gd name="T62" fmla="*/ 12 w 31"/>
                    <a:gd name="T63" fmla="*/ 36 h 36"/>
                    <a:gd name="T64" fmla="*/ 17 w 31"/>
                    <a:gd name="T65" fmla="*/ 34 h 36"/>
                    <a:gd name="T66" fmla="*/ 23 w 31"/>
                    <a:gd name="T67" fmla="*/ 3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31" h="36">
                      <a:moveTo>
                        <a:pt x="23" y="31"/>
                      </a:moveTo>
                      <a:lnTo>
                        <a:pt x="25" y="34"/>
                      </a:lnTo>
                      <a:lnTo>
                        <a:pt x="31" y="34"/>
                      </a:lnTo>
                      <a:lnTo>
                        <a:pt x="29" y="31"/>
                      </a:lnTo>
                      <a:lnTo>
                        <a:pt x="29" y="27"/>
                      </a:lnTo>
                      <a:lnTo>
                        <a:pt x="29" y="19"/>
                      </a:lnTo>
                      <a:lnTo>
                        <a:pt x="29" y="13"/>
                      </a:lnTo>
                      <a:lnTo>
                        <a:pt x="29" y="9"/>
                      </a:lnTo>
                      <a:lnTo>
                        <a:pt x="29" y="7"/>
                      </a:lnTo>
                      <a:lnTo>
                        <a:pt x="27" y="4"/>
                      </a:lnTo>
                      <a:lnTo>
                        <a:pt x="23" y="2"/>
                      </a:lnTo>
                      <a:lnTo>
                        <a:pt x="15" y="0"/>
                      </a:lnTo>
                      <a:lnTo>
                        <a:pt x="10" y="2"/>
                      </a:lnTo>
                      <a:lnTo>
                        <a:pt x="4" y="4"/>
                      </a:lnTo>
                      <a:lnTo>
                        <a:pt x="2" y="11"/>
                      </a:lnTo>
                      <a:lnTo>
                        <a:pt x="8" y="11"/>
                      </a:lnTo>
                      <a:lnTo>
                        <a:pt x="10" y="7"/>
                      </a:lnTo>
                      <a:lnTo>
                        <a:pt x="15" y="6"/>
                      </a:lnTo>
                      <a:lnTo>
                        <a:pt x="19" y="6"/>
                      </a:lnTo>
                      <a:lnTo>
                        <a:pt x="21" y="7"/>
                      </a:lnTo>
                      <a:lnTo>
                        <a:pt x="23" y="11"/>
                      </a:lnTo>
                      <a:lnTo>
                        <a:pt x="23" y="13"/>
                      </a:lnTo>
                      <a:lnTo>
                        <a:pt x="19" y="15"/>
                      </a:lnTo>
                      <a:lnTo>
                        <a:pt x="13" y="15"/>
                      </a:lnTo>
                      <a:lnTo>
                        <a:pt x="8" y="15"/>
                      </a:lnTo>
                      <a:lnTo>
                        <a:pt x="4" y="17"/>
                      </a:lnTo>
                      <a:lnTo>
                        <a:pt x="2" y="21"/>
                      </a:lnTo>
                      <a:lnTo>
                        <a:pt x="0" y="27"/>
                      </a:lnTo>
                      <a:lnTo>
                        <a:pt x="2" y="31"/>
                      </a:lnTo>
                      <a:lnTo>
                        <a:pt x="4" y="32"/>
                      </a:lnTo>
                      <a:lnTo>
                        <a:pt x="8" y="34"/>
                      </a:lnTo>
                      <a:lnTo>
                        <a:pt x="12" y="36"/>
                      </a:lnTo>
                      <a:lnTo>
                        <a:pt x="17" y="34"/>
                      </a:lnTo>
                      <a:lnTo>
                        <a:pt x="23" y="31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7" name="Freeform 202"/>
                <p:cNvSpPr>
                  <a:spLocks/>
                </p:cNvSpPr>
                <p:nvPr/>
              </p:nvSpPr>
              <p:spPr bwMode="auto">
                <a:xfrm>
                  <a:off x="3575" y="3732"/>
                  <a:ext cx="17" cy="12"/>
                </a:xfrm>
                <a:custGeom>
                  <a:avLst/>
                  <a:gdLst>
                    <a:gd name="T0" fmla="*/ 17 w 17"/>
                    <a:gd name="T1" fmla="*/ 0 h 12"/>
                    <a:gd name="T2" fmla="*/ 17 w 17"/>
                    <a:gd name="T3" fmla="*/ 2 h 12"/>
                    <a:gd name="T4" fmla="*/ 15 w 17"/>
                    <a:gd name="T5" fmla="*/ 6 h 12"/>
                    <a:gd name="T6" fmla="*/ 13 w 17"/>
                    <a:gd name="T7" fmla="*/ 10 h 12"/>
                    <a:gd name="T8" fmla="*/ 7 w 17"/>
                    <a:gd name="T9" fmla="*/ 12 h 12"/>
                    <a:gd name="T10" fmla="*/ 2 w 17"/>
                    <a:gd name="T11" fmla="*/ 10 h 12"/>
                    <a:gd name="T12" fmla="*/ 0 w 17"/>
                    <a:gd name="T13" fmla="*/ 6 h 12"/>
                    <a:gd name="T14" fmla="*/ 2 w 17"/>
                    <a:gd name="T15" fmla="*/ 4 h 12"/>
                    <a:gd name="T16" fmla="*/ 4 w 17"/>
                    <a:gd name="T17" fmla="*/ 2 h 12"/>
                    <a:gd name="T18" fmla="*/ 7 w 17"/>
                    <a:gd name="T19" fmla="*/ 2 h 12"/>
                    <a:gd name="T20" fmla="*/ 13 w 17"/>
                    <a:gd name="T21" fmla="*/ 2 h 12"/>
                    <a:gd name="T22" fmla="*/ 17 w 17"/>
                    <a:gd name="T23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7" h="12">
                      <a:moveTo>
                        <a:pt x="17" y="0"/>
                      </a:moveTo>
                      <a:lnTo>
                        <a:pt x="17" y="2"/>
                      </a:lnTo>
                      <a:lnTo>
                        <a:pt x="15" y="6"/>
                      </a:lnTo>
                      <a:lnTo>
                        <a:pt x="13" y="10"/>
                      </a:lnTo>
                      <a:lnTo>
                        <a:pt x="7" y="12"/>
                      </a:lnTo>
                      <a:lnTo>
                        <a:pt x="2" y="10"/>
                      </a:lnTo>
                      <a:lnTo>
                        <a:pt x="0" y="6"/>
                      </a:lnTo>
                      <a:lnTo>
                        <a:pt x="2" y="4"/>
                      </a:lnTo>
                      <a:lnTo>
                        <a:pt x="4" y="2"/>
                      </a:lnTo>
                      <a:lnTo>
                        <a:pt x="7" y="2"/>
                      </a:lnTo>
                      <a:lnTo>
                        <a:pt x="13" y="2"/>
                      </a:lnTo>
                      <a:lnTo>
                        <a:pt x="17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8" name="Freeform 203"/>
                <p:cNvSpPr>
                  <a:spLocks/>
                </p:cNvSpPr>
                <p:nvPr/>
              </p:nvSpPr>
              <p:spPr bwMode="auto">
                <a:xfrm>
                  <a:off x="3607" y="3713"/>
                  <a:ext cx="27" cy="34"/>
                </a:xfrm>
                <a:custGeom>
                  <a:avLst/>
                  <a:gdLst>
                    <a:gd name="T0" fmla="*/ 0 w 27"/>
                    <a:gd name="T1" fmla="*/ 34 h 34"/>
                    <a:gd name="T2" fmla="*/ 6 w 27"/>
                    <a:gd name="T3" fmla="*/ 34 h 34"/>
                    <a:gd name="T4" fmla="*/ 6 w 27"/>
                    <a:gd name="T5" fmla="*/ 17 h 34"/>
                    <a:gd name="T6" fmla="*/ 8 w 27"/>
                    <a:gd name="T7" fmla="*/ 11 h 34"/>
                    <a:gd name="T8" fmla="*/ 10 w 27"/>
                    <a:gd name="T9" fmla="*/ 7 h 34"/>
                    <a:gd name="T10" fmla="*/ 12 w 27"/>
                    <a:gd name="T11" fmla="*/ 6 h 34"/>
                    <a:gd name="T12" fmla="*/ 14 w 27"/>
                    <a:gd name="T13" fmla="*/ 6 h 34"/>
                    <a:gd name="T14" fmla="*/ 18 w 27"/>
                    <a:gd name="T15" fmla="*/ 7 h 34"/>
                    <a:gd name="T16" fmla="*/ 20 w 27"/>
                    <a:gd name="T17" fmla="*/ 9 h 34"/>
                    <a:gd name="T18" fmla="*/ 22 w 27"/>
                    <a:gd name="T19" fmla="*/ 15 h 34"/>
                    <a:gd name="T20" fmla="*/ 22 w 27"/>
                    <a:gd name="T21" fmla="*/ 34 h 34"/>
                    <a:gd name="T22" fmla="*/ 27 w 27"/>
                    <a:gd name="T23" fmla="*/ 34 h 34"/>
                    <a:gd name="T24" fmla="*/ 27 w 27"/>
                    <a:gd name="T25" fmla="*/ 13 h 34"/>
                    <a:gd name="T26" fmla="*/ 27 w 27"/>
                    <a:gd name="T27" fmla="*/ 9 h 34"/>
                    <a:gd name="T28" fmla="*/ 27 w 27"/>
                    <a:gd name="T29" fmla="*/ 7 h 34"/>
                    <a:gd name="T30" fmla="*/ 25 w 27"/>
                    <a:gd name="T31" fmla="*/ 4 h 34"/>
                    <a:gd name="T32" fmla="*/ 22 w 27"/>
                    <a:gd name="T33" fmla="*/ 2 h 34"/>
                    <a:gd name="T34" fmla="*/ 16 w 27"/>
                    <a:gd name="T35" fmla="*/ 0 h 34"/>
                    <a:gd name="T36" fmla="*/ 10 w 27"/>
                    <a:gd name="T37" fmla="*/ 2 h 34"/>
                    <a:gd name="T38" fmla="*/ 6 w 27"/>
                    <a:gd name="T39" fmla="*/ 6 h 34"/>
                    <a:gd name="T40" fmla="*/ 6 w 27"/>
                    <a:gd name="T41" fmla="*/ 2 h 34"/>
                    <a:gd name="T42" fmla="*/ 0 w 27"/>
                    <a:gd name="T43" fmla="*/ 2 h 34"/>
                    <a:gd name="T44" fmla="*/ 0 w 27"/>
                    <a:gd name="T45" fmla="*/ 34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7" h="34">
                      <a:moveTo>
                        <a:pt x="0" y="34"/>
                      </a:moveTo>
                      <a:lnTo>
                        <a:pt x="6" y="34"/>
                      </a:lnTo>
                      <a:lnTo>
                        <a:pt x="6" y="17"/>
                      </a:lnTo>
                      <a:lnTo>
                        <a:pt x="8" y="11"/>
                      </a:lnTo>
                      <a:lnTo>
                        <a:pt x="10" y="7"/>
                      </a:lnTo>
                      <a:lnTo>
                        <a:pt x="12" y="6"/>
                      </a:lnTo>
                      <a:lnTo>
                        <a:pt x="14" y="6"/>
                      </a:lnTo>
                      <a:lnTo>
                        <a:pt x="18" y="7"/>
                      </a:lnTo>
                      <a:lnTo>
                        <a:pt x="20" y="9"/>
                      </a:lnTo>
                      <a:lnTo>
                        <a:pt x="22" y="15"/>
                      </a:lnTo>
                      <a:lnTo>
                        <a:pt x="22" y="34"/>
                      </a:lnTo>
                      <a:lnTo>
                        <a:pt x="27" y="34"/>
                      </a:lnTo>
                      <a:lnTo>
                        <a:pt x="27" y="13"/>
                      </a:lnTo>
                      <a:lnTo>
                        <a:pt x="27" y="9"/>
                      </a:lnTo>
                      <a:lnTo>
                        <a:pt x="27" y="7"/>
                      </a:lnTo>
                      <a:lnTo>
                        <a:pt x="25" y="4"/>
                      </a:lnTo>
                      <a:lnTo>
                        <a:pt x="22" y="2"/>
                      </a:lnTo>
                      <a:lnTo>
                        <a:pt x="16" y="0"/>
                      </a:lnTo>
                      <a:lnTo>
                        <a:pt x="10" y="2"/>
                      </a:lnTo>
                      <a:lnTo>
                        <a:pt x="6" y="6"/>
                      </a:lnTo>
                      <a:lnTo>
                        <a:pt x="6" y="2"/>
                      </a:lnTo>
                      <a:lnTo>
                        <a:pt x="0" y="2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9" name="Freeform 204"/>
                <p:cNvSpPr>
                  <a:spLocks/>
                </p:cNvSpPr>
                <p:nvPr/>
              </p:nvSpPr>
              <p:spPr bwMode="auto">
                <a:xfrm>
                  <a:off x="3640" y="3701"/>
                  <a:ext cx="29" cy="48"/>
                </a:xfrm>
                <a:custGeom>
                  <a:avLst/>
                  <a:gdLst>
                    <a:gd name="T0" fmla="*/ 23 w 29"/>
                    <a:gd name="T1" fmla="*/ 46 h 48"/>
                    <a:gd name="T2" fmla="*/ 29 w 29"/>
                    <a:gd name="T3" fmla="*/ 46 h 48"/>
                    <a:gd name="T4" fmla="*/ 29 w 29"/>
                    <a:gd name="T5" fmla="*/ 0 h 48"/>
                    <a:gd name="T6" fmla="*/ 23 w 29"/>
                    <a:gd name="T7" fmla="*/ 0 h 48"/>
                    <a:gd name="T8" fmla="*/ 23 w 29"/>
                    <a:gd name="T9" fmla="*/ 18 h 48"/>
                    <a:gd name="T10" fmla="*/ 19 w 29"/>
                    <a:gd name="T11" fmla="*/ 14 h 48"/>
                    <a:gd name="T12" fmla="*/ 14 w 29"/>
                    <a:gd name="T13" fmla="*/ 12 h 48"/>
                    <a:gd name="T14" fmla="*/ 12 w 29"/>
                    <a:gd name="T15" fmla="*/ 12 h 48"/>
                    <a:gd name="T16" fmla="*/ 8 w 29"/>
                    <a:gd name="T17" fmla="*/ 14 h 48"/>
                    <a:gd name="T18" fmla="*/ 4 w 29"/>
                    <a:gd name="T19" fmla="*/ 18 h 48"/>
                    <a:gd name="T20" fmla="*/ 2 w 29"/>
                    <a:gd name="T21" fmla="*/ 21 h 48"/>
                    <a:gd name="T22" fmla="*/ 0 w 29"/>
                    <a:gd name="T23" fmla="*/ 29 h 48"/>
                    <a:gd name="T24" fmla="*/ 2 w 29"/>
                    <a:gd name="T25" fmla="*/ 39 h 48"/>
                    <a:gd name="T26" fmla="*/ 4 w 29"/>
                    <a:gd name="T27" fmla="*/ 43 h 48"/>
                    <a:gd name="T28" fmla="*/ 8 w 29"/>
                    <a:gd name="T29" fmla="*/ 44 h 48"/>
                    <a:gd name="T30" fmla="*/ 12 w 29"/>
                    <a:gd name="T31" fmla="*/ 46 h 48"/>
                    <a:gd name="T32" fmla="*/ 14 w 29"/>
                    <a:gd name="T33" fmla="*/ 48 h 48"/>
                    <a:gd name="T34" fmla="*/ 19 w 29"/>
                    <a:gd name="T35" fmla="*/ 46 h 48"/>
                    <a:gd name="T36" fmla="*/ 23 w 29"/>
                    <a:gd name="T37" fmla="*/ 41 h 48"/>
                    <a:gd name="T38" fmla="*/ 23 w 29"/>
                    <a:gd name="T39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9" h="48">
                      <a:moveTo>
                        <a:pt x="23" y="46"/>
                      </a:moveTo>
                      <a:lnTo>
                        <a:pt x="29" y="46"/>
                      </a:lnTo>
                      <a:lnTo>
                        <a:pt x="29" y="0"/>
                      </a:lnTo>
                      <a:lnTo>
                        <a:pt x="23" y="0"/>
                      </a:lnTo>
                      <a:lnTo>
                        <a:pt x="23" y="18"/>
                      </a:lnTo>
                      <a:lnTo>
                        <a:pt x="19" y="14"/>
                      </a:lnTo>
                      <a:lnTo>
                        <a:pt x="14" y="12"/>
                      </a:lnTo>
                      <a:lnTo>
                        <a:pt x="12" y="12"/>
                      </a:lnTo>
                      <a:lnTo>
                        <a:pt x="8" y="14"/>
                      </a:lnTo>
                      <a:lnTo>
                        <a:pt x="4" y="18"/>
                      </a:lnTo>
                      <a:lnTo>
                        <a:pt x="2" y="21"/>
                      </a:lnTo>
                      <a:lnTo>
                        <a:pt x="0" y="29"/>
                      </a:lnTo>
                      <a:lnTo>
                        <a:pt x="2" y="39"/>
                      </a:lnTo>
                      <a:lnTo>
                        <a:pt x="4" y="43"/>
                      </a:lnTo>
                      <a:lnTo>
                        <a:pt x="8" y="44"/>
                      </a:lnTo>
                      <a:lnTo>
                        <a:pt x="12" y="46"/>
                      </a:lnTo>
                      <a:lnTo>
                        <a:pt x="14" y="48"/>
                      </a:lnTo>
                      <a:lnTo>
                        <a:pt x="19" y="46"/>
                      </a:lnTo>
                      <a:lnTo>
                        <a:pt x="23" y="41"/>
                      </a:lnTo>
                      <a:lnTo>
                        <a:pt x="23" y="46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1" name="Freeform 206"/>
              <p:cNvSpPr>
                <a:spLocks/>
              </p:cNvSpPr>
              <p:nvPr/>
            </p:nvSpPr>
            <p:spPr bwMode="auto">
              <a:xfrm>
                <a:off x="3646" y="3719"/>
                <a:ext cx="17" cy="25"/>
              </a:xfrm>
              <a:custGeom>
                <a:avLst/>
                <a:gdLst>
                  <a:gd name="T0" fmla="*/ 0 w 17"/>
                  <a:gd name="T1" fmla="*/ 11 h 25"/>
                  <a:gd name="T2" fmla="*/ 2 w 17"/>
                  <a:gd name="T3" fmla="*/ 7 h 25"/>
                  <a:gd name="T4" fmla="*/ 4 w 17"/>
                  <a:gd name="T5" fmla="*/ 3 h 25"/>
                  <a:gd name="T6" fmla="*/ 6 w 17"/>
                  <a:gd name="T7" fmla="*/ 0 h 25"/>
                  <a:gd name="T8" fmla="*/ 9 w 17"/>
                  <a:gd name="T9" fmla="*/ 0 h 25"/>
                  <a:gd name="T10" fmla="*/ 11 w 17"/>
                  <a:gd name="T11" fmla="*/ 0 h 25"/>
                  <a:gd name="T12" fmla="*/ 15 w 17"/>
                  <a:gd name="T13" fmla="*/ 3 h 25"/>
                  <a:gd name="T14" fmla="*/ 17 w 17"/>
                  <a:gd name="T15" fmla="*/ 7 h 25"/>
                  <a:gd name="T16" fmla="*/ 17 w 17"/>
                  <a:gd name="T17" fmla="*/ 13 h 25"/>
                  <a:gd name="T18" fmla="*/ 17 w 17"/>
                  <a:gd name="T19" fmla="*/ 17 h 25"/>
                  <a:gd name="T20" fmla="*/ 15 w 17"/>
                  <a:gd name="T21" fmla="*/ 21 h 25"/>
                  <a:gd name="T22" fmla="*/ 13 w 17"/>
                  <a:gd name="T23" fmla="*/ 23 h 25"/>
                  <a:gd name="T24" fmla="*/ 9 w 17"/>
                  <a:gd name="T25" fmla="*/ 25 h 25"/>
                  <a:gd name="T26" fmla="*/ 6 w 17"/>
                  <a:gd name="T27" fmla="*/ 23 h 25"/>
                  <a:gd name="T28" fmla="*/ 4 w 17"/>
                  <a:gd name="T29" fmla="*/ 21 h 25"/>
                  <a:gd name="T30" fmla="*/ 2 w 17"/>
                  <a:gd name="T31" fmla="*/ 17 h 25"/>
                  <a:gd name="T32" fmla="*/ 0 w 17"/>
                  <a:gd name="T3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25">
                    <a:moveTo>
                      <a:pt x="0" y="11"/>
                    </a:moveTo>
                    <a:lnTo>
                      <a:pt x="2" y="7"/>
                    </a:lnTo>
                    <a:lnTo>
                      <a:pt x="4" y="3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5" y="3"/>
                    </a:lnTo>
                    <a:lnTo>
                      <a:pt x="17" y="7"/>
                    </a:lnTo>
                    <a:lnTo>
                      <a:pt x="17" y="13"/>
                    </a:lnTo>
                    <a:lnTo>
                      <a:pt x="17" y="17"/>
                    </a:lnTo>
                    <a:lnTo>
                      <a:pt x="15" y="21"/>
                    </a:lnTo>
                    <a:lnTo>
                      <a:pt x="13" y="23"/>
                    </a:lnTo>
                    <a:lnTo>
                      <a:pt x="9" y="25"/>
                    </a:lnTo>
                    <a:lnTo>
                      <a:pt x="6" y="23"/>
                    </a:lnTo>
                    <a:lnTo>
                      <a:pt x="4" y="21"/>
                    </a:lnTo>
                    <a:lnTo>
                      <a:pt x="2" y="17"/>
                    </a:lnTo>
                    <a:lnTo>
                      <a:pt x="0" y="1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07"/>
              <p:cNvSpPr>
                <a:spLocks/>
              </p:cNvSpPr>
              <p:nvPr/>
            </p:nvSpPr>
            <p:spPr bwMode="auto">
              <a:xfrm>
                <a:off x="3694" y="3703"/>
                <a:ext cx="15" cy="46"/>
              </a:xfrm>
              <a:custGeom>
                <a:avLst/>
                <a:gdLst>
                  <a:gd name="T0" fmla="*/ 13 w 15"/>
                  <a:gd name="T1" fmla="*/ 41 h 46"/>
                  <a:gd name="T2" fmla="*/ 11 w 15"/>
                  <a:gd name="T3" fmla="*/ 41 h 46"/>
                  <a:gd name="T4" fmla="*/ 9 w 15"/>
                  <a:gd name="T5" fmla="*/ 39 h 46"/>
                  <a:gd name="T6" fmla="*/ 9 w 15"/>
                  <a:gd name="T7" fmla="*/ 35 h 46"/>
                  <a:gd name="T8" fmla="*/ 9 w 15"/>
                  <a:gd name="T9" fmla="*/ 17 h 46"/>
                  <a:gd name="T10" fmla="*/ 13 w 15"/>
                  <a:gd name="T11" fmla="*/ 17 h 46"/>
                  <a:gd name="T12" fmla="*/ 13 w 15"/>
                  <a:gd name="T13" fmla="*/ 12 h 46"/>
                  <a:gd name="T14" fmla="*/ 9 w 15"/>
                  <a:gd name="T15" fmla="*/ 12 h 46"/>
                  <a:gd name="T16" fmla="*/ 9 w 15"/>
                  <a:gd name="T17" fmla="*/ 0 h 46"/>
                  <a:gd name="T18" fmla="*/ 4 w 15"/>
                  <a:gd name="T19" fmla="*/ 2 h 46"/>
                  <a:gd name="T20" fmla="*/ 4 w 15"/>
                  <a:gd name="T21" fmla="*/ 12 h 46"/>
                  <a:gd name="T22" fmla="*/ 0 w 15"/>
                  <a:gd name="T23" fmla="*/ 12 h 46"/>
                  <a:gd name="T24" fmla="*/ 0 w 15"/>
                  <a:gd name="T25" fmla="*/ 17 h 46"/>
                  <a:gd name="T26" fmla="*/ 4 w 15"/>
                  <a:gd name="T27" fmla="*/ 17 h 46"/>
                  <a:gd name="T28" fmla="*/ 4 w 15"/>
                  <a:gd name="T29" fmla="*/ 35 h 46"/>
                  <a:gd name="T30" fmla="*/ 4 w 15"/>
                  <a:gd name="T31" fmla="*/ 41 h 46"/>
                  <a:gd name="T32" fmla="*/ 4 w 15"/>
                  <a:gd name="T33" fmla="*/ 42 h 46"/>
                  <a:gd name="T34" fmla="*/ 6 w 15"/>
                  <a:gd name="T35" fmla="*/ 44 h 46"/>
                  <a:gd name="T36" fmla="*/ 11 w 15"/>
                  <a:gd name="T37" fmla="*/ 46 h 46"/>
                  <a:gd name="T38" fmla="*/ 15 w 15"/>
                  <a:gd name="T39" fmla="*/ 44 h 46"/>
                  <a:gd name="T40" fmla="*/ 13 w 15"/>
                  <a:gd name="T41" fmla="*/ 4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" h="46">
                    <a:moveTo>
                      <a:pt x="13" y="41"/>
                    </a:moveTo>
                    <a:lnTo>
                      <a:pt x="11" y="41"/>
                    </a:lnTo>
                    <a:lnTo>
                      <a:pt x="9" y="39"/>
                    </a:lnTo>
                    <a:lnTo>
                      <a:pt x="9" y="35"/>
                    </a:lnTo>
                    <a:lnTo>
                      <a:pt x="9" y="17"/>
                    </a:lnTo>
                    <a:lnTo>
                      <a:pt x="13" y="17"/>
                    </a:lnTo>
                    <a:lnTo>
                      <a:pt x="13" y="12"/>
                    </a:lnTo>
                    <a:lnTo>
                      <a:pt x="9" y="12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4" y="17"/>
                    </a:lnTo>
                    <a:lnTo>
                      <a:pt x="4" y="35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4"/>
                    </a:lnTo>
                    <a:lnTo>
                      <a:pt x="11" y="46"/>
                    </a:lnTo>
                    <a:lnTo>
                      <a:pt x="15" y="44"/>
                    </a:lnTo>
                    <a:lnTo>
                      <a:pt x="13" y="4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08"/>
              <p:cNvSpPr>
                <a:spLocks/>
              </p:cNvSpPr>
              <p:nvPr/>
            </p:nvSpPr>
            <p:spPr bwMode="auto">
              <a:xfrm>
                <a:off x="3715" y="3701"/>
                <a:ext cx="25" cy="46"/>
              </a:xfrm>
              <a:custGeom>
                <a:avLst/>
                <a:gdLst>
                  <a:gd name="T0" fmla="*/ 0 w 25"/>
                  <a:gd name="T1" fmla="*/ 46 h 46"/>
                  <a:gd name="T2" fmla="*/ 6 w 25"/>
                  <a:gd name="T3" fmla="*/ 46 h 46"/>
                  <a:gd name="T4" fmla="*/ 6 w 25"/>
                  <a:gd name="T5" fmla="*/ 29 h 46"/>
                  <a:gd name="T6" fmla="*/ 6 w 25"/>
                  <a:gd name="T7" fmla="*/ 23 h 46"/>
                  <a:gd name="T8" fmla="*/ 10 w 25"/>
                  <a:gd name="T9" fmla="*/ 19 h 46"/>
                  <a:gd name="T10" fmla="*/ 13 w 25"/>
                  <a:gd name="T11" fmla="*/ 18 h 46"/>
                  <a:gd name="T12" fmla="*/ 17 w 25"/>
                  <a:gd name="T13" fmla="*/ 19 h 46"/>
                  <a:gd name="T14" fmla="*/ 19 w 25"/>
                  <a:gd name="T15" fmla="*/ 21 h 46"/>
                  <a:gd name="T16" fmla="*/ 19 w 25"/>
                  <a:gd name="T17" fmla="*/ 25 h 46"/>
                  <a:gd name="T18" fmla="*/ 19 w 25"/>
                  <a:gd name="T19" fmla="*/ 46 h 46"/>
                  <a:gd name="T20" fmla="*/ 25 w 25"/>
                  <a:gd name="T21" fmla="*/ 46 h 46"/>
                  <a:gd name="T22" fmla="*/ 25 w 25"/>
                  <a:gd name="T23" fmla="*/ 25 h 46"/>
                  <a:gd name="T24" fmla="*/ 25 w 25"/>
                  <a:gd name="T25" fmla="*/ 21 h 46"/>
                  <a:gd name="T26" fmla="*/ 25 w 25"/>
                  <a:gd name="T27" fmla="*/ 18 h 46"/>
                  <a:gd name="T28" fmla="*/ 21 w 25"/>
                  <a:gd name="T29" fmla="*/ 14 h 46"/>
                  <a:gd name="T30" fmla="*/ 15 w 25"/>
                  <a:gd name="T31" fmla="*/ 12 h 46"/>
                  <a:gd name="T32" fmla="*/ 10 w 25"/>
                  <a:gd name="T33" fmla="*/ 14 h 46"/>
                  <a:gd name="T34" fmla="*/ 6 w 25"/>
                  <a:gd name="T35" fmla="*/ 18 h 46"/>
                  <a:gd name="T36" fmla="*/ 6 w 25"/>
                  <a:gd name="T37" fmla="*/ 0 h 46"/>
                  <a:gd name="T38" fmla="*/ 0 w 25"/>
                  <a:gd name="T39" fmla="*/ 0 h 46"/>
                  <a:gd name="T40" fmla="*/ 0 w 25"/>
                  <a:gd name="T4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5" h="46">
                    <a:moveTo>
                      <a:pt x="0" y="46"/>
                    </a:moveTo>
                    <a:lnTo>
                      <a:pt x="6" y="46"/>
                    </a:lnTo>
                    <a:lnTo>
                      <a:pt x="6" y="29"/>
                    </a:lnTo>
                    <a:lnTo>
                      <a:pt x="6" y="23"/>
                    </a:lnTo>
                    <a:lnTo>
                      <a:pt x="10" y="19"/>
                    </a:lnTo>
                    <a:lnTo>
                      <a:pt x="13" y="18"/>
                    </a:lnTo>
                    <a:lnTo>
                      <a:pt x="17" y="19"/>
                    </a:lnTo>
                    <a:lnTo>
                      <a:pt x="19" y="21"/>
                    </a:lnTo>
                    <a:lnTo>
                      <a:pt x="19" y="25"/>
                    </a:lnTo>
                    <a:lnTo>
                      <a:pt x="19" y="46"/>
                    </a:lnTo>
                    <a:lnTo>
                      <a:pt x="25" y="46"/>
                    </a:lnTo>
                    <a:lnTo>
                      <a:pt x="25" y="25"/>
                    </a:lnTo>
                    <a:lnTo>
                      <a:pt x="25" y="21"/>
                    </a:lnTo>
                    <a:lnTo>
                      <a:pt x="25" y="18"/>
                    </a:lnTo>
                    <a:lnTo>
                      <a:pt x="21" y="14"/>
                    </a:lnTo>
                    <a:lnTo>
                      <a:pt x="15" y="12"/>
                    </a:lnTo>
                    <a:lnTo>
                      <a:pt x="10" y="14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4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09"/>
              <p:cNvSpPr>
                <a:spLocks/>
              </p:cNvSpPr>
              <p:nvPr/>
            </p:nvSpPr>
            <p:spPr bwMode="auto">
              <a:xfrm>
                <a:off x="3748" y="3713"/>
                <a:ext cx="30" cy="36"/>
              </a:xfrm>
              <a:custGeom>
                <a:avLst/>
                <a:gdLst>
                  <a:gd name="T0" fmla="*/ 25 w 30"/>
                  <a:gd name="T1" fmla="*/ 25 h 36"/>
                  <a:gd name="T2" fmla="*/ 23 w 30"/>
                  <a:gd name="T3" fmla="*/ 27 h 36"/>
                  <a:gd name="T4" fmla="*/ 21 w 30"/>
                  <a:gd name="T5" fmla="*/ 29 h 36"/>
                  <a:gd name="T6" fmla="*/ 15 w 30"/>
                  <a:gd name="T7" fmla="*/ 31 h 36"/>
                  <a:gd name="T8" fmla="*/ 11 w 30"/>
                  <a:gd name="T9" fmla="*/ 29 h 36"/>
                  <a:gd name="T10" fmla="*/ 9 w 30"/>
                  <a:gd name="T11" fmla="*/ 27 h 36"/>
                  <a:gd name="T12" fmla="*/ 7 w 30"/>
                  <a:gd name="T13" fmla="*/ 23 h 36"/>
                  <a:gd name="T14" fmla="*/ 5 w 30"/>
                  <a:gd name="T15" fmla="*/ 19 h 36"/>
                  <a:gd name="T16" fmla="*/ 30 w 30"/>
                  <a:gd name="T17" fmla="*/ 19 h 36"/>
                  <a:gd name="T18" fmla="*/ 30 w 30"/>
                  <a:gd name="T19" fmla="*/ 17 h 36"/>
                  <a:gd name="T20" fmla="*/ 30 w 30"/>
                  <a:gd name="T21" fmla="*/ 9 h 36"/>
                  <a:gd name="T22" fmla="*/ 26 w 30"/>
                  <a:gd name="T23" fmla="*/ 4 h 36"/>
                  <a:gd name="T24" fmla="*/ 21 w 30"/>
                  <a:gd name="T25" fmla="*/ 2 h 36"/>
                  <a:gd name="T26" fmla="*/ 15 w 30"/>
                  <a:gd name="T27" fmla="*/ 0 h 36"/>
                  <a:gd name="T28" fmla="*/ 9 w 30"/>
                  <a:gd name="T29" fmla="*/ 2 h 36"/>
                  <a:gd name="T30" fmla="*/ 3 w 30"/>
                  <a:gd name="T31" fmla="*/ 6 h 36"/>
                  <a:gd name="T32" fmla="*/ 1 w 30"/>
                  <a:gd name="T33" fmla="*/ 9 h 36"/>
                  <a:gd name="T34" fmla="*/ 0 w 30"/>
                  <a:gd name="T35" fmla="*/ 17 h 36"/>
                  <a:gd name="T36" fmla="*/ 1 w 30"/>
                  <a:gd name="T37" fmla="*/ 25 h 36"/>
                  <a:gd name="T38" fmla="*/ 3 w 30"/>
                  <a:gd name="T39" fmla="*/ 31 h 36"/>
                  <a:gd name="T40" fmla="*/ 9 w 30"/>
                  <a:gd name="T41" fmla="*/ 34 h 36"/>
                  <a:gd name="T42" fmla="*/ 15 w 30"/>
                  <a:gd name="T43" fmla="*/ 36 h 36"/>
                  <a:gd name="T44" fmla="*/ 21 w 30"/>
                  <a:gd name="T45" fmla="*/ 34 h 36"/>
                  <a:gd name="T46" fmla="*/ 25 w 30"/>
                  <a:gd name="T47" fmla="*/ 32 h 36"/>
                  <a:gd name="T48" fmla="*/ 28 w 30"/>
                  <a:gd name="T49" fmla="*/ 29 h 36"/>
                  <a:gd name="T50" fmla="*/ 30 w 30"/>
                  <a:gd name="T51" fmla="*/ 25 h 36"/>
                  <a:gd name="T52" fmla="*/ 25 w 30"/>
                  <a:gd name="T53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0" h="36">
                    <a:moveTo>
                      <a:pt x="25" y="25"/>
                    </a:moveTo>
                    <a:lnTo>
                      <a:pt x="23" y="27"/>
                    </a:lnTo>
                    <a:lnTo>
                      <a:pt x="21" y="29"/>
                    </a:lnTo>
                    <a:lnTo>
                      <a:pt x="15" y="31"/>
                    </a:lnTo>
                    <a:lnTo>
                      <a:pt x="11" y="29"/>
                    </a:lnTo>
                    <a:lnTo>
                      <a:pt x="9" y="27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30" y="9"/>
                    </a:lnTo>
                    <a:lnTo>
                      <a:pt x="26" y="4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3" y="6"/>
                    </a:lnTo>
                    <a:lnTo>
                      <a:pt x="1" y="9"/>
                    </a:lnTo>
                    <a:lnTo>
                      <a:pt x="0" y="17"/>
                    </a:lnTo>
                    <a:lnTo>
                      <a:pt x="1" y="25"/>
                    </a:lnTo>
                    <a:lnTo>
                      <a:pt x="3" y="31"/>
                    </a:lnTo>
                    <a:lnTo>
                      <a:pt x="9" y="34"/>
                    </a:lnTo>
                    <a:lnTo>
                      <a:pt x="15" y="36"/>
                    </a:lnTo>
                    <a:lnTo>
                      <a:pt x="21" y="34"/>
                    </a:lnTo>
                    <a:lnTo>
                      <a:pt x="25" y="32"/>
                    </a:lnTo>
                    <a:lnTo>
                      <a:pt x="28" y="29"/>
                    </a:lnTo>
                    <a:lnTo>
                      <a:pt x="30" y="25"/>
                    </a:lnTo>
                    <a:lnTo>
                      <a:pt x="25" y="2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10"/>
              <p:cNvSpPr>
                <a:spLocks/>
              </p:cNvSpPr>
              <p:nvPr/>
            </p:nvSpPr>
            <p:spPr bwMode="auto">
              <a:xfrm>
                <a:off x="3753" y="3719"/>
                <a:ext cx="20" cy="7"/>
              </a:xfrm>
              <a:custGeom>
                <a:avLst/>
                <a:gdLst>
                  <a:gd name="T0" fmla="*/ 0 w 20"/>
                  <a:gd name="T1" fmla="*/ 7 h 7"/>
                  <a:gd name="T2" fmla="*/ 2 w 20"/>
                  <a:gd name="T3" fmla="*/ 3 h 7"/>
                  <a:gd name="T4" fmla="*/ 4 w 20"/>
                  <a:gd name="T5" fmla="*/ 1 h 7"/>
                  <a:gd name="T6" fmla="*/ 6 w 20"/>
                  <a:gd name="T7" fmla="*/ 0 h 7"/>
                  <a:gd name="T8" fmla="*/ 10 w 20"/>
                  <a:gd name="T9" fmla="*/ 0 h 7"/>
                  <a:gd name="T10" fmla="*/ 14 w 20"/>
                  <a:gd name="T11" fmla="*/ 0 h 7"/>
                  <a:gd name="T12" fmla="*/ 18 w 20"/>
                  <a:gd name="T13" fmla="*/ 1 h 7"/>
                  <a:gd name="T14" fmla="*/ 20 w 20"/>
                  <a:gd name="T15" fmla="*/ 7 h 7"/>
                  <a:gd name="T16" fmla="*/ 0 w 20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7">
                    <a:moveTo>
                      <a:pt x="0" y="7"/>
                    </a:moveTo>
                    <a:lnTo>
                      <a:pt x="2" y="3"/>
                    </a:lnTo>
                    <a:lnTo>
                      <a:pt x="4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8" y="1"/>
                    </a:lnTo>
                    <a:lnTo>
                      <a:pt x="20" y="7"/>
                    </a:lnTo>
                    <a:lnTo>
                      <a:pt x="0" y="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11"/>
              <p:cNvSpPr>
                <a:spLocks/>
              </p:cNvSpPr>
              <p:nvPr/>
            </p:nvSpPr>
            <p:spPr bwMode="auto">
              <a:xfrm>
                <a:off x="3801" y="3701"/>
                <a:ext cx="43" cy="48"/>
              </a:xfrm>
              <a:custGeom>
                <a:avLst/>
                <a:gdLst>
                  <a:gd name="T0" fmla="*/ 23 w 43"/>
                  <a:gd name="T1" fmla="*/ 29 h 48"/>
                  <a:gd name="T2" fmla="*/ 37 w 43"/>
                  <a:gd name="T3" fmla="*/ 29 h 48"/>
                  <a:gd name="T4" fmla="*/ 37 w 43"/>
                  <a:gd name="T5" fmla="*/ 37 h 48"/>
                  <a:gd name="T6" fmla="*/ 31 w 43"/>
                  <a:gd name="T7" fmla="*/ 41 h 48"/>
                  <a:gd name="T8" fmla="*/ 21 w 43"/>
                  <a:gd name="T9" fmla="*/ 43 h 48"/>
                  <a:gd name="T10" fmla="*/ 18 w 43"/>
                  <a:gd name="T11" fmla="*/ 41 h 48"/>
                  <a:gd name="T12" fmla="*/ 14 w 43"/>
                  <a:gd name="T13" fmla="*/ 41 h 48"/>
                  <a:gd name="T14" fmla="*/ 10 w 43"/>
                  <a:gd name="T15" fmla="*/ 37 h 48"/>
                  <a:gd name="T16" fmla="*/ 8 w 43"/>
                  <a:gd name="T17" fmla="*/ 33 h 48"/>
                  <a:gd name="T18" fmla="*/ 6 w 43"/>
                  <a:gd name="T19" fmla="*/ 29 h 48"/>
                  <a:gd name="T20" fmla="*/ 6 w 43"/>
                  <a:gd name="T21" fmla="*/ 23 h 48"/>
                  <a:gd name="T22" fmla="*/ 8 w 43"/>
                  <a:gd name="T23" fmla="*/ 14 h 48"/>
                  <a:gd name="T24" fmla="*/ 10 w 43"/>
                  <a:gd name="T25" fmla="*/ 10 h 48"/>
                  <a:gd name="T26" fmla="*/ 16 w 43"/>
                  <a:gd name="T27" fmla="*/ 6 h 48"/>
                  <a:gd name="T28" fmla="*/ 21 w 43"/>
                  <a:gd name="T29" fmla="*/ 6 h 48"/>
                  <a:gd name="T30" fmla="*/ 29 w 43"/>
                  <a:gd name="T31" fmla="*/ 6 h 48"/>
                  <a:gd name="T32" fmla="*/ 33 w 43"/>
                  <a:gd name="T33" fmla="*/ 10 h 48"/>
                  <a:gd name="T34" fmla="*/ 35 w 43"/>
                  <a:gd name="T35" fmla="*/ 16 h 48"/>
                  <a:gd name="T36" fmla="*/ 41 w 43"/>
                  <a:gd name="T37" fmla="*/ 14 h 48"/>
                  <a:gd name="T38" fmla="*/ 37 w 43"/>
                  <a:gd name="T39" fmla="*/ 6 h 48"/>
                  <a:gd name="T40" fmla="*/ 31 w 43"/>
                  <a:gd name="T41" fmla="*/ 0 h 48"/>
                  <a:gd name="T42" fmla="*/ 21 w 43"/>
                  <a:gd name="T43" fmla="*/ 0 h 48"/>
                  <a:gd name="T44" fmla="*/ 16 w 43"/>
                  <a:gd name="T45" fmla="*/ 0 h 48"/>
                  <a:gd name="T46" fmla="*/ 10 w 43"/>
                  <a:gd name="T47" fmla="*/ 2 h 48"/>
                  <a:gd name="T48" fmla="*/ 6 w 43"/>
                  <a:gd name="T49" fmla="*/ 6 h 48"/>
                  <a:gd name="T50" fmla="*/ 2 w 43"/>
                  <a:gd name="T51" fmla="*/ 12 h 48"/>
                  <a:gd name="T52" fmla="*/ 0 w 43"/>
                  <a:gd name="T53" fmla="*/ 18 h 48"/>
                  <a:gd name="T54" fmla="*/ 0 w 43"/>
                  <a:gd name="T55" fmla="*/ 23 h 48"/>
                  <a:gd name="T56" fmla="*/ 0 w 43"/>
                  <a:gd name="T57" fmla="*/ 31 h 48"/>
                  <a:gd name="T58" fmla="*/ 2 w 43"/>
                  <a:gd name="T59" fmla="*/ 37 h 48"/>
                  <a:gd name="T60" fmla="*/ 6 w 43"/>
                  <a:gd name="T61" fmla="*/ 41 h 48"/>
                  <a:gd name="T62" fmla="*/ 10 w 43"/>
                  <a:gd name="T63" fmla="*/ 44 h 48"/>
                  <a:gd name="T64" fmla="*/ 16 w 43"/>
                  <a:gd name="T65" fmla="*/ 46 h 48"/>
                  <a:gd name="T66" fmla="*/ 23 w 43"/>
                  <a:gd name="T67" fmla="*/ 48 h 48"/>
                  <a:gd name="T68" fmla="*/ 27 w 43"/>
                  <a:gd name="T69" fmla="*/ 46 h 48"/>
                  <a:gd name="T70" fmla="*/ 33 w 43"/>
                  <a:gd name="T71" fmla="*/ 46 h 48"/>
                  <a:gd name="T72" fmla="*/ 37 w 43"/>
                  <a:gd name="T73" fmla="*/ 43 h 48"/>
                  <a:gd name="T74" fmla="*/ 43 w 43"/>
                  <a:gd name="T75" fmla="*/ 41 h 48"/>
                  <a:gd name="T76" fmla="*/ 43 w 43"/>
                  <a:gd name="T77" fmla="*/ 23 h 48"/>
                  <a:gd name="T78" fmla="*/ 23 w 43"/>
                  <a:gd name="T79" fmla="*/ 23 h 48"/>
                  <a:gd name="T80" fmla="*/ 23 w 43"/>
                  <a:gd name="T81" fmla="*/ 29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3" h="48">
                    <a:moveTo>
                      <a:pt x="23" y="29"/>
                    </a:moveTo>
                    <a:lnTo>
                      <a:pt x="37" y="29"/>
                    </a:lnTo>
                    <a:lnTo>
                      <a:pt x="37" y="37"/>
                    </a:lnTo>
                    <a:lnTo>
                      <a:pt x="31" y="41"/>
                    </a:lnTo>
                    <a:lnTo>
                      <a:pt x="21" y="43"/>
                    </a:lnTo>
                    <a:lnTo>
                      <a:pt x="18" y="41"/>
                    </a:lnTo>
                    <a:lnTo>
                      <a:pt x="14" y="41"/>
                    </a:lnTo>
                    <a:lnTo>
                      <a:pt x="10" y="37"/>
                    </a:lnTo>
                    <a:lnTo>
                      <a:pt x="8" y="33"/>
                    </a:lnTo>
                    <a:lnTo>
                      <a:pt x="6" y="29"/>
                    </a:lnTo>
                    <a:lnTo>
                      <a:pt x="6" y="23"/>
                    </a:lnTo>
                    <a:lnTo>
                      <a:pt x="8" y="14"/>
                    </a:lnTo>
                    <a:lnTo>
                      <a:pt x="10" y="10"/>
                    </a:lnTo>
                    <a:lnTo>
                      <a:pt x="16" y="6"/>
                    </a:lnTo>
                    <a:lnTo>
                      <a:pt x="21" y="6"/>
                    </a:lnTo>
                    <a:lnTo>
                      <a:pt x="29" y="6"/>
                    </a:lnTo>
                    <a:lnTo>
                      <a:pt x="33" y="10"/>
                    </a:lnTo>
                    <a:lnTo>
                      <a:pt x="35" y="16"/>
                    </a:lnTo>
                    <a:lnTo>
                      <a:pt x="41" y="14"/>
                    </a:lnTo>
                    <a:lnTo>
                      <a:pt x="37" y="6"/>
                    </a:lnTo>
                    <a:lnTo>
                      <a:pt x="31" y="0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2" y="37"/>
                    </a:lnTo>
                    <a:lnTo>
                      <a:pt x="6" y="41"/>
                    </a:lnTo>
                    <a:lnTo>
                      <a:pt x="10" y="44"/>
                    </a:lnTo>
                    <a:lnTo>
                      <a:pt x="16" y="46"/>
                    </a:lnTo>
                    <a:lnTo>
                      <a:pt x="23" y="48"/>
                    </a:lnTo>
                    <a:lnTo>
                      <a:pt x="27" y="46"/>
                    </a:lnTo>
                    <a:lnTo>
                      <a:pt x="33" y="46"/>
                    </a:lnTo>
                    <a:lnTo>
                      <a:pt x="37" y="43"/>
                    </a:lnTo>
                    <a:lnTo>
                      <a:pt x="43" y="41"/>
                    </a:lnTo>
                    <a:lnTo>
                      <a:pt x="43" y="23"/>
                    </a:lnTo>
                    <a:lnTo>
                      <a:pt x="23" y="23"/>
                    </a:lnTo>
                    <a:lnTo>
                      <a:pt x="23" y="2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Rectangle 212"/>
              <p:cNvSpPr>
                <a:spLocks noChangeArrowheads="1"/>
              </p:cNvSpPr>
              <p:nvPr/>
            </p:nvSpPr>
            <p:spPr bwMode="auto">
              <a:xfrm>
                <a:off x="3853" y="3701"/>
                <a:ext cx="6" cy="46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13"/>
              <p:cNvSpPr>
                <a:spLocks/>
              </p:cNvSpPr>
              <p:nvPr/>
            </p:nvSpPr>
            <p:spPr bwMode="auto">
              <a:xfrm>
                <a:off x="3869" y="3701"/>
                <a:ext cx="34" cy="48"/>
              </a:xfrm>
              <a:custGeom>
                <a:avLst/>
                <a:gdLst>
                  <a:gd name="T0" fmla="*/ 0 w 34"/>
                  <a:gd name="T1" fmla="*/ 31 h 48"/>
                  <a:gd name="T2" fmla="*/ 0 w 34"/>
                  <a:gd name="T3" fmla="*/ 35 h 48"/>
                  <a:gd name="T4" fmla="*/ 1 w 34"/>
                  <a:gd name="T5" fmla="*/ 41 h 48"/>
                  <a:gd name="T6" fmla="*/ 3 w 34"/>
                  <a:gd name="T7" fmla="*/ 43 h 48"/>
                  <a:gd name="T8" fmla="*/ 7 w 34"/>
                  <a:gd name="T9" fmla="*/ 46 h 48"/>
                  <a:gd name="T10" fmla="*/ 13 w 34"/>
                  <a:gd name="T11" fmla="*/ 46 h 48"/>
                  <a:gd name="T12" fmla="*/ 17 w 34"/>
                  <a:gd name="T13" fmla="*/ 48 h 48"/>
                  <a:gd name="T14" fmla="*/ 23 w 34"/>
                  <a:gd name="T15" fmla="*/ 46 h 48"/>
                  <a:gd name="T16" fmla="*/ 26 w 34"/>
                  <a:gd name="T17" fmla="*/ 46 h 48"/>
                  <a:gd name="T18" fmla="*/ 30 w 34"/>
                  <a:gd name="T19" fmla="*/ 43 h 48"/>
                  <a:gd name="T20" fmla="*/ 32 w 34"/>
                  <a:gd name="T21" fmla="*/ 41 h 48"/>
                  <a:gd name="T22" fmla="*/ 34 w 34"/>
                  <a:gd name="T23" fmla="*/ 37 h 48"/>
                  <a:gd name="T24" fmla="*/ 34 w 34"/>
                  <a:gd name="T25" fmla="*/ 33 h 48"/>
                  <a:gd name="T26" fmla="*/ 32 w 34"/>
                  <a:gd name="T27" fmla="*/ 27 h 48"/>
                  <a:gd name="T28" fmla="*/ 30 w 34"/>
                  <a:gd name="T29" fmla="*/ 25 h 48"/>
                  <a:gd name="T30" fmla="*/ 26 w 34"/>
                  <a:gd name="T31" fmla="*/ 21 h 48"/>
                  <a:gd name="T32" fmla="*/ 23 w 34"/>
                  <a:gd name="T33" fmla="*/ 21 h 48"/>
                  <a:gd name="T34" fmla="*/ 17 w 34"/>
                  <a:gd name="T35" fmla="*/ 19 h 48"/>
                  <a:gd name="T36" fmla="*/ 11 w 34"/>
                  <a:gd name="T37" fmla="*/ 18 h 48"/>
                  <a:gd name="T38" fmla="*/ 7 w 34"/>
                  <a:gd name="T39" fmla="*/ 16 h 48"/>
                  <a:gd name="T40" fmla="*/ 7 w 34"/>
                  <a:gd name="T41" fmla="*/ 12 h 48"/>
                  <a:gd name="T42" fmla="*/ 7 w 34"/>
                  <a:gd name="T43" fmla="*/ 10 h 48"/>
                  <a:gd name="T44" fmla="*/ 9 w 34"/>
                  <a:gd name="T45" fmla="*/ 8 h 48"/>
                  <a:gd name="T46" fmla="*/ 11 w 34"/>
                  <a:gd name="T47" fmla="*/ 6 h 48"/>
                  <a:gd name="T48" fmla="*/ 17 w 34"/>
                  <a:gd name="T49" fmla="*/ 6 h 48"/>
                  <a:gd name="T50" fmla="*/ 21 w 34"/>
                  <a:gd name="T51" fmla="*/ 6 h 48"/>
                  <a:gd name="T52" fmla="*/ 24 w 34"/>
                  <a:gd name="T53" fmla="*/ 8 h 48"/>
                  <a:gd name="T54" fmla="*/ 26 w 34"/>
                  <a:gd name="T55" fmla="*/ 10 h 48"/>
                  <a:gd name="T56" fmla="*/ 28 w 34"/>
                  <a:gd name="T57" fmla="*/ 14 h 48"/>
                  <a:gd name="T58" fmla="*/ 34 w 34"/>
                  <a:gd name="T59" fmla="*/ 14 h 48"/>
                  <a:gd name="T60" fmla="*/ 32 w 34"/>
                  <a:gd name="T61" fmla="*/ 10 h 48"/>
                  <a:gd name="T62" fmla="*/ 30 w 34"/>
                  <a:gd name="T63" fmla="*/ 6 h 48"/>
                  <a:gd name="T64" fmla="*/ 28 w 34"/>
                  <a:gd name="T65" fmla="*/ 2 h 48"/>
                  <a:gd name="T66" fmla="*/ 24 w 34"/>
                  <a:gd name="T67" fmla="*/ 0 h 48"/>
                  <a:gd name="T68" fmla="*/ 17 w 34"/>
                  <a:gd name="T69" fmla="*/ 0 h 48"/>
                  <a:gd name="T70" fmla="*/ 7 w 34"/>
                  <a:gd name="T71" fmla="*/ 0 h 48"/>
                  <a:gd name="T72" fmla="*/ 3 w 34"/>
                  <a:gd name="T73" fmla="*/ 6 h 48"/>
                  <a:gd name="T74" fmla="*/ 1 w 34"/>
                  <a:gd name="T75" fmla="*/ 8 h 48"/>
                  <a:gd name="T76" fmla="*/ 1 w 34"/>
                  <a:gd name="T77" fmla="*/ 12 h 48"/>
                  <a:gd name="T78" fmla="*/ 1 w 34"/>
                  <a:gd name="T79" fmla="*/ 18 h 48"/>
                  <a:gd name="T80" fmla="*/ 7 w 34"/>
                  <a:gd name="T81" fmla="*/ 21 h 48"/>
                  <a:gd name="T82" fmla="*/ 11 w 34"/>
                  <a:gd name="T83" fmla="*/ 23 h 48"/>
                  <a:gd name="T84" fmla="*/ 15 w 34"/>
                  <a:gd name="T85" fmla="*/ 25 h 48"/>
                  <a:gd name="T86" fmla="*/ 21 w 34"/>
                  <a:gd name="T87" fmla="*/ 27 h 48"/>
                  <a:gd name="T88" fmla="*/ 23 w 34"/>
                  <a:gd name="T89" fmla="*/ 27 h 48"/>
                  <a:gd name="T90" fmla="*/ 26 w 34"/>
                  <a:gd name="T91" fmla="*/ 29 h 48"/>
                  <a:gd name="T92" fmla="*/ 26 w 34"/>
                  <a:gd name="T93" fmla="*/ 31 h 48"/>
                  <a:gd name="T94" fmla="*/ 28 w 34"/>
                  <a:gd name="T95" fmla="*/ 33 h 48"/>
                  <a:gd name="T96" fmla="*/ 26 w 34"/>
                  <a:gd name="T97" fmla="*/ 39 h 48"/>
                  <a:gd name="T98" fmla="*/ 23 w 34"/>
                  <a:gd name="T99" fmla="*/ 41 h 48"/>
                  <a:gd name="T100" fmla="*/ 17 w 34"/>
                  <a:gd name="T101" fmla="*/ 43 h 48"/>
                  <a:gd name="T102" fmla="*/ 11 w 34"/>
                  <a:gd name="T103" fmla="*/ 41 h 48"/>
                  <a:gd name="T104" fmla="*/ 5 w 34"/>
                  <a:gd name="T105" fmla="*/ 37 h 48"/>
                  <a:gd name="T106" fmla="*/ 5 w 34"/>
                  <a:gd name="T107" fmla="*/ 31 h 48"/>
                  <a:gd name="T108" fmla="*/ 0 w 34"/>
                  <a:gd name="T109" fmla="*/ 3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4" h="48">
                    <a:moveTo>
                      <a:pt x="0" y="31"/>
                    </a:moveTo>
                    <a:lnTo>
                      <a:pt x="0" y="35"/>
                    </a:lnTo>
                    <a:lnTo>
                      <a:pt x="1" y="41"/>
                    </a:lnTo>
                    <a:lnTo>
                      <a:pt x="3" y="43"/>
                    </a:lnTo>
                    <a:lnTo>
                      <a:pt x="7" y="46"/>
                    </a:lnTo>
                    <a:lnTo>
                      <a:pt x="13" y="46"/>
                    </a:lnTo>
                    <a:lnTo>
                      <a:pt x="17" y="48"/>
                    </a:lnTo>
                    <a:lnTo>
                      <a:pt x="23" y="46"/>
                    </a:lnTo>
                    <a:lnTo>
                      <a:pt x="26" y="46"/>
                    </a:lnTo>
                    <a:lnTo>
                      <a:pt x="30" y="43"/>
                    </a:lnTo>
                    <a:lnTo>
                      <a:pt x="32" y="41"/>
                    </a:lnTo>
                    <a:lnTo>
                      <a:pt x="34" y="37"/>
                    </a:lnTo>
                    <a:lnTo>
                      <a:pt x="34" y="33"/>
                    </a:lnTo>
                    <a:lnTo>
                      <a:pt x="32" y="27"/>
                    </a:lnTo>
                    <a:lnTo>
                      <a:pt x="30" y="25"/>
                    </a:lnTo>
                    <a:lnTo>
                      <a:pt x="26" y="21"/>
                    </a:lnTo>
                    <a:lnTo>
                      <a:pt x="23" y="21"/>
                    </a:lnTo>
                    <a:lnTo>
                      <a:pt x="17" y="19"/>
                    </a:lnTo>
                    <a:lnTo>
                      <a:pt x="11" y="18"/>
                    </a:lnTo>
                    <a:lnTo>
                      <a:pt x="7" y="16"/>
                    </a:lnTo>
                    <a:lnTo>
                      <a:pt x="7" y="12"/>
                    </a:lnTo>
                    <a:lnTo>
                      <a:pt x="7" y="10"/>
                    </a:lnTo>
                    <a:lnTo>
                      <a:pt x="9" y="8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21" y="6"/>
                    </a:lnTo>
                    <a:lnTo>
                      <a:pt x="24" y="8"/>
                    </a:lnTo>
                    <a:lnTo>
                      <a:pt x="26" y="10"/>
                    </a:lnTo>
                    <a:lnTo>
                      <a:pt x="28" y="14"/>
                    </a:lnTo>
                    <a:lnTo>
                      <a:pt x="34" y="14"/>
                    </a:lnTo>
                    <a:lnTo>
                      <a:pt x="32" y="10"/>
                    </a:lnTo>
                    <a:lnTo>
                      <a:pt x="30" y="6"/>
                    </a:lnTo>
                    <a:lnTo>
                      <a:pt x="28" y="2"/>
                    </a:lnTo>
                    <a:lnTo>
                      <a:pt x="24" y="0"/>
                    </a:lnTo>
                    <a:lnTo>
                      <a:pt x="17" y="0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8"/>
                    </a:lnTo>
                    <a:lnTo>
                      <a:pt x="1" y="12"/>
                    </a:lnTo>
                    <a:lnTo>
                      <a:pt x="1" y="18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5" y="25"/>
                    </a:lnTo>
                    <a:lnTo>
                      <a:pt x="21" y="27"/>
                    </a:lnTo>
                    <a:lnTo>
                      <a:pt x="23" y="27"/>
                    </a:lnTo>
                    <a:lnTo>
                      <a:pt x="26" y="29"/>
                    </a:lnTo>
                    <a:lnTo>
                      <a:pt x="26" y="31"/>
                    </a:lnTo>
                    <a:lnTo>
                      <a:pt x="28" y="33"/>
                    </a:lnTo>
                    <a:lnTo>
                      <a:pt x="26" y="39"/>
                    </a:lnTo>
                    <a:lnTo>
                      <a:pt x="23" y="41"/>
                    </a:lnTo>
                    <a:lnTo>
                      <a:pt x="17" y="43"/>
                    </a:lnTo>
                    <a:lnTo>
                      <a:pt x="11" y="41"/>
                    </a:lnTo>
                    <a:lnTo>
                      <a:pt x="5" y="37"/>
                    </a:lnTo>
                    <a:lnTo>
                      <a:pt x="5" y="31"/>
                    </a:lnTo>
                    <a:lnTo>
                      <a:pt x="0" y="3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4"/>
              <p:cNvSpPr>
                <a:spLocks/>
              </p:cNvSpPr>
              <p:nvPr/>
            </p:nvSpPr>
            <p:spPr bwMode="auto">
              <a:xfrm>
                <a:off x="3930" y="3701"/>
                <a:ext cx="36" cy="48"/>
              </a:xfrm>
              <a:custGeom>
                <a:avLst/>
                <a:gdLst>
                  <a:gd name="T0" fmla="*/ 31 w 36"/>
                  <a:gd name="T1" fmla="*/ 0 h 48"/>
                  <a:gd name="T2" fmla="*/ 31 w 36"/>
                  <a:gd name="T3" fmla="*/ 27 h 48"/>
                  <a:gd name="T4" fmla="*/ 31 w 36"/>
                  <a:gd name="T5" fmla="*/ 35 h 48"/>
                  <a:gd name="T6" fmla="*/ 29 w 36"/>
                  <a:gd name="T7" fmla="*/ 39 h 48"/>
                  <a:gd name="T8" fmla="*/ 25 w 36"/>
                  <a:gd name="T9" fmla="*/ 41 h 48"/>
                  <a:gd name="T10" fmla="*/ 19 w 36"/>
                  <a:gd name="T11" fmla="*/ 43 h 48"/>
                  <a:gd name="T12" fmla="*/ 11 w 36"/>
                  <a:gd name="T13" fmla="*/ 41 h 48"/>
                  <a:gd name="T14" fmla="*/ 8 w 36"/>
                  <a:gd name="T15" fmla="*/ 35 h 48"/>
                  <a:gd name="T16" fmla="*/ 8 w 36"/>
                  <a:gd name="T17" fmla="*/ 33 h 48"/>
                  <a:gd name="T18" fmla="*/ 6 w 36"/>
                  <a:gd name="T19" fmla="*/ 27 h 48"/>
                  <a:gd name="T20" fmla="*/ 6 w 36"/>
                  <a:gd name="T21" fmla="*/ 0 h 48"/>
                  <a:gd name="T22" fmla="*/ 0 w 36"/>
                  <a:gd name="T23" fmla="*/ 0 h 48"/>
                  <a:gd name="T24" fmla="*/ 0 w 36"/>
                  <a:gd name="T25" fmla="*/ 27 h 48"/>
                  <a:gd name="T26" fmla="*/ 2 w 36"/>
                  <a:gd name="T27" fmla="*/ 33 h 48"/>
                  <a:gd name="T28" fmla="*/ 2 w 36"/>
                  <a:gd name="T29" fmla="*/ 39 h 48"/>
                  <a:gd name="T30" fmla="*/ 6 w 36"/>
                  <a:gd name="T31" fmla="*/ 43 h 48"/>
                  <a:gd name="T32" fmla="*/ 8 w 36"/>
                  <a:gd name="T33" fmla="*/ 44 h 48"/>
                  <a:gd name="T34" fmla="*/ 13 w 36"/>
                  <a:gd name="T35" fmla="*/ 46 h 48"/>
                  <a:gd name="T36" fmla="*/ 19 w 36"/>
                  <a:gd name="T37" fmla="*/ 48 h 48"/>
                  <a:gd name="T38" fmla="*/ 25 w 36"/>
                  <a:gd name="T39" fmla="*/ 46 h 48"/>
                  <a:gd name="T40" fmla="*/ 31 w 36"/>
                  <a:gd name="T41" fmla="*/ 44 h 48"/>
                  <a:gd name="T42" fmla="*/ 33 w 36"/>
                  <a:gd name="T43" fmla="*/ 43 h 48"/>
                  <a:gd name="T44" fmla="*/ 36 w 36"/>
                  <a:gd name="T45" fmla="*/ 39 h 48"/>
                  <a:gd name="T46" fmla="*/ 36 w 36"/>
                  <a:gd name="T47" fmla="*/ 33 h 48"/>
                  <a:gd name="T48" fmla="*/ 36 w 36"/>
                  <a:gd name="T49" fmla="*/ 27 h 48"/>
                  <a:gd name="T50" fmla="*/ 36 w 36"/>
                  <a:gd name="T51" fmla="*/ 0 h 48"/>
                  <a:gd name="T52" fmla="*/ 31 w 36"/>
                  <a:gd name="T5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48">
                    <a:moveTo>
                      <a:pt x="31" y="0"/>
                    </a:moveTo>
                    <a:lnTo>
                      <a:pt x="31" y="27"/>
                    </a:lnTo>
                    <a:lnTo>
                      <a:pt x="31" y="35"/>
                    </a:lnTo>
                    <a:lnTo>
                      <a:pt x="29" y="39"/>
                    </a:lnTo>
                    <a:lnTo>
                      <a:pt x="25" y="41"/>
                    </a:lnTo>
                    <a:lnTo>
                      <a:pt x="19" y="43"/>
                    </a:lnTo>
                    <a:lnTo>
                      <a:pt x="11" y="41"/>
                    </a:lnTo>
                    <a:lnTo>
                      <a:pt x="8" y="35"/>
                    </a:lnTo>
                    <a:lnTo>
                      <a:pt x="8" y="33"/>
                    </a:lnTo>
                    <a:lnTo>
                      <a:pt x="6" y="27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27"/>
                    </a:lnTo>
                    <a:lnTo>
                      <a:pt x="2" y="33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4"/>
                    </a:lnTo>
                    <a:lnTo>
                      <a:pt x="13" y="46"/>
                    </a:lnTo>
                    <a:lnTo>
                      <a:pt x="19" y="48"/>
                    </a:lnTo>
                    <a:lnTo>
                      <a:pt x="25" y="46"/>
                    </a:lnTo>
                    <a:lnTo>
                      <a:pt x="31" y="44"/>
                    </a:lnTo>
                    <a:lnTo>
                      <a:pt x="33" y="43"/>
                    </a:lnTo>
                    <a:lnTo>
                      <a:pt x="36" y="39"/>
                    </a:lnTo>
                    <a:lnTo>
                      <a:pt x="36" y="33"/>
                    </a:lnTo>
                    <a:lnTo>
                      <a:pt x="36" y="27"/>
                    </a:lnTo>
                    <a:lnTo>
                      <a:pt x="36" y="0"/>
                    </a:lnTo>
                    <a:lnTo>
                      <a:pt x="31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5"/>
              <p:cNvSpPr>
                <a:spLocks/>
              </p:cNvSpPr>
              <p:nvPr/>
            </p:nvSpPr>
            <p:spPr bwMode="auto">
              <a:xfrm>
                <a:off x="3974" y="3713"/>
                <a:ext cx="27" cy="36"/>
              </a:xfrm>
              <a:custGeom>
                <a:avLst/>
                <a:gdLst>
                  <a:gd name="T0" fmla="*/ 0 w 27"/>
                  <a:gd name="T1" fmla="*/ 25 h 36"/>
                  <a:gd name="T2" fmla="*/ 2 w 27"/>
                  <a:gd name="T3" fmla="*/ 29 h 36"/>
                  <a:gd name="T4" fmla="*/ 4 w 27"/>
                  <a:gd name="T5" fmla="*/ 32 h 36"/>
                  <a:gd name="T6" fmla="*/ 8 w 27"/>
                  <a:gd name="T7" fmla="*/ 34 h 36"/>
                  <a:gd name="T8" fmla="*/ 14 w 27"/>
                  <a:gd name="T9" fmla="*/ 36 h 36"/>
                  <a:gd name="T10" fmla="*/ 21 w 27"/>
                  <a:gd name="T11" fmla="*/ 34 h 36"/>
                  <a:gd name="T12" fmla="*/ 25 w 27"/>
                  <a:gd name="T13" fmla="*/ 31 h 36"/>
                  <a:gd name="T14" fmla="*/ 27 w 27"/>
                  <a:gd name="T15" fmla="*/ 25 h 36"/>
                  <a:gd name="T16" fmla="*/ 25 w 27"/>
                  <a:gd name="T17" fmla="*/ 19 h 36"/>
                  <a:gd name="T18" fmla="*/ 21 w 27"/>
                  <a:gd name="T19" fmla="*/ 17 h 36"/>
                  <a:gd name="T20" fmla="*/ 17 w 27"/>
                  <a:gd name="T21" fmla="*/ 15 h 36"/>
                  <a:gd name="T22" fmla="*/ 14 w 27"/>
                  <a:gd name="T23" fmla="*/ 13 h 36"/>
                  <a:gd name="T24" fmla="*/ 10 w 27"/>
                  <a:gd name="T25" fmla="*/ 13 h 36"/>
                  <a:gd name="T26" fmla="*/ 8 w 27"/>
                  <a:gd name="T27" fmla="*/ 11 h 36"/>
                  <a:gd name="T28" fmla="*/ 6 w 27"/>
                  <a:gd name="T29" fmla="*/ 9 h 36"/>
                  <a:gd name="T30" fmla="*/ 8 w 27"/>
                  <a:gd name="T31" fmla="*/ 7 h 36"/>
                  <a:gd name="T32" fmla="*/ 10 w 27"/>
                  <a:gd name="T33" fmla="*/ 6 h 36"/>
                  <a:gd name="T34" fmla="*/ 14 w 27"/>
                  <a:gd name="T35" fmla="*/ 6 h 36"/>
                  <a:gd name="T36" fmla="*/ 17 w 27"/>
                  <a:gd name="T37" fmla="*/ 7 h 36"/>
                  <a:gd name="T38" fmla="*/ 19 w 27"/>
                  <a:gd name="T39" fmla="*/ 11 h 36"/>
                  <a:gd name="T40" fmla="*/ 25 w 27"/>
                  <a:gd name="T41" fmla="*/ 9 h 36"/>
                  <a:gd name="T42" fmla="*/ 23 w 27"/>
                  <a:gd name="T43" fmla="*/ 4 h 36"/>
                  <a:gd name="T44" fmla="*/ 19 w 27"/>
                  <a:gd name="T45" fmla="*/ 2 h 36"/>
                  <a:gd name="T46" fmla="*/ 12 w 27"/>
                  <a:gd name="T47" fmla="*/ 0 h 36"/>
                  <a:gd name="T48" fmla="*/ 8 w 27"/>
                  <a:gd name="T49" fmla="*/ 0 h 36"/>
                  <a:gd name="T50" fmla="*/ 4 w 27"/>
                  <a:gd name="T51" fmla="*/ 2 h 36"/>
                  <a:gd name="T52" fmla="*/ 2 w 27"/>
                  <a:gd name="T53" fmla="*/ 6 h 36"/>
                  <a:gd name="T54" fmla="*/ 0 w 27"/>
                  <a:gd name="T55" fmla="*/ 9 h 36"/>
                  <a:gd name="T56" fmla="*/ 2 w 27"/>
                  <a:gd name="T57" fmla="*/ 15 h 36"/>
                  <a:gd name="T58" fmla="*/ 6 w 27"/>
                  <a:gd name="T59" fmla="*/ 17 h 36"/>
                  <a:gd name="T60" fmla="*/ 10 w 27"/>
                  <a:gd name="T61" fmla="*/ 19 h 36"/>
                  <a:gd name="T62" fmla="*/ 14 w 27"/>
                  <a:gd name="T63" fmla="*/ 21 h 36"/>
                  <a:gd name="T64" fmla="*/ 17 w 27"/>
                  <a:gd name="T65" fmla="*/ 21 h 36"/>
                  <a:gd name="T66" fmla="*/ 19 w 27"/>
                  <a:gd name="T67" fmla="*/ 23 h 36"/>
                  <a:gd name="T68" fmla="*/ 21 w 27"/>
                  <a:gd name="T69" fmla="*/ 23 h 36"/>
                  <a:gd name="T70" fmla="*/ 21 w 27"/>
                  <a:gd name="T71" fmla="*/ 25 h 36"/>
                  <a:gd name="T72" fmla="*/ 19 w 27"/>
                  <a:gd name="T73" fmla="*/ 29 h 36"/>
                  <a:gd name="T74" fmla="*/ 17 w 27"/>
                  <a:gd name="T75" fmla="*/ 29 h 36"/>
                  <a:gd name="T76" fmla="*/ 14 w 27"/>
                  <a:gd name="T77" fmla="*/ 31 h 36"/>
                  <a:gd name="T78" fmla="*/ 8 w 27"/>
                  <a:gd name="T79" fmla="*/ 29 h 36"/>
                  <a:gd name="T80" fmla="*/ 6 w 27"/>
                  <a:gd name="T81" fmla="*/ 25 h 36"/>
                  <a:gd name="T82" fmla="*/ 0 w 27"/>
                  <a:gd name="T83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7" h="36">
                    <a:moveTo>
                      <a:pt x="0" y="25"/>
                    </a:moveTo>
                    <a:lnTo>
                      <a:pt x="2" y="29"/>
                    </a:lnTo>
                    <a:lnTo>
                      <a:pt x="4" y="32"/>
                    </a:lnTo>
                    <a:lnTo>
                      <a:pt x="8" y="34"/>
                    </a:lnTo>
                    <a:lnTo>
                      <a:pt x="14" y="36"/>
                    </a:lnTo>
                    <a:lnTo>
                      <a:pt x="21" y="34"/>
                    </a:lnTo>
                    <a:lnTo>
                      <a:pt x="25" y="31"/>
                    </a:lnTo>
                    <a:lnTo>
                      <a:pt x="27" y="25"/>
                    </a:lnTo>
                    <a:lnTo>
                      <a:pt x="25" y="19"/>
                    </a:lnTo>
                    <a:lnTo>
                      <a:pt x="21" y="17"/>
                    </a:lnTo>
                    <a:lnTo>
                      <a:pt x="17" y="15"/>
                    </a:lnTo>
                    <a:lnTo>
                      <a:pt x="14" y="13"/>
                    </a:lnTo>
                    <a:lnTo>
                      <a:pt x="10" y="13"/>
                    </a:lnTo>
                    <a:lnTo>
                      <a:pt x="8" y="11"/>
                    </a:lnTo>
                    <a:lnTo>
                      <a:pt x="6" y="9"/>
                    </a:lnTo>
                    <a:lnTo>
                      <a:pt x="8" y="7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7" y="7"/>
                    </a:lnTo>
                    <a:lnTo>
                      <a:pt x="19" y="11"/>
                    </a:lnTo>
                    <a:lnTo>
                      <a:pt x="25" y="9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4" y="21"/>
                    </a:lnTo>
                    <a:lnTo>
                      <a:pt x="17" y="21"/>
                    </a:lnTo>
                    <a:lnTo>
                      <a:pt x="19" y="23"/>
                    </a:lnTo>
                    <a:lnTo>
                      <a:pt x="21" y="23"/>
                    </a:lnTo>
                    <a:lnTo>
                      <a:pt x="21" y="25"/>
                    </a:lnTo>
                    <a:lnTo>
                      <a:pt x="19" y="29"/>
                    </a:lnTo>
                    <a:lnTo>
                      <a:pt x="17" y="29"/>
                    </a:lnTo>
                    <a:lnTo>
                      <a:pt x="14" y="31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0" y="2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6"/>
              <p:cNvSpPr>
                <a:spLocks/>
              </p:cNvSpPr>
              <p:nvPr/>
            </p:nvSpPr>
            <p:spPr bwMode="auto">
              <a:xfrm>
                <a:off x="4005" y="3713"/>
                <a:ext cx="31" cy="36"/>
              </a:xfrm>
              <a:custGeom>
                <a:avLst/>
                <a:gdLst>
                  <a:gd name="T0" fmla="*/ 25 w 31"/>
                  <a:gd name="T1" fmla="*/ 25 h 36"/>
                  <a:gd name="T2" fmla="*/ 23 w 31"/>
                  <a:gd name="T3" fmla="*/ 27 h 36"/>
                  <a:gd name="T4" fmla="*/ 21 w 31"/>
                  <a:gd name="T5" fmla="*/ 29 h 36"/>
                  <a:gd name="T6" fmla="*/ 15 w 31"/>
                  <a:gd name="T7" fmla="*/ 31 h 36"/>
                  <a:gd name="T8" fmla="*/ 11 w 31"/>
                  <a:gd name="T9" fmla="*/ 29 h 36"/>
                  <a:gd name="T10" fmla="*/ 9 w 31"/>
                  <a:gd name="T11" fmla="*/ 27 h 36"/>
                  <a:gd name="T12" fmla="*/ 6 w 31"/>
                  <a:gd name="T13" fmla="*/ 23 h 36"/>
                  <a:gd name="T14" fmla="*/ 6 w 31"/>
                  <a:gd name="T15" fmla="*/ 19 h 36"/>
                  <a:gd name="T16" fmla="*/ 31 w 31"/>
                  <a:gd name="T17" fmla="*/ 19 h 36"/>
                  <a:gd name="T18" fmla="*/ 31 w 31"/>
                  <a:gd name="T19" fmla="*/ 17 h 36"/>
                  <a:gd name="T20" fmla="*/ 29 w 31"/>
                  <a:gd name="T21" fmla="*/ 9 h 36"/>
                  <a:gd name="T22" fmla="*/ 27 w 31"/>
                  <a:gd name="T23" fmla="*/ 4 h 36"/>
                  <a:gd name="T24" fmla="*/ 21 w 31"/>
                  <a:gd name="T25" fmla="*/ 2 h 36"/>
                  <a:gd name="T26" fmla="*/ 15 w 31"/>
                  <a:gd name="T27" fmla="*/ 0 h 36"/>
                  <a:gd name="T28" fmla="*/ 9 w 31"/>
                  <a:gd name="T29" fmla="*/ 2 h 36"/>
                  <a:gd name="T30" fmla="*/ 4 w 31"/>
                  <a:gd name="T31" fmla="*/ 6 h 36"/>
                  <a:gd name="T32" fmla="*/ 0 w 31"/>
                  <a:gd name="T33" fmla="*/ 9 h 36"/>
                  <a:gd name="T34" fmla="*/ 0 w 31"/>
                  <a:gd name="T35" fmla="*/ 17 h 36"/>
                  <a:gd name="T36" fmla="*/ 0 w 31"/>
                  <a:gd name="T37" fmla="*/ 25 h 36"/>
                  <a:gd name="T38" fmla="*/ 4 w 31"/>
                  <a:gd name="T39" fmla="*/ 31 h 36"/>
                  <a:gd name="T40" fmla="*/ 9 w 31"/>
                  <a:gd name="T41" fmla="*/ 34 h 36"/>
                  <a:gd name="T42" fmla="*/ 15 w 31"/>
                  <a:gd name="T43" fmla="*/ 36 h 36"/>
                  <a:gd name="T44" fmla="*/ 21 w 31"/>
                  <a:gd name="T45" fmla="*/ 34 h 36"/>
                  <a:gd name="T46" fmla="*/ 25 w 31"/>
                  <a:gd name="T47" fmla="*/ 32 h 36"/>
                  <a:gd name="T48" fmla="*/ 29 w 31"/>
                  <a:gd name="T49" fmla="*/ 29 h 36"/>
                  <a:gd name="T50" fmla="*/ 31 w 31"/>
                  <a:gd name="T51" fmla="*/ 25 h 36"/>
                  <a:gd name="T52" fmla="*/ 25 w 31"/>
                  <a:gd name="T53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1" h="36">
                    <a:moveTo>
                      <a:pt x="25" y="25"/>
                    </a:moveTo>
                    <a:lnTo>
                      <a:pt x="23" y="27"/>
                    </a:lnTo>
                    <a:lnTo>
                      <a:pt x="21" y="29"/>
                    </a:lnTo>
                    <a:lnTo>
                      <a:pt x="15" y="31"/>
                    </a:lnTo>
                    <a:lnTo>
                      <a:pt x="11" y="29"/>
                    </a:lnTo>
                    <a:lnTo>
                      <a:pt x="9" y="27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31" y="19"/>
                    </a:lnTo>
                    <a:lnTo>
                      <a:pt x="31" y="17"/>
                    </a:lnTo>
                    <a:lnTo>
                      <a:pt x="29" y="9"/>
                    </a:lnTo>
                    <a:lnTo>
                      <a:pt x="27" y="4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4" y="31"/>
                    </a:lnTo>
                    <a:lnTo>
                      <a:pt x="9" y="34"/>
                    </a:lnTo>
                    <a:lnTo>
                      <a:pt x="15" y="36"/>
                    </a:lnTo>
                    <a:lnTo>
                      <a:pt x="21" y="34"/>
                    </a:lnTo>
                    <a:lnTo>
                      <a:pt x="25" y="32"/>
                    </a:lnTo>
                    <a:lnTo>
                      <a:pt x="29" y="29"/>
                    </a:lnTo>
                    <a:lnTo>
                      <a:pt x="31" y="25"/>
                    </a:lnTo>
                    <a:lnTo>
                      <a:pt x="25" y="2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7"/>
              <p:cNvSpPr>
                <a:spLocks/>
              </p:cNvSpPr>
              <p:nvPr/>
            </p:nvSpPr>
            <p:spPr bwMode="auto">
              <a:xfrm>
                <a:off x="4011" y="3719"/>
                <a:ext cx="19" cy="7"/>
              </a:xfrm>
              <a:custGeom>
                <a:avLst/>
                <a:gdLst>
                  <a:gd name="T0" fmla="*/ 0 w 19"/>
                  <a:gd name="T1" fmla="*/ 7 h 7"/>
                  <a:gd name="T2" fmla="*/ 0 w 19"/>
                  <a:gd name="T3" fmla="*/ 3 h 7"/>
                  <a:gd name="T4" fmla="*/ 1 w 19"/>
                  <a:gd name="T5" fmla="*/ 1 h 7"/>
                  <a:gd name="T6" fmla="*/ 5 w 19"/>
                  <a:gd name="T7" fmla="*/ 0 h 7"/>
                  <a:gd name="T8" fmla="*/ 9 w 19"/>
                  <a:gd name="T9" fmla="*/ 0 h 7"/>
                  <a:gd name="T10" fmla="*/ 13 w 19"/>
                  <a:gd name="T11" fmla="*/ 0 h 7"/>
                  <a:gd name="T12" fmla="*/ 17 w 19"/>
                  <a:gd name="T13" fmla="*/ 1 h 7"/>
                  <a:gd name="T14" fmla="*/ 19 w 19"/>
                  <a:gd name="T15" fmla="*/ 7 h 7"/>
                  <a:gd name="T16" fmla="*/ 0 w 19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7">
                    <a:moveTo>
                      <a:pt x="0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1"/>
                    </a:lnTo>
                    <a:lnTo>
                      <a:pt x="19" y="7"/>
                    </a:lnTo>
                    <a:lnTo>
                      <a:pt x="0" y="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8"/>
              <p:cNvSpPr>
                <a:spLocks/>
              </p:cNvSpPr>
              <p:nvPr/>
            </p:nvSpPr>
            <p:spPr bwMode="auto">
              <a:xfrm>
                <a:off x="4043" y="3713"/>
                <a:ext cx="17" cy="34"/>
              </a:xfrm>
              <a:custGeom>
                <a:avLst/>
                <a:gdLst>
                  <a:gd name="T0" fmla="*/ 0 w 17"/>
                  <a:gd name="T1" fmla="*/ 34 h 34"/>
                  <a:gd name="T2" fmla="*/ 6 w 17"/>
                  <a:gd name="T3" fmla="*/ 34 h 34"/>
                  <a:gd name="T4" fmla="*/ 6 w 17"/>
                  <a:gd name="T5" fmla="*/ 17 h 34"/>
                  <a:gd name="T6" fmla="*/ 8 w 17"/>
                  <a:gd name="T7" fmla="*/ 9 h 34"/>
                  <a:gd name="T8" fmla="*/ 10 w 17"/>
                  <a:gd name="T9" fmla="*/ 7 h 34"/>
                  <a:gd name="T10" fmla="*/ 12 w 17"/>
                  <a:gd name="T11" fmla="*/ 6 h 34"/>
                  <a:gd name="T12" fmla="*/ 16 w 17"/>
                  <a:gd name="T13" fmla="*/ 7 h 34"/>
                  <a:gd name="T14" fmla="*/ 17 w 17"/>
                  <a:gd name="T15" fmla="*/ 2 h 34"/>
                  <a:gd name="T16" fmla="*/ 12 w 17"/>
                  <a:gd name="T17" fmla="*/ 0 h 34"/>
                  <a:gd name="T18" fmla="*/ 10 w 17"/>
                  <a:gd name="T19" fmla="*/ 2 h 34"/>
                  <a:gd name="T20" fmla="*/ 8 w 17"/>
                  <a:gd name="T21" fmla="*/ 4 h 34"/>
                  <a:gd name="T22" fmla="*/ 6 w 17"/>
                  <a:gd name="T23" fmla="*/ 6 h 34"/>
                  <a:gd name="T24" fmla="*/ 6 w 17"/>
                  <a:gd name="T25" fmla="*/ 2 h 34"/>
                  <a:gd name="T26" fmla="*/ 0 w 17"/>
                  <a:gd name="T27" fmla="*/ 2 h 34"/>
                  <a:gd name="T28" fmla="*/ 0 w 17"/>
                  <a:gd name="T2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34">
                    <a:moveTo>
                      <a:pt x="0" y="34"/>
                    </a:moveTo>
                    <a:lnTo>
                      <a:pt x="6" y="34"/>
                    </a:lnTo>
                    <a:lnTo>
                      <a:pt x="6" y="17"/>
                    </a:lnTo>
                    <a:lnTo>
                      <a:pt x="8" y="9"/>
                    </a:lnTo>
                    <a:lnTo>
                      <a:pt x="10" y="7"/>
                    </a:lnTo>
                    <a:lnTo>
                      <a:pt x="12" y="6"/>
                    </a:lnTo>
                    <a:lnTo>
                      <a:pt x="16" y="7"/>
                    </a:lnTo>
                    <a:lnTo>
                      <a:pt x="17" y="2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6" y="6"/>
                    </a:lnTo>
                    <a:lnTo>
                      <a:pt x="6" y="2"/>
                    </a:lnTo>
                    <a:lnTo>
                      <a:pt x="0" y="2"/>
                    </a:lnTo>
                    <a:lnTo>
                      <a:pt x="0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19"/>
              <p:cNvSpPr>
                <a:spLocks/>
              </p:cNvSpPr>
              <p:nvPr/>
            </p:nvSpPr>
            <p:spPr bwMode="auto">
              <a:xfrm>
                <a:off x="4080" y="3701"/>
                <a:ext cx="40" cy="48"/>
              </a:xfrm>
              <a:custGeom>
                <a:avLst/>
                <a:gdLst>
                  <a:gd name="T0" fmla="*/ 34 w 40"/>
                  <a:gd name="T1" fmla="*/ 31 h 48"/>
                  <a:gd name="T2" fmla="*/ 32 w 40"/>
                  <a:gd name="T3" fmla="*/ 35 h 48"/>
                  <a:gd name="T4" fmla="*/ 30 w 40"/>
                  <a:gd name="T5" fmla="*/ 39 h 48"/>
                  <a:gd name="T6" fmla="*/ 27 w 40"/>
                  <a:gd name="T7" fmla="*/ 41 h 48"/>
                  <a:gd name="T8" fmla="*/ 21 w 40"/>
                  <a:gd name="T9" fmla="*/ 43 h 48"/>
                  <a:gd name="T10" fmla="*/ 17 w 40"/>
                  <a:gd name="T11" fmla="*/ 41 h 48"/>
                  <a:gd name="T12" fmla="*/ 13 w 40"/>
                  <a:gd name="T13" fmla="*/ 39 h 48"/>
                  <a:gd name="T14" fmla="*/ 9 w 40"/>
                  <a:gd name="T15" fmla="*/ 37 h 48"/>
                  <a:gd name="T16" fmla="*/ 7 w 40"/>
                  <a:gd name="T17" fmla="*/ 33 h 48"/>
                  <a:gd name="T18" fmla="*/ 5 w 40"/>
                  <a:gd name="T19" fmla="*/ 23 h 48"/>
                  <a:gd name="T20" fmla="*/ 7 w 40"/>
                  <a:gd name="T21" fmla="*/ 14 h 48"/>
                  <a:gd name="T22" fmla="*/ 9 w 40"/>
                  <a:gd name="T23" fmla="*/ 10 h 48"/>
                  <a:gd name="T24" fmla="*/ 13 w 40"/>
                  <a:gd name="T25" fmla="*/ 8 h 48"/>
                  <a:gd name="T26" fmla="*/ 17 w 40"/>
                  <a:gd name="T27" fmla="*/ 6 h 48"/>
                  <a:gd name="T28" fmla="*/ 21 w 40"/>
                  <a:gd name="T29" fmla="*/ 6 h 48"/>
                  <a:gd name="T30" fmla="*/ 27 w 40"/>
                  <a:gd name="T31" fmla="*/ 6 h 48"/>
                  <a:gd name="T32" fmla="*/ 28 w 40"/>
                  <a:gd name="T33" fmla="*/ 8 h 48"/>
                  <a:gd name="T34" fmla="*/ 32 w 40"/>
                  <a:gd name="T35" fmla="*/ 10 h 48"/>
                  <a:gd name="T36" fmla="*/ 34 w 40"/>
                  <a:gd name="T37" fmla="*/ 14 h 48"/>
                  <a:gd name="T38" fmla="*/ 40 w 40"/>
                  <a:gd name="T39" fmla="*/ 14 h 48"/>
                  <a:gd name="T40" fmla="*/ 36 w 40"/>
                  <a:gd name="T41" fmla="*/ 8 h 48"/>
                  <a:gd name="T42" fmla="*/ 32 w 40"/>
                  <a:gd name="T43" fmla="*/ 2 h 48"/>
                  <a:gd name="T44" fmla="*/ 28 w 40"/>
                  <a:gd name="T45" fmla="*/ 0 h 48"/>
                  <a:gd name="T46" fmla="*/ 21 w 40"/>
                  <a:gd name="T47" fmla="*/ 0 h 48"/>
                  <a:gd name="T48" fmla="*/ 17 w 40"/>
                  <a:gd name="T49" fmla="*/ 0 h 48"/>
                  <a:gd name="T50" fmla="*/ 11 w 40"/>
                  <a:gd name="T51" fmla="*/ 2 h 48"/>
                  <a:gd name="T52" fmla="*/ 5 w 40"/>
                  <a:gd name="T53" fmla="*/ 6 h 48"/>
                  <a:gd name="T54" fmla="*/ 3 w 40"/>
                  <a:gd name="T55" fmla="*/ 10 h 48"/>
                  <a:gd name="T56" fmla="*/ 2 w 40"/>
                  <a:gd name="T57" fmla="*/ 16 h 48"/>
                  <a:gd name="T58" fmla="*/ 0 w 40"/>
                  <a:gd name="T59" fmla="*/ 23 h 48"/>
                  <a:gd name="T60" fmla="*/ 2 w 40"/>
                  <a:gd name="T61" fmla="*/ 29 h 48"/>
                  <a:gd name="T62" fmla="*/ 3 w 40"/>
                  <a:gd name="T63" fmla="*/ 35 h 48"/>
                  <a:gd name="T64" fmla="*/ 5 w 40"/>
                  <a:gd name="T65" fmla="*/ 41 h 48"/>
                  <a:gd name="T66" fmla="*/ 9 w 40"/>
                  <a:gd name="T67" fmla="*/ 44 h 48"/>
                  <a:gd name="T68" fmla="*/ 15 w 40"/>
                  <a:gd name="T69" fmla="*/ 46 h 48"/>
                  <a:gd name="T70" fmla="*/ 21 w 40"/>
                  <a:gd name="T71" fmla="*/ 48 h 48"/>
                  <a:gd name="T72" fmla="*/ 28 w 40"/>
                  <a:gd name="T73" fmla="*/ 46 h 48"/>
                  <a:gd name="T74" fmla="*/ 34 w 40"/>
                  <a:gd name="T75" fmla="*/ 43 h 48"/>
                  <a:gd name="T76" fmla="*/ 38 w 40"/>
                  <a:gd name="T77" fmla="*/ 39 h 48"/>
                  <a:gd name="T78" fmla="*/ 40 w 40"/>
                  <a:gd name="T79" fmla="*/ 31 h 48"/>
                  <a:gd name="T80" fmla="*/ 34 w 40"/>
                  <a:gd name="T81" fmla="*/ 31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" h="48">
                    <a:moveTo>
                      <a:pt x="34" y="31"/>
                    </a:moveTo>
                    <a:lnTo>
                      <a:pt x="32" y="35"/>
                    </a:lnTo>
                    <a:lnTo>
                      <a:pt x="30" y="39"/>
                    </a:lnTo>
                    <a:lnTo>
                      <a:pt x="27" y="41"/>
                    </a:lnTo>
                    <a:lnTo>
                      <a:pt x="21" y="43"/>
                    </a:lnTo>
                    <a:lnTo>
                      <a:pt x="17" y="41"/>
                    </a:lnTo>
                    <a:lnTo>
                      <a:pt x="13" y="39"/>
                    </a:lnTo>
                    <a:lnTo>
                      <a:pt x="9" y="37"/>
                    </a:lnTo>
                    <a:lnTo>
                      <a:pt x="7" y="33"/>
                    </a:lnTo>
                    <a:lnTo>
                      <a:pt x="5" y="23"/>
                    </a:lnTo>
                    <a:lnTo>
                      <a:pt x="7" y="14"/>
                    </a:lnTo>
                    <a:lnTo>
                      <a:pt x="9" y="10"/>
                    </a:lnTo>
                    <a:lnTo>
                      <a:pt x="13" y="8"/>
                    </a:lnTo>
                    <a:lnTo>
                      <a:pt x="17" y="6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28" y="8"/>
                    </a:lnTo>
                    <a:lnTo>
                      <a:pt x="32" y="10"/>
                    </a:lnTo>
                    <a:lnTo>
                      <a:pt x="34" y="14"/>
                    </a:lnTo>
                    <a:lnTo>
                      <a:pt x="40" y="14"/>
                    </a:lnTo>
                    <a:lnTo>
                      <a:pt x="36" y="8"/>
                    </a:lnTo>
                    <a:lnTo>
                      <a:pt x="32" y="2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5" y="6"/>
                    </a:lnTo>
                    <a:lnTo>
                      <a:pt x="3" y="10"/>
                    </a:lnTo>
                    <a:lnTo>
                      <a:pt x="2" y="16"/>
                    </a:lnTo>
                    <a:lnTo>
                      <a:pt x="0" y="23"/>
                    </a:lnTo>
                    <a:lnTo>
                      <a:pt x="2" y="29"/>
                    </a:lnTo>
                    <a:lnTo>
                      <a:pt x="3" y="35"/>
                    </a:lnTo>
                    <a:lnTo>
                      <a:pt x="5" y="41"/>
                    </a:lnTo>
                    <a:lnTo>
                      <a:pt x="9" y="44"/>
                    </a:lnTo>
                    <a:lnTo>
                      <a:pt x="15" y="46"/>
                    </a:lnTo>
                    <a:lnTo>
                      <a:pt x="21" y="48"/>
                    </a:lnTo>
                    <a:lnTo>
                      <a:pt x="28" y="46"/>
                    </a:lnTo>
                    <a:lnTo>
                      <a:pt x="34" y="43"/>
                    </a:lnTo>
                    <a:lnTo>
                      <a:pt x="38" y="39"/>
                    </a:lnTo>
                    <a:lnTo>
                      <a:pt x="40" y="31"/>
                    </a:lnTo>
                    <a:lnTo>
                      <a:pt x="34" y="3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20"/>
              <p:cNvSpPr>
                <a:spLocks/>
              </p:cNvSpPr>
              <p:nvPr/>
            </p:nvSpPr>
            <p:spPr bwMode="auto">
              <a:xfrm>
                <a:off x="4126" y="3713"/>
                <a:ext cx="30" cy="36"/>
              </a:xfrm>
              <a:custGeom>
                <a:avLst/>
                <a:gdLst>
                  <a:gd name="T0" fmla="*/ 0 w 30"/>
                  <a:gd name="T1" fmla="*/ 17 h 36"/>
                  <a:gd name="T2" fmla="*/ 2 w 30"/>
                  <a:gd name="T3" fmla="*/ 25 h 36"/>
                  <a:gd name="T4" fmla="*/ 4 w 30"/>
                  <a:gd name="T5" fmla="*/ 31 h 36"/>
                  <a:gd name="T6" fmla="*/ 9 w 30"/>
                  <a:gd name="T7" fmla="*/ 34 h 36"/>
                  <a:gd name="T8" fmla="*/ 15 w 30"/>
                  <a:gd name="T9" fmla="*/ 36 h 36"/>
                  <a:gd name="T10" fmla="*/ 19 w 30"/>
                  <a:gd name="T11" fmla="*/ 34 h 36"/>
                  <a:gd name="T12" fmla="*/ 23 w 30"/>
                  <a:gd name="T13" fmla="*/ 32 h 36"/>
                  <a:gd name="T14" fmla="*/ 27 w 30"/>
                  <a:gd name="T15" fmla="*/ 31 h 36"/>
                  <a:gd name="T16" fmla="*/ 29 w 30"/>
                  <a:gd name="T17" fmla="*/ 27 h 36"/>
                  <a:gd name="T18" fmla="*/ 30 w 30"/>
                  <a:gd name="T19" fmla="*/ 23 h 36"/>
                  <a:gd name="T20" fmla="*/ 30 w 30"/>
                  <a:gd name="T21" fmla="*/ 17 h 36"/>
                  <a:gd name="T22" fmla="*/ 29 w 30"/>
                  <a:gd name="T23" fmla="*/ 9 h 36"/>
                  <a:gd name="T24" fmla="*/ 27 w 30"/>
                  <a:gd name="T25" fmla="*/ 4 h 36"/>
                  <a:gd name="T26" fmla="*/ 21 w 30"/>
                  <a:gd name="T27" fmla="*/ 2 h 36"/>
                  <a:gd name="T28" fmla="*/ 15 w 30"/>
                  <a:gd name="T29" fmla="*/ 0 h 36"/>
                  <a:gd name="T30" fmla="*/ 9 w 30"/>
                  <a:gd name="T31" fmla="*/ 2 h 36"/>
                  <a:gd name="T32" fmla="*/ 5 w 30"/>
                  <a:gd name="T33" fmla="*/ 4 h 36"/>
                  <a:gd name="T34" fmla="*/ 2 w 30"/>
                  <a:gd name="T35" fmla="*/ 9 h 36"/>
                  <a:gd name="T36" fmla="*/ 0 w 30"/>
                  <a:gd name="T37" fmla="*/ 1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36">
                    <a:moveTo>
                      <a:pt x="0" y="17"/>
                    </a:moveTo>
                    <a:lnTo>
                      <a:pt x="2" y="25"/>
                    </a:lnTo>
                    <a:lnTo>
                      <a:pt x="4" y="31"/>
                    </a:lnTo>
                    <a:lnTo>
                      <a:pt x="9" y="34"/>
                    </a:lnTo>
                    <a:lnTo>
                      <a:pt x="15" y="36"/>
                    </a:lnTo>
                    <a:lnTo>
                      <a:pt x="19" y="34"/>
                    </a:lnTo>
                    <a:lnTo>
                      <a:pt x="23" y="32"/>
                    </a:lnTo>
                    <a:lnTo>
                      <a:pt x="27" y="31"/>
                    </a:lnTo>
                    <a:lnTo>
                      <a:pt x="29" y="27"/>
                    </a:lnTo>
                    <a:lnTo>
                      <a:pt x="30" y="23"/>
                    </a:lnTo>
                    <a:lnTo>
                      <a:pt x="30" y="17"/>
                    </a:lnTo>
                    <a:lnTo>
                      <a:pt x="29" y="9"/>
                    </a:lnTo>
                    <a:lnTo>
                      <a:pt x="27" y="4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5" y="4"/>
                    </a:lnTo>
                    <a:lnTo>
                      <a:pt x="2" y="9"/>
                    </a:lnTo>
                    <a:lnTo>
                      <a:pt x="0" y="1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21"/>
              <p:cNvSpPr>
                <a:spLocks/>
              </p:cNvSpPr>
              <p:nvPr/>
            </p:nvSpPr>
            <p:spPr bwMode="auto">
              <a:xfrm>
                <a:off x="4131" y="3719"/>
                <a:ext cx="20" cy="25"/>
              </a:xfrm>
              <a:custGeom>
                <a:avLst/>
                <a:gdLst>
                  <a:gd name="T0" fmla="*/ 0 w 20"/>
                  <a:gd name="T1" fmla="*/ 11 h 25"/>
                  <a:gd name="T2" fmla="*/ 2 w 20"/>
                  <a:gd name="T3" fmla="*/ 7 h 25"/>
                  <a:gd name="T4" fmla="*/ 4 w 20"/>
                  <a:gd name="T5" fmla="*/ 3 h 25"/>
                  <a:gd name="T6" fmla="*/ 6 w 20"/>
                  <a:gd name="T7" fmla="*/ 0 h 25"/>
                  <a:gd name="T8" fmla="*/ 10 w 20"/>
                  <a:gd name="T9" fmla="*/ 0 h 25"/>
                  <a:gd name="T10" fmla="*/ 14 w 20"/>
                  <a:gd name="T11" fmla="*/ 0 h 25"/>
                  <a:gd name="T12" fmla="*/ 16 w 20"/>
                  <a:gd name="T13" fmla="*/ 3 h 25"/>
                  <a:gd name="T14" fmla="*/ 18 w 20"/>
                  <a:gd name="T15" fmla="*/ 7 h 25"/>
                  <a:gd name="T16" fmla="*/ 20 w 20"/>
                  <a:gd name="T17" fmla="*/ 11 h 25"/>
                  <a:gd name="T18" fmla="*/ 18 w 20"/>
                  <a:gd name="T19" fmla="*/ 17 h 25"/>
                  <a:gd name="T20" fmla="*/ 16 w 20"/>
                  <a:gd name="T21" fmla="*/ 21 h 25"/>
                  <a:gd name="T22" fmla="*/ 14 w 20"/>
                  <a:gd name="T23" fmla="*/ 23 h 25"/>
                  <a:gd name="T24" fmla="*/ 10 w 20"/>
                  <a:gd name="T25" fmla="*/ 25 h 25"/>
                  <a:gd name="T26" fmla="*/ 6 w 20"/>
                  <a:gd name="T27" fmla="*/ 23 h 25"/>
                  <a:gd name="T28" fmla="*/ 4 w 20"/>
                  <a:gd name="T29" fmla="*/ 21 h 25"/>
                  <a:gd name="T30" fmla="*/ 2 w 20"/>
                  <a:gd name="T31" fmla="*/ 17 h 25"/>
                  <a:gd name="T32" fmla="*/ 0 w 20"/>
                  <a:gd name="T33" fmla="*/ 11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25">
                    <a:moveTo>
                      <a:pt x="0" y="11"/>
                    </a:moveTo>
                    <a:lnTo>
                      <a:pt x="2" y="7"/>
                    </a:lnTo>
                    <a:lnTo>
                      <a:pt x="4" y="3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16" y="3"/>
                    </a:lnTo>
                    <a:lnTo>
                      <a:pt x="18" y="7"/>
                    </a:lnTo>
                    <a:lnTo>
                      <a:pt x="20" y="11"/>
                    </a:lnTo>
                    <a:lnTo>
                      <a:pt x="18" y="17"/>
                    </a:lnTo>
                    <a:lnTo>
                      <a:pt x="16" y="21"/>
                    </a:lnTo>
                    <a:lnTo>
                      <a:pt x="14" y="23"/>
                    </a:lnTo>
                    <a:lnTo>
                      <a:pt x="10" y="25"/>
                    </a:lnTo>
                    <a:lnTo>
                      <a:pt x="6" y="23"/>
                    </a:lnTo>
                    <a:lnTo>
                      <a:pt x="4" y="21"/>
                    </a:lnTo>
                    <a:lnTo>
                      <a:pt x="2" y="17"/>
                    </a:lnTo>
                    <a:lnTo>
                      <a:pt x="0" y="1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22"/>
              <p:cNvSpPr>
                <a:spLocks/>
              </p:cNvSpPr>
              <p:nvPr/>
            </p:nvSpPr>
            <p:spPr bwMode="auto">
              <a:xfrm>
                <a:off x="4164" y="3713"/>
                <a:ext cx="44" cy="34"/>
              </a:xfrm>
              <a:custGeom>
                <a:avLst/>
                <a:gdLst>
                  <a:gd name="T0" fmla="*/ 0 w 44"/>
                  <a:gd name="T1" fmla="*/ 34 h 34"/>
                  <a:gd name="T2" fmla="*/ 6 w 44"/>
                  <a:gd name="T3" fmla="*/ 34 h 34"/>
                  <a:gd name="T4" fmla="*/ 6 w 44"/>
                  <a:gd name="T5" fmla="*/ 17 h 34"/>
                  <a:gd name="T6" fmla="*/ 6 w 44"/>
                  <a:gd name="T7" fmla="*/ 13 h 34"/>
                  <a:gd name="T8" fmla="*/ 8 w 44"/>
                  <a:gd name="T9" fmla="*/ 11 h 34"/>
                  <a:gd name="T10" fmla="*/ 10 w 44"/>
                  <a:gd name="T11" fmla="*/ 7 h 34"/>
                  <a:gd name="T12" fmla="*/ 14 w 44"/>
                  <a:gd name="T13" fmla="*/ 6 h 34"/>
                  <a:gd name="T14" fmla="*/ 19 w 44"/>
                  <a:gd name="T15" fmla="*/ 7 h 34"/>
                  <a:gd name="T16" fmla="*/ 19 w 44"/>
                  <a:gd name="T17" fmla="*/ 13 h 34"/>
                  <a:gd name="T18" fmla="*/ 19 w 44"/>
                  <a:gd name="T19" fmla="*/ 34 h 34"/>
                  <a:gd name="T20" fmla="*/ 25 w 44"/>
                  <a:gd name="T21" fmla="*/ 34 h 34"/>
                  <a:gd name="T22" fmla="*/ 25 w 44"/>
                  <a:gd name="T23" fmla="*/ 15 h 34"/>
                  <a:gd name="T24" fmla="*/ 27 w 44"/>
                  <a:gd name="T25" fmla="*/ 11 h 34"/>
                  <a:gd name="T26" fmla="*/ 27 w 44"/>
                  <a:gd name="T27" fmla="*/ 7 h 34"/>
                  <a:gd name="T28" fmla="*/ 31 w 44"/>
                  <a:gd name="T29" fmla="*/ 6 h 34"/>
                  <a:gd name="T30" fmla="*/ 33 w 44"/>
                  <a:gd name="T31" fmla="*/ 6 h 34"/>
                  <a:gd name="T32" fmla="*/ 37 w 44"/>
                  <a:gd name="T33" fmla="*/ 7 h 34"/>
                  <a:gd name="T34" fmla="*/ 39 w 44"/>
                  <a:gd name="T35" fmla="*/ 9 h 34"/>
                  <a:gd name="T36" fmla="*/ 39 w 44"/>
                  <a:gd name="T37" fmla="*/ 13 h 34"/>
                  <a:gd name="T38" fmla="*/ 39 w 44"/>
                  <a:gd name="T39" fmla="*/ 34 h 34"/>
                  <a:gd name="T40" fmla="*/ 44 w 44"/>
                  <a:gd name="T41" fmla="*/ 34 h 34"/>
                  <a:gd name="T42" fmla="*/ 44 w 44"/>
                  <a:gd name="T43" fmla="*/ 11 h 34"/>
                  <a:gd name="T44" fmla="*/ 44 w 44"/>
                  <a:gd name="T45" fmla="*/ 6 h 34"/>
                  <a:gd name="T46" fmla="*/ 42 w 44"/>
                  <a:gd name="T47" fmla="*/ 2 h 34"/>
                  <a:gd name="T48" fmla="*/ 39 w 44"/>
                  <a:gd name="T49" fmla="*/ 0 h 34"/>
                  <a:gd name="T50" fmla="*/ 35 w 44"/>
                  <a:gd name="T51" fmla="*/ 0 h 34"/>
                  <a:gd name="T52" fmla="*/ 29 w 44"/>
                  <a:gd name="T53" fmla="*/ 2 h 34"/>
                  <a:gd name="T54" fmla="*/ 25 w 44"/>
                  <a:gd name="T55" fmla="*/ 7 h 34"/>
                  <a:gd name="T56" fmla="*/ 21 w 44"/>
                  <a:gd name="T57" fmla="*/ 2 h 34"/>
                  <a:gd name="T58" fmla="*/ 15 w 44"/>
                  <a:gd name="T59" fmla="*/ 0 h 34"/>
                  <a:gd name="T60" fmla="*/ 10 w 44"/>
                  <a:gd name="T61" fmla="*/ 2 h 34"/>
                  <a:gd name="T62" fmla="*/ 6 w 44"/>
                  <a:gd name="T63" fmla="*/ 6 h 34"/>
                  <a:gd name="T64" fmla="*/ 6 w 44"/>
                  <a:gd name="T65" fmla="*/ 2 h 34"/>
                  <a:gd name="T66" fmla="*/ 0 w 44"/>
                  <a:gd name="T67" fmla="*/ 2 h 34"/>
                  <a:gd name="T68" fmla="*/ 0 w 44"/>
                  <a:gd name="T6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4" h="34">
                    <a:moveTo>
                      <a:pt x="0" y="34"/>
                    </a:moveTo>
                    <a:lnTo>
                      <a:pt x="6" y="34"/>
                    </a:lnTo>
                    <a:lnTo>
                      <a:pt x="6" y="17"/>
                    </a:lnTo>
                    <a:lnTo>
                      <a:pt x="6" y="13"/>
                    </a:lnTo>
                    <a:lnTo>
                      <a:pt x="8" y="11"/>
                    </a:lnTo>
                    <a:lnTo>
                      <a:pt x="10" y="7"/>
                    </a:lnTo>
                    <a:lnTo>
                      <a:pt x="14" y="6"/>
                    </a:lnTo>
                    <a:lnTo>
                      <a:pt x="19" y="7"/>
                    </a:lnTo>
                    <a:lnTo>
                      <a:pt x="19" y="13"/>
                    </a:lnTo>
                    <a:lnTo>
                      <a:pt x="19" y="34"/>
                    </a:lnTo>
                    <a:lnTo>
                      <a:pt x="25" y="34"/>
                    </a:lnTo>
                    <a:lnTo>
                      <a:pt x="25" y="15"/>
                    </a:lnTo>
                    <a:lnTo>
                      <a:pt x="27" y="11"/>
                    </a:lnTo>
                    <a:lnTo>
                      <a:pt x="27" y="7"/>
                    </a:lnTo>
                    <a:lnTo>
                      <a:pt x="31" y="6"/>
                    </a:lnTo>
                    <a:lnTo>
                      <a:pt x="33" y="6"/>
                    </a:lnTo>
                    <a:lnTo>
                      <a:pt x="37" y="7"/>
                    </a:lnTo>
                    <a:lnTo>
                      <a:pt x="39" y="9"/>
                    </a:lnTo>
                    <a:lnTo>
                      <a:pt x="39" y="13"/>
                    </a:lnTo>
                    <a:lnTo>
                      <a:pt x="39" y="34"/>
                    </a:lnTo>
                    <a:lnTo>
                      <a:pt x="44" y="34"/>
                    </a:lnTo>
                    <a:lnTo>
                      <a:pt x="44" y="11"/>
                    </a:lnTo>
                    <a:lnTo>
                      <a:pt x="44" y="6"/>
                    </a:lnTo>
                    <a:lnTo>
                      <a:pt x="42" y="2"/>
                    </a:lnTo>
                    <a:lnTo>
                      <a:pt x="39" y="0"/>
                    </a:lnTo>
                    <a:lnTo>
                      <a:pt x="35" y="0"/>
                    </a:lnTo>
                    <a:lnTo>
                      <a:pt x="29" y="2"/>
                    </a:lnTo>
                    <a:lnTo>
                      <a:pt x="25" y="7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6" y="2"/>
                    </a:lnTo>
                    <a:lnTo>
                      <a:pt x="0" y="2"/>
                    </a:lnTo>
                    <a:lnTo>
                      <a:pt x="0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23"/>
              <p:cNvSpPr>
                <a:spLocks/>
              </p:cNvSpPr>
              <p:nvPr/>
            </p:nvSpPr>
            <p:spPr bwMode="auto">
              <a:xfrm>
                <a:off x="4218" y="3713"/>
                <a:ext cx="44" cy="34"/>
              </a:xfrm>
              <a:custGeom>
                <a:avLst/>
                <a:gdLst>
                  <a:gd name="T0" fmla="*/ 0 w 44"/>
                  <a:gd name="T1" fmla="*/ 34 h 34"/>
                  <a:gd name="T2" fmla="*/ 6 w 44"/>
                  <a:gd name="T3" fmla="*/ 34 h 34"/>
                  <a:gd name="T4" fmla="*/ 6 w 44"/>
                  <a:gd name="T5" fmla="*/ 17 h 34"/>
                  <a:gd name="T6" fmla="*/ 6 w 44"/>
                  <a:gd name="T7" fmla="*/ 13 h 34"/>
                  <a:gd name="T8" fmla="*/ 8 w 44"/>
                  <a:gd name="T9" fmla="*/ 11 h 34"/>
                  <a:gd name="T10" fmla="*/ 9 w 44"/>
                  <a:gd name="T11" fmla="*/ 7 h 34"/>
                  <a:gd name="T12" fmla="*/ 13 w 44"/>
                  <a:gd name="T13" fmla="*/ 6 h 34"/>
                  <a:gd name="T14" fmla="*/ 17 w 44"/>
                  <a:gd name="T15" fmla="*/ 7 h 34"/>
                  <a:gd name="T16" fmla="*/ 19 w 44"/>
                  <a:gd name="T17" fmla="*/ 13 h 34"/>
                  <a:gd name="T18" fmla="*/ 19 w 44"/>
                  <a:gd name="T19" fmla="*/ 34 h 34"/>
                  <a:gd name="T20" fmla="*/ 25 w 44"/>
                  <a:gd name="T21" fmla="*/ 34 h 34"/>
                  <a:gd name="T22" fmla="*/ 25 w 44"/>
                  <a:gd name="T23" fmla="*/ 15 h 34"/>
                  <a:gd name="T24" fmla="*/ 25 w 44"/>
                  <a:gd name="T25" fmla="*/ 11 h 34"/>
                  <a:gd name="T26" fmla="*/ 27 w 44"/>
                  <a:gd name="T27" fmla="*/ 7 h 34"/>
                  <a:gd name="T28" fmla="*/ 31 w 44"/>
                  <a:gd name="T29" fmla="*/ 6 h 34"/>
                  <a:gd name="T30" fmla="*/ 33 w 44"/>
                  <a:gd name="T31" fmla="*/ 6 h 34"/>
                  <a:gd name="T32" fmla="*/ 36 w 44"/>
                  <a:gd name="T33" fmla="*/ 7 h 34"/>
                  <a:gd name="T34" fmla="*/ 38 w 44"/>
                  <a:gd name="T35" fmla="*/ 9 h 34"/>
                  <a:gd name="T36" fmla="*/ 38 w 44"/>
                  <a:gd name="T37" fmla="*/ 13 h 34"/>
                  <a:gd name="T38" fmla="*/ 38 w 44"/>
                  <a:gd name="T39" fmla="*/ 34 h 34"/>
                  <a:gd name="T40" fmla="*/ 44 w 44"/>
                  <a:gd name="T41" fmla="*/ 34 h 34"/>
                  <a:gd name="T42" fmla="*/ 44 w 44"/>
                  <a:gd name="T43" fmla="*/ 11 h 34"/>
                  <a:gd name="T44" fmla="*/ 44 w 44"/>
                  <a:gd name="T45" fmla="*/ 6 h 34"/>
                  <a:gd name="T46" fmla="*/ 42 w 44"/>
                  <a:gd name="T47" fmla="*/ 2 h 34"/>
                  <a:gd name="T48" fmla="*/ 38 w 44"/>
                  <a:gd name="T49" fmla="*/ 0 h 34"/>
                  <a:gd name="T50" fmla="*/ 34 w 44"/>
                  <a:gd name="T51" fmla="*/ 0 h 34"/>
                  <a:gd name="T52" fmla="*/ 29 w 44"/>
                  <a:gd name="T53" fmla="*/ 2 h 34"/>
                  <a:gd name="T54" fmla="*/ 25 w 44"/>
                  <a:gd name="T55" fmla="*/ 7 h 34"/>
                  <a:gd name="T56" fmla="*/ 21 w 44"/>
                  <a:gd name="T57" fmla="*/ 2 h 34"/>
                  <a:gd name="T58" fmla="*/ 15 w 44"/>
                  <a:gd name="T59" fmla="*/ 0 h 34"/>
                  <a:gd name="T60" fmla="*/ 9 w 44"/>
                  <a:gd name="T61" fmla="*/ 2 h 34"/>
                  <a:gd name="T62" fmla="*/ 6 w 44"/>
                  <a:gd name="T63" fmla="*/ 6 h 34"/>
                  <a:gd name="T64" fmla="*/ 6 w 44"/>
                  <a:gd name="T65" fmla="*/ 2 h 34"/>
                  <a:gd name="T66" fmla="*/ 0 w 44"/>
                  <a:gd name="T67" fmla="*/ 2 h 34"/>
                  <a:gd name="T68" fmla="*/ 0 w 44"/>
                  <a:gd name="T6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4" h="34">
                    <a:moveTo>
                      <a:pt x="0" y="34"/>
                    </a:moveTo>
                    <a:lnTo>
                      <a:pt x="6" y="34"/>
                    </a:lnTo>
                    <a:lnTo>
                      <a:pt x="6" y="17"/>
                    </a:lnTo>
                    <a:lnTo>
                      <a:pt x="6" y="13"/>
                    </a:lnTo>
                    <a:lnTo>
                      <a:pt x="8" y="11"/>
                    </a:lnTo>
                    <a:lnTo>
                      <a:pt x="9" y="7"/>
                    </a:lnTo>
                    <a:lnTo>
                      <a:pt x="13" y="6"/>
                    </a:lnTo>
                    <a:lnTo>
                      <a:pt x="17" y="7"/>
                    </a:lnTo>
                    <a:lnTo>
                      <a:pt x="19" y="13"/>
                    </a:lnTo>
                    <a:lnTo>
                      <a:pt x="19" y="34"/>
                    </a:lnTo>
                    <a:lnTo>
                      <a:pt x="25" y="34"/>
                    </a:lnTo>
                    <a:lnTo>
                      <a:pt x="25" y="15"/>
                    </a:lnTo>
                    <a:lnTo>
                      <a:pt x="25" y="11"/>
                    </a:lnTo>
                    <a:lnTo>
                      <a:pt x="27" y="7"/>
                    </a:lnTo>
                    <a:lnTo>
                      <a:pt x="31" y="6"/>
                    </a:lnTo>
                    <a:lnTo>
                      <a:pt x="33" y="6"/>
                    </a:lnTo>
                    <a:lnTo>
                      <a:pt x="36" y="7"/>
                    </a:lnTo>
                    <a:lnTo>
                      <a:pt x="38" y="9"/>
                    </a:lnTo>
                    <a:lnTo>
                      <a:pt x="38" y="13"/>
                    </a:lnTo>
                    <a:lnTo>
                      <a:pt x="38" y="34"/>
                    </a:lnTo>
                    <a:lnTo>
                      <a:pt x="44" y="34"/>
                    </a:lnTo>
                    <a:lnTo>
                      <a:pt x="44" y="11"/>
                    </a:lnTo>
                    <a:lnTo>
                      <a:pt x="44" y="6"/>
                    </a:lnTo>
                    <a:lnTo>
                      <a:pt x="42" y="2"/>
                    </a:lnTo>
                    <a:lnTo>
                      <a:pt x="38" y="0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5" y="7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6" y="6"/>
                    </a:lnTo>
                    <a:lnTo>
                      <a:pt x="6" y="2"/>
                    </a:lnTo>
                    <a:lnTo>
                      <a:pt x="0" y="2"/>
                    </a:lnTo>
                    <a:lnTo>
                      <a:pt x="0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24"/>
              <p:cNvSpPr>
                <a:spLocks/>
              </p:cNvSpPr>
              <p:nvPr/>
            </p:nvSpPr>
            <p:spPr bwMode="auto">
              <a:xfrm>
                <a:off x="4272" y="3715"/>
                <a:ext cx="25" cy="34"/>
              </a:xfrm>
              <a:custGeom>
                <a:avLst/>
                <a:gdLst>
                  <a:gd name="T0" fmla="*/ 19 w 25"/>
                  <a:gd name="T1" fmla="*/ 32 h 34"/>
                  <a:gd name="T2" fmla="*/ 25 w 25"/>
                  <a:gd name="T3" fmla="*/ 32 h 34"/>
                  <a:gd name="T4" fmla="*/ 25 w 25"/>
                  <a:gd name="T5" fmla="*/ 0 h 34"/>
                  <a:gd name="T6" fmla="*/ 19 w 25"/>
                  <a:gd name="T7" fmla="*/ 0 h 34"/>
                  <a:gd name="T8" fmla="*/ 19 w 25"/>
                  <a:gd name="T9" fmla="*/ 17 h 34"/>
                  <a:gd name="T10" fmla="*/ 19 w 25"/>
                  <a:gd name="T11" fmla="*/ 21 h 34"/>
                  <a:gd name="T12" fmla="*/ 19 w 25"/>
                  <a:gd name="T13" fmla="*/ 23 h 34"/>
                  <a:gd name="T14" fmla="*/ 15 w 25"/>
                  <a:gd name="T15" fmla="*/ 27 h 34"/>
                  <a:gd name="T16" fmla="*/ 11 w 25"/>
                  <a:gd name="T17" fmla="*/ 29 h 34"/>
                  <a:gd name="T18" fmla="*/ 7 w 25"/>
                  <a:gd name="T19" fmla="*/ 27 h 34"/>
                  <a:gd name="T20" fmla="*/ 5 w 25"/>
                  <a:gd name="T21" fmla="*/ 23 h 34"/>
                  <a:gd name="T22" fmla="*/ 5 w 25"/>
                  <a:gd name="T23" fmla="*/ 21 h 34"/>
                  <a:gd name="T24" fmla="*/ 5 w 25"/>
                  <a:gd name="T25" fmla="*/ 17 h 34"/>
                  <a:gd name="T26" fmla="*/ 5 w 25"/>
                  <a:gd name="T27" fmla="*/ 0 h 34"/>
                  <a:gd name="T28" fmla="*/ 0 w 25"/>
                  <a:gd name="T29" fmla="*/ 0 h 34"/>
                  <a:gd name="T30" fmla="*/ 0 w 25"/>
                  <a:gd name="T31" fmla="*/ 19 h 34"/>
                  <a:gd name="T32" fmla="*/ 0 w 25"/>
                  <a:gd name="T33" fmla="*/ 23 h 34"/>
                  <a:gd name="T34" fmla="*/ 0 w 25"/>
                  <a:gd name="T35" fmla="*/ 25 h 34"/>
                  <a:gd name="T36" fmla="*/ 2 w 25"/>
                  <a:gd name="T37" fmla="*/ 29 h 34"/>
                  <a:gd name="T38" fmla="*/ 3 w 25"/>
                  <a:gd name="T39" fmla="*/ 32 h 34"/>
                  <a:gd name="T40" fmla="*/ 9 w 25"/>
                  <a:gd name="T41" fmla="*/ 34 h 34"/>
                  <a:gd name="T42" fmla="*/ 15 w 25"/>
                  <a:gd name="T43" fmla="*/ 32 h 34"/>
                  <a:gd name="T44" fmla="*/ 19 w 25"/>
                  <a:gd name="T45" fmla="*/ 27 h 34"/>
                  <a:gd name="T46" fmla="*/ 19 w 25"/>
                  <a:gd name="T47" fmla="*/ 3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5" h="34">
                    <a:moveTo>
                      <a:pt x="19" y="32"/>
                    </a:moveTo>
                    <a:lnTo>
                      <a:pt x="25" y="32"/>
                    </a:lnTo>
                    <a:lnTo>
                      <a:pt x="25" y="0"/>
                    </a:lnTo>
                    <a:lnTo>
                      <a:pt x="19" y="0"/>
                    </a:lnTo>
                    <a:lnTo>
                      <a:pt x="19" y="17"/>
                    </a:lnTo>
                    <a:lnTo>
                      <a:pt x="19" y="21"/>
                    </a:lnTo>
                    <a:lnTo>
                      <a:pt x="19" y="23"/>
                    </a:lnTo>
                    <a:lnTo>
                      <a:pt x="15" y="27"/>
                    </a:lnTo>
                    <a:lnTo>
                      <a:pt x="11" y="29"/>
                    </a:lnTo>
                    <a:lnTo>
                      <a:pt x="7" y="27"/>
                    </a:lnTo>
                    <a:lnTo>
                      <a:pt x="5" y="23"/>
                    </a:lnTo>
                    <a:lnTo>
                      <a:pt x="5" y="21"/>
                    </a:lnTo>
                    <a:lnTo>
                      <a:pt x="5" y="17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2" y="29"/>
                    </a:lnTo>
                    <a:lnTo>
                      <a:pt x="3" y="32"/>
                    </a:lnTo>
                    <a:lnTo>
                      <a:pt x="9" y="34"/>
                    </a:lnTo>
                    <a:lnTo>
                      <a:pt x="15" y="32"/>
                    </a:lnTo>
                    <a:lnTo>
                      <a:pt x="19" y="27"/>
                    </a:lnTo>
                    <a:lnTo>
                      <a:pt x="19" y="3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25"/>
              <p:cNvSpPr>
                <a:spLocks/>
              </p:cNvSpPr>
              <p:nvPr/>
            </p:nvSpPr>
            <p:spPr bwMode="auto">
              <a:xfrm>
                <a:off x="4308" y="3713"/>
                <a:ext cx="25" cy="34"/>
              </a:xfrm>
              <a:custGeom>
                <a:avLst/>
                <a:gdLst>
                  <a:gd name="T0" fmla="*/ 0 w 25"/>
                  <a:gd name="T1" fmla="*/ 34 h 34"/>
                  <a:gd name="T2" fmla="*/ 6 w 25"/>
                  <a:gd name="T3" fmla="*/ 34 h 34"/>
                  <a:gd name="T4" fmla="*/ 6 w 25"/>
                  <a:gd name="T5" fmla="*/ 17 h 34"/>
                  <a:gd name="T6" fmla="*/ 6 w 25"/>
                  <a:gd name="T7" fmla="*/ 11 h 34"/>
                  <a:gd name="T8" fmla="*/ 8 w 25"/>
                  <a:gd name="T9" fmla="*/ 7 h 34"/>
                  <a:gd name="T10" fmla="*/ 10 w 25"/>
                  <a:gd name="T11" fmla="*/ 6 h 34"/>
                  <a:gd name="T12" fmla="*/ 14 w 25"/>
                  <a:gd name="T13" fmla="*/ 6 h 34"/>
                  <a:gd name="T14" fmla="*/ 17 w 25"/>
                  <a:gd name="T15" fmla="*/ 7 h 34"/>
                  <a:gd name="T16" fmla="*/ 19 w 25"/>
                  <a:gd name="T17" fmla="*/ 9 h 34"/>
                  <a:gd name="T18" fmla="*/ 19 w 25"/>
                  <a:gd name="T19" fmla="*/ 15 h 34"/>
                  <a:gd name="T20" fmla="*/ 19 w 25"/>
                  <a:gd name="T21" fmla="*/ 34 h 34"/>
                  <a:gd name="T22" fmla="*/ 25 w 25"/>
                  <a:gd name="T23" fmla="*/ 34 h 34"/>
                  <a:gd name="T24" fmla="*/ 25 w 25"/>
                  <a:gd name="T25" fmla="*/ 13 h 34"/>
                  <a:gd name="T26" fmla="*/ 25 w 25"/>
                  <a:gd name="T27" fmla="*/ 9 h 34"/>
                  <a:gd name="T28" fmla="*/ 25 w 25"/>
                  <a:gd name="T29" fmla="*/ 7 h 34"/>
                  <a:gd name="T30" fmla="*/ 23 w 25"/>
                  <a:gd name="T31" fmla="*/ 4 h 34"/>
                  <a:gd name="T32" fmla="*/ 19 w 25"/>
                  <a:gd name="T33" fmla="*/ 2 h 34"/>
                  <a:gd name="T34" fmla="*/ 15 w 25"/>
                  <a:gd name="T35" fmla="*/ 0 h 34"/>
                  <a:gd name="T36" fmla="*/ 10 w 25"/>
                  <a:gd name="T37" fmla="*/ 2 h 34"/>
                  <a:gd name="T38" fmla="*/ 6 w 25"/>
                  <a:gd name="T39" fmla="*/ 6 h 34"/>
                  <a:gd name="T40" fmla="*/ 6 w 25"/>
                  <a:gd name="T41" fmla="*/ 2 h 34"/>
                  <a:gd name="T42" fmla="*/ 0 w 25"/>
                  <a:gd name="T43" fmla="*/ 2 h 34"/>
                  <a:gd name="T44" fmla="*/ 0 w 25"/>
                  <a:gd name="T4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" h="34">
                    <a:moveTo>
                      <a:pt x="0" y="34"/>
                    </a:moveTo>
                    <a:lnTo>
                      <a:pt x="6" y="34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8" y="7"/>
                    </a:lnTo>
                    <a:lnTo>
                      <a:pt x="10" y="6"/>
                    </a:lnTo>
                    <a:lnTo>
                      <a:pt x="14" y="6"/>
                    </a:lnTo>
                    <a:lnTo>
                      <a:pt x="17" y="7"/>
                    </a:lnTo>
                    <a:lnTo>
                      <a:pt x="19" y="9"/>
                    </a:lnTo>
                    <a:lnTo>
                      <a:pt x="19" y="15"/>
                    </a:lnTo>
                    <a:lnTo>
                      <a:pt x="19" y="34"/>
                    </a:lnTo>
                    <a:lnTo>
                      <a:pt x="25" y="34"/>
                    </a:lnTo>
                    <a:lnTo>
                      <a:pt x="25" y="13"/>
                    </a:lnTo>
                    <a:lnTo>
                      <a:pt x="25" y="9"/>
                    </a:lnTo>
                    <a:lnTo>
                      <a:pt x="25" y="7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6" y="2"/>
                    </a:lnTo>
                    <a:lnTo>
                      <a:pt x="0" y="2"/>
                    </a:lnTo>
                    <a:lnTo>
                      <a:pt x="0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226"/>
              <p:cNvSpPr>
                <a:spLocks noChangeArrowheads="1"/>
              </p:cNvSpPr>
              <p:nvPr/>
            </p:nvSpPr>
            <p:spPr bwMode="auto">
              <a:xfrm>
                <a:off x="4343" y="3701"/>
                <a:ext cx="5" cy="6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Rectangle 227"/>
              <p:cNvSpPr>
                <a:spLocks noChangeArrowheads="1"/>
              </p:cNvSpPr>
              <p:nvPr/>
            </p:nvSpPr>
            <p:spPr bwMode="auto">
              <a:xfrm>
                <a:off x="4343" y="3715"/>
                <a:ext cx="5" cy="32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28"/>
              <p:cNvSpPr>
                <a:spLocks/>
              </p:cNvSpPr>
              <p:nvPr/>
            </p:nvSpPr>
            <p:spPr bwMode="auto">
              <a:xfrm>
                <a:off x="4354" y="3703"/>
                <a:ext cx="16" cy="46"/>
              </a:xfrm>
              <a:custGeom>
                <a:avLst/>
                <a:gdLst>
                  <a:gd name="T0" fmla="*/ 14 w 16"/>
                  <a:gd name="T1" fmla="*/ 41 h 46"/>
                  <a:gd name="T2" fmla="*/ 12 w 16"/>
                  <a:gd name="T3" fmla="*/ 41 h 46"/>
                  <a:gd name="T4" fmla="*/ 10 w 16"/>
                  <a:gd name="T5" fmla="*/ 39 h 46"/>
                  <a:gd name="T6" fmla="*/ 10 w 16"/>
                  <a:gd name="T7" fmla="*/ 35 h 46"/>
                  <a:gd name="T8" fmla="*/ 10 w 16"/>
                  <a:gd name="T9" fmla="*/ 17 h 46"/>
                  <a:gd name="T10" fmla="*/ 14 w 16"/>
                  <a:gd name="T11" fmla="*/ 17 h 46"/>
                  <a:gd name="T12" fmla="*/ 14 w 16"/>
                  <a:gd name="T13" fmla="*/ 12 h 46"/>
                  <a:gd name="T14" fmla="*/ 10 w 16"/>
                  <a:gd name="T15" fmla="*/ 12 h 46"/>
                  <a:gd name="T16" fmla="*/ 10 w 16"/>
                  <a:gd name="T17" fmla="*/ 0 h 46"/>
                  <a:gd name="T18" fmla="*/ 4 w 16"/>
                  <a:gd name="T19" fmla="*/ 2 h 46"/>
                  <a:gd name="T20" fmla="*/ 4 w 16"/>
                  <a:gd name="T21" fmla="*/ 12 h 46"/>
                  <a:gd name="T22" fmla="*/ 0 w 16"/>
                  <a:gd name="T23" fmla="*/ 12 h 46"/>
                  <a:gd name="T24" fmla="*/ 0 w 16"/>
                  <a:gd name="T25" fmla="*/ 17 h 46"/>
                  <a:gd name="T26" fmla="*/ 4 w 16"/>
                  <a:gd name="T27" fmla="*/ 17 h 46"/>
                  <a:gd name="T28" fmla="*/ 4 w 16"/>
                  <a:gd name="T29" fmla="*/ 35 h 46"/>
                  <a:gd name="T30" fmla="*/ 4 w 16"/>
                  <a:gd name="T31" fmla="*/ 41 h 46"/>
                  <a:gd name="T32" fmla="*/ 4 w 16"/>
                  <a:gd name="T33" fmla="*/ 42 h 46"/>
                  <a:gd name="T34" fmla="*/ 6 w 16"/>
                  <a:gd name="T35" fmla="*/ 44 h 46"/>
                  <a:gd name="T36" fmla="*/ 10 w 16"/>
                  <a:gd name="T37" fmla="*/ 46 h 46"/>
                  <a:gd name="T38" fmla="*/ 16 w 16"/>
                  <a:gd name="T39" fmla="*/ 44 h 46"/>
                  <a:gd name="T40" fmla="*/ 14 w 16"/>
                  <a:gd name="T41" fmla="*/ 4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46">
                    <a:moveTo>
                      <a:pt x="14" y="41"/>
                    </a:moveTo>
                    <a:lnTo>
                      <a:pt x="12" y="41"/>
                    </a:lnTo>
                    <a:lnTo>
                      <a:pt x="10" y="39"/>
                    </a:lnTo>
                    <a:lnTo>
                      <a:pt x="10" y="35"/>
                    </a:lnTo>
                    <a:lnTo>
                      <a:pt x="10" y="17"/>
                    </a:lnTo>
                    <a:lnTo>
                      <a:pt x="14" y="17"/>
                    </a:lnTo>
                    <a:lnTo>
                      <a:pt x="14" y="12"/>
                    </a:lnTo>
                    <a:lnTo>
                      <a:pt x="10" y="12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4" y="17"/>
                    </a:lnTo>
                    <a:lnTo>
                      <a:pt x="4" y="35"/>
                    </a:lnTo>
                    <a:lnTo>
                      <a:pt x="4" y="41"/>
                    </a:lnTo>
                    <a:lnTo>
                      <a:pt x="4" y="42"/>
                    </a:lnTo>
                    <a:lnTo>
                      <a:pt x="6" y="44"/>
                    </a:lnTo>
                    <a:lnTo>
                      <a:pt x="10" y="46"/>
                    </a:lnTo>
                    <a:lnTo>
                      <a:pt x="16" y="44"/>
                    </a:lnTo>
                    <a:lnTo>
                      <a:pt x="14" y="4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29"/>
              <p:cNvSpPr>
                <a:spLocks/>
              </p:cNvSpPr>
              <p:nvPr/>
            </p:nvSpPr>
            <p:spPr bwMode="auto">
              <a:xfrm>
                <a:off x="4370" y="3715"/>
                <a:ext cx="30" cy="46"/>
              </a:xfrm>
              <a:custGeom>
                <a:avLst/>
                <a:gdLst>
                  <a:gd name="T0" fmla="*/ 3 w 30"/>
                  <a:gd name="T1" fmla="*/ 46 h 46"/>
                  <a:gd name="T2" fmla="*/ 7 w 30"/>
                  <a:gd name="T3" fmla="*/ 46 h 46"/>
                  <a:gd name="T4" fmla="*/ 11 w 30"/>
                  <a:gd name="T5" fmla="*/ 44 h 46"/>
                  <a:gd name="T6" fmla="*/ 15 w 30"/>
                  <a:gd name="T7" fmla="*/ 40 h 46"/>
                  <a:gd name="T8" fmla="*/ 17 w 30"/>
                  <a:gd name="T9" fmla="*/ 38 h 46"/>
                  <a:gd name="T10" fmla="*/ 19 w 30"/>
                  <a:gd name="T11" fmla="*/ 32 h 46"/>
                  <a:gd name="T12" fmla="*/ 30 w 30"/>
                  <a:gd name="T13" fmla="*/ 0 h 46"/>
                  <a:gd name="T14" fmla="*/ 24 w 30"/>
                  <a:gd name="T15" fmla="*/ 0 h 46"/>
                  <a:gd name="T16" fmla="*/ 17 w 30"/>
                  <a:gd name="T17" fmla="*/ 19 h 46"/>
                  <a:gd name="T18" fmla="*/ 15 w 30"/>
                  <a:gd name="T19" fmla="*/ 21 h 46"/>
                  <a:gd name="T20" fmla="*/ 15 w 30"/>
                  <a:gd name="T21" fmla="*/ 25 h 46"/>
                  <a:gd name="T22" fmla="*/ 13 w 30"/>
                  <a:gd name="T23" fmla="*/ 17 h 46"/>
                  <a:gd name="T24" fmla="*/ 5 w 30"/>
                  <a:gd name="T25" fmla="*/ 0 h 46"/>
                  <a:gd name="T26" fmla="*/ 0 w 30"/>
                  <a:gd name="T27" fmla="*/ 0 h 46"/>
                  <a:gd name="T28" fmla="*/ 13 w 30"/>
                  <a:gd name="T29" fmla="*/ 32 h 46"/>
                  <a:gd name="T30" fmla="*/ 11 w 30"/>
                  <a:gd name="T31" fmla="*/ 34 h 46"/>
                  <a:gd name="T32" fmla="*/ 11 w 30"/>
                  <a:gd name="T33" fmla="*/ 36 h 46"/>
                  <a:gd name="T34" fmla="*/ 9 w 30"/>
                  <a:gd name="T35" fmla="*/ 38 h 46"/>
                  <a:gd name="T36" fmla="*/ 9 w 30"/>
                  <a:gd name="T37" fmla="*/ 40 h 46"/>
                  <a:gd name="T38" fmla="*/ 5 w 30"/>
                  <a:gd name="T39" fmla="*/ 40 h 46"/>
                  <a:gd name="T40" fmla="*/ 3 w 30"/>
                  <a:gd name="T41" fmla="*/ 40 h 46"/>
                  <a:gd name="T42" fmla="*/ 3 w 30"/>
                  <a:gd name="T4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0" h="46">
                    <a:moveTo>
                      <a:pt x="3" y="46"/>
                    </a:moveTo>
                    <a:lnTo>
                      <a:pt x="7" y="46"/>
                    </a:lnTo>
                    <a:lnTo>
                      <a:pt x="11" y="44"/>
                    </a:lnTo>
                    <a:lnTo>
                      <a:pt x="15" y="40"/>
                    </a:lnTo>
                    <a:lnTo>
                      <a:pt x="17" y="38"/>
                    </a:lnTo>
                    <a:lnTo>
                      <a:pt x="19" y="32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5" y="25"/>
                    </a:lnTo>
                    <a:lnTo>
                      <a:pt x="13" y="17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13" y="32"/>
                    </a:lnTo>
                    <a:lnTo>
                      <a:pt x="11" y="34"/>
                    </a:lnTo>
                    <a:lnTo>
                      <a:pt x="11" y="36"/>
                    </a:lnTo>
                    <a:lnTo>
                      <a:pt x="9" y="38"/>
                    </a:lnTo>
                    <a:lnTo>
                      <a:pt x="9" y="40"/>
                    </a:lnTo>
                    <a:lnTo>
                      <a:pt x="5" y="40"/>
                    </a:lnTo>
                    <a:lnTo>
                      <a:pt x="3" y="40"/>
                    </a:lnTo>
                    <a:lnTo>
                      <a:pt x="3" y="4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Rectangle 230"/>
              <p:cNvSpPr>
                <a:spLocks noChangeArrowheads="1"/>
              </p:cNvSpPr>
              <p:nvPr/>
            </p:nvSpPr>
            <p:spPr bwMode="auto">
              <a:xfrm>
                <a:off x="2876" y="3689"/>
                <a:ext cx="1400" cy="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800">
                    <a:solidFill>
                      <a:srgbClr val="323232"/>
                    </a:solidFill>
                  </a:rPr>
                  <a:t>USGS, AeroGRID, IGN, and the GIS User Community</a:t>
                </a:r>
                <a:endParaRPr lang="en-US" altLang="en-US"/>
              </a:p>
            </p:txBody>
          </p:sp>
        </p:grpSp>
        <p:sp>
          <p:nvSpPr>
            <p:cNvPr id="2220" name="TextBox 2219"/>
            <p:cNvSpPr txBox="1"/>
            <p:nvPr/>
          </p:nvSpPr>
          <p:spPr>
            <a:xfrm>
              <a:off x="2858035" y="1737887"/>
              <a:ext cx="31940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City of Attleboro</a:t>
              </a:r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7925004" y="4495800"/>
              <a:ext cx="1363361" cy="1293756"/>
            </a:xfrm>
            <a:prstGeom prst="flowChartConnector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0" name="Group 229"/>
          <p:cNvGrpSpPr/>
          <p:nvPr/>
        </p:nvGrpSpPr>
        <p:grpSpPr>
          <a:xfrm>
            <a:off x="-62517" y="4625894"/>
            <a:ext cx="2782728" cy="2241409"/>
            <a:chOff x="1524000" y="0"/>
            <a:chExt cx="9144000" cy="6858000"/>
          </a:xfrm>
        </p:grpSpPr>
        <p:pic>
          <p:nvPicPr>
            <p:cNvPr id="231" name="Picture 2" descr="Locator Map.jp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42"/>
            <a:stretch>
              <a:fillRect/>
            </a:stretch>
          </p:blipFill>
          <p:spPr bwMode="auto">
            <a:xfrm>
              <a:off x="152400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5-Point Star 231"/>
            <p:cNvSpPr/>
            <p:nvPr/>
          </p:nvSpPr>
          <p:spPr>
            <a:xfrm>
              <a:off x="6877878" y="4015409"/>
              <a:ext cx="417443" cy="404191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7186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Rectangle 22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39148" y="-193745"/>
            <a:ext cx="11818324" cy="6862902"/>
            <a:chOff x="533401" y="-246063"/>
            <a:chExt cx="11980863" cy="7011989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00200" y="152401"/>
              <a:ext cx="8915400" cy="661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84137"/>
              <a:ext cx="11980863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849312"/>
              <a:ext cx="11980863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1616075"/>
              <a:ext cx="11980863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2381250"/>
              <a:ext cx="11980863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3148012"/>
              <a:ext cx="11980863" cy="76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3913187"/>
              <a:ext cx="11980863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4678362"/>
              <a:ext cx="11980863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5445125"/>
              <a:ext cx="11980863" cy="769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6210300"/>
              <a:ext cx="11980863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Freeform 14"/>
            <p:cNvSpPr>
              <a:spLocks/>
            </p:cNvSpPr>
            <p:nvPr/>
          </p:nvSpPr>
          <p:spPr bwMode="auto">
            <a:xfrm>
              <a:off x="6791326" y="4949825"/>
              <a:ext cx="1430338" cy="962025"/>
            </a:xfrm>
            <a:custGeom>
              <a:avLst/>
              <a:gdLst>
                <a:gd name="T0" fmla="*/ 817 w 901"/>
                <a:gd name="T1" fmla="*/ 505 h 606"/>
                <a:gd name="T2" fmla="*/ 539 w 901"/>
                <a:gd name="T3" fmla="*/ 413 h 606"/>
                <a:gd name="T4" fmla="*/ 489 w 901"/>
                <a:gd name="T5" fmla="*/ 606 h 606"/>
                <a:gd name="T6" fmla="*/ 48 w 901"/>
                <a:gd name="T7" fmla="*/ 522 h 606"/>
                <a:gd name="T8" fmla="*/ 0 w 901"/>
                <a:gd name="T9" fmla="*/ 416 h 606"/>
                <a:gd name="T10" fmla="*/ 56 w 901"/>
                <a:gd name="T11" fmla="*/ 307 h 606"/>
                <a:gd name="T12" fmla="*/ 216 w 901"/>
                <a:gd name="T13" fmla="*/ 255 h 606"/>
                <a:gd name="T14" fmla="*/ 227 w 901"/>
                <a:gd name="T15" fmla="*/ 285 h 606"/>
                <a:gd name="T16" fmla="*/ 357 w 901"/>
                <a:gd name="T17" fmla="*/ 240 h 606"/>
                <a:gd name="T18" fmla="*/ 317 w 901"/>
                <a:gd name="T19" fmla="*/ 139 h 606"/>
                <a:gd name="T20" fmla="*/ 859 w 901"/>
                <a:gd name="T21" fmla="*/ 0 h 606"/>
                <a:gd name="T22" fmla="*/ 862 w 901"/>
                <a:gd name="T23" fmla="*/ 40 h 606"/>
                <a:gd name="T24" fmla="*/ 870 w 901"/>
                <a:gd name="T25" fmla="*/ 67 h 606"/>
                <a:gd name="T26" fmla="*/ 876 w 901"/>
                <a:gd name="T27" fmla="*/ 89 h 606"/>
                <a:gd name="T28" fmla="*/ 884 w 901"/>
                <a:gd name="T29" fmla="*/ 121 h 606"/>
                <a:gd name="T30" fmla="*/ 716 w 901"/>
                <a:gd name="T31" fmla="*/ 119 h 606"/>
                <a:gd name="T32" fmla="*/ 679 w 901"/>
                <a:gd name="T33" fmla="*/ 213 h 606"/>
                <a:gd name="T34" fmla="*/ 901 w 901"/>
                <a:gd name="T35" fmla="*/ 233 h 606"/>
                <a:gd name="T36" fmla="*/ 898 w 901"/>
                <a:gd name="T37" fmla="*/ 272 h 606"/>
                <a:gd name="T38" fmla="*/ 890 w 901"/>
                <a:gd name="T39" fmla="*/ 314 h 606"/>
                <a:gd name="T40" fmla="*/ 884 w 901"/>
                <a:gd name="T41" fmla="*/ 341 h 606"/>
                <a:gd name="T42" fmla="*/ 868 w 901"/>
                <a:gd name="T43" fmla="*/ 386 h 606"/>
                <a:gd name="T44" fmla="*/ 854 w 901"/>
                <a:gd name="T45" fmla="*/ 431 h 606"/>
                <a:gd name="T46" fmla="*/ 817 w 901"/>
                <a:gd name="T47" fmla="*/ 502 h 606"/>
                <a:gd name="T48" fmla="*/ 817 w 901"/>
                <a:gd name="T49" fmla="*/ 50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01" h="606">
                  <a:moveTo>
                    <a:pt x="817" y="505"/>
                  </a:moveTo>
                  <a:lnTo>
                    <a:pt x="539" y="413"/>
                  </a:lnTo>
                  <a:lnTo>
                    <a:pt x="489" y="606"/>
                  </a:lnTo>
                  <a:lnTo>
                    <a:pt x="48" y="522"/>
                  </a:lnTo>
                  <a:lnTo>
                    <a:pt x="0" y="416"/>
                  </a:lnTo>
                  <a:lnTo>
                    <a:pt x="56" y="307"/>
                  </a:lnTo>
                  <a:lnTo>
                    <a:pt x="216" y="255"/>
                  </a:lnTo>
                  <a:lnTo>
                    <a:pt x="227" y="285"/>
                  </a:lnTo>
                  <a:lnTo>
                    <a:pt x="357" y="240"/>
                  </a:lnTo>
                  <a:lnTo>
                    <a:pt x="317" y="139"/>
                  </a:lnTo>
                  <a:lnTo>
                    <a:pt x="859" y="0"/>
                  </a:lnTo>
                  <a:lnTo>
                    <a:pt x="862" y="40"/>
                  </a:lnTo>
                  <a:lnTo>
                    <a:pt x="870" y="67"/>
                  </a:lnTo>
                  <a:lnTo>
                    <a:pt x="876" y="89"/>
                  </a:lnTo>
                  <a:lnTo>
                    <a:pt x="884" y="121"/>
                  </a:lnTo>
                  <a:lnTo>
                    <a:pt x="716" y="119"/>
                  </a:lnTo>
                  <a:lnTo>
                    <a:pt x="679" y="213"/>
                  </a:lnTo>
                  <a:lnTo>
                    <a:pt x="901" y="233"/>
                  </a:lnTo>
                  <a:lnTo>
                    <a:pt x="898" y="272"/>
                  </a:lnTo>
                  <a:lnTo>
                    <a:pt x="890" y="314"/>
                  </a:lnTo>
                  <a:lnTo>
                    <a:pt x="884" y="341"/>
                  </a:lnTo>
                  <a:lnTo>
                    <a:pt x="868" y="386"/>
                  </a:lnTo>
                  <a:lnTo>
                    <a:pt x="854" y="431"/>
                  </a:lnTo>
                  <a:lnTo>
                    <a:pt x="817" y="502"/>
                  </a:lnTo>
                  <a:lnTo>
                    <a:pt x="817" y="505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"/>
            <p:cNvSpPr>
              <a:spLocks/>
            </p:cNvSpPr>
            <p:nvPr/>
          </p:nvSpPr>
          <p:spPr bwMode="auto">
            <a:xfrm>
              <a:off x="5881689" y="4949825"/>
              <a:ext cx="1025525" cy="1017588"/>
            </a:xfrm>
            <a:custGeom>
              <a:avLst/>
              <a:gdLst>
                <a:gd name="T0" fmla="*/ 646 w 646"/>
                <a:gd name="T1" fmla="*/ 574 h 641"/>
                <a:gd name="T2" fmla="*/ 576 w 646"/>
                <a:gd name="T3" fmla="*/ 564 h 641"/>
                <a:gd name="T4" fmla="*/ 562 w 646"/>
                <a:gd name="T5" fmla="*/ 534 h 641"/>
                <a:gd name="T6" fmla="*/ 326 w 646"/>
                <a:gd name="T7" fmla="*/ 641 h 641"/>
                <a:gd name="T8" fmla="*/ 298 w 646"/>
                <a:gd name="T9" fmla="*/ 579 h 641"/>
                <a:gd name="T10" fmla="*/ 292 w 646"/>
                <a:gd name="T11" fmla="*/ 557 h 641"/>
                <a:gd name="T12" fmla="*/ 233 w 646"/>
                <a:gd name="T13" fmla="*/ 411 h 641"/>
                <a:gd name="T14" fmla="*/ 0 w 646"/>
                <a:gd name="T15" fmla="*/ 188 h 641"/>
                <a:gd name="T16" fmla="*/ 163 w 646"/>
                <a:gd name="T17" fmla="*/ 121 h 641"/>
                <a:gd name="T18" fmla="*/ 329 w 646"/>
                <a:gd name="T19" fmla="*/ 0 h 641"/>
                <a:gd name="T20" fmla="*/ 419 w 646"/>
                <a:gd name="T21" fmla="*/ 205 h 641"/>
                <a:gd name="T22" fmla="*/ 472 w 646"/>
                <a:gd name="T23" fmla="*/ 193 h 641"/>
                <a:gd name="T24" fmla="*/ 621 w 646"/>
                <a:gd name="T25" fmla="*/ 522 h 641"/>
                <a:gd name="T26" fmla="*/ 646 w 646"/>
                <a:gd name="T27" fmla="*/ 574 h 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6" h="641">
                  <a:moveTo>
                    <a:pt x="646" y="574"/>
                  </a:moveTo>
                  <a:lnTo>
                    <a:pt x="576" y="564"/>
                  </a:lnTo>
                  <a:lnTo>
                    <a:pt x="562" y="534"/>
                  </a:lnTo>
                  <a:lnTo>
                    <a:pt x="326" y="641"/>
                  </a:lnTo>
                  <a:lnTo>
                    <a:pt x="298" y="579"/>
                  </a:lnTo>
                  <a:lnTo>
                    <a:pt x="292" y="557"/>
                  </a:lnTo>
                  <a:lnTo>
                    <a:pt x="233" y="411"/>
                  </a:lnTo>
                  <a:lnTo>
                    <a:pt x="0" y="188"/>
                  </a:lnTo>
                  <a:lnTo>
                    <a:pt x="163" y="121"/>
                  </a:lnTo>
                  <a:lnTo>
                    <a:pt x="329" y="0"/>
                  </a:lnTo>
                  <a:lnTo>
                    <a:pt x="419" y="205"/>
                  </a:lnTo>
                  <a:lnTo>
                    <a:pt x="472" y="193"/>
                  </a:lnTo>
                  <a:lnTo>
                    <a:pt x="621" y="522"/>
                  </a:lnTo>
                  <a:lnTo>
                    <a:pt x="646" y="574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6"/>
            <p:cNvSpPr>
              <a:spLocks/>
            </p:cNvSpPr>
            <p:nvPr/>
          </p:nvSpPr>
          <p:spPr bwMode="auto">
            <a:xfrm>
              <a:off x="6907214" y="5861050"/>
              <a:ext cx="446088" cy="668338"/>
            </a:xfrm>
            <a:custGeom>
              <a:avLst/>
              <a:gdLst>
                <a:gd name="T0" fmla="*/ 171 w 281"/>
                <a:gd name="T1" fmla="*/ 359 h 421"/>
                <a:gd name="T2" fmla="*/ 183 w 281"/>
                <a:gd name="T3" fmla="*/ 421 h 421"/>
                <a:gd name="T4" fmla="*/ 112 w 281"/>
                <a:gd name="T5" fmla="*/ 418 h 421"/>
                <a:gd name="T6" fmla="*/ 81 w 281"/>
                <a:gd name="T7" fmla="*/ 119 h 421"/>
                <a:gd name="T8" fmla="*/ 0 w 281"/>
                <a:gd name="T9" fmla="*/ 0 h 421"/>
                <a:gd name="T10" fmla="*/ 222 w 281"/>
                <a:gd name="T11" fmla="*/ 45 h 421"/>
                <a:gd name="T12" fmla="*/ 281 w 281"/>
                <a:gd name="T13" fmla="*/ 351 h 421"/>
                <a:gd name="T14" fmla="*/ 171 w 281"/>
                <a:gd name="T15" fmla="*/ 359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1" h="421">
                  <a:moveTo>
                    <a:pt x="171" y="359"/>
                  </a:moveTo>
                  <a:lnTo>
                    <a:pt x="183" y="421"/>
                  </a:lnTo>
                  <a:lnTo>
                    <a:pt x="112" y="418"/>
                  </a:lnTo>
                  <a:lnTo>
                    <a:pt x="81" y="119"/>
                  </a:lnTo>
                  <a:lnTo>
                    <a:pt x="0" y="0"/>
                  </a:lnTo>
                  <a:lnTo>
                    <a:pt x="222" y="45"/>
                  </a:lnTo>
                  <a:lnTo>
                    <a:pt x="281" y="351"/>
                  </a:lnTo>
                  <a:lnTo>
                    <a:pt x="171" y="359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7"/>
            <p:cNvSpPr>
              <a:spLocks/>
            </p:cNvSpPr>
            <p:nvPr/>
          </p:nvSpPr>
          <p:spPr bwMode="auto">
            <a:xfrm>
              <a:off x="5807076" y="5248275"/>
              <a:ext cx="547688" cy="620713"/>
            </a:xfrm>
            <a:custGeom>
              <a:avLst/>
              <a:gdLst>
                <a:gd name="T0" fmla="*/ 47 w 345"/>
                <a:gd name="T1" fmla="*/ 0 h 391"/>
                <a:gd name="T2" fmla="*/ 280 w 345"/>
                <a:gd name="T3" fmla="*/ 223 h 391"/>
                <a:gd name="T4" fmla="*/ 339 w 345"/>
                <a:gd name="T5" fmla="*/ 369 h 391"/>
                <a:gd name="T6" fmla="*/ 345 w 345"/>
                <a:gd name="T7" fmla="*/ 391 h 391"/>
                <a:gd name="T8" fmla="*/ 210 w 345"/>
                <a:gd name="T9" fmla="*/ 381 h 391"/>
                <a:gd name="T10" fmla="*/ 98 w 345"/>
                <a:gd name="T11" fmla="*/ 374 h 391"/>
                <a:gd name="T12" fmla="*/ 92 w 345"/>
                <a:gd name="T13" fmla="*/ 349 h 391"/>
                <a:gd name="T14" fmla="*/ 56 w 345"/>
                <a:gd name="T15" fmla="*/ 213 h 391"/>
                <a:gd name="T16" fmla="*/ 22 w 345"/>
                <a:gd name="T17" fmla="*/ 97 h 391"/>
                <a:gd name="T18" fmla="*/ 0 w 345"/>
                <a:gd name="T19" fmla="*/ 20 h 391"/>
                <a:gd name="T20" fmla="*/ 47 w 345"/>
                <a:gd name="T21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5" h="391">
                  <a:moveTo>
                    <a:pt x="47" y="0"/>
                  </a:moveTo>
                  <a:lnTo>
                    <a:pt x="280" y="223"/>
                  </a:lnTo>
                  <a:lnTo>
                    <a:pt x="339" y="369"/>
                  </a:lnTo>
                  <a:lnTo>
                    <a:pt x="345" y="391"/>
                  </a:lnTo>
                  <a:lnTo>
                    <a:pt x="210" y="381"/>
                  </a:lnTo>
                  <a:lnTo>
                    <a:pt x="98" y="374"/>
                  </a:lnTo>
                  <a:lnTo>
                    <a:pt x="92" y="349"/>
                  </a:lnTo>
                  <a:lnTo>
                    <a:pt x="56" y="213"/>
                  </a:lnTo>
                  <a:lnTo>
                    <a:pt x="22" y="97"/>
                  </a:lnTo>
                  <a:lnTo>
                    <a:pt x="0" y="2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8"/>
            <p:cNvSpPr>
              <a:spLocks/>
            </p:cNvSpPr>
            <p:nvPr/>
          </p:nvSpPr>
          <p:spPr bwMode="auto">
            <a:xfrm>
              <a:off x="4892676" y="-246063"/>
              <a:ext cx="2339975" cy="3452813"/>
            </a:xfrm>
            <a:custGeom>
              <a:avLst/>
              <a:gdLst>
                <a:gd name="T0" fmla="*/ 393 w 1474"/>
                <a:gd name="T1" fmla="*/ 0 h 2175"/>
                <a:gd name="T2" fmla="*/ 382 w 1474"/>
                <a:gd name="T3" fmla="*/ 292 h 2175"/>
                <a:gd name="T4" fmla="*/ 851 w 1474"/>
                <a:gd name="T5" fmla="*/ 307 h 2175"/>
                <a:gd name="T6" fmla="*/ 918 w 1474"/>
                <a:gd name="T7" fmla="*/ 450 h 2175"/>
                <a:gd name="T8" fmla="*/ 907 w 1474"/>
                <a:gd name="T9" fmla="*/ 480 h 2175"/>
                <a:gd name="T10" fmla="*/ 884 w 1474"/>
                <a:gd name="T11" fmla="*/ 747 h 2175"/>
                <a:gd name="T12" fmla="*/ 896 w 1474"/>
                <a:gd name="T13" fmla="*/ 784 h 2175"/>
                <a:gd name="T14" fmla="*/ 921 w 1474"/>
                <a:gd name="T15" fmla="*/ 891 h 2175"/>
                <a:gd name="T16" fmla="*/ 949 w 1474"/>
                <a:gd name="T17" fmla="*/ 987 h 2175"/>
                <a:gd name="T18" fmla="*/ 946 w 1474"/>
                <a:gd name="T19" fmla="*/ 1178 h 2175"/>
                <a:gd name="T20" fmla="*/ 955 w 1474"/>
                <a:gd name="T21" fmla="*/ 1210 h 2175"/>
                <a:gd name="T22" fmla="*/ 997 w 1474"/>
                <a:gd name="T23" fmla="*/ 1245 h 2175"/>
                <a:gd name="T24" fmla="*/ 999 w 1474"/>
                <a:gd name="T25" fmla="*/ 1319 h 2175"/>
                <a:gd name="T26" fmla="*/ 1019 w 1474"/>
                <a:gd name="T27" fmla="*/ 1410 h 2175"/>
                <a:gd name="T28" fmla="*/ 1044 w 1474"/>
                <a:gd name="T29" fmla="*/ 1467 h 2175"/>
                <a:gd name="T30" fmla="*/ 1174 w 1474"/>
                <a:gd name="T31" fmla="*/ 1420 h 2175"/>
                <a:gd name="T32" fmla="*/ 1263 w 1474"/>
                <a:gd name="T33" fmla="*/ 1391 h 2175"/>
                <a:gd name="T34" fmla="*/ 1300 w 1474"/>
                <a:gd name="T35" fmla="*/ 1381 h 2175"/>
                <a:gd name="T36" fmla="*/ 1311 w 1474"/>
                <a:gd name="T37" fmla="*/ 1509 h 2175"/>
                <a:gd name="T38" fmla="*/ 1362 w 1474"/>
                <a:gd name="T39" fmla="*/ 1455 h 2175"/>
                <a:gd name="T40" fmla="*/ 1364 w 1474"/>
                <a:gd name="T41" fmla="*/ 1539 h 2175"/>
                <a:gd name="T42" fmla="*/ 1314 w 1474"/>
                <a:gd name="T43" fmla="*/ 1601 h 2175"/>
                <a:gd name="T44" fmla="*/ 1317 w 1474"/>
                <a:gd name="T45" fmla="*/ 1685 h 2175"/>
                <a:gd name="T46" fmla="*/ 1345 w 1474"/>
                <a:gd name="T47" fmla="*/ 1680 h 2175"/>
                <a:gd name="T48" fmla="*/ 1376 w 1474"/>
                <a:gd name="T49" fmla="*/ 1685 h 2175"/>
                <a:gd name="T50" fmla="*/ 1376 w 1474"/>
                <a:gd name="T51" fmla="*/ 1700 h 2175"/>
                <a:gd name="T52" fmla="*/ 1460 w 1474"/>
                <a:gd name="T53" fmla="*/ 1697 h 2175"/>
                <a:gd name="T54" fmla="*/ 1474 w 1474"/>
                <a:gd name="T55" fmla="*/ 1828 h 2175"/>
                <a:gd name="T56" fmla="*/ 1364 w 1474"/>
                <a:gd name="T57" fmla="*/ 1910 h 2175"/>
                <a:gd name="T58" fmla="*/ 1336 w 1474"/>
                <a:gd name="T59" fmla="*/ 1937 h 2175"/>
                <a:gd name="T60" fmla="*/ 1137 w 1474"/>
                <a:gd name="T61" fmla="*/ 2098 h 2175"/>
                <a:gd name="T62" fmla="*/ 1044 w 1474"/>
                <a:gd name="T63" fmla="*/ 2175 h 2175"/>
                <a:gd name="T64" fmla="*/ 797 w 1474"/>
                <a:gd name="T65" fmla="*/ 1920 h 2175"/>
                <a:gd name="T66" fmla="*/ 716 w 1474"/>
                <a:gd name="T67" fmla="*/ 1987 h 2175"/>
                <a:gd name="T68" fmla="*/ 323 w 1474"/>
                <a:gd name="T69" fmla="*/ 1485 h 2175"/>
                <a:gd name="T70" fmla="*/ 0 w 1474"/>
                <a:gd name="T71" fmla="*/ 1081 h 2175"/>
                <a:gd name="T72" fmla="*/ 84 w 1474"/>
                <a:gd name="T73" fmla="*/ 1014 h 2175"/>
                <a:gd name="T74" fmla="*/ 157 w 1474"/>
                <a:gd name="T75" fmla="*/ 960 h 2175"/>
                <a:gd name="T76" fmla="*/ 160 w 1474"/>
                <a:gd name="T77" fmla="*/ 930 h 2175"/>
                <a:gd name="T78" fmla="*/ 160 w 1474"/>
                <a:gd name="T79" fmla="*/ 703 h 2175"/>
                <a:gd name="T80" fmla="*/ 171 w 1474"/>
                <a:gd name="T81" fmla="*/ 285 h 2175"/>
                <a:gd name="T82" fmla="*/ 362 w 1474"/>
                <a:gd name="T83" fmla="*/ 292 h 2175"/>
                <a:gd name="T84" fmla="*/ 371 w 1474"/>
                <a:gd name="T85" fmla="*/ 0 h 2175"/>
                <a:gd name="T86" fmla="*/ 393 w 1474"/>
                <a:gd name="T87" fmla="*/ 0 h 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74" h="2175">
                  <a:moveTo>
                    <a:pt x="393" y="0"/>
                  </a:moveTo>
                  <a:lnTo>
                    <a:pt x="382" y="292"/>
                  </a:lnTo>
                  <a:lnTo>
                    <a:pt x="851" y="307"/>
                  </a:lnTo>
                  <a:lnTo>
                    <a:pt x="918" y="450"/>
                  </a:lnTo>
                  <a:lnTo>
                    <a:pt x="907" y="480"/>
                  </a:lnTo>
                  <a:lnTo>
                    <a:pt x="884" y="747"/>
                  </a:lnTo>
                  <a:lnTo>
                    <a:pt x="896" y="784"/>
                  </a:lnTo>
                  <a:lnTo>
                    <a:pt x="921" y="891"/>
                  </a:lnTo>
                  <a:lnTo>
                    <a:pt x="949" y="987"/>
                  </a:lnTo>
                  <a:lnTo>
                    <a:pt x="946" y="1178"/>
                  </a:lnTo>
                  <a:lnTo>
                    <a:pt x="955" y="1210"/>
                  </a:lnTo>
                  <a:lnTo>
                    <a:pt x="997" y="1245"/>
                  </a:lnTo>
                  <a:lnTo>
                    <a:pt x="999" y="1319"/>
                  </a:lnTo>
                  <a:lnTo>
                    <a:pt x="1019" y="1410"/>
                  </a:lnTo>
                  <a:lnTo>
                    <a:pt x="1044" y="1467"/>
                  </a:lnTo>
                  <a:lnTo>
                    <a:pt x="1174" y="1420"/>
                  </a:lnTo>
                  <a:lnTo>
                    <a:pt x="1263" y="1391"/>
                  </a:lnTo>
                  <a:lnTo>
                    <a:pt x="1300" y="1381"/>
                  </a:lnTo>
                  <a:lnTo>
                    <a:pt x="1311" y="1509"/>
                  </a:lnTo>
                  <a:lnTo>
                    <a:pt x="1362" y="1455"/>
                  </a:lnTo>
                  <a:lnTo>
                    <a:pt x="1364" y="1539"/>
                  </a:lnTo>
                  <a:lnTo>
                    <a:pt x="1314" y="1601"/>
                  </a:lnTo>
                  <a:lnTo>
                    <a:pt x="1317" y="1685"/>
                  </a:lnTo>
                  <a:lnTo>
                    <a:pt x="1345" y="1680"/>
                  </a:lnTo>
                  <a:lnTo>
                    <a:pt x="1376" y="1685"/>
                  </a:lnTo>
                  <a:lnTo>
                    <a:pt x="1376" y="1700"/>
                  </a:lnTo>
                  <a:lnTo>
                    <a:pt x="1460" y="1697"/>
                  </a:lnTo>
                  <a:lnTo>
                    <a:pt x="1474" y="1828"/>
                  </a:lnTo>
                  <a:lnTo>
                    <a:pt x="1364" y="1910"/>
                  </a:lnTo>
                  <a:lnTo>
                    <a:pt x="1336" y="1937"/>
                  </a:lnTo>
                  <a:lnTo>
                    <a:pt x="1137" y="2098"/>
                  </a:lnTo>
                  <a:lnTo>
                    <a:pt x="1044" y="2175"/>
                  </a:lnTo>
                  <a:lnTo>
                    <a:pt x="797" y="1920"/>
                  </a:lnTo>
                  <a:lnTo>
                    <a:pt x="716" y="1987"/>
                  </a:lnTo>
                  <a:lnTo>
                    <a:pt x="323" y="1485"/>
                  </a:lnTo>
                  <a:lnTo>
                    <a:pt x="0" y="1081"/>
                  </a:lnTo>
                  <a:lnTo>
                    <a:pt x="84" y="1014"/>
                  </a:lnTo>
                  <a:lnTo>
                    <a:pt x="157" y="960"/>
                  </a:lnTo>
                  <a:lnTo>
                    <a:pt x="160" y="930"/>
                  </a:lnTo>
                  <a:lnTo>
                    <a:pt x="160" y="703"/>
                  </a:lnTo>
                  <a:lnTo>
                    <a:pt x="171" y="285"/>
                  </a:lnTo>
                  <a:lnTo>
                    <a:pt x="362" y="292"/>
                  </a:lnTo>
                  <a:lnTo>
                    <a:pt x="371" y="0"/>
                  </a:lnTo>
                  <a:lnTo>
                    <a:pt x="393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9"/>
            <p:cNvSpPr>
              <a:spLocks/>
            </p:cNvSpPr>
            <p:nvPr/>
          </p:nvSpPr>
          <p:spPr bwMode="auto">
            <a:xfrm>
              <a:off x="4821239" y="2111375"/>
              <a:ext cx="2076450" cy="2438400"/>
            </a:xfrm>
            <a:custGeom>
              <a:avLst/>
              <a:gdLst>
                <a:gd name="T0" fmla="*/ 368 w 1308"/>
                <a:gd name="T1" fmla="*/ 0 h 1536"/>
                <a:gd name="T2" fmla="*/ 764 w 1308"/>
                <a:gd name="T3" fmla="*/ 502 h 1536"/>
                <a:gd name="T4" fmla="*/ 845 w 1308"/>
                <a:gd name="T5" fmla="*/ 437 h 1536"/>
                <a:gd name="T6" fmla="*/ 1089 w 1308"/>
                <a:gd name="T7" fmla="*/ 690 h 1536"/>
                <a:gd name="T8" fmla="*/ 1255 w 1308"/>
                <a:gd name="T9" fmla="*/ 992 h 1536"/>
                <a:gd name="T10" fmla="*/ 1308 w 1308"/>
                <a:gd name="T11" fmla="*/ 1095 h 1536"/>
                <a:gd name="T12" fmla="*/ 1283 w 1308"/>
                <a:gd name="T13" fmla="*/ 1147 h 1536"/>
                <a:gd name="T14" fmla="*/ 1261 w 1308"/>
                <a:gd name="T15" fmla="*/ 1227 h 1536"/>
                <a:gd name="T16" fmla="*/ 1252 w 1308"/>
                <a:gd name="T17" fmla="*/ 1254 h 1536"/>
                <a:gd name="T18" fmla="*/ 1230 w 1308"/>
                <a:gd name="T19" fmla="*/ 1286 h 1536"/>
                <a:gd name="T20" fmla="*/ 1179 w 1308"/>
                <a:gd name="T21" fmla="*/ 1323 h 1536"/>
                <a:gd name="T22" fmla="*/ 1036 w 1308"/>
                <a:gd name="T23" fmla="*/ 1459 h 1536"/>
                <a:gd name="T24" fmla="*/ 957 w 1308"/>
                <a:gd name="T25" fmla="*/ 1412 h 1536"/>
                <a:gd name="T26" fmla="*/ 814 w 1308"/>
                <a:gd name="T27" fmla="*/ 1536 h 1536"/>
                <a:gd name="T28" fmla="*/ 536 w 1308"/>
                <a:gd name="T29" fmla="*/ 1368 h 1536"/>
                <a:gd name="T30" fmla="*/ 623 w 1308"/>
                <a:gd name="T31" fmla="*/ 1071 h 1536"/>
                <a:gd name="T32" fmla="*/ 418 w 1308"/>
                <a:gd name="T33" fmla="*/ 1150 h 1536"/>
                <a:gd name="T34" fmla="*/ 385 w 1308"/>
                <a:gd name="T35" fmla="*/ 1105 h 1536"/>
                <a:gd name="T36" fmla="*/ 289 w 1308"/>
                <a:gd name="T37" fmla="*/ 833 h 1536"/>
                <a:gd name="T38" fmla="*/ 0 w 1308"/>
                <a:gd name="T39" fmla="*/ 452 h 1536"/>
                <a:gd name="T40" fmla="*/ 368 w 1308"/>
                <a:gd name="T41" fmla="*/ 0 h 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8" h="1536">
                  <a:moveTo>
                    <a:pt x="368" y="0"/>
                  </a:moveTo>
                  <a:lnTo>
                    <a:pt x="764" y="502"/>
                  </a:lnTo>
                  <a:lnTo>
                    <a:pt x="845" y="437"/>
                  </a:lnTo>
                  <a:lnTo>
                    <a:pt x="1089" y="690"/>
                  </a:lnTo>
                  <a:lnTo>
                    <a:pt x="1255" y="992"/>
                  </a:lnTo>
                  <a:lnTo>
                    <a:pt x="1308" y="1095"/>
                  </a:lnTo>
                  <a:lnTo>
                    <a:pt x="1283" y="1147"/>
                  </a:lnTo>
                  <a:lnTo>
                    <a:pt x="1261" y="1227"/>
                  </a:lnTo>
                  <a:lnTo>
                    <a:pt x="1252" y="1254"/>
                  </a:lnTo>
                  <a:lnTo>
                    <a:pt x="1230" y="1286"/>
                  </a:lnTo>
                  <a:lnTo>
                    <a:pt x="1179" y="1323"/>
                  </a:lnTo>
                  <a:lnTo>
                    <a:pt x="1036" y="1459"/>
                  </a:lnTo>
                  <a:lnTo>
                    <a:pt x="957" y="1412"/>
                  </a:lnTo>
                  <a:lnTo>
                    <a:pt x="814" y="1536"/>
                  </a:lnTo>
                  <a:lnTo>
                    <a:pt x="536" y="1368"/>
                  </a:lnTo>
                  <a:lnTo>
                    <a:pt x="623" y="1071"/>
                  </a:lnTo>
                  <a:lnTo>
                    <a:pt x="418" y="1150"/>
                  </a:lnTo>
                  <a:lnTo>
                    <a:pt x="385" y="1105"/>
                  </a:lnTo>
                  <a:lnTo>
                    <a:pt x="289" y="833"/>
                  </a:lnTo>
                  <a:lnTo>
                    <a:pt x="0" y="452"/>
                  </a:lnTo>
                  <a:lnTo>
                    <a:pt x="368" y="0"/>
                  </a:lnTo>
                  <a:close/>
                </a:path>
              </a:pathLst>
            </a:custGeom>
            <a:pattFill prst="wdDnDiag">
              <a:fgClr>
                <a:schemeClr val="tx2"/>
              </a:fgClr>
              <a:bgClr>
                <a:schemeClr val="bg1"/>
              </a:bgClr>
            </a:pattFill>
            <a:ln w="9525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0"/>
            <p:cNvSpPr>
              <a:spLocks/>
            </p:cNvSpPr>
            <p:nvPr/>
          </p:nvSpPr>
          <p:spPr bwMode="auto">
            <a:xfrm>
              <a:off x="7526339" y="4086225"/>
              <a:ext cx="527050" cy="577850"/>
            </a:xfrm>
            <a:custGeom>
              <a:avLst/>
              <a:gdLst>
                <a:gd name="T0" fmla="*/ 332 w 332"/>
                <a:gd name="T1" fmla="*/ 49 h 364"/>
                <a:gd name="T2" fmla="*/ 202 w 332"/>
                <a:gd name="T3" fmla="*/ 79 h 364"/>
                <a:gd name="T4" fmla="*/ 214 w 332"/>
                <a:gd name="T5" fmla="*/ 101 h 364"/>
                <a:gd name="T6" fmla="*/ 228 w 332"/>
                <a:gd name="T7" fmla="*/ 136 h 364"/>
                <a:gd name="T8" fmla="*/ 222 w 332"/>
                <a:gd name="T9" fmla="*/ 138 h 364"/>
                <a:gd name="T10" fmla="*/ 200 w 332"/>
                <a:gd name="T11" fmla="*/ 210 h 364"/>
                <a:gd name="T12" fmla="*/ 174 w 332"/>
                <a:gd name="T13" fmla="*/ 252 h 364"/>
                <a:gd name="T14" fmla="*/ 141 w 332"/>
                <a:gd name="T15" fmla="*/ 307 h 364"/>
                <a:gd name="T16" fmla="*/ 132 w 332"/>
                <a:gd name="T17" fmla="*/ 321 h 364"/>
                <a:gd name="T18" fmla="*/ 124 w 332"/>
                <a:gd name="T19" fmla="*/ 331 h 364"/>
                <a:gd name="T20" fmla="*/ 107 w 332"/>
                <a:gd name="T21" fmla="*/ 364 h 364"/>
                <a:gd name="T22" fmla="*/ 99 w 332"/>
                <a:gd name="T23" fmla="*/ 361 h 364"/>
                <a:gd name="T24" fmla="*/ 28 w 332"/>
                <a:gd name="T25" fmla="*/ 230 h 364"/>
                <a:gd name="T26" fmla="*/ 0 w 332"/>
                <a:gd name="T27" fmla="*/ 210 h 364"/>
                <a:gd name="T28" fmla="*/ 0 w 332"/>
                <a:gd name="T29" fmla="*/ 210 h 364"/>
                <a:gd name="T30" fmla="*/ 20 w 332"/>
                <a:gd name="T31" fmla="*/ 188 h 364"/>
                <a:gd name="T32" fmla="*/ 191 w 332"/>
                <a:gd name="T33" fmla="*/ 25 h 364"/>
                <a:gd name="T34" fmla="*/ 309 w 332"/>
                <a:gd name="T35" fmla="*/ 0 h 364"/>
                <a:gd name="T36" fmla="*/ 312 w 332"/>
                <a:gd name="T37" fmla="*/ 5 h 364"/>
                <a:gd name="T38" fmla="*/ 332 w 332"/>
                <a:gd name="T39" fmla="*/ 4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2" h="364">
                  <a:moveTo>
                    <a:pt x="332" y="49"/>
                  </a:moveTo>
                  <a:lnTo>
                    <a:pt x="202" y="79"/>
                  </a:lnTo>
                  <a:lnTo>
                    <a:pt x="214" y="101"/>
                  </a:lnTo>
                  <a:lnTo>
                    <a:pt x="228" y="136"/>
                  </a:lnTo>
                  <a:lnTo>
                    <a:pt x="222" y="138"/>
                  </a:lnTo>
                  <a:lnTo>
                    <a:pt x="200" y="210"/>
                  </a:lnTo>
                  <a:lnTo>
                    <a:pt x="174" y="252"/>
                  </a:lnTo>
                  <a:lnTo>
                    <a:pt x="141" y="307"/>
                  </a:lnTo>
                  <a:lnTo>
                    <a:pt x="132" y="321"/>
                  </a:lnTo>
                  <a:lnTo>
                    <a:pt x="124" y="331"/>
                  </a:lnTo>
                  <a:lnTo>
                    <a:pt x="107" y="364"/>
                  </a:lnTo>
                  <a:lnTo>
                    <a:pt x="99" y="361"/>
                  </a:lnTo>
                  <a:lnTo>
                    <a:pt x="28" y="230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20" y="188"/>
                  </a:lnTo>
                  <a:lnTo>
                    <a:pt x="191" y="25"/>
                  </a:lnTo>
                  <a:lnTo>
                    <a:pt x="309" y="0"/>
                  </a:lnTo>
                  <a:lnTo>
                    <a:pt x="312" y="5"/>
                  </a:lnTo>
                  <a:lnTo>
                    <a:pt x="332" y="4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1"/>
            <p:cNvSpPr>
              <a:spLocks/>
            </p:cNvSpPr>
            <p:nvPr/>
          </p:nvSpPr>
          <p:spPr bwMode="auto">
            <a:xfrm>
              <a:off x="6483351" y="5072062"/>
              <a:ext cx="855663" cy="215900"/>
            </a:xfrm>
            <a:custGeom>
              <a:avLst/>
              <a:gdLst>
                <a:gd name="T0" fmla="*/ 539 w 539"/>
                <a:gd name="T1" fmla="*/ 99 h 136"/>
                <a:gd name="T2" fmla="*/ 517 w 539"/>
                <a:gd name="T3" fmla="*/ 106 h 136"/>
                <a:gd name="T4" fmla="*/ 96 w 539"/>
                <a:gd name="T5" fmla="*/ 136 h 136"/>
                <a:gd name="T6" fmla="*/ 87 w 539"/>
                <a:gd name="T7" fmla="*/ 116 h 136"/>
                <a:gd name="T8" fmla="*/ 37 w 539"/>
                <a:gd name="T9" fmla="*/ 123 h 136"/>
                <a:gd name="T10" fmla="*/ 20 w 539"/>
                <a:gd name="T11" fmla="*/ 84 h 136"/>
                <a:gd name="T12" fmla="*/ 0 w 539"/>
                <a:gd name="T13" fmla="*/ 39 h 136"/>
                <a:gd name="T14" fmla="*/ 155 w 539"/>
                <a:gd name="T15" fmla="*/ 27 h 136"/>
                <a:gd name="T16" fmla="*/ 523 w 539"/>
                <a:gd name="T17" fmla="*/ 0 h 136"/>
                <a:gd name="T18" fmla="*/ 539 w 539"/>
                <a:gd name="T19" fmla="*/ 99 h 136"/>
                <a:gd name="T20" fmla="*/ 539 w 539"/>
                <a:gd name="T21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39" h="136">
                  <a:moveTo>
                    <a:pt x="539" y="99"/>
                  </a:moveTo>
                  <a:lnTo>
                    <a:pt x="517" y="106"/>
                  </a:lnTo>
                  <a:lnTo>
                    <a:pt x="96" y="136"/>
                  </a:lnTo>
                  <a:lnTo>
                    <a:pt x="87" y="116"/>
                  </a:lnTo>
                  <a:lnTo>
                    <a:pt x="37" y="123"/>
                  </a:lnTo>
                  <a:lnTo>
                    <a:pt x="20" y="84"/>
                  </a:lnTo>
                  <a:lnTo>
                    <a:pt x="0" y="39"/>
                  </a:lnTo>
                  <a:lnTo>
                    <a:pt x="155" y="27"/>
                  </a:lnTo>
                  <a:lnTo>
                    <a:pt x="523" y="0"/>
                  </a:lnTo>
                  <a:lnTo>
                    <a:pt x="539" y="99"/>
                  </a:lnTo>
                  <a:lnTo>
                    <a:pt x="539" y="9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2"/>
            <p:cNvSpPr>
              <a:spLocks/>
            </p:cNvSpPr>
            <p:nvPr/>
          </p:nvSpPr>
          <p:spPr bwMode="auto">
            <a:xfrm>
              <a:off x="7250114" y="4419600"/>
              <a:ext cx="900113" cy="809625"/>
            </a:xfrm>
            <a:custGeom>
              <a:avLst/>
              <a:gdLst>
                <a:gd name="T0" fmla="*/ 298 w 567"/>
                <a:gd name="T1" fmla="*/ 121 h 510"/>
                <a:gd name="T2" fmla="*/ 362 w 567"/>
                <a:gd name="T3" fmla="*/ 144 h 510"/>
                <a:gd name="T4" fmla="*/ 379 w 567"/>
                <a:gd name="T5" fmla="*/ 215 h 510"/>
                <a:gd name="T6" fmla="*/ 469 w 567"/>
                <a:gd name="T7" fmla="*/ 210 h 510"/>
                <a:gd name="T8" fmla="*/ 469 w 567"/>
                <a:gd name="T9" fmla="*/ 235 h 510"/>
                <a:gd name="T10" fmla="*/ 486 w 567"/>
                <a:gd name="T11" fmla="*/ 235 h 510"/>
                <a:gd name="T12" fmla="*/ 489 w 567"/>
                <a:gd name="T13" fmla="*/ 282 h 510"/>
                <a:gd name="T14" fmla="*/ 503 w 567"/>
                <a:gd name="T15" fmla="*/ 282 h 510"/>
                <a:gd name="T16" fmla="*/ 503 w 567"/>
                <a:gd name="T17" fmla="*/ 307 h 510"/>
                <a:gd name="T18" fmla="*/ 565 w 567"/>
                <a:gd name="T19" fmla="*/ 304 h 510"/>
                <a:gd name="T20" fmla="*/ 567 w 567"/>
                <a:gd name="T21" fmla="*/ 324 h 510"/>
                <a:gd name="T22" fmla="*/ 567 w 567"/>
                <a:gd name="T23" fmla="*/ 327 h 510"/>
                <a:gd name="T24" fmla="*/ 494 w 567"/>
                <a:gd name="T25" fmla="*/ 332 h 510"/>
                <a:gd name="T26" fmla="*/ 497 w 567"/>
                <a:gd name="T27" fmla="*/ 374 h 510"/>
                <a:gd name="T28" fmla="*/ 56 w 567"/>
                <a:gd name="T29" fmla="*/ 510 h 510"/>
                <a:gd name="T30" fmla="*/ 56 w 567"/>
                <a:gd name="T31" fmla="*/ 510 h 510"/>
                <a:gd name="T32" fmla="*/ 40 w 567"/>
                <a:gd name="T33" fmla="*/ 411 h 510"/>
                <a:gd name="T34" fmla="*/ 9 w 567"/>
                <a:gd name="T35" fmla="*/ 243 h 510"/>
                <a:gd name="T36" fmla="*/ 0 w 567"/>
                <a:gd name="T37" fmla="*/ 191 h 510"/>
                <a:gd name="T38" fmla="*/ 174 w 567"/>
                <a:gd name="T39" fmla="*/ 0 h 510"/>
                <a:gd name="T40" fmla="*/ 202 w 567"/>
                <a:gd name="T41" fmla="*/ 20 h 510"/>
                <a:gd name="T42" fmla="*/ 273 w 567"/>
                <a:gd name="T43" fmla="*/ 151 h 510"/>
                <a:gd name="T44" fmla="*/ 281 w 567"/>
                <a:gd name="T45" fmla="*/ 154 h 510"/>
                <a:gd name="T46" fmla="*/ 298 w 567"/>
                <a:gd name="T47" fmla="*/ 121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67" h="510">
                  <a:moveTo>
                    <a:pt x="298" y="121"/>
                  </a:moveTo>
                  <a:lnTo>
                    <a:pt x="362" y="144"/>
                  </a:lnTo>
                  <a:lnTo>
                    <a:pt x="379" y="215"/>
                  </a:lnTo>
                  <a:lnTo>
                    <a:pt x="469" y="210"/>
                  </a:lnTo>
                  <a:lnTo>
                    <a:pt x="469" y="235"/>
                  </a:lnTo>
                  <a:lnTo>
                    <a:pt x="486" y="235"/>
                  </a:lnTo>
                  <a:lnTo>
                    <a:pt x="489" y="282"/>
                  </a:lnTo>
                  <a:lnTo>
                    <a:pt x="503" y="282"/>
                  </a:lnTo>
                  <a:lnTo>
                    <a:pt x="503" y="307"/>
                  </a:lnTo>
                  <a:lnTo>
                    <a:pt x="565" y="304"/>
                  </a:lnTo>
                  <a:lnTo>
                    <a:pt x="567" y="324"/>
                  </a:lnTo>
                  <a:lnTo>
                    <a:pt x="567" y="327"/>
                  </a:lnTo>
                  <a:lnTo>
                    <a:pt x="494" y="332"/>
                  </a:lnTo>
                  <a:lnTo>
                    <a:pt x="497" y="374"/>
                  </a:lnTo>
                  <a:lnTo>
                    <a:pt x="56" y="510"/>
                  </a:lnTo>
                  <a:lnTo>
                    <a:pt x="56" y="510"/>
                  </a:lnTo>
                  <a:lnTo>
                    <a:pt x="40" y="411"/>
                  </a:lnTo>
                  <a:lnTo>
                    <a:pt x="9" y="243"/>
                  </a:lnTo>
                  <a:lnTo>
                    <a:pt x="0" y="191"/>
                  </a:lnTo>
                  <a:lnTo>
                    <a:pt x="174" y="0"/>
                  </a:lnTo>
                  <a:lnTo>
                    <a:pt x="202" y="20"/>
                  </a:lnTo>
                  <a:lnTo>
                    <a:pt x="273" y="151"/>
                  </a:lnTo>
                  <a:lnTo>
                    <a:pt x="281" y="154"/>
                  </a:lnTo>
                  <a:lnTo>
                    <a:pt x="298" y="121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3"/>
            <p:cNvSpPr>
              <a:spLocks/>
            </p:cNvSpPr>
            <p:nvPr/>
          </p:nvSpPr>
          <p:spPr bwMode="auto">
            <a:xfrm>
              <a:off x="6635751" y="5229225"/>
              <a:ext cx="766763" cy="442913"/>
            </a:xfrm>
            <a:custGeom>
              <a:avLst/>
              <a:gdLst>
                <a:gd name="T0" fmla="*/ 123 w 483"/>
                <a:gd name="T1" fmla="*/ 279 h 279"/>
                <a:gd name="T2" fmla="*/ 0 w 483"/>
                <a:gd name="T3" fmla="*/ 37 h 279"/>
                <a:gd name="T4" fmla="*/ 421 w 483"/>
                <a:gd name="T5" fmla="*/ 7 h 279"/>
                <a:gd name="T6" fmla="*/ 443 w 483"/>
                <a:gd name="T7" fmla="*/ 0 h 279"/>
                <a:gd name="T8" fmla="*/ 483 w 483"/>
                <a:gd name="T9" fmla="*/ 89 h 279"/>
                <a:gd name="T10" fmla="*/ 331 w 483"/>
                <a:gd name="T11" fmla="*/ 131 h 279"/>
                <a:gd name="T12" fmla="*/ 317 w 483"/>
                <a:gd name="T13" fmla="*/ 101 h 279"/>
                <a:gd name="T14" fmla="*/ 165 w 483"/>
                <a:gd name="T15" fmla="*/ 143 h 279"/>
                <a:gd name="T16" fmla="*/ 123 w 483"/>
                <a:gd name="T17" fmla="*/ 27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3" h="279">
                  <a:moveTo>
                    <a:pt x="123" y="279"/>
                  </a:moveTo>
                  <a:lnTo>
                    <a:pt x="0" y="37"/>
                  </a:lnTo>
                  <a:lnTo>
                    <a:pt x="421" y="7"/>
                  </a:lnTo>
                  <a:lnTo>
                    <a:pt x="443" y="0"/>
                  </a:lnTo>
                  <a:lnTo>
                    <a:pt x="483" y="89"/>
                  </a:lnTo>
                  <a:lnTo>
                    <a:pt x="331" y="131"/>
                  </a:lnTo>
                  <a:lnTo>
                    <a:pt x="317" y="101"/>
                  </a:lnTo>
                  <a:lnTo>
                    <a:pt x="165" y="143"/>
                  </a:lnTo>
                  <a:lnTo>
                    <a:pt x="123" y="2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rgbClr val="6E6E6E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4"/>
            <p:cNvSpPr>
              <a:spLocks/>
            </p:cNvSpPr>
            <p:nvPr/>
          </p:nvSpPr>
          <p:spPr bwMode="auto">
            <a:xfrm>
              <a:off x="6527801" y="6540500"/>
              <a:ext cx="80963" cy="93663"/>
            </a:xfrm>
            <a:custGeom>
              <a:avLst/>
              <a:gdLst>
                <a:gd name="T0" fmla="*/ 42 w 51"/>
                <a:gd name="T1" fmla="*/ 0 h 59"/>
                <a:gd name="T2" fmla="*/ 42 w 51"/>
                <a:gd name="T3" fmla="*/ 35 h 59"/>
                <a:gd name="T4" fmla="*/ 42 w 51"/>
                <a:gd name="T5" fmla="*/ 40 h 59"/>
                <a:gd name="T6" fmla="*/ 42 w 51"/>
                <a:gd name="T7" fmla="*/ 42 h 59"/>
                <a:gd name="T8" fmla="*/ 40 w 51"/>
                <a:gd name="T9" fmla="*/ 47 h 59"/>
                <a:gd name="T10" fmla="*/ 37 w 51"/>
                <a:gd name="T11" fmla="*/ 49 h 59"/>
                <a:gd name="T12" fmla="*/ 34 w 51"/>
                <a:gd name="T13" fmla="*/ 52 h 59"/>
                <a:gd name="T14" fmla="*/ 26 w 51"/>
                <a:gd name="T15" fmla="*/ 52 h 59"/>
                <a:gd name="T16" fmla="*/ 20 w 51"/>
                <a:gd name="T17" fmla="*/ 52 h 59"/>
                <a:gd name="T18" fmla="*/ 17 w 51"/>
                <a:gd name="T19" fmla="*/ 52 h 59"/>
                <a:gd name="T20" fmla="*/ 12 w 51"/>
                <a:gd name="T21" fmla="*/ 49 h 59"/>
                <a:gd name="T22" fmla="*/ 12 w 51"/>
                <a:gd name="T23" fmla="*/ 45 h 59"/>
                <a:gd name="T24" fmla="*/ 9 w 51"/>
                <a:gd name="T25" fmla="*/ 40 h 59"/>
                <a:gd name="T26" fmla="*/ 9 w 51"/>
                <a:gd name="T27" fmla="*/ 35 h 59"/>
                <a:gd name="T28" fmla="*/ 9 w 51"/>
                <a:gd name="T29" fmla="*/ 0 h 59"/>
                <a:gd name="T30" fmla="*/ 0 w 51"/>
                <a:gd name="T31" fmla="*/ 0 h 59"/>
                <a:gd name="T32" fmla="*/ 0 w 51"/>
                <a:gd name="T33" fmla="*/ 35 h 59"/>
                <a:gd name="T34" fmla="*/ 0 w 51"/>
                <a:gd name="T35" fmla="*/ 42 h 59"/>
                <a:gd name="T36" fmla="*/ 3 w 51"/>
                <a:gd name="T37" fmla="*/ 49 h 59"/>
                <a:gd name="T38" fmla="*/ 6 w 51"/>
                <a:gd name="T39" fmla="*/ 54 h 59"/>
                <a:gd name="T40" fmla="*/ 12 w 51"/>
                <a:gd name="T41" fmla="*/ 57 h 59"/>
                <a:gd name="T42" fmla="*/ 17 w 51"/>
                <a:gd name="T43" fmla="*/ 59 h 59"/>
                <a:gd name="T44" fmla="*/ 26 w 51"/>
                <a:gd name="T45" fmla="*/ 59 h 59"/>
                <a:gd name="T46" fmla="*/ 34 w 51"/>
                <a:gd name="T47" fmla="*/ 59 h 59"/>
                <a:gd name="T48" fmla="*/ 40 w 51"/>
                <a:gd name="T49" fmla="*/ 57 h 59"/>
                <a:gd name="T50" fmla="*/ 45 w 51"/>
                <a:gd name="T51" fmla="*/ 52 h 59"/>
                <a:gd name="T52" fmla="*/ 48 w 51"/>
                <a:gd name="T53" fmla="*/ 49 h 59"/>
                <a:gd name="T54" fmla="*/ 51 w 51"/>
                <a:gd name="T55" fmla="*/ 42 h 59"/>
                <a:gd name="T56" fmla="*/ 51 w 51"/>
                <a:gd name="T57" fmla="*/ 35 h 59"/>
                <a:gd name="T58" fmla="*/ 51 w 51"/>
                <a:gd name="T59" fmla="*/ 0 h 59"/>
                <a:gd name="T60" fmla="*/ 42 w 51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59">
                  <a:moveTo>
                    <a:pt x="42" y="0"/>
                  </a:moveTo>
                  <a:lnTo>
                    <a:pt x="42" y="35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0" y="47"/>
                  </a:lnTo>
                  <a:lnTo>
                    <a:pt x="37" y="49"/>
                  </a:lnTo>
                  <a:lnTo>
                    <a:pt x="34" y="52"/>
                  </a:lnTo>
                  <a:lnTo>
                    <a:pt x="26" y="52"/>
                  </a:lnTo>
                  <a:lnTo>
                    <a:pt x="20" y="52"/>
                  </a:lnTo>
                  <a:lnTo>
                    <a:pt x="17" y="52"/>
                  </a:lnTo>
                  <a:lnTo>
                    <a:pt x="12" y="49"/>
                  </a:lnTo>
                  <a:lnTo>
                    <a:pt x="12" y="45"/>
                  </a:lnTo>
                  <a:lnTo>
                    <a:pt x="9" y="40"/>
                  </a:lnTo>
                  <a:lnTo>
                    <a:pt x="9" y="3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3" y="49"/>
                  </a:lnTo>
                  <a:lnTo>
                    <a:pt x="6" y="54"/>
                  </a:lnTo>
                  <a:lnTo>
                    <a:pt x="12" y="57"/>
                  </a:lnTo>
                  <a:lnTo>
                    <a:pt x="17" y="59"/>
                  </a:lnTo>
                  <a:lnTo>
                    <a:pt x="26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5" y="52"/>
                  </a:lnTo>
                  <a:lnTo>
                    <a:pt x="48" y="49"/>
                  </a:lnTo>
                  <a:lnTo>
                    <a:pt x="51" y="42"/>
                  </a:lnTo>
                  <a:lnTo>
                    <a:pt x="51" y="35"/>
                  </a:lnTo>
                  <a:lnTo>
                    <a:pt x="51" y="0"/>
                  </a:lnTo>
                  <a:lnTo>
                    <a:pt x="42" y="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5"/>
            <p:cNvSpPr>
              <a:spLocks/>
            </p:cNvSpPr>
            <p:nvPr/>
          </p:nvSpPr>
          <p:spPr bwMode="auto">
            <a:xfrm>
              <a:off x="6626226" y="6540500"/>
              <a:ext cx="84138" cy="93663"/>
            </a:xfrm>
            <a:custGeom>
              <a:avLst/>
              <a:gdLst>
                <a:gd name="T0" fmla="*/ 3 w 53"/>
                <a:gd name="T1" fmla="*/ 45 h 59"/>
                <a:gd name="T2" fmla="*/ 9 w 53"/>
                <a:gd name="T3" fmla="*/ 54 h 59"/>
                <a:gd name="T4" fmla="*/ 23 w 53"/>
                <a:gd name="T5" fmla="*/ 59 h 59"/>
                <a:gd name="T6" fmla="*/ 37 w 53"/>
                <a:gd name="T7" fmla="*/ 59 h 59"/>
                <a:gd name="T8" fmla="*/ 48 w 53"/>
                <a:gd name="T9" fmla="*/ 54 h 59"/>
                <a:gd name="T10" fmla="*/ 53 w 53"/>
                <a:gd name="T11" fmla="*/ 47 h 59"/>
                <a:gd name="T12" fmla="*/ 53 w 53"/>
                <a:gd name="T13" fmla="*/ 40 h 59"/>
                <a:gd name="T14" fmla="*/ 48 w 53"/>
                <a:gd name="T15" fmla="*/ 32 h 59"/>
                <a:gd name="T16" fmla="*/ 39 w 53"/>
                <a:gd name="T17" fmla="*/ 27 h 59"/>
                <a:gd name="T18" fmla="*/ 34 w 53"/>
                <a:gd name="T19" fmla="*/ 27 h 59"/>
                <a:gd name="T20" fmla="*/ 23 w 53"/>
                <a:gd name="T21" fmla="*/ 25 h 59"/>
                <a:gd name="T22" fmla="*/ 17 w 53"/>
                <a:gd name="T23" fmla="*/ 22 h 59"/>
                <a:gd name="T24" fmla="*/ 14 w 53"/>
                <a:gd name="T25" fmla="*/ 17 h 59"/>
                <a:gd name="T26" fmla="*/ 14 w 53"/>
                <a:gd name="T27" fmla="*/ 12 h 59"/>
                <a:gd name="T28" fmla="*/ 23 w 53"/>
                <a:gd name="T29" fmla="*/ 7 h 59"/>
                <a:gd name="T30" fmla="*/ 34 w 53"/>
                <a:gd name="T31" fmla="*/ 7 h 59"/>
                <a:gd name="T32" fmla="*/ 42 w 53"/>
                <a:gd name="T33" fmla="*/ 12 h 59"/>
                <a:gd name="T34" fmla="*/ 53 w 53"/>
                <a:gd name="T35" fmla="*/ 17 h 59"/>
                <a:gd name="T36" fmla="*/ 48 w 53"/>
                <a:gd name="T37" fmla="*/ 7 h 59"/>
                <a:gd name="T38" fmla="*/ 39 w 53"/>
                <a:gd name="T39" fmla="*/ 2 h 59"/>
                <a:gd name="T40" fmla="*/ 28 w 53"/>
                <a:gd name="T41" fmla="*/ 0 h 59"/>
                <a:gd name="T42" fmla="*/ 14 w 53"/>
                <a:gd name="T43" fmla="*/ 2 h 59"/>
                <a:gd name="T44" fmla="*/ 6 w 53"/>
                <a:gd name="T45" fmla="*/ 7 h 59"/>
                <a:gd name="T46" fmla="*/ 3 w 53"/>
                <a:gd name="T47" fmla="*/ 17 h 59"/>
                <a:gd name="T48" fmla="*/ 6 w 53"/>
                <a:gd name="T49" fmla="*/ 22 h 59"/>
                <a:gd name="T50" fmla="*/ 14 w 53"/>
                <a:gd name="T51" fmla="*/ 30 h 59"/>
                <a:gd name="T52" fmla="*/ 25 w 53"/>
                <a:gd name="T53" fmla="*/ 32 h 59"/>
                <a:gd name="T54" fmla="*/ 34 w 53"/>
                <a:gd name="T55" fmla="*/ 35 h 59"/>
                <a:gd name="T56" fmla="*/ 42 w 53"/>
                <a:gd name="T57" fmla="*/ 37 h 59"/>
                <a:gd name="T58" fmla="*/ 45 w 53"/>
                <a:gd name="T59" fmla="*/ 40 h 59"/>
                <a:gd name="T60" fmla="*/ 45 w 53"/>
                <a:gd name="T61" fmla="*/ 45 h 59"/>
                <a:gd name="T62" fmla="*/ 39 w 53"/>
                <a:gd name="T63" fmla="*/ 49 h 59"/>
                <a:gd name="T64" fmla="*/ 34 w 53"/>
                <a:gd name="T65" fmla="*/ 52 h 59"/>
                <a:gd name="T66" fmla="*/ 23 w 53"/>
                <a:gd name="T67" fmla="*/ 52 h 59"/>
                <a:gd name="T68" fmla="*/ 17 w 53"/>
                <a:gd name="T69" fmla="*/ 49 h 59"/>
                <a:gd name="T70" fmla="*/ 11 w 53"/>
                <a:gd name="T71" fmla="*/ 45 h 59"/>
                <a:gd name="T72" fmla="*/ 0 w 53"/>
                <a:gd name="T73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9">
                  <a:moveTo>
                    <a:pt x="0" y="40"/>
                  </a:moveTo>
                  <a:lnTo>
                    <a:pt x="3" y="45"/>
                  </a:lnTo>
                  <a:lnTo>
                    <a:pt x="6" y="49"/>
                  </a:lnTo>
                  <a:lnTo>
                    <a:pt x="9" y="54"/>
                  </a:lnTo>
                  <a:lnTo>
                    <a:pt x="14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7" y="59"/>
                  </a:lnTo>
                  <a:lnTo>
                    <a:pt x="42" y="57"/>
                  </a:lnTo>
                  <a:lnTo>
                    <a:pt x="48" y="54"/>
                  </a:lnTo>
                  <a:lnTo>
                    <a:pt x="51" y="52"/>
                  </a:lnTo>
                  <a:lnTo>
                    <a:pt x="53" y="47"/>
                  </a:lnTo>
                  <a:lnTo>
                    <a:pt x="53" y="42"/>
                  </a:lnTo>
                  <a:lnTo>
                    <a:pt x="53" y="40"/>
                  </a:lnTo>
                  <a:lnTo>
                    <a:pt x="51" y="35"/>
                  </a:lnTo>
                  <a:lnTo>
                    <a:pt x="48" y="32"/>
                  </a:lnTo>
                  <a:lnTo>
                    <a:pt x="42" y="30"/>
                  </a:lnTo>
                  <a:lnTo>
                    <a:pt x="39" y="27"/>
                  </a:lnTo>
                  <a:lnTo>
                    <a:pt x="37" y="27"/>
                  </a:lnTo>
                  <a:lnTo>
                    <a:pt x="34" y="27"/>
                  </a:lnTo>
                  <a:lnTo>
                    <a:pt x="28" y="25"/>
                  </a:lnTo>
                  <a:lnTo>
                    <a:pt x="23" y="25"/>
                  </a:lnTo>
                  <a:lnTo>
                    <a:pt x="20" y="22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2"/>
                  </a:lnTo>
                  <a:lnTo>
                    <a:pt x="17" y="10"/>
                  </a:lnTo>
                  <a:lnTo>
                    <a:pt x="23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9" y="10"/>
                  </a:lnTo>
                  <a:lnTo>
                    <a:pt x="42" y="12"/>
                  </a:lnTo>
                  <a:lnTo>
                    <a:pt x="42" y="17"/>
                  </a:lnTo>
                  <a:lnTo>
                    <a:pt x="53" y="17"/>
                  </a:lnTo>
                  <a:lnTo>
                    <a:pt x="51" y="12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39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1" y="5"/>
                  </a:lnTo>
                  <a:lnTo>
                    <a:pt x="6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9" y="27"/>
                  </a:lnTo>
                  <a:lnTo>
                    <a:pt x="14" y="30"/>
                  </a:lnTo>
                  <a:lnTo>
                    <a:pt x="20" y="30"/>
                  </a:lnTo>
                  <a:lnTo>
                    <a:pt x="25" y="32"/>
                  </a:lnTo>
                  <a:lnTo>
                    <a:pt x="31" y="32"/>
                  </a:lnTo>
                  <a:lnTo>
                    <a:pt x="34" y="35"/>
                  </a:lnTo>
                  <a:lnTo>
                    <a:pt x="37" y="35"/>
                  </a:lnTo>
                  <a:lnTo>
                    <a:pt x="42" y="37"/>
                  </a:lnTo>
                  <a:lnTo>
                    <a:pt x="42" y="40"/>
                  </a:lnTo>
                  <a:lnTo>
                    <a:pt x="45" y="40"/>
                  </a:lnTo>
                  <a:lnTo>
                    <a:pt x="45" y="42"/>
                  </a:lnTo>
                  <a:lnTo>
                    <a:pt x="45" y="45"/>
                  </a:lnTo>
                  <a:lnTo>
                    <a:pt x="42" y="47"/>
                  </a:lnTo>
                  <a:lnTo>
                    <a:pt x="39" y="49"/>
                  </a:lnTo>
                  <a:lnTo>
                    <a:pt x="37" y="52"/>
                  </a:lnTo>
                  <a:lnTo>
                    <a:pt x="34" y="52"/>
                  </a:lnTo>
                  <a:lnTo>
                    <a:pt x="28" y="54"/>
                  </a:lnTo>
                  <a:lnTo>
                    <a:pt x="23" y="52"/>
                  </a:lnTo>
                  <a:lnTo>
                    <a:pt x="20" y="52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1" y="45"/>
                  </a:lnTo>
                  <a:lnTo>
                    <a:pt x="11" y="40"/>
                  </a:lnTo>
                  <a:lnTo>
                    <a:pt x="0" y="4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6"/>
            <p:cNvSpPr>
              <a:spLocks/>
            </p:cNvSpPr>
            <p:nvPr/>
          </p:nvSpPr>
          <p:spPr bwMode="auto">
            <a:xfrm>
              <a:off x="6724651" y="6540500"/>
              <a:ext cx="101600" cy="93663"/>
            </a:xfrm>
            <a:custGeom>
              <a:avLst/>
              <a:gdLst>
                <a:gd name="T0" fmla="*/ 36 w 64"/>
                <a:gd name="T1" fmla="*/ 37 h 59"/>
                <a:gd name="T2" fmla="*/ 53 w 64"/>
                <a:gd name="T3" fmla="*/ 37 h 59"/>
                <a:gd name="T4" fmla="*/ 53 w 64"/>
                <a:gd name="T5" fmla="*/ 47 h 59"/>
                <a:gd name="T6" fmla="*/ 50 w 64"/>
                <a:gd name="T7" fmla="*/ 49 h 59"/>
                <a:gd name="T8" fmla="*/ 45 w 64"/>
                <a:gd name="T9" fmla="*/ 52 h 59"/>
                <a:gd name="T10" fmla="*/ 39 w 64"/>
                <a:gd name="T11" fmla="*/ 52 h 59"/>
                <a:gd name="T12" fmla="*/ 34 w 64"/>
                <a:gd name="T13" fmla="*/ 54 h 59"/>
                <a:gd name="T14" fmla="*/ 28 w 64"/>
                <a:gd name="T15" fmla="*/ 52 h 59"/>
                <a:gd name="T16" fmla="*/ 22 w 64"/>
                <a:gd name="T17" fmla="*/ 52 h 59"/>
                <a:gd name="T18" fmla="*/ 17 w 64"/>
                <a:gd name="T19" fmla="*/ 47 h 59"/>
                <a:gd name="T20" fmla="*/ 14 w 64"/>
                <a:gd name="T21" fmla="*/ 42 h 59"/>
                <a:gd name="T22" fmla="*/ 11 w 64"/>
                <a:gd name="T23" fmla="*/ 37 h 59"/>
                <a:gd name="T24" fmla="*/ 11 w 64"/>
                <a:gd name="T25" fmla="*/ 30 h 59"/>
                <a:gd name="T26" fmla="*/ 11 w 64"/>
                <a:gd name="T27" fmla="*/ 25 h 59"/>
                <a:gd name="T28" fmla="*/ 14 w 64"/>
                <a:gd name="T29" fmla="*/ 17 h 59"/>
                <a:gd name="T30" fmla="*/ 17 w 64"/>
                <a:gd name="T31" fmla="*/ 12 h 59"/>
                <a:gd name="T32" fmla="*/ 20 w 64"/>
                <a:gd name="T33" fmla="*/ 10 h 59"/>
                <a:gd name="T34" fmla="*/ 25 w 64"/>
                <a:gd name="T35" fmla="*/ 7 h 59"/>
                <a:gd name="T36" fmla="*/ 28 w 64"/>
                <a:gd name="T37" fmla="*/ 7 h 59"/>
                <a:gd name="T38" fmla="*/ 34 w 64"/>
                <a:gd name="T39" fmla="*/ 7 h 59"/>
                <a:gd name="T40" fmla="*/ 39 w 64"/>
                <a:gd name="T41" fmla="*/ 7 h 59"/>
                <a:gd name="T42" fmla="*/ 45 w 64"/>
                <a:gd name="T43" fmla="*/ 7 h 59"/>
                <a:gd name="T44" fmla="*/ 48 w 64"/>
                <a:gd name="T45" fmla="*/ 10 h 59"/>
                <a:gd name="T46" fmla="*/ 50 w 64"/>
                <a:gd name="T47" fmla="*/ 12 h 59"/>
                <a:gd name="T48" fmla="*/ 53 w 64"/>
                <a:gd name="T49" fmla="*/ 15 h 59"/>
                <a:gd name="T50" fmla="*/ 53 w 64"/>
                <a:gd name="T51" fmla="*/ 20 h 59"/>
                <a:gd name="T52" fmla="*/ 62 w 64"/>
                <a:gd name="T53" fmla="*/ 17 h 59"/>
                <a:gd name="T54" fmla="*/ 62 w 64"/>
                <a:gd name="T55" fmla="*/ 12 h 59"/>
                <a:gd name="T56" fmla="*/ 56 w 64"/>
                <a:gd name="T57" fmla="*/ 7 h 59"/>
                <a:gd name="T58" fmla="*/ 53 w 64"/>
                <a:gd name="T59" fmla="*/ 5 h 59"/>
                <a:gd name="T60" fmla="*/ 48 w 64"/>
                <a:gd name="T61" fmla="*/ 2 h 59"/>
                <a:gd name="T62" fmla="*/ 42 w 64"/>
                <a:gd name="T63" fmla="*/ 0 h 59"/>
                <a:gd name="T64" fmla="*/ 34 w 64"/>
                <a:gd name="T65" fmla="*/ 0 h 59"/>
                <a:gd name="T66" fmla="*/ 25 w 64"/>
                <a:gd name="T67" fmla="*/ 0 h 59"/>
                <a:gd name="T68" fmla="*/ 17 w 64"/>
                <a:gd name="T69" fmla="*/ 5 h 59"/>
                <a:gd name="T70" fmla="*/ 11 w 64"/>
                <a:gd name="T71" fmla="*/ 7 h 59"/>
                <a:gd name="T72" fmla="*/ 6 w 64"/>
                <a:gd name="T73" fmla="*/ 15 h 59"/>
                <a:gd name="T74" fmla="*/ 3 w 64"/>
                <a:gd name="T75" fmla="*/ 22 h 59"/>
                <a:gd name="T76" fmla="*/ 0 w 64"/>
                <a:gd name="T77" fmla="*/ 30 h 59"/>
                <a:gd name="T78" fmla="*/ 3 w 64"/>
                <a:gd name="T79" fmla="*/ 40 h 59"/>
                <a:gd name="T80" fmla="*/ 6 w 64"/>
                <a:gd name="T81" fmla="*/ 47 h 59"/>
                <a:gd name="T82" fmla="*/ 11 w 64"/>
                <a:gd name="T83" fmla="*/ 52 h 59"/>
                <a:gd name="T84" fmla="*/ 17 w 64"/>
                <a:gd name="T85" fmla="*/ 57 h 59"/>
                <a:gd name="T86" fmla="*/ 25 w 64"/>
                <a:gd name="T87" fmla="*/ 59 h 59"/>
                <a:gd name="T88" fmla="*/ 36 w 64"/>
                <a:gd name="T89" fmla="*/ 59 h 59"/>
                <a:gd name="T90" fmla="*/ 42 w 64"/>
                <a:gd name="T91" fmla="*/ 59 h 59"/>
                <a:gd name="T92" fmla="*/ 50 w 64"/>
                <a:gd name="T93" fmla="*/ 57 h 59"/>
                <a:gd name="T94" fmla="*/ 56 w 64"/>
                <a:gd name="T95" fmla="*/ 54 h 59"/>
                <a:gd name="T96" fmla="*/ 64 w 64"/>
                <a:gd name="T97" fmla="*/ 52 h 59"/>
                <a:gd name="T98" fmla="*/ 64 w 64"/>
                <a:gd name="T99" fmla="*/ 30 h 59"/>
                <a:gd name="T100" fmla="*/ 36 w 64"/>
                <a:gd name="T101" fmla="*/ 30 h 59"/>
                <a:gd name="T102" fmla="*/ 36 w 64"/>
                <a:gd name="T103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" h="59">
                  <a:moveTo>
                    <a:pt x="36" y="37"/>
                  </a:moveTo>
                  <a:lnTo>
                    <a:pt x="53" y="37"/>
                  </a:lnTo>
                  <a:lnTo>
                    <a:pt x="53" y="47"/>
                  </a:lnTo>
                  <a:lnTo>
                    <a:pt x="50" y="49"/>
                  </a:lnTo>
                  <a:lnTo>
                    <a:pt x="45" y="52"/>
                  </a:lnTo>
                  <a:lnTo>
                    <a:pt x="39" y="52"/>
                  </a:lnTo>
                  <a:lnTo>
                    <a:pt x="34" y="54"/>
                  </a:lnTo>
                  <a:lnTo>
                    <a:pt x="28" y="52"/>
                  </a:lnTo>
                  <a:lnTo>
                    <a:pt x="22" y="52"/>
                  </a:lnTo>
                  <a:lnTo>
                    <a:pt x="17" y="47"/>
                  </a:lnTo>
                  <a:lnTo>
                    <a:pt x="14" y="42"/>
                  </a:lnTo>
                  <a:lnTo>
                    <a:pt x="11" y="37"/>
                  </a:lnTo>
                  <a:lnTo>
                    <a:pt x="11" y="30"/>
                  </a:lnTo>
                  <a:lnTo>
                    <a:pt x="11" y="25"/>
                  </a:lnTo>
                  <a:lnTo>
                    <a:pt x="14" y="17"/>
                  </a:lnTo>
                  <a:lnTo>
                    <a:pt x="17" y="12"/>
                  </a:lnTo>
                  <a:lnTo>
                    <a:pt x="20" y="10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9" y="7"/>
                  </a:lnTo>
                  <a:lnTo>
                    <a:pt x="45" y="7"/>
                  </a:lnTo>
                  <a:lnTo>
                    <a:pt x="48" y="10"/>
                  </a:lnTo>
                  <a:lnTo>
                    <a:pt x="50" y="12"/>
                  </a:lnTo>
                  <a:lnTo>
                    <a:pt x="53" y="15"/>
                  </a:lnTo>
                  <a:lnTo>
                    <a:pt x="53" y="20"/>
                  </a:lnTo>
                  <a:lnTo>
                    <a:pt x="62" y="17"/>
                  </a:lnTo>
                  <a:lnTo>
                    <a:pt x="62" y="12"/>
                  </a:lnTo>
                  <a:lnTo>
                    <a:pt x="56" y="7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5"/>
                  </a:lnTo>
                  <a:lnTo>
                    <a:pt x="11" y="7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30"/>
                  </a:lnTo>
                  <a:lnTo>
                    <a:pt x="3" y="40"/>
                  </a:lnTo>
                  <a:lnTo>
                    <a:pt x="6" y="47"/>
                  </a:lnTo>
                  <a:lnTo>
                    <a:pt x="11" y="52"/>
                  </a:lnTo>
                  <a:lnTo>
                    <a:pt x="17" y="57"/>
                  </a:lnTo>
                  <a:lnTo>
                    <a:pt x="25" y="59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50" y="57"/>
                  </a:lnTo>
                  <a:lnTo>
                    <a:pt x="56" y="54"/>
                  </a:lnTo>
                  <a:lnTo>
                    <a:pt x="64" y="52"/>
                  </a:lnTo>
                  <a:lnTo>
                    <a:pt x="64" y="30"/>
                  </a:lnTo>
                  <a:lnTo>
                    <a:pt x="36" y="30"/>
                  </a:lnTo>
                  <a:lnTo>
                    <a:pt x="36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7"/>
            <p:cNvSpPr>
              <a:spLocks/>
            </p:cNvSpPr>
            <p:nvPr/>
          </p:nvSpPr>
          <p:spPr bwMode="auto">
            <a:xfrm>
              <a:off x="6840539" y="6540500"/>
              <a:ext cx="84138" cy="93663"/>
            </a:xfrm>
            <a:custGeom>
              <a:avLst/>
              <a:gdLst>
                <a:gd name="T0" fmla="*/ 3 w 53"/>
                <a:gd name="T1" fmla="*/ 45 h 59"/>
                <a:gd name="T2" fmla="*/ 8 w 53"/>
                <a:gd name="T3" fmla="*/ 54 h 59"/>
                <a:gd name="T4" fmla="*/ 22 w 53"/>
                <a:gd name="T5" fmla="*/ 59 h 59"/>
                <a:gd name="T6" fmla="*/ 36 w 53"/>
                <a:gd name="T7" fmla="*/ 59 h 59"/>
                <a:gd name="T8" fmla="*/ 48 w 53"/>
                <a:gd name="T9" fmla="*/ 54 h 59"/>
                <a:gd name="T10" fmla="*/ 53 w 53"/>
                <a:gd name="T11" fmla="*/ 47 h 59"/>
                <a:gd name="T12" fmla="*/ 53 w 53"/>
                <a:gd name="T13" fmla="*/ 40 h 59"/>
                <a:gd name="T14" fmla="*/ 48 w 53"/>
                <a:gd name="T15" fmla="*/ 32 h 59"/>
                <a:gd name="T16" fmla="*/ 39 w 53"/>
                <a:gd name="T17" fmla="*/ 27 h 59"/>
                <a:gd name="T18" fmla="*/ 34 w 53"/>
                <a:gd name="T19" fmla="*/ 27 h 59"/>
                <a:gd name="T20" fmla="*/ 22 w 53"/>
                <a:gd name="T21" fmla="*/ 25 h 59"/>
                <a:gd name="T22" fmla="*/ 17 w 53"/>
                <a:gd name="T23" fmla="*/ 22 h 59"/>
                <a:gd name="T24" fmla="*/ 14 w 53"/>
                <a:gd name="T25" fmla="*/ 17 h 59"/>
                <a:gd name="T26" fmla="*/ 14 w 53"/>
                <a:gd name="T27" fmla="*/ 12 h 59"/>
                <a:gd name="T28" fmla="*/ 22 w 53"/>
                <a:gd name="T29" fmla="*/ 7 h 59"/>
                <a:gd name="T30" fmla="*/ 34 w 53"/>
                <a:gd name="T31" fmla="*/ 7 h 59"/>
                <a:gd name="T32" fmla="*/ 42 w 53"/>
                <a:gd name="T33" fmla="*/ 12 h 59"/>
                <a:gd name="T34" fmla="*/ 53 w 53"/>
                <a:gd name="T35" fmla="*/ 17 h 59"/>
                <a:gd name="T36" fmla="*/ 50 w 53"/>
                <a:gd name="T37" fmla="*/ 7 h 59"/>
                <a:gd name="T38" fmla="*/ 39 w 53"/>
                <a:gd name="T39" fmla="*/ 2 h 59"/>
                <a:gd name="T40" fmla="*/ 28 w 53"/>
                <a:gd name="T41" fmla="*/ 0 h 59"/>
                <a:gd name="T42" fmla="*/ 14 w 53"/>
                <a:gd name="T43" fmla="*/ 2 h 59"/>
                <a:gd name="T44" fmla="*/ 6 w 53"/>
                <a:gd name="T45" fmla="*/ 7 h 59"/>
                <a:gd name="T46" fmla="*/ 3 w 53"/>
                <a:gd name="T47" fmla="*/ 17 h 59"/>
                <a:gd name="T48" fmla="*/ 6 w 53"/>
                <a:gd name="T49" fmla="*/ 22 h 59"/>
                <a:gd name="T50" fmla="*/ 14 w 53"/>
                <a:gd name="T51" fmla="*/ 30 h 59"/>
                <a:gd name="T52" fmla="*/ 25 w 53"/>
                <a:gd name="T53" fmla="*/ 32 h 59"/>
                <a:gd name="T54" fmla="*/ 34 w 53"/>
                <a:gd name="T55" fmla="*/ 35 h 59"/>
                <a:gd name="T56" fmla="*/ 42 w 53"/>
                <a:gd name="T57" fmla="*/ 37 h 59"/>
                <a:gd name="T58" fmla="*/ 45 w 53"/>
                <a:gd name="T59" fmla="*/ 40 h 59"/>
                <a:gd name="T60" fmla="*/ 45 w 53"/>
                <a:gd name="T61" fmla="*/ 45 h 59"/>
                <a:gd name="T62" fmla="*/ 39 w 53"/>
                <a:gd name="T63" fmla="*/ 49 h 59"/>
                <a:gd name="T64" fmla="*/ 34 w 53"/>
                <a:gd name="T65" fmla="*/ 52 h 59"/>
                <a:gd name="T66" fmla="*/ 25 w 53"/>
                <a:gd name="T67" fmla="*/ 52 h 59"/>
                <a:gd name="T68" fmla="*/ 17 w 53"/>
                <a:gd name="T69" fmla="*/ 49 h 59"/>
                <a:gd name="T70" fmla="*/ 11 w 53"/>
                <a:gd name="T71" fmla="*/ 45 h 59"/>
                <a:gd name="T72" fmla="*/ 0 w 53"/>
                <a:gd name="T73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9">
                  <a:moveTo>
                    <a:pt x="0" y="40"/>
                  </a:moveTo>
                  <a:lnTo>
                    <a:pt x="3" y="45"/>
                  </a:lnTo>
                  <a:lnTo>
                    <a:pt x="6" y="49"/>
                  </a:lnTo>
                  <a:lnTo>
                    <a:pt x="8" y="54"/>
                  </a:lnTo>
                  <a:lnTo>
                    <a:pt x="14" y="57"/>
                  </a:lnTo>
                  <a:lnTo>
                    <a:pt x="22" y="59"/>
                  </a:lnTo>
                  <a:lnTo>
                    <a:pt x="28" y="59"/>
                  </a:lnTo>
                  <a:lnTo>
                    <a:pt x="36" y="59"/>
                  </a:lnTo>
                  <a:lnTo>
                    <a:pt x="42" y="57"/>
                  </a:lnTo>
                  <a:lnTo>
                    <a:pt x="48" y="54"/>
                  </a:lnTo>
                  <a:lnTo>
                    <a:pt x="50" y="52"/>
                  </a:lnTo>
                  <a:lnTo>
                    <a:pt x="53" y="47"/>
                  </a:lnTo>
                  <a:lnTo>
                    <a:pt x="53" y="42"/>
                  </a:lnTo>
                  <a:lnTo>
                    <a:pt x="53" y="40"/>
                  </a:lnTo>
                  <a:lnTo>
                    <a:pt x="50" y="35"/>
                  </a:lnTo>
                  <a:lnTo>
                    <a:pt x="48" y="32"/>
                  </a:lnTo>
                  <a:lnTo>
                    <a:pt x="42" y="30"/>
                  </a:lnTo>
                  <a:lnTo>
                    <a:pt x="39" y="27"/>
                  </a:lnTo>
                  <a:lnTo>
                    <a:pt x="36" y="27"/>
                  </a:lnTo>
                  <a:lnTo>
                    <a:pt x="34" y="27"/>
                  </a:lnTo>
                  <a:lnTo>
                    <a:pt x="28" y="25"/>
                  </a:lnTo>
                  <a:lnTo>
                    <a:pt x="22" y="25"/>
                  </a:lnTo>
                  <a:lnTo>
                    <a:pt x="20" y="22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2"/>
                  </a:lnTo>
                  <a:lnTo>
                    <a:pt x="17" y="10"/>
                  </a:lnTo>
                  <a:lnTo>
                    <a:pt x="22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9" y="10"/>
                  </a:lnTo>
                  <a:lnTo>
                    <a:pt x="42" y="12"/>
                  </a:lnTo>
                  <a:lnTo>
                    <a:pt x="42" y="17"/>
                  </a:lnTo>
                  <a:lnTo>
                    <a:pt x="53" y="17"/>
                  </a:lnTo>
                  <a:lnTo>
                    <a:pt x="50" y="12"/>
                  </a:lnTo>
                  <a:lnTo>
                    <a:pt x="50" y="7"/>
                  </a:lnTo>
                  <a:lnTo>
                    <a:pt x="45" y="5"/>
                  </a:lnTo>
                  <a:lnTo>
                    <a:pt x="39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1" y="5"/>
                  </a:lnTo>
                  <a:lnTo>
                    <a:pt x="6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8" y="27"/>
                  </a:lnTo>
                  <a:lnTo>
                    <a:pt x="14" y="30"/>
                  </a:lnTo>
                  <a:lnTo>
                    <a:pt x="20" y="30"/>
                  </a:lnTo>
                  <a:lnTo>
                    <a:pt x="25" y="32"/>
                  </a:lnTo>
                  <a:lnTo>
                    <a:pt x="31" y="32"/>
                  </a:lnTo>
                  <a:lnTo>
                    <a:pt x="34" y="35"/>
                  </a:lnTo>
                  <a:lnTo>
                    <a:pt x="36" y="35"/>
                  </a:lnTo>
                  <a:lnTo>
                    <a:pt x="42" y="37"/>
                  </a:lnTo>
                  <a:lnTo>
                    <a:pt x="42" y="40"/>
                  </a:lnTo>
                  <a:lnTo>
                    <a:pt x="45" y="40"/>
                  </a:lnTo>
                  <a:lnTo>
                    <a:pt x="45" y="42"/>
                  </a:lnTo>
                  <a:lnTo>
                    <a:pt x="45" y="45"/>
                  </a:lnTo>
                  <a:lnTo>
                    <a:pt x="42" y="47"/>
                  </a:lnTo>
                  <a:lnTo>
                    <a:pt x="39" y="49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8" y="54"/>
                  </a:lnTo>
                  <a:lnTo>
                    <a:pt x="25" y="52"/>
                  </a:lnTo>
                  <a:lnTo>
                    <a:pt x="20" y="52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1" y="45"/>
                  </a:lnTo>
                  <a:lnTo>
                    <a:pt x="11" y="40"/>
                  </a:lnTo>
                  <a:lnTo>
                    <a:pt x="0" y="4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8"/>
            <p:cNvSpPr>
              <a:spLocks/>
            </p:cNvSpPr>
            <p:nvPr/>
          </p:nvSpPr>
          <p:spPr bwMode="auto">
            <a:xfrm>
              <a:off x="6946901" y="6623050"/>
              <a:ext cx="14288" cy="31750"/>
            </a:xfrm>
            <a:custGeom>
              <a:avLst/>
              <a:gdLst>
                <a:gd name="T0" fmla="*/ 0 w 9"/>
                <a:gd name="T1" fmla="*/ 7 h 20"/>
                <a:gd name="T2" fmla="*/ 3 w 9"/>
                <a:gd name="T3" fmla="*/ 7 h 20"/>
                <a:gd name="T4" fmla="*/ 3 w 9"/>
                <a:gd name="T5" fmla="*/ 10 h 20"/>
                <a:gd name="T6" fmla="*/ 3 w 9"/>
                <a:gd name="T7" fmla="*/ 12 h 20"/>
                <a:gd name="T8" fmla="*/ 0 w 9"/>
                <a:gd name="T9" fmla="*/ 17 h 20"/>
                <a:gd name="T10" fmla="*/ 3 w 9"/>
                <a:gd name="T11" fmla="*/ 20 h 20"/>
                <a:gd name="T12" fmla="*/ 6 w 9"/>
                <a:gd name="T13" fmla="*/ 17 h 20"/>
                <a:gd name="T14" fmla="*/ 6 w 9"/>
                <a:gd name="T15" fmla="*/ 15 h 20"/>
                <a:gd name="T16" fmla="*/ 9 w 9"/>
                <a:gd name="T17" fmla="*/ 12 h 20"/>
                <a:gd name="T18" fmla="*/ 9 w 9"/>
                <a:gd name="T19" fmla="*/ 7 h 20"/>
                <a:gd name="T20" fmla="*/ 9 w 9"/>
                <a:gd name="T21" fmla="*/ 0 h 20"/>
                <a:gd name="T22" fmla="*/ 0 w 9"/>
                <a:gd name="T23" fmla="*/ 0 h 20"/>
                <a:gd name="T24" fmla="*/ 0 w 9"/>
                <a:gd name="T2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7"/>
                  </a:moveTo>
                  <a:lnTo>
                    <a:pt x="3" y="7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3" y="20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9" y="12"/>
                  </a:lnTo>
                  <a:lnTo>
                    <a:pt x="9" y="7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9"/>
            <p:cNvSpPr>
              <a:spLocks/>
            </p:cNvSpPr>
            <p:nvPr/>
          </p:nvSpPr>
          <p:spPr bwMode="auto">
            <a:xfrm>
              <a:off x="7005639" y="6540500"/>
              <a:ext cx="101600" cy="93663"/>
            </a:xfrm>
            <a:custGeom>
              <a:avLst/>
              <a:gdLst>
                <a:gd name="T0" fmla="*/ 0 w 64"/>
                <a:gd name="T1" fmla="*/ 59 h 59"/>
                <a:gd name="T2" fmla="*/ 11 w 64"/>
                <a:gd name="T3" fmla="*/ 59 h 59"/>
                <a:gd name="T4" fmla="*/ 19 w 64"/>
                <a:gd name="T5" fmla="*/ 42 h 59"/>
                <a:gd name="T6" fmla="*/ 48 w 64"/>
                <a:gd name="T7" fmla="*/ 42 h 59"/>
                <a:gd name="T8" fmla="*/ 56 w 64"/>
                <a:gd name="T9" fmla="*/ 59 h 59"/>
                <a:gd name="T10" fmla="*/ 64 w 64"/>
                <a:gd name="T11" fmla="*/ 59 h 59"/>
                <a:gd name="T12" fmla="*/ 36 w 64"/>
                <a:gd name="T13" fmla="*/ 0 h 59"/>
                <a:gd name="T14" fmla="*/ 28 w 64"/>
                <a:gd name="T15" fmla="*/ 0 h 59"/>
                <a:gd name="T16" fmla="*/ 0 w 64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9">
                  <a:moveTo>
                    <a:pt x="0" y="59"/>
                  </a:moveTo>
                  <a:lnTo>
                    <a:pt x="11" y="59"/>
                  </a:lnTo>
                  <a:lnTo>
                    <a:pt x="19" y="42"/>
                  </a:lnTo>
                  <a:lnTo>
                    <a:pt x="48" y="42"/>
                  </a:lnTo>
                  <a:lnTo>
                    <a:pt x="56" y="59"/>
                  </a:lnTo>
                  <a:lnTo>
                    <a:pt x="64" y="59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30"/>
            <p:cNvSpPr>
              <a:spLocks/>
            </p:cNvSpPr>
            <p:nvPr/>
          </p:nvSpPr>
          <p:spPr bwMode="auto">
            <a:xfrm>
              <a:off x="7040564" y="6551612"/>
              <a:ext cx="36513" cy="44450"/>
            </a:xfrm>
            <a:custGeom>
              <a:avLst/>
              <a:gdLst>
                <a:gd name="T0" fmla="*/ 0 w 23"/>
                <a:gd name="T1" fmla="*/ 28 h 28"/>
                <a:gd name="T2" fmla="*/ 6 w 23"/>
                <a:gd name="T3" fmla="*/ 10 h 28"/>
                <a:gd name="T4" fmla="*/ 11 w 23"/>
                <a:gd name="T5" fmla="*/ 0 h 28"/>
                <a:gd name="T6" fmla="*/ 14 w 23"/>
                <a:gd name="T7" fmla="*/ 5 h 28"/>
                <a:gd name="T8" fmla="*/ 17 w 23"/>
                <a:gd name="T9" fmla="*/ 13 h 28"/>
                <a:gd name="T10" fmla="*/ 23 w 23"/>
                <a:gd name="T11" fmla="*/ 28 h 28"/>
                <a:gd name="T12" fmla="*/ 0 w 23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lnTo>
                    <a:pt x="6" y="10"/>
                  </a:lnTo>
                  <a:lnTo>
                    <a:pt x="11" y="0"/>
                  </a:lnTo>
                  <a:lnTo>
                    <a:pt x="14" y="5"/>
                  </a:lnTo>
                  <a:lnTo>
                    <a:pt x="17" y="13"/>
                  </a:lnTo>
                  <a:lnTo>
                    <a:pt x="23" y="28"/>
                  </a:lnTo>
                  <a:lnTo>
                    <a:pt x="0" y="28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1"/>
            <p:cNvSpPr>
              <a:spLocks/>
            </p:cNvSpPr>
            <p:nvPr/>
          </p:nvSpPr>
          <p:spPr bwMode="auto">
            <a:xfrm>
              <a:off x="7112001" y="6567487"/>
              <a:ext cx="71438" cy="66675"/>
            </a:xfrm>
            <a:custGeom>
              <a:avLst/>
              <a:gdLst>
                <a:gd name="T0" fmla="*/ 37 w 45"/>
                <a:gd name="T1" fmla="*/ 30 h 42"/>
                <a:gd name="T2" fmla="*/ 34 w 45"/>
                <a:gd name="T3" fmla="*/ 32 h 42"/>
                <a:gd name="T4" fmla="*/ 31 w 45"/>
                <a:gd name="T5" fmla="*/ 35 h 42"/>
                <a:gd name="T6" fmla="*/ 28 w 45"/>
                <a:gd name="T7" fmla="*/ 35 h 42"/>
                <a:gd name="T8" fmla="*/ 23 w 45"/>
                <a:gd name="T9" fmla="*/ 37 h 42"/>
                <a:gd name="T10" fmla="*/ 17 w 45"/>
                <a:gd name="T11" fmla="*/ 35 h 42"/>
                <a:gd name="T12" fmla="*/ 14 w 45"/>
                <a:gd name="T13" fmla="*/ 32 h 42"/>
                <a:gd name="T14" fmla="*/ 11 w 45"/>
                <a:gd name="T15" fmla="*/ 28 h 42"/>
                <a:gd name="T16" fmla="*/ 9 w 45"/>
                <a:gd name="T17" fmla="*/ 23 h 42"/>
                <a:gd name="T18" fmla="*/ 45 w 45"/>
                <a:gd name="T19" fmla="*/ 23 h 42"/>
                <a:gd name="T20" fmla="*/ 45 w 45"/>
                <a:gd name="T21" fmla="*/ 20 h 42"/>
                <a:gd name="T22" fmla="*/ 45 w 45"/>
                <a:gd name="T23" fmla="*/ 15 h 42"/>
                <a:gd name="T24" fmla="*/ 42 w 45"/>
                <a:gd name="T25" fmla="*/ 13 h 42"/>
                <a:gd name="T26" fmla="*/ 42 w 45"/>
                <a:gd name="T27" fmla="*/ 8 h 42"/>
                <a:gd name="T28" fmla="*/ 39 w 45"/>
                <a:gd name="T29" fmla="*/ 5 h 42"/>
                <a:gd name="T30" fmla="*/ 37 w 45"/>
                <a:gd name="T31" fmla="*/ 3 h 42"/>
                <a:gd name="T32" fmla="*/ 31 w 45"/>
                <a:gd name="T33" fmla="*/ 0 h 42"/>
                <a:gd name="T34" fmla="*/ 28 w 45"/>
                <a:gd name="T35" fmla="*/ 0 h 42"/>
                <a:gd name="T36" fmla="*/ 23 w 45"/>
                <a:gd name="T37" fmla="*/ 0 h 42"/>
                <a:gd name="T38" fmla="*/ 20 w 45"/>
                <a:gd name="T39" fmla="*/ 0 h 42"/>
                <a:gd name="T40" fmla="*/ 14 w 45"/>
                <a:gd name="T41" fmla="*/ 0 h 42"/>
                <a:gd name="T42" fmla="*/ 11 w 45"/>
                <a:gd name="T43" fmla="*/ 3 h 42"/>
                <a:gd name="T44" fmla="*/ 6 w 45"/>
                <a:gd name="T45" fmla="*/ 5 h 42"/>
                <a:gd name="T46" fmla="*/ 3 w 45"/>
                <a:gd name="T47" fmla="*/ 8 h 42"/>
                <a:gd name="T48" fmla="*/ 3 w 45"/>
                <a:gd name="T49" fmla="*/ 13 h 42"/>
                <a:gd name="T50" fmla="*/ 0 w 45"/>
                <a:gd name="T51" fmla="*/ 18 h 42"/>
                <a:gd name="T52" fmla="*/ 0 w 45"/>
                <a:gd name="T53" fmla="*/ 23 h 42"/>
                <a:gd name="T54" fmla="*/ 0 w 45"/>
                <a:gd name="T55" fmla="*/ 28 h 42"/>
                <a:gd name="T56" fmla="*/ 3 w 45"/>
                <a:gd name="T57" fmla="*/ 30 h 42"/>
                <a:gd name="T58" fmla="*/ 3 w 45"/>
                <a:gd name="T59" fmla="*/ 35 h 42"/>
                <a:gd name="T60" fmla="*/ 6 w 45"/>
                <a:gd name="T61" fmla="*/ 37 h 42"/>
                <a:gd name="T62" fmla="*/ 11 w 45"/>
                <a:gd name="T63" fmla="*/ 40 h 42"/>
                <a:gd name="T64" fmla="*/ 14 w 45"/>
                <a:gd name="T65" fmla="*/ 42 h 42"/>
                <a:gd name="T66" fmla="*/ 20 w 45"/>
                <a:gd name="T67" fmla="*/ 42 h 42"/>
                <a:gd name="T68" fmla="*/ 23 w 45"/>
                <a:gd name="T69" fmla="*/ 42 h 42"/>
                <a:gd name="T70" fmla="*/ 31 w 45"/>
                <a:gd name="T71" fmla="*/ 42 h 42"/>
                <a:gd name="T72" fmla="*/ 37 w 45"/>
                <a:gd name="T73" fmla="*/ 40 h 42"/>
                <a:gd name="T74" fmla="*/ 42 w 45"/>
                <a:gd name="T75" fmla="*/ 35 h 42"/>
                <a:gd name="T76" fmla="*/ 45 w 45"/>
                <a:gd name="T77" fmla="*/ 30 h 42"/>
                <a:gd name="T78" fmla="*/ 37 w 45"/>
                <a:gd name="T7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42">
                  <a:moveTo>
                    <a:pt x="37" y="30"/>
                  </a:moveTo>
                  <a:lnTo>
                    <a:pt x="34" y="32"/>
                  </a:lnTo>
                  <a:lnTo>
                    <a:pt x="31" y="35"/>
                  </a:lnTo>
                  <a:lnTo>
                    <a:pt x="28" y="35"/>
                  </a:lnTo>
                  <a:lnTo>
                    <a:pt x="23" y="37"/>
                  </a:lnTo>
                  <a:lnTo>
                    <a:pt x="17" y="35"/>
                  </a:lnTo>
                  <a:lnTo>
                    <a:pt x="14" y="32"/>
                  </a:lnTo>
                  <a:lnTo>
                    <a:pt x="11" y="28"/>
                  </a:lnTo>
                  <a:lnTo>
                    <a:pt x="9" y="23"/>
                  </a:lnTo>
                  <a:lnTo>
                    <a:pt x="45" y="23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2" y="13"/>
                  </a:lnTo>
                  <a:lnTo>
                    <a:pt x="42" y="8"/>
                  </a:lnTo>
                  <a:lnTo>
                    <a:pt x="39" y="5"/>
                  </a:lnTo>
                  <a:lnTo>
                    <a:pt x="37" y="3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11" y="40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31" y="42"/>
                  </a:lnTo>
                  <a:lnTo>
                    <a:pt x="37" y="40"/>
                  </a:lnTo>
                  <a:lnTo>
                    <a:pt x="42" y="35"/>
                  </a:lnTo>
                  <a:lnTo>
                    <a:pt x="45" y="30"/>
                  </a:lnTo>
                  <a:lnTo>
                    <a:pt x="37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2"/>
            <p:cNvSpPr>
              <a:spLocks/>
            </p:cNvSpPr>
            <p:nvPr/>
          </p:nvSpPr>
          <p:spPr bwMode="auto">
            <a:xfrm>
              <a:off x="7126289" y="6575425"/>
              <a:ext cx="44450" cy="15875"/>
            </a:xfrm>
            <a:custGeom>
              <a:avLst/>
              <a:gdLst>
                <a:gd name="T0" fmla="*/ 0 w 28"/>
                <a:gd name="T1" fmla="*/ 10 h 10"/>
                <a:gd name="T2" fmla="*/ 2 w 28"/>
                <a:gd name="T3" fmla="*/ 8 h 10"/>
                <a:gd name="T4" fmla="*/ 5 w 28"/>
                <a:gd name="T5" fmla="*/ 3 h 10"/>
                <a:gd name="T6" fmla="*/ 8 w 28"/>
                <a:gd name="T7" fmla="*/ 3 h 10"/>
                <a:gd name="T8" fmla="*/ 14 w 28"/>
                <a:gd name="T9" fmla="*/ 0 h 10"/>
                <a:gd name="T10" fmla="*/ 19 w 28"/>
                <a:gd name="T11" fmla="*/ 3 h 10"/>
                <a:gd name="T12" fmla="*/ 25 w 28"/>
                <a:gd name="T13" fmla="*/ 5 h 10"/>
                <a:gd name="T14" fmla="*/ 28 w 28"/>
                <a:gd name="T15" fmla="*/ 8 h 10"/>
                <a:gd name="T16" fmla="*/ 28 w 28"/>
                <a:gd name="T17" fmla="*/ 10 h 10"/>
                <a:gd name="T18" fmla="*/ 0 w 28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lnTo>
                    <a:pt x="2" y="8"/>
                  </a:lnTo>
                  <a:lnTo>
                    <a:pt x="5" y="3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5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0" y="1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3"/>
            <p:cNvSpPr>
              <a:spLocks/>
            </p:cNvSpPr>
            <p:nvPr/>
          </p:nvSpPr>
          <p:spPr bwMode="auto">
            <a:xfrm>
              <a:off x="7200901" y="6567487"/>
              <a:ext cx="41275" cy="66675"/>
            </a:xfrm>
            <a:custGeom>
              <a:avLst/>
              <a:gdLst>
                <a:gd name="T0" fmla="*/ 0 w 26"/>
                <a:gd name="T1" fmla="*/ 42 h 42"/>
                <a:gd name="T2" fmla="*/ 9 w 26"/>
                <a:gd name="T3" fmla="*/ 42 h 42"/>
                <a:gd name="T4" fmla="*/ 9 w 26"/>
                <a:gd name="T5" fmla="*/ 20 h 42"/>
                <a:gd name="T6" fmla="*/ 12 w 26"/>
                <a:gd name="T7" fmla="*/ 10 h 42"/>
                <a:gd name="T8" fmla="*/ 14 w 26"/>
                <a:gd name="T9" fmla="*/ 8 h 42"/>
                <a:gd name="T10" fmla="*/ 17 w 26"/>
                <a:gd name="T11" fmla="*/ 5 h 42"/>
                <a:gd name="T12" fmla="*/ 20 w 26"/>
                <a:gd name="T13" fmla="*/ 8 h 42"/>
                <a:gd name="T14" fmla="*/ 23 w 26"/>
                <a:gd name="T15" fmla="*/ 8 h 42"/>
                <a:gd name="T16" fmla="*/ 26 w 26"/>
                <a:gd name="T17" fmla="*/ 0 h 42"/>
                <a:gd name="T18" fmla="*/ 23 w 26"/>
                <a:gd name="T19" fmla="*/ 0 h 42"/>
                <a:gd name="T20" fmla="*/ 17 w 26"/>
                <a:gd name="T21" fmla="*/ 0 h 42"/>
                <a:gd name="T22" fmla="*/ 14 w 26"/>
                <a:gd name="T23" fmla="*/ 0 h 42"/>
                <a:gd name="T24" fmla="*/ 12 w 26"/>
                <a:gd name="T25" fmla="*/ 3 h 42"/>
                <a:gd name="T26" fmla="*/ 9 w 26"/>
                <a:gd name="T27" fmla="*/ 5 h 42"/>
                <a:gd name="T28" fmla="*/ 9 w 26"/>
                <a:gd name="T29" fmla="*/ 0 h 42"/>
                <a:gd name="T30" fmla="*/ 0 w 26"/>
                <a:gd name="T31" fmla="*/ 0 h 42"/>
                <a:gd name="T32" fmla="*/ 0 w 26"/>
                <a:gd name="T3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2">
                  <a:moveTo>
                    <a:pt x="0" y="42"/>
                  </a:moveTo>
                  <a:lnTo>
                    <a:pt x="9" y="42"/>
                  </a:lnTo>
                  <a:lnTo>
                    <a:pt x="9" y="20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7" y="5"/>
                  </a:lnTo>
                  <a:lnTo>
                    <a:pt x="20" y="8"/>
                  </a:lnTo>
                  <a:lnTo>
                    <a:pt x="23" y="8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3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4"/>
            <p:cNvSpPr>
              <a:spLocks/>
            </p:cNvSpPr>
            <p:nvPr/>
          </p:nvSpPr>
          <p:spPr bwMode="auto">
            <a:xfrm>
              <a:off x="7245351" y="6567487"/>
              <a:ext cx="71438" cy="66675"/>
            </a:xfrm>
            <a:custGeom>
              <a:avLst/>
              <a:gdLst>
                <a:gd name="T0" fmla="*/ 0 w 45"/>
                <a:gd name="T1" fmla="*/ 20 h 42"/>
                <a:gd name="T2" fmla="*/ 0 w 45"/>
                <a:gd name="T3" fmla="*/ 25 h 42"/>
                <a:gd name="T4" fmla="*/ 3 w 45"/>
                <a:gd name="T5" fmla="*/ 30 h 42"/>
                <a:gd name="T6" fmla="*/ 3 w 45"/>
                <a:gd name="T7" fmla="*/ 35 h 42"/>
                <a:gd name="T8" fmla="*/ 6 w 45"/>
                <a:gd name="T9" fmla="*/ 37 h 42"/>
                <a:gd name="T10" fmla="*/ 12 w 45"/>
                <a:gd name="T11" fmla="*/ 40 h 42"/>
                <a:gd name="T12" fmla="*/ 14 w 45"/>
                <a:gd name="T13" fmla="*/ 42 h 42"/>
                <a:gd name="T14" fmla="*/ 17 w 45"/>
                <a:gd name="T15" fmla="*/ 42 h 42"/>
                <a:gd name="T16" fmla="*/ 23 w 45"/>
                <a:gd name="T17" fmla="*/ 42 h 42"/>
                <a:gd name="T18" fmla="*/ 28 w 45"/>
                <a:gd name="T19" fmla="*/ 42 h 42"/>
                <a:gd name="T20" fmla="*/ 34 w 45"/>
                <a:gd name="T21" fmla="*/ 40 h 42"/>
                <a:gd name="T22" fmla="*/ 40 w 45"/>
                <a:gd name="T23" fmla="*/ 37 h 42"/>
                <a:gd name="T24" fmla="*/ 43 w 45"/>
                <a:gd name="T25" fmla="*/ 32 h 42"/>
                <a:gd name="T26" fmla="*/ 45 w 45"/>
                <a:gd name="T27" fmla="*/ 28 h 42"/>
                <a:gd name="T28" fmla="*/ 45 w 45"/>
                <a:gd name="T29" fmla="*/ 20 h 42"/>
                <a:gd name="T30" fmla="*/ 45 w 45"/>
                <a:gd name="T31" fmla="*/ 15 h 42"/>
                <a:gd name="T32" fmla="*/ 43 w 45"/>
                <a:gd name="T33" fmla="*/ 13 h 42"/>
                <a:gd name="T34" fmla="*/ 43 w 45"/>
                <a:gd name="T35" fmla="*/ 8 h 42"/>
                <a:gd name="T36" fmla="*/ 40 w 45"/>
                <a:gd name="T37" fmla="*/ 5 h 42"/>
                <a:gd name="T38" fmla="*/ 37 w 45"/>
                <a:gd name="T39" fmla="*/ 3 h 42"/>
                <a:gd name="T40" fmla="*/ 31 w 45"/>
                <a:gd name="T41" fmla="*/ 0 h 42"/>
                <a:gd name="T42" fmla="*/ 28 w 45"/>
                <a:gd name="T43" fmla="*/ 0 h 42"/>
                <a:gd name="T44" fmla="*/ 23 w 45"/>
                <a:gd name="T45" fmla="*/ 0 h 42"/>
                <a:gd name="T46" fmla="*/ 14 w 45"/>
                <a:gd name="T47" fmla="*/ 0 h 42"/>
                <a:gd name="T48" fmla="*/ 9 w 45"/>
                <a:gd name="T49" fmla="*/ 3 h 42"/>
                <a:gd name="T50" fmla="*/ 6 w 45"/>
                <a:gd name="T51" fmla="*/ 8 h 42"/>
                <a:gd name="T52" fmla="*/ 3 w 45"/>
                <a:gd name="T53" fmla="*/ 10 h 42"/>
                <a:gd name="T54" fmla="*/ 0 w 45"/>
                <a:gd name="T55" fmla="*/ 15 h 42"/>
                <a:gd name="T56" fmla="*/ 0 w 45"/>
                <a:gd name="T57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42">
                  <a:moveTo>
                    <a:pt x="0" y="20"/>
                  </a:moveTo>
                  <a:lnTo>
                    <a:pt x="0" y="25"/>
                  </a:lnTo>
                  <a:lnTo>
                    <a:pt x="3" y="30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17" y="42"/>
                  </a:lnTo>
                  <a:lnTo>
                    <a:pt x="23" y="42"/>
                  </a:lnTo>
                  <a:lnTo>
                    <a:pt x="28" y="42"/>
                  </a:lnTo>
                  <a:lnTo>
                    <a:pt x="34" y="40"/>
                  </a:lnTo>
                  <a:lnTo>
                    <a:pt x="40" y="37"/>
                  </a:lnTo>
                  <a:lnTo>
                    <a:pt x="43" y="32"/>
                  </a:lnTo>
                  <a:lnTo>
                    <a:pt x="45" y="28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3" y="13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7" y="3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9" y="3"/>
                  </a:lnTo>
                  <a:lnTo>
                    <a:pt x="6" y="8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0" y="2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5"/>
            <p:cNvSpPr>
              <a:spLocks/>
            </p:cNvSpPr>
            <p:nvPr/>
          </p:nvSpPr>
          <p:spPr bwMode="auto">
            <a:xfrm>
              <a:off x="7259639" y="6575425"/>
              <a:ext cx="44450" cy="50800"/>
            </a:xfrm>
            <a:custGeom>
              <a:avLst/>
              <a:gdLst>
                <a:gd name="T0" fmla="*/ 0 w 28"/>
                <a:gd name="T1" fmla="*/ 15 h 32"/>
                <a:gd name="T2" fmla="*/ 3 w 28"/>
                <a:gd name="T3" fmla="*/ 10 h 32"/>
                <a:gd name="T4" fmla="*/ 5 w 28"/>
                <a:gd name="T5" fmla="*/ 5 h 32"/>
                <a:gd name="T6" fmla="*/ 8 w 28"/>
                <a:gd name="T7" fmla="*/ 3 h 32"/>
                <a:gd name="T8" fmla="*/ 14 w 28"/>
                <a:gd name="T9" fmla="*/ 0 h 32"/>
                <a:gd name="T10" fmla="*/ 19 w 28"/>
                <a:gd name="T11" fmla="*/ 3 h 32"/>
                <a:gd name="T12" fmla="*/ 25 w 28"/>
                <a:gd name="T13" fmla="*/ 5 h 32"/>
                <a:gd name="T14" fmla="*/ 28 w 28"/>
                <a:gd name="T15" fmla="*/ 10 h 32"/>
                <a:gd name="T16" fmla="*/ 28 w 28"/>
                <a:gd name="T17" fmla="*/ 15 h 32"/>
                <a:gd name="T18" fmla="*/ 28 w 28"/>
                <a:gd name="T19" fmla="*/ 23 h 32"/>
                <a:gd name="T20" fmla="*/ 25 w 28"/>
                <a:gd name="T21" fmla="*/ 27 h 32"/>
                <a:gd name="T22" fmla="*/ 19 w 28"/>
                <a:gd name="T23" fmla="*/ 30 h 32"/>
                <a:gd name="T24" fmla="*/ 14 w 28"/>
                <a:gd name="T25" fmla="*/ 32 h 32"/>
                <a:gd name="T26" fmla="*/ 8 w 28"/>
                <a:gd name="T27" fmla="*/ 30 h 32"/>
                <a:gd name="T28" fmla="*/ 5 w 28"/>
                <a:gd name="T29" fmla="*/ 27 h 32"/>
                <a:gd name="T30" fmla="*/ 3 w 28"/>
                <a:gd name="T31" fmla="*/ 23 h 32"/>
                <a:gd name="T32" fmla="*/ 0 w 28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2">
                  <a:moveTo>
                    <a:pt x="0" y="15"/>
                  </a:moveTo>
                  <a:lnTo>
                    <a:pt x="3" y="10"/>
                  </a:lnTo>
                  <a:lnTo>
                    <a:pt x="5" y="5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5" y="5"/>
                  </a:lnTo>
                  <a:lnTo>
                    <a:pt x="28" y="10"/>
                  </a:lnTo>
                  <a:lnTo>
                    <a:pt x="28" y="15"/>
                  </a:lnTo>
                  <a:lnTo>
                    <a:pt x="28" y="23"/>
                  </a:lnTo>
                  <a:lnTo>
                    <a:pt x="25" y="27"/>
                  </a:lnTo>
                  <a:lnTo>
                    <a:pt x="19" y="30"/>
                  </a:lnTo>
                  <a:lnTo>
                    <a:pt x="14" y="32"/>
                  </a:lnTo>
                  <a:lnTo>
                    <a:pt x="8" y="30"/>
                  </a:lnTo>
                  <a:lnTo>
                    <a:pt x="5" y="27"/>
                  </a:lnTo>
                  <a:lnTo>
                    <a:pt x="3" y="23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6"/>
            <p:cNvSpPr>
              <a:spLocks/>
            </p:cNvSpPr>
            <p:nvPr/>
          </p:nvSpPr>
          <p:spPr bwMode="auto">
            <a:xfrm>
              <a:off x="7326314" y="6540500"/>
              <a:ext cx="103188" cy="93663"/>
            </a:xfrm>
            <a:custGeom>
              <a:avLst/>
              <a:gdLst>
                <a:gd name="T0" fmla="*/ 36 w 65"/>
                <a:gd name="T1" fmla="*/ 37 h 59"/>
                <a:gd name="T2" fmla="*/ 56 w 65"/>
                <a:gd name="T3" fmla="*/ 37 h 59"/>
                <a:gd name="T4" fmla="*/ 56 w 65"/>
                <a:gd name="T5" fmla="*/ 47 h 59"/>
                <a:gd name="T6" fmla="*/ 50 w 65"/>
                <a:gd name="T7" fmla="*/ 49 h 59"/>
                <a:gd name="T8" fmla="*/ 48 w 65"/>
                <a:gd name="T9" fmla="*/ 52 h 59"/>
                <a:gd name="T10" fmla="*/ 42 w 65"/>
                <a:gd name="T11" fmla="*/ 52 h 59"/>
                <a:gd name="T12" fmla="*/ 36 w 65"/>
                <a:gd name="T13" fmla="*/ 54 h 59"/>
                <a:gd name="T14" fmla="*/ 28 w 65"/>
                <a:gd name="T15" fmla="*/ 52 h 59"/>
                <a:gd name="T16" fmla="*/ 22 w 65"/>
                <a:gd name="T17" fmla="*/ 52 h 59"/>
                <a:gd name="T18" fmla="*/ 17 w 65"/>
                <a:gd name="T19" fmla="*/ 47 h 59"/>
                <a:gd name="T20" fmla="*/ 14 w 65"/>
                <a:gd name="T21" fmla="*/ 42 h 59"/>
                <a:gd name="T22" fmla="*/ 11 w 65"/>
                <a:gd name="T23" fmla="*/ 37 h 59"/>
                <a:gd name="T24" fmla="*/ 11 w 65"/>
                <a:gd name="T25" fmla="*/ 30 h 59"/>
                <a:gd name="T26" fmla="*/ 11 w 65"/>
                <a:gd name="T27" fmla="*/ 25 h 59"/>
                <a:gd name="T28" fmla="*/ 14 w 65"/>
                <a:gd name="T29" fmla="*/ 17 h 59"/>
                <a:gd name="T30" fmla="*/ 17 w 65"/>
                <a:gd name="T31" fmla="*/ 12 h 59"/>
                <a:gd name="T32" fmla="*/ 20 w 65"/>
                <a:gd name="T33" fmla="*/ 10 h 59"/>
                <a:gd name="T34" fmla="*/ 25 w 65"/>
                <a:gd name="T35" fmla="*/ 7 h 59"/>
                <a:gd name="T36" fmla="*/ 28 w 65"/>
                <a:gd name="T37" fmla="*/ 7 h 59"/>
                <a:gd name="T38" fmla="*/ 34 w 65"/>
                <a:gd name="T39" fmla="*/ 7 h 59"/>
                <a:gd name="T40" fmla="*/ 39 w 65"/>
                <a:gd name="T41" fmla="*/ 7 h 59"/>
                <a:gd name="T42" fmla="*/ 45 w 65"/>
                <a:gd name="T43" fmla="*/ 7 h 59"/>
                <a:gd name="T44" fmla="*/ 48 w 65"/>
                <a:gd name="T45" fmla="*/ 10 h 59"/>
                <a:gd name="T46" fmla="*/ 50 w 65"/>
                <a:gd name="T47" fmla="*/ 12 h 59"/>
                <a:gd name="T48" fmla="*/ 53 w 65"/>
                <a:gd name="T49" fmla="*/ 15 h 59"/>
                <a:gd name="T50" fmla="*/ 53 w 65"/>
                <a:gd name="T51" fmla="*/ 20 h 59"/>
                <a:gd name="T52" fmla="*/ 62 w 65"/>
                <a:gd name="T53" fmla="*/ 17 h 59"/>
                <a:gd name="T54" fmla="*/ 62 w 65"/>
                <a:gd name="T55" fmla="*/ 12 h 59"/>
                <a:gd name="T56" fmla="*/ 59 w 65"/>
                <a:gd name="T57" fmla="*/ 7 h 59"/>
                <a:gd name="T58" fmla="*/ 53 w 65"/>
                <a:gd name="T59" fmla="*/ 5 h 59"/>
                <a:gd name="T60" fmla="*/ 48 w 65"/>
                <a:gd name="T61" fmla="*/ 2 h 59"/>
                <a:gd name="T62" fmla="*/ 42 w 65"/>
                <a:gd name="T63" fmla="*/ 0 h 59"/>
                <a:gd name="T64" fmla="*/ 36 w 65"/>
                <a:gd name="T65" fmla="*/ 0 h 59"/>
                <a:gd name="T66" fmla="*/ 25 w 65"/>
                <a:gd name="T67" fmla="*/ 0 h 59"/>
                <a:gd name="T68" fmla="*/ 17 w 65"/>
                <a:gd name="T69" fmla="*/ 5 h 59"/>
                <a:gd name="T70" fmla="*/ 11 w 65"/>
                <a:gd name="T71" fmla="*/ 7 h 59"/>
                <a:gd name="T72" fmla="*/ 6 w 65"/>
                <a:gd name="T73" fmla="*/ 15 h 59"/>
                <a:gd name="T74" fmla="*/ 3 w 65"/>
                <a:gd name="T75" fmla="*/ 22 h 59"/>
                <a:gd name="T76" fmla="*/ 0 w 65"/>
                <a:gd name="T77" fmla="*/ 30 h 59"/>
                <a:gd name="T78" fmla="*/ 3 w 65"/>
                <a:gd name="T79" fmla="*/ 40 h 59"/>
                <a:gd name="T80" fmla="*/ 6 w 65"/>
                <a:gd name="T81" fmla="*/ 47 h 59"/>
                <a:gd name="T82" fmla="*/ 11 w 65"/>
                <a:gd name="T83" fmla="*/ 52 h 59"/>
                <a:gd name="T84" fmla="*/ 17 w 65"/>
                <a:gd name="T85" fmla="*/ 57 h 59"/>
                <a:gd name="T86" fmla="*/ 25 w 65"/>
                <a:gd name="T87" fmla="*/ 59 h 59"/>
                <a:gd name="T88" fmla="*/ 36 w 65"/>
                <a:gd name="T89" fmla="*/ 59 h 59"/>
                <a:gd name="T90" fmla="*/ 42 w 65"/>
                <a:gd name="T91" fmla="*/ 59 h 59"/>
                <a:gd name="T92" fmla="*/ 50 w 65"/>
                <a:gd name="T93" fmla="*/ 57 h 59"/>
                <a:gd name="T94" fmla="*/ 56 w 65"/>
                <a:gd name="T95" fmla="*/ 54 h 59"/>
                <a:gd name="T96" fmla="*/ 65 w 65"/>
                <a:gd name="T97" fmla="*/ 52 h 59"/>
                <a:gd name="T98" fmla="*/ 65 w 65"/>
                <a:gd name="T99" fmla="*/ 30 h 59"/>
                <a:gd name="T100" fmla="*/ 36 w 65"/>
                <a:gd name="T101" fmla="*/ 30 h 59"/>
                <a:gd name="T102" fmla="*/ 36 w 65"/>
                <a:gd name="T103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" h="59">
                  <a:moveTo>
                    <a:pt x="36" y="37"/>
                  </a:moveTo>
                  <a:lnTo>
                    <a:pt x="56" y="37"/>
                  </a:lnTo>
                  <a:lnTo>
                    <a:pt x="56" y="47"/>
                  </a:lnTo>
                  <a:lnTo>
                    <a:pt x="50" y="49"/>
                  </a:lnTo>
                  <a:lnTo>
                    <a:pt x="48" y="52"/>
                  </a:lnTo>
                  <a:lnTo>
                    <a:pt x="42" y="52"/>
                  </a:lnTo>
                  <a:lnTo>
                    <a:pt x="36" y="54"/>
                  </a:lnTo>
                  <a:lnTo>
                    <a:pt x="28" y="52"/>
                  </a:lnTo>
                  <a:lnTo>
                    <a:pt x="22" y="52"/>
                  </a:lnTo>
                  <a:lnTo>
                    <a:pt x="17" y="47"/>
                  </a:lnTo>
                  <a:lnTo>
                    <a:pt x="14" y="42"/>
                  </a:lnTo>
                  <a:lnTo>
                    <a:pt x="11" y="37"/>
                  </a:lnTo>
                  <a:lnTo>
                    <a:pt x="11" y="30"/>
                  </a:lnTo>
                  <a:lnTo>
                    <a:pt x="11" y="25"/>
                  </a:lnTo>
                  <a:lnTo>
                    <a:pt x="14" y="17"/>
                  </a:lnTo>
                  <a:lnTo>
                    <a:pt x="17" y="12"/>
                  </a:lnTo>
                  <a:lnTo>
                    <a:pt x="20" y="10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9" y="7"/>
                  </a:lnTo>
                  <a:lnTo>
                    <a:pt x="45" y="7"/>
                  </a:lnTo>
                  <a:lnTo>
                    <a:pt x="48" y="10"/>
                  </a:lnTo>
                  <a:lnTo>
                    <a:pt x="50" y="12"/>
                  </a:lnTo>
                  <a:lnTo>
                    <a:pt x="53" y="15"/>
                  </a:lnTo>
                  <a:lnTo>
                    <a:pt x="53" y="20"/>
                  </a:lnTo>
                  <a:lnTo>
                    <a:pt x="62" y="17"/>
                  </a:lnTo>
                  <a:lnTo>
                    <a:pt x="62" y="12"/>
                  </a:lnTo>
                  <a:lnTo>
                    <a:pt x="59" y="7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5" y="0"/>
                  </a:lnTo>
                  <a:lnTo>
                    <a:pt x="17" y="5"/>
                  </a:lnTo>
                  <a:lnTo>
                    <a:pt x="11" y="7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30"/>
                  </a:lnTo>
                  <a:lnTo>
                    <a:pt x="3" y="40"/>
                  </a:lnTo>
                  <a:lnTo>
                    <a:pt x="6" y="47"/>
                  </a:lnTo>
                  <a:lnTo>
                    <a:pt x="11" y="52"/>
                  </a:lnTo>
                  <a:lnTo>
                    <a:pt x="17" y="57"/>
                  </a:lnTo>
                  <a:lnTo>
                    <a:pt x="25" y="59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50" y="57"/>
                  </a:lnTo>
                  <a:lnTo>
                    <a:pt x="56" y="54"/>
                  </a:lnTo>
                  <a:lnTo>
                    <a:pt x="65" y="52"/>
                  </a:lnTo>
                  <a:lnTo>
                    <a:pt x="65" y="30"/>
                  </a:lnTo>
                  <a:lnTo>
                    <a:pt x="36" y="30"/>
                  </a:lnTo>
                  <a:lnTo>
                    <a:pt x="36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7"/>
            <p:cNvSpPr>
              <a:spLocks/>
            </p:cNvSpPr>
            <p:nvPr/>
          </p:nvSpPr>
          <p:spPr bwMode="auto">
            <a:xfrm>
              <a:off x="7451726" y="6540500"/>
              <a:ext cx="88900" cy="93663"/>
            </a:xfrm>
            <a:custGeom>
              <a:avLst/>
              <a:gdLst>
                <a:gd name="T0" fmla="*/ 0 w 56"/>
                <a:gd name="T1" fmla="*/ 59 h 59"/>
                <a:gd name="T2" fmla="*/ 8 w 56"/>
                <a:gd name="T3" fmla="*/ 59 h 59"/>
                <a:gd name="T4" fmla="*/ 8 w 56"/>
                <a:gd name="T5" fmla="*/ 35 h 59"/>
                <a:gd name="T6" fmla="*/ 16 w 56"/>
                <a:gd name="T7" fmla="*/ 35 h 59"/>
                <a:gd name="T8" fmla="*/ 19 w 56"/>
                <a:gd name="T9" fmla="*/ 35 h 59"/>
                <a:gd name="T10" fmla="*/ 22 w 56"/>
                <a:gd name="T11" fmla="*/ 35 h 59"/>
                <a:gd name="T12" fmla="*/ 25 w 56"/>
                <a:gd name="T13" fmla="*/ 35 h 59"/>
                <a:gd name="T14" fmla="*/ 28 w 56"/>
                <a:gd name="T15" fmla="*/ 37 h 59"/>
                <a:gd name="T16" fmla="*/ 30 w 56"/>
                <a:gd name="T17" fmla="*/ 40 h 59"/>
                <a:gd name="T18" fmla="*/ 33 w 56"/>
                <a:gd name="T19" fmla="*/ 42 h 59"/>
                <a:gd name="T20" fmla="*/ 36 w 56"/>
                <a:gd name="T21" fmla="*/ 47 h 59"/>
                <a:gd name="T22" fmla="*/ 44 w 56"/>
                <a:gd name="T23" fmla="*/ 59 h 59"/>
                <a:gd name="T24" fmla="*/ 56 w 56"/>
                <a:gd name="T25" fmla="*/ 59 h 59"/>
                <a:gd name="T26" fmla="*/ 44 w 56"/>
                <a:gd name="T27" fmla="*/ 45 h 59"/>
                <a:gd name="T28" fmla="*/ 42 w 56"/>
                <a:gd name="T29" fmla="*/ 40 h 59"/>
                <a:gd name="T30" fmla="*/ 36 w 56"/>
                <a:gd name="T31" fmla="*/ 35 h 59"/>
                <a:gd name="T32" fmla="*/ 33 w 56"/>
                <a:gd name="T33" fmla="*/ 32 h 59"/>
                <a:gd name="T34" fmla="*/ 42 w 56"/>
                <a:gd name="T35" fmla="*/ 32 h 59"/>
                <a:gd name="T36" fmla="*/ 44 w 56"/>
                <a:gd name="T37" fmla="*/ 27 h 59"/>
                <a:gd name="T38" fmla="*/ 50 w 56"/>
                <a:gd name="T39" fmla="*/ 22 h 59"/>
                <a:gd name="T40" fmla="*/ 50 w 56"/>
                <a:gd name="T41" fmla="*/ 17 h 59"/>
                <a:gd name="T42" fmla="*/ 50 w 56"/>
                <a:gd name="T43" fmla="*/ 12 h 59"/>
                <a:gd name="T44" fmla="*/ 47 w 56"/>
                <a:gd name="T45" fmla="*/ 7 h 59"/>
                <a:gd name="T46" fmla="*/ 44 w 56"/>
                <a:gd name="T47" fmla="*/ 5 h 59"/>
                <a:gd name="T48" fmla="*/ 42 w 56"/>
                <a:gd name="T49" fmla="*/ 2 h 59"/>
                <a:gd name="T50" fmla="*/ 36 w 56"/>
                <a:gd name="T51" fmla="*/ 0 h 59"/>
                <a:gd name="T52" fmla="*/ 28 w 56"/>
                <a:gd name="T53" fmla="*/ 0 h 59"/>
                <a:gd name="T54" fmla="*/ 0 w 56"/>
                <a:gd name="T55" fmla="*/ 0 h 59"/>
                <a:gd name="T56" fmla="*/ 0 w 56"/>
                <a:gd name="T5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59">
                  <a:moveTo>
                    <a:pt x="0" y="59"/>
                  </a:moveTo>
                  <a:lnTo>
                    <a:pt x="8" y="59"/>
                  </a:lnTo>
                  <a:lnTo>
                    <a:pt x="8" y="35"/>
                  </a:lnTo>
                  <a:lnTo>
                    <a:pt x="16" y="35"/>
                  </a:lnTo>
                  <a:lnTo>
                    <a:pt x="19" y="35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8" y="37"/>
                  </a:lnTo>
                  <a:lnTo>
                    <a:pt x="30" y="40"/>
                  </a:lnTo>
                  <a:lnTo>
                    <a:pt x="33" y="42"/>
                  </a:lnTo>
                  <a:lnTo>
                    <a:pt x="36" y="47"/>
                  </a:lnTo>
                  <a:lnTo>
                    <a:pt x="44" y="59"/>
                  </a:lnTo>
                  <a:lnTo>
                    <a:pt x="56" y="59"/>
                  </a:lnTo>
                  <a:lnTo>
                    <a:pt x="44" y="45"/>
                  </a:lnTo>
                  <a:lnTo>
                    <a:pt x="42" y="40"/>
                  </a:lnTo>
                  <a:lnTo>
                    <a:pt x="36" y="35"/>
                  </a:lnTo>
                  <a:lnTo>
                    <a:pt x="33" y="32"/>
                  </a:lnTo>
                  <a:lnTo>
                    <a:pt x="42" y="32"/>
                  </a:lnTo>
                  <a:lnTo>
                    <a:pt x="44" y="27"/>
                  </a:lnTo>
                  <a:lnTo>
                    <a:pt x="50" y="22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47" y="7"/>
                  </a:lnTo>
                  <a:lnTo>
                    <a:pt x="44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8"/>
            <p:cNvSpPr>
              <a:spLocks/>
            </p:cNvSpPr>
            <p:nvPr/>
          </p:nvSpPr>
          <p:spPr bwMode="auto">
            <a:xfrm>
              <a:off x="7464426" y="6551612"/>
              <a:ext cx="53975" cy="31750"/>
            </a:xfrm>
            <a:custGeom>
              <a:avLst/>
              <a:gdLst>
                <a:gd name="T0" fmla="*/ 0 w 34"/>
                <a:gd name="T1" fmla="*/ 20 h 20"/>
                <a:gd name="T2" fmla="*/ 0 w 34"/>
                <a:gd name="T3" fmla="*/ 0 h 20"/>
                <a:gd name="T4" fmla="*/ 20 w 34"/>
                <a:gd name="T5" fmla="*/ 0 h 20"/>
                <a:gd name="T6" fmla="*/ 25 w 34"/>
                <a:gd name="T7" fmla="*/ 0 h 20"/>
                <a:gd name="T8" fmla="*/ 31 w 34"/>
                <a:gd name="T9" fmla="*/ 3 h 20"/>
                <a:gd name="T10" fmla="*/ 34 w 34"/>
                <a:gd name="T11" fmla="*/ 5 h 20"/>
                <a:gd name="T12" fmla="*/ 34 w 34"/>
                <a:gd name="T13" fmla="*/ 10 h 20"/>
                <a:gd name="T14" fmla="*/ 34 w 34"/>
                <a:gd name="T15" fmla="*/ 13 h 20"/>
                <a:gd name="T16" fmla="*/ 31 w 34"/>
                <a:gd name="T17" fmla="*/ 15 h 20"/>
                <a:gd name="T18" fmla="*/ 31 w 34"/>
                <a:gd name="T19" fmla="*/ 18 h 20"/>
                <a:gd name="T20" fmla="*/ 28 w 34"/>
                <a:gd name="T21" fmla="*/ 18 h 20"/>
                <a:gd name="T22" fmla="*/ 22 w 34"/>
                <a:gd name="T23" fmla="*/ 20 h 20"/>
                <a:gd name="T24" fmla="*/ 17 w 34"/>
                <a:gd name="T25" fmla="*/ 20 h 20"/>
                <a:gd name="T26" fmla="*/ 0 w 34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1" y="3"/>
                  </a:lnTo>
                  <a:lnTo>
                    <a:pt x="34" y="5"/>
                  </a:lnTo>
                  <a:lnTo>
                    <a:pt x="34" y="10"/>
                  </a:lnTo>
                  <a:lnTo>
                    <a:pt x="34" y="13"/>
                  </a:lnTo>
                  <a:lnTo>
                    <a:pt x="31" y="15"/>
                  </a:lnTo>
                  <a:lnTo>
                    <a:pt x="31" y="18"/>
                  </a:lnTo>
                  <a:lnTo>
                    <a:pt x="28" y="18"/>
                  </a:lnTo>
                  <a:lnTo>
                    <a:pt x="22" y="20"/>
                  </a:lnTo>
                  <a:lnTo>
                    <a:pt x="17" y="20"/>
                  </a:lnTo>
                  <a:lnTo>
                    <a:pt x="0" y="2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Rectangle 39"/>
            <p:cNvSpPr>
              <a:spLocks noChangeArrowheads="1"/>
            </p:cNvSpPr>
            <p:nvPr/>
          </p:nvSpPr>
          <p:spPr bwMode="auto">
            <a:xfrm>
              <a:off x="7562851" y="6540500"/>
              <a:ext cx="12700" cy="9366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0"/>
            <p:cNvSpPr>
              <a:spLocks/>
            </p:cNvSpPr>
            <p:nvPr/>
          </p:nvSpPr>
          <p:spPr bwMode="auto">
            <a:xfrm>
              <a:off x="7602539" y="6540500"/>
              <a:ext cx="84138" cy="93663"/>
            </a:xfrm>
            <a:custGeom>
              <a:avLst/>
              <a:gdLst>
                <a:gd name="T0" fmla="*/ 0 w 53"/>
                <a:gd name="T1" fmla="*/ 59 h 59"/>
                <a:gd name="T2" fmla="*/ 22 w 53"/>
                <a:gd name="T3" fmla="*/ 59 h 59"/>
                <a:gd name="T4" fmla="*/ 28 w 53"/>
                <a:gd name="T5" fmla="*/ 59 h 59"/>
                <a:gd name="T6" fmla="*/ 34 w 53"/>
                <a:gd name="T7" fmla="*/ 59 h 59"/>
                <a:gd name="T8" fmla="*/ 42 w 53"/>
                <a:gd name="T9" fmla="*/ 54 h 59"/>
                <a:gd name="T10" fmla="*/ 45 w 53"/>
                <a:gd name="T11" fmla="*/ 54 h 59"/>
                <a:gd name="T12" fmla="*/ 48 w 53"/>
                <a:gd name="T13" fmla="*/ 49 h 59"/>
                <a:gd name="T14" fmla="*/ 51 w 53"/>
                <a:gd name="T15" fmla="*/ 47 h 59"/>
                <a:gd name="T16" fmla="*/ 53 w 53"/>
                <a:gd name="T17" fmla="*/ 42 h 59"/>
                <a:gd name="T18" fmla="*/ 53 w 53"/>
                <a:gd name="T19" fmla="*/ 37 h 59"/>
                <a:gd name="T20" fmla="*/ 53 w 53"/>
                <a:gd name="T21" fmla="*/ 30 h 59"/>
                <a:gd name="T22" fmla="*/ 53 w 53"/>
                <a:gd name="T23" fmla="*/ 22 h 59"/>
                <a:gd name="T24" fmla="*/ 51 w 53"/>
                <a:gd name="T25" fmla="*/ 15 h 59"/>
                <a:gd name="T26" fmla="*/ 48 w 53"/>
                <a:gd name="T27" fmla="*/ 10 h 59"/>
                <a:gd name="T28" fmla="*/ 45 w 53"/>
                <a:gd name="T29" fmla="*/ 5 h 59"/>
                <a:gd name="T30" fmla="*/ 39 w 53"/>
                <a:gd name="T31" fmla="*/ 2 h 59"/>
                <a:gd name="T32" fmla="*/ 34 w 53"/>
                <a:gd name="T33" fmla="*/ 2 h 59"/>
                <a:gd name="T34" fmla="*/ 28 w 53"/>
                <a:gd name="T35" fmla="*/ 0 h 59"/>
                <a:gd name="T36" fmla="*/ 22 w 53"/>
                <a:gd name="T37" fmla="*/ 0 h 59"/>
                <a:gd name="T38" fmla="*/ 0 w 53"/>
                <a:gd name="T39" fmla="*/ 0 h 59"/>
                <a:gd name="T40" fmla="*/ 0 w 53"/>
                <a:gd name="T4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9">
                  <a:moveTo>
                    <a:pt x="0" y="59"/>
                  </a:moveTo>
                  <a:lnTo>
                    <a:pt x="22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2" y="54"/>
                  </a:lnTo>
                  <a:lnTo>
                    <a:pt x="45" y="54"/>
                  </a:lnTo>
                  <a:lnTo>
                    <a:pt x="48" y="49"/>
                  </a:lnTo>
                  <a:lnTo>
                    <a:pt x="51" y="47"/>
                  </a:lnTo>
                  <a:lnTo>
                    <a:pt x="53" y="42"/>
                  </a:lnTo>
                  <a:lnTo>
                    <a:pt x="53" y="37"/>
                  </a:lnTo>
                  <a:lnTo>
                    <a:pt x="53" y="30"/>
                  </a:lnTo>
                  <a:lnTo>
                    <a:pt x="53" y="22"/>
                  </a:lnTo>
                  <a:lnTo>
                    <a:pt x="51" y="15"/>
                  </a:lnTo>
                  <a:lnTo>
                    <a:pt x="48" y="10"/>
                  </a:lnTo>
                  <a:lnTo>
                    <a:pt x="45" y="5"/>
                  </a:lnTo>
                  <a:lnTo>
                    <a:pt x="39" y="2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1"/>
            <p:cNvSpPr>
              <a:spLocks/>
            </p:cNvSpPr>
            <p:nvPr/>
          </p:nvSpPr>
          <p:spPr bwMode="auto">
            <a:xfrm>
              <a:off x="7615239" y="6551612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14 w 37"/>
                <a:gd name="T5" fmla="*/ 0 h 45"/>
                <a:gd name="T6" fmla="*/ 20 w 37"/>
                <a:gd name="T7" fmla="*/ 0 h 45"/>
                <a:gd name="T8" fmla="*/ 26 w 37"/>
                <a:gd name="T9" fmla="*/ 3 h 45"/>
                <a:gd name="T10" fmla="*/ 31 w 37"/>
                <a:gd name="T11" fmla="*/ 5 h 45"/>
                <a:gd name="T12" fmla="*/ 34 w 37"/>
                <a:gd name="T13" fmla="*/ 8 h 45"/>
                <a:gd name="T14" fmla="*/ 37 w 37"/>
                <a:gd name="T15" fmla="*/ 15 h 45"/>
                <a:gd name="T16" fmla="*/ 37 w 37"/>
                <a:gd name="T17" fmla="*/ 23 h 45"/>
                <a:gd name="T18" fmla="*/ 37 w 37"/>
                <a:gd name="T19" fmla="*/ 30 h 45"/>
                <a:gd name="T20" fmla="*/ 34 w 37"/>
                <a:gd name="T21" fmla="*/ 35 h 45"/>
                <a:gd name="T22" fmla="*/ 34 w 37"/>
                <a:gd name="T23" fmla="*/ 38 h 45"/>
                <a:gd name="T24" fmla="*/ 31 w 37"/>
                <a:gd name="T25" fmla="*/ 42 h 45"/>
                <a:gd name="T26" fmla="*/ 29 w 37"/>
                <a:gd name="T27" fmla="*/ 42 h 45"/>
                <a:gd name="T28" fmla="*/ 26 w 37"/>
                <a:gd name="T29" fmla="*/ 45 h 45"/>
                <a:gd name="T30" fmla="*/ 20 w 37"/>
                <a:gd name="T31" fmla="*/ 45 h 45"/>
                <a:gd name="T32" fmla="*/ 14 w 37"/>
                <a:gd name="T33" fmla="*/ 45 h 45"/>
                <a:gd name="T34" fmla="*/ 0 w 37"/>
                <a:gd name="T3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3"/>
                  </a:lnTo>
                  <a:lnTo>
                    <a:pt x="31" y="5"/>
                  </a:lnTo>
                  <a:lnTo>
                    <a:pt x="34" y="8"/>
                  </a:lnTo>
                  <a:lnTo>
                    <a:pt x="37" y="15"/>
                  </a:lnTo>
                  <a:lnTo>
                    <a:pt x="37" y="23"/>
                  </a:lnTo>
                  <a:lnTo>
                    <a:pt x="37" y="30"/>
                  </a:lnTo>
                  <a:lnTo>
                    <a:pt x="34" y="35"/>
                  </a:lnTo>
                  <a:lnTo>
                    <a:pt x="34" y="38"/>
                  </a:lnTo>
                  <a:lnTo>
                    <a:pt x="31" y="42"/>
                  </a:lnTo>
                  <a:lnTo>
                    <a:pt x="29" y="42"/>
                  </a:lnTo>
                  <a:lnTo>
                    <a:pt x="26" y="45"/>
                  </a:lnTo>
                  <a:lnTo>
                    <a:pt x="20" y="45"/>
                  </a:lnTo>
                  <a:lnTo>
                    <a:pt x="14" y="45"/>
                  </a:lnTo>
                  <a:lnTo>
                    <a:pt x="0" y="4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42"/>
            <p:cNvSpPr>
              <a:spLocks/>
            </p:cNvSpPr>
            <p:nvPr/>
          </p:nvSpPr>
          <p:spPr bwMode="auto">
            <a:xfrm>
              <a:off x="7708901" y="6623050"/>
              <a:ext cx="14288" cy="31750"/>
            </a:xfrm>
            <a:custGeom>
              <a:avLst/>
              <a:gdLst>
                <a:gd name="T0" fmla="*/ 0 w 9"/>
                <a:gd name="T1" fmla="*/ 7 h 20"/>
                <a:gd name="T2" fmla="*/ 6 w 9"/>
                <a:gd name="T3" fmla="*/ 7 h 20"/>
                <a:gd name="T4" fmla="*/ 3 w 9"/>
                <a:gd name="T5" fmla="*/ 10 h 20"/>
                <a:gd name="T6" fmla="*/ 3 w 9"/>
                <a:gd name="T7" fmla="*/ 12 h 20"/>
                <a:gd name="T8" fmla="*/ 0 w 9"/>
                <a:gd name="T9" fmla="*/ 17 h 20"/>
                <a:gd name="T10" fmla="*/ 3 w 9"/>
                <a:gd name="T11" fmla="*/ 20 h 20"/>
                <a:gd name="T12" fmla="*/ 6 w 9"/>
                <a:gd name="T13" fmla="*/ 17 h 20"/>
                <a:gd name="T14" fmla="*/ 9 w 9"/>
                <a:gd name="T15" fmla="*/ 15 h 20"/>
                <a:gd name="T16" fmla="*/ 9 w 9"/>
                <a:gd name="T17" fmla="*/ 12 h 20"/>
                <a:gd name="T18" fmla="*/ 9 w 9"/>
                <a:gd name="T19" fmla="*/ 7 h 20"/>
                <a:gd name="T20" fmla="*/ 9 w 9"/>
                <a:gd name="T21" fmla="*/ 0 h 20"/>
                <a:gd name="T22" fmla="*/ 0 w 9"/>
                <a:gd name="T23" fmla="*/ 0 h 20"/>
                <a:gd name="T24" fmla="*/ 0 w 9"/>
                <a:gd name="T2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7"/>
                  </a:moveTo>
                  <a:lnTo>
                    <a:pt x="6" y="7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3" y="20"/>
                  </a:lnTo>
                  <a:lnTo>
                    <a:pt x="6" y="17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7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Rectangle 43"/>
            <p:cNvSpPr>
              <a:spLocks noChangeArrowheads="1"/>
            </p:cNvSpPr>
            <p:nvPr/>
          </p:nvSpPr>
          <p:spPr bwMode="auto">
            <a:xfrm>
              <a:off x="7794626" y="6540500"/>
              <a:ext cx="12700" cy="9366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4"/>
            <p:cNvSpPr>
              <a:spLocks/>
            </p:cNvSpPr>
            <p:nvPr/>
          </p:nvSpPr>
          <p:spPr bwMode="auto">
            <a:xfrm>
              <a:off x="7829551" y="6540500"/>
              <a:ext cx="98425" cy="93663"/>
            </a:xfrm>
            <a:custGeom>
              <a:avLst/>
              <a:gdLst>
                <a:gd name="T0" fmla="*/ 34 w 62"/>
                <a:gd name="T1" fmla="*/ 37 h 59"/>
                <a:gd name="T2" fmla="*/ 54 w 62"/>
                <a:gd name="T3" fmla="*/ 37 h 59"/>
                <a:gd name="T4" fmla="*/ 54 w 62"/>
                <a:gd name="T5" fmla="*/ 47 h 59"/>
                <a:gd name="T6" fmla="*/ 48 w 62"/>
                <a:gd name="T7" fmla="*/ 49 h 59"/>
                <a:gd name="T8" fmla="*/ 45 w 62"/>
                <a:gd name="T9" fmla="*/ 52 h 59"/>
                <a:gd name="T10" fmla="*/ 40 w 62"/>
                <a:gd name="T11" fmla="*/ 52 h 59"/>
                <a:gd name="T12" fmla="*/ 34 w 62"/>
                <a:gd name="T13" fmla="*/ 54 h 59"/>
                <a:gd name="T14" fmla="*/ 25 w 62"/>
                <a:gd name="T15" fmla="*/ 52 h 59"/>
                <a:gd name="T16" fmla="*/ 20 w 62"/>
                <a:gd name="T17" fmla="*/ 52 h 59"/>
                <a:gd name="T18" fmla="*/ 14 w 62"/>
                <a:gd name="T19" fmla="*/ 47 h 59"/>
                <a:gd name="T20" fmla="*/ 11 w 62"/>
                <a:gd name="T21" fmla="*/ 42 h 59"/>
                <a:gd name="T22" fmla="*/ 9 w 62"/>
                <a:gd name="T23" fmla="*/ 37 h 59"/>
                <a:gd name="T24" fmla="*/ 9 w 62"/>
                <a:gd name="T25" fmla="*/ 30 h 59"/>
                <a:gd name="T26" fmla="*/ 9 w 62"/>
                <a:gd name="T27" fmla="*/ 25 h 59"/>
                <a:gd name="T28" fmla="*/ 11 w 62"/>
                <a:gd name="T29" fmla="*/ 17 h 59"/>
                <a:gd name="T30" fmla="*/ 14 w 62"/>
                <a:gd name="T31" fmla="*/ 12 h 59"/>
                <a:gd name="T32" fmla="*/ 17 w 62"/>
                <a:gd name="T33" fmla="*/ 10 h 59"/>
                <a:gd name="T34" fmla="*/ 23 w 62"/>
                <a:gd name="T35" fmla="*/ 7 h 59"/>
                <a:gd name="T36" fmla="*/ 28 w 62"/>
                <a:gd name="T37" fmla="*/ 7 h 59"/>
                <a:gd name="T38" fmla="*/ 34 w 62"/>
                <a:gd name="T39" fmla="*/ 7 h 59"/>
                <a:gd name="T40" fmla="*/ 37 w 62"/>
                <a:gd name="T41" fmla="*/ 7 h 59"/>
                <a:gd name="T42" fmla="*/ 42 w 62"/>
                <a:gd name="T43" fmla="*/ 7 h 59"/>
                <a:gd name="T44" fmla="*/ 45 w 62"/>
                <a:gd name="T45" fmla="*/ 10 h 59"/>
                <a:gd name="T46" fmla="*/ 48 w 62"/>
                <a:gd name="T47" fmla="*/ 12 h 59"/>
                <a:gd name="T48" fmla="*/ 51 w 62"/>
                <a:gd name="T49" fmla="*/ 15 h 59"/>
                <a:gd name="T50" fmla="*/ 51 w 62"/>
                <a:gd name="T51" fmla="*/ 20 h 59"/>
                <a:gd name="T52" fmla="*/ 59 w 62"/>
                <a:gd name="T53" fmla="*/ 17 h 59"/>
                <a:gd name="T54" fmla="*/ 59 w 62"/>
                <a:gd name="T55" fmla="*/ 12 h 59"/>
                <a:gd name="T56" fmla="*/ 56 w 62"/>
                <a:gd name="T57" fmla="*/ 7 h 59"/>
                <a:gd name="T58" fmla="*/ 51 w 62"/>
                <a:gd name="T59" fmla="*/ 5 h 59"/>
                <a:gd name="T60" fmla="*/ 45 w 62"/>
                <a:gd name="T61" fmla="*/ 2 h 59"/>
                <a:gd name="T62" fmla="*/ 40 w 62"/>
                <a:gd name="T63" fmla="*/ 0 h 59"/>
                <a:gd name="T64" fmla="*/ 34 w 62"/>
                <a:gd name="T65" fmla="*/ 0 h 59"/>
                <a:gd name="T66" fmla="*/ 23 w 62"/>
                <a:gd name="T67" fmla="*/ 0 h 59"/>
                <a:gd name="T68" fmla="*/ 14 w 62"/>
                <a:gd name="T69" fmla="*/ 5 h 59"/>
                <a:gd name="T70" fmla="*/ 9 w 62"/>
                <a:gd name="T71" fmla="*/ 7 h 59"/>
                <a:gd name="T72" fmla="*/ 3 w 62"/>
                <a:gd name="T73" fmla="*/ 15 h 59"/>
                <a:gd name="T74" fmla="*/ 0 w 62"/>
                <a:gd name="T75" fmla="*/ 22 h 59"/>
                <a:gd name="T76" fmla="*/ 0 w 62"/>
                <a:gd name="T77" fmla="*/ 30 h 59"/>
                <a:gd name="T78" fmla="*/ 0 w 62"/>
                <a:gd name="T79" fmla="*/ 40 h 59"/>
                <a:gd name="T80" fmla="*/ 3 w 62"/>
                <a:gd name="T81" fmla="*/ 47 h 59"/>
                <a:gd name="T82" fmla="*/ 9 w 62"/>
                <a:gd name="T83" fmla="*/ 52 h 59"/>
                <a:gd name="T84" fmla="*/ 14 w 62"/>
                <a:gd name="T85" fmla="*/ 57 h 59"/>
                <a:gd name="T86" fmla="*/ 23 w 62"/>
                <a:gd name="T87" fmla="*/ 59 h 59"/>
                <a:gd name="T88" fmla="*/ 34 w 62"/>
                <a:gd name="T89" fmla="*/ 59 h 59"/>
                <a:gd name="T90" fmla="*/ 40 w 62"/>
                <a:gd name="T91" fmla="*/ 59 h 59"/>
                <a:gd name="T92" fmla="*/ 48 w 62"/>
                <a:gd name="T93" fmla="*/ 57 h 59"/>
                <a:gd name="T94" fmla="*/ 54 w 62"/>
                <a:gd name="T95" fmla="*/ 54 h 59"/>
                <a:gd name="T96" fmla="*/ 62 w 62"/>
                <a:gd name="T97" fmla="*/ 52 h 59"/>
                <a:gd name="T98" fmla="*/ 62 w 62"/>
                <a:gd name="T99" fmla="*/ 30 h 59"/>
                <a:gd name="T100" fmla="*/ 34 w 62"/>
                <a:gd name="T101" fmla="*/ 30 h 59"/>
                <a:gd name="T102" fmla="*/ 34 w 62"/>
                <a:gd name="T103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2" h="59">
                  <a:moveTo>
                    <a:pt x="34" y="37"/>
                  </a:moveTo>
                  <a:lnTo>
                    <a:pt x="54" y="37"/>
                  </a:lnTo>
                  <a:lnTo>
                    <a:pt x="54" y="47"/>
                  </a:lnTo>
                  <a:lnTo>
                    <a:pt x="48" y="49"/>
                  </a:lnTo>
                  <a:lnTo>
                    <a:pt x="45" y="52"/>
                  </a:lnTo>
                  <a:lnTo>
                    <a:pt x="40" y="52"/>
                  </a:lnTo>
                  <a:lnTo>
                    <a:pt x="34" y="54"/>
                  </a:lnTo>
                  <a:lnTo>
                    <a:pt x="25" y="52"/>
                  </a:lnTo>
                  <a:lnTo>
                    <a:pt x="20" y="52"/>
                  </a:lnTo>
                  <a:lnTo>
                    <a:pt x="14" y="47"/>
                  </a:lnTo>
                  <a:lnTo>
                    <a:pt x="11" y="42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9" y="25"/>
                  </a:lnTo>
                  <a:lnTo>
                    <a:pt x="11" y="17"/>
                  </a:lnTo>
                  <a:lnTo>
                    <a:pt x="14" y="12"/>
                  </a:lnTo>
                  <a:lnTo>
                    <a:pt x="17" y="10"/>
                  </a:lnTo>
                  <a:lnTo>
                    <a:pt x="23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42" y="7"/>
                  </a:lnTo>
                  <a:lnTo>
                    <a:pt x="45" y="10"/>
                  </a:lnTo>
                  <a:lnTo>
                    <a:pt x="48" y="12"/>
                  </a:lnTo>
                  <a:lnTo>
                    <a:pt x="51" y="15"/>
                  </a:lnTo>
                  <a:lnTo>
                    <a:pt x="51" y="20"/>
                  </a:lnTo>
                  <a:lnTo>
                    <a:pt x="59" y="17"/>
                  </a:lnTo>
                  <a:lnTo>
                    <a:pt x="59" y="12"/>
                  </a:lnTo>
                  <a:lnTo>
                    <a:pt x="56" y="7"/>
                  </a:lnTo>
                  <a:lnTo>
                    <a:pt x="51" y="5"/>
                  </a:lnTo>
                  <a:lnTo>
                    <a:pt x="45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3" y="0"/>
                  </a:lnTo>
                  <a:lnTo>
                    <a:pt x="14" y="5"/>
                  </a:lnTo>
                  <a:lnTo>
                    <a:pt x="9" y="7"/>
                  </a:lnTo>
                  <a:lnTo>
                    <a:pt x="3" y="15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40"/>
                  </a:lnTo>
                  <a:lnTo>
                    <a:pt x="3" y="47"/>
                  </a:lnTo>
                  <a:lnTo>
                    <a:pt x="9" y="52"/>
                  </a:lnTo>
                  <a:lnTo>
                    <a:pt x="14" y="57"/>
                  </a:lnTo>
                  <a:lnTo>
                    <a:pt x="23" y="59"/>
                  </a:lnTo>
                  <a:lnTo>
                    <a:pt x="34" y="59"/>
                  </a:lnTo>
                  <a:lnTo>
                    <a:pt x="40" y="59"/>
                  </a:lnTo>
                  <a:lnTo>
                    <a:pt x="48" y="57"/>
                  </a:lnTo>
                  <a:lnTo>
                    <a:pt x="54" y="54"/>
                  </a:lnTo>
                  <a:lnTo>
                    <a:pt x="62" y="52"/>
                  </a:lnTo>
                  <a:lnTo>
                    <a:pt x="62" y="30"/>
                  </a:lnTo>
                  <a:lnTo>
                    <a:pt x="34" y="30"/>
                  </a:lnTo>
                  <a:lnTo>
                    <a:pt x="34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5"/>
            <p:cNvSpPr>
              <a:spLocks/>
            </p:cNvSpPr>
            <p:nvPr/>
          </p:nvSpPr>
          <p:spPr bwMode="auto">
            <a:xfrm>
              <a:off x="7950201" y="6540500"/>
              <a:ext cx="80963" cy="93663"/>
            </a:xfrm>
            <a:custGeom>
              <a:avLst/>
              <a:gdLst>
                <a:gd name="T0" fmla="*/ 0 w 51"/>
                <a:gd name="T1" fmla="*/ 59 h 59"/>
                <a:gd name="T2" fmla="*/ 8 w 51"/>
                <a:gd name="T3" fmla="*/ 59 h 59"/>
                <a:gd name="T4" fmla="*/ 8 w 51"/>
                <a:gd name="T5" fmla="*/ 15 h 59"/>
                <a:gd name="T6" fmla="*/ 42 w 51"/>
                <a:gd name="T7" fmla="*/ 59 h 59"/>
                <a:gd name="T8" fmla="*/ 51 w 51"/>
                <a:gd name="T9" fmla="*/ 59 h 59"/>
                <a:gd name="T10" fmla="*/ 51 w 51"/>
                <a:gd name="T11" fmla="*/ 0 h 59"/>
                <a:gd name="T12" fmla="*/ 42 w 51"/>
                <a:gd name="T13" fmla="*/ 0 h 59"/>
                <a:gd name="T14" fmla="*/ 42 w 51"/>
                <a:gd name="T15" fmla="*/ 45 h 59"/>
                <a:gd name="T16" fmla="*/ 8 w 51"/>
                <a:gd name="T17" fmla="*/ 0 h 59"/>
                <a:gd name="T18" fmla="*/ 0 w 51"/>
                <a:gd name="T19" fmla="*/ 0 h 59"/>
                <a:gd name="T20" fmla="*/ 0 w 51"/>
                <a:gd name="T2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9">
                  <a:moveTo>
                    <a:pt x="0" y="59"/>
                  </a:moveTo>
                  <a:lnTo>
                    <a:pt x="8" y="59"/>
                  </a:lnTo>
                  <a:lnTo>
                    <a:pt x="8" y="15"/>
                  </a:lnTo>
                  <a:lnTo>
                    <a:pt x="42" y="59"/>
                  </a:lnTo>
                  <a:lnTo>
                    <a:pt x="51" y="59"/>
                  </a:lnTo>
                  <a:lnTo>
                    <a:pt x="51" y="0"/>
                  </a:lnTo>
                  <a:lnTo>
                    <a:pt x="42" y="0"/>
                  </a:lnTo>
                  <a:lnTo>
                    <a:pt x="42" y="4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6"/>
            <p:cNvSpPr>
              <a:spLocks/>
            </p:cNvSpPr>
            <p:nvPr/>
          </p:nvSpPr>
          <p:spPr bwMode="auto">
            <a:xfrm>
              <a:off x="8056564" y="6623050"/>
              <a:ext cx="14288" cy="31750"/>
            </a:xfrm>
            <a:custGeom>
              <a:avLst/>
              <a:gdLst>
                <a:gd name="T0" fmla="*/ 0 w 9"/>
                <a:gd name="T1" fmla="*/ 7 h 20"/>
                <a:gd name="T2" fmla="*/ 6 w 9"/>
                <a:gd name="T3" fmla="*/ 7 h 20"/>
                <a:gd name="T4" fmla="*/ 3 w 9"/>
                <a:gd name="T5" fmla="*/ 10 h 20"/>
                <a:gd name="T6" fmla="*/ 3 w 9"/>
                <a:gd name="T7" fmla="*/ 12 h 20"/>
                <a:gd name="T8" fmla="*/ 0 w 9"/>
                <a:gd name="T9" fmla="*/ 17 h 20"/>
                <a:gd name="T10" fmla="*/ 3 w 9"/>
                <a:gd name="T11" fmla="*/ 20 h 20"/>
                <a:gd name="T12" fmla="*/ 6 w 9"/>
                <a:gd name="T13" fmla="*/ 17 h 20"/>
                <a:gd name="T14" fmla="*/ 9 w 9"/>
                <a:gd name="T15" fmla="*/ 15 h 20"/>
                <a:gd name="T16" fmla="*/ 9 w 9"/>
                <a:gd name="T17" fmla="*/ 12 h 20"/>
                <a:gd name="T18" fmla="*/ 9 w 9"/>
                <a:gd name="T19" fmla="*/ 7 h 20"/>
                <a:gd name="T20" fmla="*/ 9 w 9"/>
                <a:gd name="T21" fmla="*/ 0 h 20"/>
                <a:gd name="T22" fmla="*/ 0 w 9"/>
                <a:gd name="T23" fmla="*/ 0 h 20"/>
                <a:gd name="T24" fmla="*/ 0 w 9"/>
                <a:gd name="T2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7"/>
                  </a:moveTo>
                  <a:lnTo>
                    <a:pt x="6" y="7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3" y="20"/>
                  </a:lnTo>
                  <a:lnTo>
                    <a:pt x="6" y="17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7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7"/>
            <p:cNvSpPr>
              <a:spLocks/>
            </p:cNvSpPr>
            <p:nvPr/>
          </p:nvSpPr>
          <p:spPr bwMode="auto">
            <a:xfrm>
              <a:off x="8128001" y="6567487"/>
              <a:ext cx="71438" cy="66675"/>
            </a:xfrm>
            <a:custGeom>
              <a:avLst/>
              <a:gdLst>
                <a:gd name="T0" fmla="*/ 34 w 45"/>
                <a:gd name="T1" fmla="*/ 37 h 42"/>
                <a:gd name="T2" fmla="*/ 34 w 45"/>
                <a:gd name="T3" fmla="*/ 40 h 42"/>
                <a:gd name="T4" fmla="*/ 37 w 45"/>
                <a:gd name="T5" fmla="*/ 42 h 42"/>
                <a:gd name="T6" fmla="*/ 45 w 45"/>
                <a:gd name="T7" fmla="*/ 42 h 42"/>
                <a:gd name="T8" fmla="*/ 42 w 45"/>
                <a:gd name="T9" fmla="*/ 37 h 42"/>
                <a:gd name="T10" fmla="*/ 42 w 45"/>
                <a:gd name="T11" fmla="*/ 35 h 42"/>
                <a:gd name="T12" fmla="*/ 42 w 45"/>
                <a:gd name="T13" fmla="*/ 32 h 42"/>
                <a:gd name="T14" fmla="*/ 42 w 45"/>
                <a:gd name="T15" fmla="*/ 28 h 42"/>
                <a:gd name="T16" fmla="*/ 42 w 45"/>
                <a:gd name="T17" fmla="*/ 25 h 42"/>
                <a:gd name="T18" fmla="*/ 42 w 45"/>
                <a:gd name="T19" fmla="*/ 15 h 42"/>
                <a:gd name="T20" fmla="*/ 42 w 45"/>
                <a:gd name="T21" fmla="*/ 10 h 42"/>
                <a:gd name="T22" fmla="*/ 42 w 45"/>
                <a:gd name="T23" fmla="*/ 8 h 42"/>
                <a:gd name="T24" fmla="*/ 40 w 45"/>
                <a:gd name="T25" fmla="*/ 3 h 42"/>
                <a:gd name="T26" fmla="*/ 37 w 45"/>
                <a:gd name="T27" fmla="*/ 3 h 42"/>
                <a:gd name="T28" fmla="*/ 34 w 45"/>
                <a:gd name="T29" fmla="*/ 0 h 42"/>
                <a:gd name="T30" fmla="*/ 31 w 45"/>
                <a:gd name="T31" fmla="*/ 0 h 42"/>
                <a:gd name="T32" fmla="*/ 26 w 45"/>
                <a:gd name="T33" fmla="*/ 0 h 42"/>
                <a:gd name="T34" fmla="*/ 17 w 45"/>
                <a:gd name="T35" fmla="*/ 0 h 42"/>
                <a:gd name="T36" fmla="*/ 14 w 45"/>
                <a:gd name="T37" fmla="*/ 0 h 42"/>
                <a:gd name="T38" fmla="*/ 9 w 45"/>
                <a:gd name="T39" fmla="*/ 3 h 42"/>
                <a:gd name="T40" fmla="*/ 6 w 45"/>
                <a:gd name="T41" fmla="*/ 5 h 42"/>
                <a:gd name="T42" fmla="*/ 3 w 45"/>
                <a:gd name="T43" fmla="*/ 8 h 42"/>
                <a:gd name="T44" fmla="*/ 3 w 45"/>
                <a:gd name="T45" fmla="*/ 13 h 42"/>
                <a:gd name="T46" fmla="*/ 12 w 45"/>
                <a:gd name="T47" fmla="*/ 13 h 42"/>
                <a:gd name="T48" fmla="*/ 12 w 45"/>
                <a:gd name="T49" fmla="*/ 10 h 42"/>
                <a:gd name="T50" fmla="*/ 14 w 45"/>
                <a:gd name="T51" fmla="*/ 8 h 42"/>
                <a:gd name="T52" fmla="*/ 17 w 45"/>
                <a:gd name="T53" fmla="*/ 5 h 42"/>
                <a:gd name="T54" fmla="*/ 23 w 45"/>
                <a:gd name="T55" fmla="*/ 5 h 42"/>
                <a:gd name="T56" fmla="*/ 28 w 45"/>
                <a:gd name="T57" fmla="*/ 8 h 42"/>
                <a:gd name="T58" fmla="*/ 31 w 45"/>
                <a:gd name="T59" fmla="*/ 8 h 42"/>
                <a:gd name="T60" fmla="*/ 34 w 45"/>
                <a:gd name="T61" fmla="*/ 10 h 42"/>
                <a:gd name="T62" fmla="*/ 34 w 45"/>
                <a:gd name="T63" fmla="*/ 13 h 42"/>
                <a:gd name="T64" fmla="*/ 34 w 45"/>
                <a:gd name="T65" fmla="*/ 15 h 42"/>
                <a:gd name="T66" fmla="*/ 28 w 45"/>
                <a:gd name="T67" fmla="*/ 18 h 42"/>
                <a:gd name="T68" fmla="*/ 20 w 45"/>
                <a:gd name="T69" fmla="*/ 18 h 42"/>
                <a:gd name="T70" fmla="*/ 14 w 45"/>
                <a:gd name="T71" fmla="*/ 18 h 42"/>
                <a:gd name="T72" fmla="*/ 12 w 45"/>
                <a:gd name="T73" fmla="*/ 18 h 42"/>
                <a:gd name="T74" fmla="*/ 6 w 45"/>
                <a:gd name="T75" fmla="*/ 20 h 42"/>
                <a:gd name="T76" fmla="*/ 3 w 45"/>
                <a:gd name="T77" fmla="*/ 25 h 42"/>
                <a:gd name="T78" fmla="*/ 3 w 45"/>
                <a:gd name="T79" fmla="*/ 28 h 42"/>
                <a:gd name="T80" fmla="*/ 0 w 45"/>
                <a:gd name="T81" fmla="*/ 30 h 42"/>
                <a:gd name="T82" fmla="*/ 3 w 45"/>
                <a:gd name="T83" fmla="*/ 35 h 42"/>
                <a:gd name="T84" fmla="*/ 6 w 45"/>
                <a:gd name="T85" fmla="*/ 40 h 42"/>
                <a:gd name="T86" fmla="*/ 12 w 45"/>
                <a:gd name="T87" fmla="*/ 42 h 42"/>
                <a:gd name="T88" fmla="*/ 17 w 45"/>
                <a:gd name="T89" fmla="*/ 42 h 42"/>
                <a:gd name="T90" fmla="*/ 23 w 45"/>
                <a:gd name="T91" fmla="*/ 42 h 42"/>
                <a:gd name="T92" fmla="*/ 26 w 45"/>
                <a:gd name="T93" fmla="*/ 42 h 42"/>
                <a:gd name="T94" fmla="*/ 31 w 45"/>
                <a:gd name="T95" fmla="*/ 40 h 42"/>
                <a:gd name="T96" fmla="*/ 34 w 45"/>
                <a:gd name="T97" fmla="*/ 3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" h="42">
                  <a:moveTo>
                    <a:pt x="34" y="37"/>
                  </a:moveTo>
                  <a:lnTo>
                    <a:pt x="34" y="40"/>
                  </a:lnTo>
                  <a:lnTo>
                    <a:pt x="37" y="42"/>
                  </a:lnTo>
                  <a:lnTo>
                    <a:pt x="45" y="42"/>
                  </a:lnTo>
                  <a:lnTo>
                    <a:pt x="42" y="37"/>
                  </a:lnTo>
                  <a:lnTo>
                    <a:pt x="42" y="35"/>
                  </a:lnTo>
                  <a:lnTo>
                    <a:pt x="42" y="32"/>
                  </a:lnTo>
                  <a:lnTo>
                    <a:pt x="42" y="28"/>
                  </a:lnTo>
                  <a:lnTo>
                    <a:pt x="42" y="25"/>
                  </a:lnTo>
                  <a:lnTo>
                    <a:pt x="42" y="15"/>
                  </a:lnTo>
                  <a:lnTo>
                    <a:pt x="42" y="10"/>
                  </a:lnTo>
                  <a:lnTo>
                    <a:pt x="42" y="8"/>
                  </a:lnTo>
                  <a:lnTo>
                    <a:pt x="40" y="3"/>
                  </a:lnTo>
                  <a:lnTo>
                    <a:pt x="37" y="3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9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3" y="13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7" y="5"/>
                  </a:lnTo>
                  <a:lnTo>
                    <a:pt x="23" y="5"/>
                  </a:lnTo>
                  <a:lnTo>
                    <a:pt x="28" y="8"/>
                  </a:lnTo>
                  <a:lnTo>
                    <a:pt x="31" y="8"/>
                  </a:lnTo>
                  <a:lnTo>
                    <a:pt x="34" y="10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28" y="18"/>
                  </a:lnTo>
                  <a:lnTo>
                    <a:pt x="20" y="18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6" y="20"/>
                  </a:lnTo>
                  <a:lnTo>
                    <a:pt x="3" y="25"/>
                  </a:lnTo>
                  <a:lnTo>
                    <a:pt x="3" y="28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6" y="40"/>
                  </a:lnTo>
                  <a:lnTo>
                    <a:pt x="12" y="42"/>
                  </a:lnTo>
                  <a:lnTo>
                    <a:pt x="17" y="42"/>
                  </a:lnTo>
                  <a:lnTo>
                    <a:pt x="23" y="42"/>
                  </a:lnTo>
                  <a:lnTo>
                    <a:pt x="26" y="42"/>
                  </a:lnTo>
                  <a:lnTo>
                    <a:pt x="31" y="40"/>
                  </a:lnTo>
                  <a:lnTo>
                    <a:pt x="34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" name="Freeform 48"/>
            <p:cNvSpPr>
              <a:spLocks/>
            </p:cNvSpPr>
            <p:nvPr/>
          </p:nvSpPr>
          <p:spPr bwMode="auto">
            <a:xfrm>
              <a:off x="8142289" y="6604000"/>
              <a:ext cx="39688" cy="22225"/>
            </a:xfrm>
            <a:custGeom>
              <a:avLst/>
              <a:gdLst>
                <a:gd name="T0" fmla="*/ 25 w 25"/>
                <a:gd name="T1" fmla="*/ 0 h 14"/>
                <a:gd name="T2" fmla="*/ 25 w 25"/>
                <a:gd name="T3" fmla="*/ 2 h 14"/>
                <a:gd name="T4" fmla="*/ 25 w 25"/>
                <a:gd name="T5" fmla="*/ 5 h 14"/>
                <a:gd name="T6" fmla="*/ 22 w 25"/>
                <a:gd name="T7" fmla="*/ 7 h 14"/>
                <a:gd name="T8" fmla="*/ 22 w 25"/>
                <a:gd name="T9" fmla="*/ 9 h 14"/>
                <a:gd name="T10" fmla="*/ 19 w 25"/>
                <a:gd name="T11" fmla="*/ 12 h 14"/>
                <a:gd name="T12" fmla="*/ 14 w 25"/>
                <a:gd name="T13" fmla="*/ 12 h 14"/>
                <a:gd name="T14" fmla="*/ 11 w 25"/>
                <a:gd name="T15" fmla="*/ 14 h 14"/>
                <a:gd name="T16" fmla="*/ 5 w 25"/>
                <a:gd name="T17" fmla="*/ 12 h 14"/>
                <a:gd name="T18" fmla="*/ 3 w 25"/>
                <a:gd name="T19" fmla="*/ 12 h 14"/>
                <a:gd name="T20" fmla="*/ 3 w 25"/>
                <a:gd name="T21" fmla="*/ 9 h 14"/>
                <a:gd name="T22" fmla="*/ 0 w 25"/>
                <a:gd name="T23" fmla="*/ 7 h 14"/>
                <a:gd name="T24" fmla="*/ 3 w 25"/>
                <a:gd name="T25" fmla="*/ 5 h 14"/>
                <a:gd name="T26" fmla="*/ 5 w 25"/>
                <a:gd name="T27" fmla="*/ 2 h 14"/>
                <a:gd name="T28" fmla="*/ 8 w 25"/>
                <a:gd name="T29" fmla="*/ 2 h 14"/>
                <a:gd name="T30" fmla="*/ 11 w 25"/>
                <a:gd name="T31" fmla="*/ 2 h 14"/>
                <a:gd name="T32" fmla="*/ 19 w 25"/>
                <a:gd name="T33" fmla="*/ 0 h 14"/>
                <a:gd name="T34" fmla="*/ 25 w 25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14">
                  <a:moveTo>
                    <a:pt x="25" y="0"/>
                  </a:moveTo>
                  <a:lnTo>
                    <a:pt x="25" y="2"/>
                  </a:lnTo>
                  <a:lnTo>
                    <a:pt x="25" y="5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19" y="12"/>
                  </a:lnTo>
                  <a:lnTo>
                    <a:pt x="14" y="12"/>
                  </a:lnTo>
                  <a:lnTo>
                    <a:pt x="11" y="14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9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5" y="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" name="Freeform 49"/>
            <p:cNvSpPr>
              <a:spLocks/>
            </p:cNvSpPr>
            <p:nvPr/>
          </p:nvSpPr>
          <p:spPr bwMode="auto">
            <a:xfrm>
              <a:off x="8216901" y="6567487"/>
              <a:ext cx="63500" cy="66675"/>
            </a:xfrm>
            <a:custGeom>
              <a:avLst/>
              <a:gdLst>
                <a:gd name="T0" fmla="*/ 0 w 40"/>
                <a:gd name="T1" fmla="*/ 42 h 42"/>
                <a:gd name="T2" fmla="*/ 9 w 40"/>
                <a:gd name="T3" fmla="*/ 42 h 42"/>
                <a:gd name="T4" fmla="*/ 9 w 40"/>
                <a:gd name="T5" fmla="*/ 20 h 42"/>
                <a:gd name="T6" fmla="*/ 9 w 40"/>
                <a:gd name="T7" fmla="*/ 15 h 42"/>
                <a:gd name="T8" fmla="*/ 12 w 40"/>
                <a:gd name="T9" fmla="*/ 13 h 42"/>
                <a:gd name="T10" fmla="*/ 12 w 40"/>
                <a:gd name="T11" fmla="*/ 10 h 42"/>
                <a:gd name="T12" fmla="*/ 15 w 40"/>
                <a:gd name="T13" fmla="*/ 8 h 42"/>
                <a:gd name="T14" fmla="*/ 17 w 40"/>
                <a:gd name="T15" fmla="*/ 8 h 42"/>
                <a:gd name="T16" fmla="*/ 23 w 40"/>
                <a:gd name="T17" fmla="*/ 5 h 42"/>
                <a:gd name="T18" fmla="*/ 26 w 40"/>
                <a:gd name="T19" fmla="*/ 5 h 42"/>
                <a:gd name="T20" fmla="*/ 29 w 40"/>
                <a:gd name="T21" fmla="*/ 8 h 42"/>
                <a:gd name="T22" fmla="*/ 31 w 40"/>
                <a:gd name="T23" fmla="*/ 10 h 42"/>
                <a:gd name="T24" fmla="*/ 31 w 40"/>
                <a:gd name="T25" fmla="*/ 13 h 42"/>
                <a:gd name="T26" fmla="*/ 31 w 40"/>
                <a:gd name="T27" fmla="*/ 18 h 42"/>
                <a:gd name="T28" fmla="*/ 31 w 40"/>
                <a:gd name="T29" fmla="*/ 42 h 42"/>
                <a:gd name="T30" fmla="*/ 40 w 40"/>
                <a:gd name="T31" fmla="*/ 42 h 42"/>
                <a:gd name="T32" fmla="*/ 40 w 40"/>
                <a:gd name="T33" fmla="*/ 18 h 42"/>
                <a:gd name="T34" fmla="*/ 40 w 40"/>
                <a:gd name="T35" fmla="*/ 13 h 42"/>
                <a:gd name="T36" fmla="*/ 40 w 40"/>
                <a:gd name="T37" fmla="*/ 10 h 42"/>
                <a:gd name="T38" fmla="*/ 37 w 40"/>
                <a:gd name="T39" fmla="*/ 5 h 42"/>
                <a:gd name="T40" fmla="*/ 34 w 40"/>
                <a:gd name="T41" fmla="*/ 3 h 42"/>
                <a:gd name="T42" fmla="*/ 31 w 40"/>
                <a:gd name="T43" fmla="*/ 0 h 42"/>
                <a:gd name="T44" fmla="*/ 29 w 40"/>
                <a:gd name="T45" fmla="*/ 0 h 42"/>
                <a:gd name="T46" fmla="*/ 26 w 40"/>
                <a:gd name="T47" fmla="*/ 0 h 42"/>
                <a:gd name="T48" fmla="*/ 20 w 40"/>
                <a:gd name="T49" fmla="*/ 0 h 42"/>
                <a:gd name="T50" fmla="*/ 17 w 40"/>
                <a:gd name="T51" fmla="*/ 0 h 42"/>
                <a:gd name="T52" fmla="*/ 12 w 40"/>
                <a:gd name="T53" fmla="*/ 3 h 42"/>
                <a:gd name="T54" fmla="*/ 9 w 40"/>
                <a:gd name="T55" fmla="*/ 5 h 42"/>
                <a:gd name="T56" fmla="*/ 9 w 40"/>
                <a:gd name="T57" fmla="*/ 0 h 42"/>
                <a:gd name="T58" fmla="*/ 0 w 40"/>
                <a:gd name="T59" fmla="*/ 0 h 42"/>
                <a:gd name="T60" fmla="*/ 0 w 40"/>
                <a:gd name="T6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2">
                  <a:moveTo>
                    <a:pt x="0" y="42"/>
                  </a:moveTo>
                  <a:lnTo>
                    <a:pt x="9" y="42"/>
                  </a:lnTo>
                  <a:lnTo>
                    <a:pt x="9" y="20"/>
                  </a:lnTo>
                  <a:lnTo>
                    <a:pt x="9" y="15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3" y="5"/>
                  </a:lnTo>
                  <a:lnTo>
                    <a:pt x="26" y="5"/>
                  </a:lnTo>
                  <a:lnTo>
                    <a:pt x="29" y="8"/>
                  </a:lnTo>
                  <a:lnTo>
                    <a:pt x="31" y="10"/>
                  </a:lnTo>
                  <a:lnTo>
                    <a:pt x="31" y="13"/>
                  </a:lnTo>
                  <a:lnTo>
                    <a:pt x="31" y="18"/>
                  </a:lnTo>
                  <a:lnTo>
                    <a:pt x="31" y="42"/>
                  </a:lnTo>
                  <a:lnTo>
                    <a:pt x="40" y="42"/>
                  </a:lnTo>
                  <a:lnTo>
                    <a:pt x="40" y="18"/>
                  </a:lnTo>
                  <a:lnTo>
                    <a:pt x="40" y="13"/>
                  </a:lnTo>
                  <a:lnTo>
                    <a:pt x="40" y="10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3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" name="Freeform 50"/>
            <p:cNvSpPr>
              <a:spLocks/>
            </p:cNvSpPr>
            <p:nvPr/>
          </p:nvSpPr>
          <p:spPr bwMode="auto">
            <a:xfrm>
              <a:off x="8297864" y="6540500"/>
              <a:ext cx="66675" cy="93663"/>
            </a:xfrm>
            <a:custGeom>
              <a:avLst/>
              <a:gdLst>
                <a:gd name="T0" fmla="*/ 34 w 42"/>
                <a:gd name="T1" fmla="*/ 59 h 59"/>
                <a:gd name="T2" fmla="*/ 42 w 42"/>
                <a:gd name="T3" fmla="*/ 59 h 59"/>
                <a:gd name="T4" fmla="*/ 42 w 42"/>
                <a:gd name="T5" fmla="*/ 0 h 59"/>
                <a:gd name="T6" fmla="*/ 34 w 42"/>
                <a:gd name="T7" fmla="*/ 0 h 59"/>
                <a:gd name="T8" fmla="*/ 34 w 42"/>
                <a:gd name="T9" fmla="*/ 22 h 59"/>
                <a:gd name="T10" fmla="*/ 28 w 42"/>
                <a:gd name="T11" fmla="*/ 17 h 59"/>
                <a:gd name="T12" fmla="*/ 25 w 42"/>
                <a:gd name="T13" fmla="*/ 17 h 59"/>
                <a:gd name="T14" fmla="*/ 20 w 42"/>
                <a:gd name="T15" fmla="*/ 17 h 59"/>
                <a:gd name="T16" fmla="*/ 14 w 42"/>
                <a:gd name="T17" fmla="*/ 17 h 59"/>
                <a:gd name="T18" fmla="*/ 11 w 42"/>
                <a:gd name="T19" fmla="*/ 20 h 59"/>
                <a:gd name="T20" fmla="*/ 6 w 42"/>
                <a:gd name="T21" fmla="*/ 22 h 59"/>
                <a:gd name="T22" fmla="*/ 3 w 42"/>
                <a:gd name="T23" fmla="*/ 27 h 59"/>
                <a:gd name="T24" fmla="*/ 0 w 42"/>
                <a:gd name="T25" fmla="*/ 32 h 59"/>
                <a:gd name="T26" fmla="*/ 0 w 42"/>
                <a:gd name="T27" fmla="*/ 37 h 59"/>
                <a:gd name="T28" fmla="*/ 0 w 42"/>
                <a:gd name="T29" fmla="*/ 45 h 59"/>
                <a:gd name="T30" fmla="*/ 3 w 42"/>
                <a:gd name="T31" fmla="*/ 49 h 59"/>
                <a:gd name="T32" fmla="*/ 6 w 42"/>
                <a:gd name="T33" fmla="*/ 54 h 59"/>
                <a:gd name="T34" fmla="*/ 11 w 42"/>
                <a:gd name="T35" fmla="*/ 57 h 59"/>
                <a:gd name="T36" fmla="*/ 14 w 42"/>
                <a:gd name="T37" fmla="*/ 59 h 59"/>
                <a:gd name="T38" fmla="*/ 20 w 42"/>
                <a:gd name="T39" fmla="*/ 59 h 59"/>
                <a:gd name="T40" fmla="*/ 25 w 42"/>
                <a:gd name="T41" fmla="*/ 59 h 59"/>
                <a:gd name="T42" fmla="*/ 28 w 42"/>
                <a:gd name="T43" fmla="*/ 59 h 59"/>
                <a:gd name="T44" fmla="*/ 31 w 42"/>
                <a:gd name="T45" fmla="*/ 57 h 59"/>
                <a:gd name="T46" fmla="*/ 34 w 42"/>
                <a:gd name="T47" fmla="*/ 52 h 59"/>
                <a:gd name="T48" fmla="*/ 34 w 42"/>
                <a:gd name="T4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59">
                  <a:moveTo>
                    <a:pt x="34" y="59"/>
                  </a:moveTo>
                  <a:lnTo>
                    <a:pt x="42" y="59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22"/>
                  </a:lnTo>
                  <a:lnTo>
                    <a:pt x="28" y="17"/>
                  </a:lnTo>
                  <a:lnTo>
                    <a:pt x="25" y="17"/>
                  </a:lnTo>
                  <a:lnTo>
                    <a:pt x="20" y="17"/>
                  </a:lnTo>
                  <a:lnTo>
                    <a:pt x="14" y="17"/>
                  </a:lnTo>
                  <a:lnTo>
                    <a:pt x="11" y="20"/>
                  </a:lnTo>
                  <a:lnTo>
                    <a:pt x="6" y="22"/>
                  </a:lnTo>
                  <a:lnTo>
                    <a:pt x="3" y="27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3" y="49"/>
                  </a:lnTo>
                  <a:lnTo>
                    <a:pt x="6" y="54"/>
                  </a:lnTo>
                  <a:lnTo>
                    <a:pt x="11" y="57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5" y="59"/>
                  </a:lnTo>
                  <a:lnTo>
                    <a:pt x="28" y="59"/>
                  </a:lnTo>
                  <a:lnTo>
                    <a:pt x="31" y="57"/>
                  </a:lnTo>
                  <a:lnTo>
                    <a:pt x="34" y="52"/>
                  </a:lnTo>
                  <a:lnTo>
                    <a:pt x="34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" name="Freeform 51"/>
            <p:cNvSpPr>
              <a:spLocks/>
            </p:cNvSpPr>
            <p:nvPr/>
          </p:nvSpPr>
          <p:spPr bwMode="auto">
            <a:xfrm>
              <a:off x="8310564" y="6575425"/>
              <a:ext cx="41275" cy="50800"/>
            </a:xfrm>
            <a:custGeom>
              <a:avLst/>
              <a:gdLst>
                <a:gd name="T0" fmla="*/ 0 w 26"/>
                <a:gd name="T1" fmla="*/ 15 h 32"/>
                <a:gd name="T2" fmla="*/ 0 w 26"/>
                <a:gd name="T3" fmla="*/ 10 h 32"/>
                <a:gd name="T4" fmla="*/ 3 w 26"/>
                <a:gd name="T5" fmla="*/ 5 h 32"/>
                <a:gd name="T6" fmla="*/ 9 w 26"/>
                <a:gd name="T7" fmla="*/ 3 h 32"/>
                <a:gd name="T8" fmla="*/ 14 w 26"/>
                <a:gd name="T9" fmla="*/ 0 h 32"/>
                <a:gd name="T10" fmla="*/ 17 w 26"/>
                <a:gd name="T11" fmla="*/ 3 h 32"/>
                <a:gd name="T12" fmla="*/ 23 w 26"/>
                <a:gd name="T13" fmla="*/ 5 h 32"/>
                <a:gd name="T14" fmla="*/ 26 w 26"/>
                <a:gd name="T15" fmla="*/ 10 h 32"/>
                <a:gd name="T16" fmla="*/ 26 w 26"/>
                <a:gd name="T17" fmla="*/ 18 h 32"/>
                <a:gd name="T18" fmla="*/ 26 w 26"/>
                <a:gd name="T19" fmla="*/ 23 h 32"/>
                <a:gd name="T20" fmla="*/ 23 w 26"/>
                <a:gd name="T21" fmla="*/ 27 h 32"/>
                <a:gd name="T22" fmla="*/ 17 w 26"/>
                <a:gd name="T23" fmla="*/ 30 h 32"/>
                <a:gd name="T24" fmla="*/ 14 w 26"/>
                <a:gd name="T25" fmla="*/ 32 h 32"/>
                <a:gd name="T26" fmla="*/ 9 w 26"/>
                <a:gd name="T27" fmla="*/ 30 h 32"/>
                <a:gd name="T28" fmla="*/ 3 w 26"/>
                <a:gd name="T29" fmla="*/ 27 h 32"/>
                <a:gd name="T30" fmla="*/ 0 w 26"/>
                <a:gd name="T31" fmla="*/ 23 h 32"/>
                <a:gd name="T32" fmla="*/ 0 w 26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32">
                  <a:moveTo>
                    <a:pt x="0" y="15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9" y="3"/>
                  </a:lnTo>
                  <a:lnTo>
                    <a:pt x="14" y="0"/>
                  </a:lnTo>
                  <a:lnTo>
                    <a:pt x="17" y="3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6" y="18"/>
                  </a:lnTo>
                  <a:lnTo>
                    <a:pt x="26" y="23"/>
                  </a:lnTo>
                  <a:lnTo>
                    <a:pt x="23" y="27"/>
                  </a:lnTo>
                  <a:lnTo>
                    <a:pt x="17" y="30"/>
                  </a:lnTo>
                  <a:lnTo>
                    <a:pt x="14" y="32"/>
                  </a:lnTo>
                  <a:lnTo>
                    <a:pt x="9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" name="Freeform 52"/>
            <p:cNvSpPr>
              <a:spLocks/>
            </p:cNvSpPr>
            <p:nvPr/>
          </p:nvSpPr>
          <p:spPr bwMode="auto">
            <a:xfrm>
              <a:off x="8413751" y="6543675"/>
              <a:ext cx="39688" cy="90488"/>
            </a:xfrm>
            <a:custGeom>
              <a:avLst/>
              <a:gdLst>
                <a:gd name="T0" fmla="*/ 22 w 25"/>
                <a:gd name="T1" fmla="*/ 50 h 57"/>
                <a:gd name="T2" fmla="*/ 20 w 25"/>
                <a:gd name="T3" fmla="*/ 52 h 57"/>
                <a:gd name="T4" fmla="*/ 17 w 25"/>
                <a:gd name="T5" fmla="*/ 50 h 57"/>
                <a:gd name="T6" fmla="*/ 17 w 25"/>
                <a:gd name="T7" fmla="*/ 47 h 57"/>
                <a:gd name="T8" fmla="*/ 17 w 25"/>
                <a:gd name="T9" fmla="*/ 45 h 57"/>
                <a:gd name="T10" fmla="*/ 17 w 25"/>
                <a:gd name="T11" fmla="*/ 23 h 57"/>
                <a:gd name="T12" fmla="*/ 22 w 25"/>
                <a:gd name="T13" fmla="*/ 23 h 57"/>
                <a:gd name="T14" fmla="*/ 22 w 25"/>
                <a:gd name="T15" fmla="*/ 15 h 57"/>
                <a:gd name="T16" fmla="*/ 17 w 25"/>
                <a:gd name="T17" fmla="*/ 15 h 57"/>
                <a:gd name="T18" fmla="*/ 17 w 25"/>
                <a:gd name="T19" fmla="*/ 0 h 57"/>
                <a:gd name="T20" fmla="*/ 8 w 25"/>
                <a:gd name="T21" fmla="*/ 5 h 57"/>
                <a:gd name="T22" fmla="*/ 8 w 25"/>
                <a:gd name="T23" fmla="*/ 15 h 57"/>
                <a:gd name="T24" fmla="*/ 0 w 25"/>
                <a:gd name="T25" fmla="*/ 15 h 57"/>
                <a:gd name="T26" fmla="*/ 0 w 25"/>
                <a:gd name="T27" fmla="*/ 23 h 57"/>
                <a:gd name="T28" fmla="*/ 8 w 25"/>
                <a:gd name="T29" fmla="*/ 23 h 57"/>
                <a:gd name="T30" fmla="*/ 8 w 25"/>
                <a:gd name="T31" fmla="*/ 45 h 57"/>
                <a:gd name="T32" fmla="*/ 8 w 25"/>
                <a:gd name="T33" fmla="*/ 50 h 57"/>
                <a:gd name="T34" fmla="*/ 8 w 25"/>
                <a:gd name="T35" fmla="*/ 55 h 57"/>
                <a:gd name="T36" fmla="*/ 11 w 25"/>
                <a:gd name="T37" fmla="*/ 57 h 57"/>
                <a:gd name="T38" fmla="*/ 14 w 25"/>
                <a:gd name="T39" fmla="*/ 57 h 57"/>
                <a:gd name="T40" fmla="*/ 20 w 25"/>
                <a:gd name="T41" fmla="*/ 57 h 57"/>
                <a:gd name="T42" fmla="*/ 25 w 25"/>
                <a:gd name="T43" fmla="*/ 57 h 57"/>
                <a:gd name="T44" fmla="*/ 22 w 25"/>
                <a:gd name="T45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57">
                  <a:moveTo>
                    <a:pt x="22" y="50"/>
                  </a:moveTo>
                  <a:lnTo>
                    <a:pt x="20" y="52"/>
                  </a:lnTo>
                  <a:lnTo>
                    <a:pt x="17" y="50"/>
                  </a:lnTo>
                  <a:lnTo>
                    <a:pt x="17" y="47"/>
                  </a:lnTo>
                  <a:lnTo>
                    <a:pt x="17" y="45"/>
                  </a:lnTo>
                  <a:lnTo>
                    <a:pt x="17" y="23"/>
                  </a:lnTo>
                  <a:lnTo>
                    <a:pt x="22" y="23"/>
                  </a:lnTo>
                  <a:lnTo>
                    <a:pt x="22" y="15"/>
                  </a:lnTo>
                  <a:lnTo>
                    <a:pt x="17" y="15"/>
                  </a:lnTo>
                  <a:lnTo>
                    <a:pt x="17" y="0"/>
                  </a:lnTo>
                  <a:lnTo>
                    <a:pt x="8" y="5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8" y="45"/>
                  </a:lnTo>
                  <a:lnTo>
                    <a:pt x="8" y="50"/>
                  </a:lnTo>
                  <a:lnTo>
                    <a:pt x="8" y="55"/>
                  </a:lnTo>
                  <a:lnTo>
                    <a:pt x="11" y="57"/>
                  </a:lnTo>
                  <a:lnTo>
                    <a:pt x="14" y="57"/>
                  </a:lnTo>
                  <a:lnTo>
                    <a:pt x="20" y="57"/>
                  </a:lnTo>
                  <a:lnTo>
                    <a:pt x="25" y="57"/>
                  </a:lnTo>
                  <a:lnTo>
                    <a:pt x="22" y="5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2" name="Freeform 53"/>
            <p:cNvSpPr>
              <a:spLocks/>
            </p:cNvSpPr>
            <p:nvPr/>
          </p:nvSpPr>
          <p:spPr bwMode="auto">
            <a:xfrm>
              <a:off x="8467726" y="6540500"/>
              <a:ext cx="61913" cy="93663"/>
            </a:xfrm>
            <a:custGeom>
              <a:avLst/>
              <a:gdLst>
                <a:gd name="T0" fmla="*/ 0 w 39"/>
                <a:gd name="T1" fmla="*/ 59 h 59"/>
                <a:gd name="T2" fmla="*/ 8 w 39"/>
                <a:gd name="T3" fmla="*/ 59 h 59"/>
                <a:gd name="T4" fmla="*/ 8 w 39"/>
                <a:gd name="T5" fmla="*/ 37 h 59"/>
                <a:gd name="T6" fmla="*/ 8 w 39"/>
                <a:gd name="T7" fmla="*/ 32 h 59"/>
                <a:gd name="T8" fmla="*/ 11 w 39"/>
                <a:gd name="T9" fmla="*/ 30 h 59"/>
                <a:gd name="T10" fmla="*/ 11 w 39"/>
                <a:gd name="T11" fmla="*/ 27 h 59"/>
                <a:gd name="T12" fmla="*/ 14 w 39"/>
                <a:gd name="T13" fmla="*/ 25 h 59"/>
                <a:gd name="T14" fmla="*/ 17 w 39"/>
                <a:gd name="T15" fmla="*/ 22 h 59"/>
                <a:gd name="T16" fmla="*/ 19 w 39"/>
                <a:gd name="T17" fmla="*/ 22 h 59"/>
                <a:gd name="T18" fmla="*/ 25 w 39"/>
                <a:gd name="T19" fmla="*/ 25 h 59"/>
                <a:gd name="T20" fmla="*/ 28 w 39"/>
                <a:gd name="T21" fmla="*/ 25 h 59"/>
                <a:gd name="T22" fmla="*/ 31 w 39"/>
                <a:gd name="T23" fmla="*/ 30 h 59"/>
                <a:gd name="T24" fmla="*/ 31 w 39"/>
                <a:gd name="T25" fmla="*/ 32 h 59"/>
                <a:gd name="T26" fmla="*/ 31 w 39"/>
                <a:gd name="T27" fmla="*/ 59 h 59"/>
                <a:gd name="T28" fmla="*/ 39 w 39"/>
                <a:gd name="T29" fmla="*/ 59 h 59"/>
                <a:gd name="T30" fmla="*/ 39 w 39"/>
                <a:gd name="T31" fmla="*/ 32 h 59"/>
                <a:gd name="T32" fmla="*/ 39 w 39"/>
                <a:gd name="T33" fmla="*/ 27 h 59"/>
                <a:gd name="T34" fmla="*/ 36 w 39"/>
                <a:gd name="T35" fmla="*/ 22 h 59"/>
                <a:gd name="T36" fmla="*/ 36 w 39"/>
                <a:gd name="T37" fmla="*/ 20 h 59"/>
                <a:gd name="T38" fmla="*/ 31 w 39"/>
                <a:gd name="T39" fmla="*/ 17 h 59"/>
                <a:gd name="T40" fmla="*/ 28 w 39"/>
                <a:gd name="T41" fmla="*/ 17 h 59"/>
                <a:gd name="T42" fmla="*/ 22 w 39"/>
                <a:gd name="T43" fmla="*/ 17 h 59"/>
                <a:gd name="T44" fmla="*/ 19 w 39"/>
                <a:gd name="T45" fmla="*/ 17 h 59"/>
                <a:gd name="T46" fmla="*/ 14 w 39"/>
                <a:gd name="T47" fmla="*/ 17 h 59"/>
                <a:gd name="T48" fmla="*/ 11 w 39"/>
                <a:gd name="T49" fmla="*/ 20 h 59"/>
                <a:gd name="T50" fmla="*/ 8 w 39"/>
                <a:gd name="T51" fmla="*/ 22 h 59"/>
                <a:gd name="T52" fmla="*/ 8 w 39"/>
                <a:gd name="T53" fmla="*/ 0 h 59"/>
                <a:gd name="T54" fmla="*/ 0 w 39"/>
                <a:gd name="T55" fmla="*/ 0 h 59"/>
                <a:gd name="T56" fmla="*/ 0 w 39"/>
                <a:gd name="T5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59">
                  <a:moveTo>
                    <a:pt x="0" y="59"/>
                  </a:moveTo>
                  <a:lnTo>
                    <a:pt x="8" y="59"/>
                  </a:lnTo>
                  <a:lnTo>
                    <a:pt x="8" y="37"/>
                  </a:lnTo>
                  <a:lnTo>
                    <a:pt x="8" y="32"/>
                  </a:lnTo>
                  <a:lnTo>
                    <a:pt x="11" y="30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25" y="25"/>
                  </a:lnTo>
                  <a:lnTo>
                    <a:pt x="28" y="25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31" y="59"/>
                  </a:lnTo>
                  <a:lnTo>
                    <a:pt x="39" y="59"/>
                  </a:lnTo>
                  <a:lnTo>
                    <a:pt x="39" y="32"/>
                  </a:lnTo>
                  <a:lnTo>
                    <a:pt x="39" y="27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1" y="17"/>
                  </a:lnTo>
                  <a:lnTo>
                    <a:pt x="28" y="17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4" y="17"/>
                  </a:lnTo>
                  <a:lnTo>
                    <a:pt x="11" y="20"/>
                  </a:lnTo>
                  <a:lnTo>
                    <a:pt x="8" y="2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3" name="Freeform 54"/>
            <p:cNvSpPr>
              <a:spLocks/>
            </p:cNvSpPr>
            <p:nvPr/>
          </p:nvSpPr>
          <p:spPr bwMode="auto">
            <a:xfrm>
              <a:off x="8542339" y="6567487"/>
              <a:ext cx="71438" cy="66675"/>
            </a:xfrm>
            <a:custGeom>
              <a:avLst/>
              <a:gdLst>
                <a:gd name="T0" fmla="*/ 37 w 45"/>
                <a:gd name="T1" fmla="*/ 30 h 42"/>
                <a:gd name="T2" fmla="*/ 34 w 45"/>
                <a:gd name="T3" fmla="*/ 32 h 42"/>
                <a:gd name="T4" fmla="*/ 31 w 45"/>
                <a:gd name="T5" fmla="*/ 35 h 42"/>
                <a:gd name="T6" fmla="*/ 29 w 45"/>
                <a:gd name="T7" fmla="*/ 35 h 42"/>
                <a:gd name="T8" fmla="*/ 23 w 45"/>
                <a:gd name="T9" fmla="*/ 37 h 42"/>
                <a:gd name="T10" fmla="*/ 17 w 45"/>
                <a:gd name="T11" fmla="*/ 35 h 42"/>
                <a:gd name="T12" fmla="*/ 14 w 45"/>
                <a:gd name="T13" fmla="*/ 32 h 42"/>
                <a:gd name="T14" fmla="*/ 12 w 45"/>
                <a:gd name="T15" fmla="*/ 28 h 42"/>
                <a:gd name="T16" fmla="*/ 9 w 45"/>
                <a:gd name="T17" fmla="*/ 23 h 42"/>
                <a:gd name="T18" fmla="*/ 45 w 45"/>
                <a:gd name="T19" fmla="*/ 23 h 42"/>
                <a:gd name="T20" fmla="*/ 45 w 45"/>
                <a:gd name="T21" fmla="*/ 20 h 42"/>
                <a:gd name="T22" fmla="*/ 45 w 45"/>
                <a:gd name="T23" fmla="*/ 15 h 42"/>
                <a:gd name="T24" fmla="*/ 43 w 45"/>
                <a:gd name="T25" fmla="*/ 13 h 42"/>
                <a:gd name="T26" fmla="*/ 43 w 45"/>
                <a:gd name="T27" fmla="*/ 8 h 42"/>
                <a:gd name="T28" fmla="*/ 40 w 45"/>
                <a:gd name="T29" fmla="*/ 5 h 42"/>
                <a:gd name="T30" fmla="*/ 37 w 45"/>
                <a:gd name="T31" fmla="*/ 3 h 42"/>
                <a:gd name="T32" fmla="*/ 31 w 45"/>
                <a:gd name="T33" fmla="*/ 0 h 42"/>
                <a:gd name="T34" fmla="*/ 29 w 45"/>
                <a:gd name="T35" fmla="*/ 0 h 42"/>
                <a:gd name="T36" fmla="*/ 23 w 45"/>
                <a:gd name="T37" fmla="*/ 0 h 42"/>
                <a:gd name="T38" fmla="*/ 17 w 45"/>
                <a:gd name="T39" fmla="*/ 0 h 42"/>
                <a:gd name="T40" fmla="*/ 14 w 45"/>
                <a:gd name="T41" fmla="*/ 0 h 42"/>
                <a:gd name="T42" fmla="*/ 12 w 45"/>
                <a:gd name="T43" fmla="*/ 3 h 42"/>
                <a:gd name="T44" fmla="*/ 6 w 45"/>
                <a:gd name="T45" fmla="*/ 5 h 42"/>
                <a:gd name="T46" fmla="*/ 3 w 45"/>
                <a:gd name="T47" fmla="*/ 8 h 42"/>
                <a:gd name="T48" fmla="*/ 3 w 45"/>
                <a:gd name="T49" fmla="*/ 13 h 42"/>
                <a:gd name="T50" fmla="*/ 0 w 45"/>
                <a:gd name="T51" fmla="*/ 18 h 42"/>
                <a:gd name="T52" fmla="*/ 0 w 45"/>
                <a:gd name="T53" fmla="*/ 23 h 42"/>
                <a:gd name="T54" fmla="*/ 0 w 45"/>
                <a:gd name="T55" fmla="*/ 28 h 42"/>
                <a:gd name="T56" fmla="*/ 3 w 45"/>
                <a:gd name="T57" fmla="*/ 30 h 42"/>
                <a:gd name="T58" fmla="*/ 3 w 45"/>
                <a:gd name="T59" fmla="*/ 35 h 42"/>
                <a:gd name="T60" fmla="*/ 6 w 45"/>
                <a:gd name="T61" fmla="*/ 37 h 42"/>
                <a:gd name="T62" fmla="*/ 12 w 45"/>
                <a:gd name="T63" fmla="*/ 40 h 42"/>
                <a:gd name="T64" fmla="*/ 14 w 45"/>
                <a:gd name="T65" fmla="*/ 42 h 42"/>
                <a:gd name="T66" fmla="*/ 20 w 45"/>
                <a:gd name="T67" fmla="*/ 42 h 42"/>
                <a:gd name="T68" fmla="*/ 23 w 45"/>
                <a:gd name="T69" fmla="*/ 42 h 42"/>
                <a:gd name="T70" fmla="*/ 31 w 45"/>
                <a:gd name="T71" fmla="*/ 42 h 42"/>
                <a:gd name="T72" fmla="*/ 37 w 45"/>
                <a:gd name="T73" fmla="*/ 40 h 42"/>
                <a:gd name="T74" fmla="*/ 43 w 45"/>
                <a:gd name="T75" fmla="*/ 35 h 42"/>
                <a:gd name="T76" fmla="*/ 45 w 45"/>
                <a:gd name="T77" fmla="*/ 30 h 42"/>
                <a:gd name="T78" fmla="*/ 37 w 45"/>
                <a:gd name="T7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42">
                  <a:moveTo>
                    <a:pt x="37" y="30"/>
                  </a:moveTo>
                  <a:lnTo>
                    <a:pt x="34" y="32"/>
                  </a:lnTo>
                  <a:lnTo>
                    <a:pt x="31" y="35"/>
                  </a:lnTo>
                  <a:lnTo>
                    <a:pt x="29" y="35"/>
                  </a:lnTo>
                  <a:lnTo>
                    <a:pt x="23" y="37"/>
                  </a:lnTo>
                  <a:lnTo>
                    <a:pt x="17" y="35"/>
                  </a:lnTo>
                  <a:lnTo>
                    <a:pt x="14" y="32"/>
                  </a:lnTo>
                  <a:lnTo>
                    <a:pt x="12" y="28"/>
                  </a:lnTo>
                  <a:lnTo>
                    <a:pt x="9" y="23"/>
                  </a:lnTo>
                  <a:lnTo>
                    <a:pt x="45" y="23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3" y="13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7" y="3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31" y="42"/>
                  </a:lnTo>
                  <a:lnTo>
                    <a:pt x="37" y="40"/>
                  </a:lnTo>
                  <a:lnTo>
                    <a:pt x="43" y="35"/>
                  </a:lnTo>
                  <a:lnTo>
                    <a:pt x="45" y="30"/>
                  </a:lnTo>
                  <a:lnTo>
                    <a:pt x="37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4" name="Freeform 55"/>
            <p:cNvSpPr>
              <a:spLocks/>
            </p:cNvSpPr>
            <p:nvPr/>
          </p:nvSpPr>
          <p:spPr bwMode="auto">
            <a:xfrm>
              <a:off x="8556626" y="6575425"/>
              <a:ext cx="44450" cy="15875"/>
            </a:xfrm>
            <a:custGeom>
              <a:avLst/>
              <a:gdLst>
                <a:gd name="T0" fmla="*/ 0 w 28"/>
                <a:gd name="T1" fmla="*/ 10 h 10"/>
                <a:gd name="T2" fmla="*/ 3 w 28"/>
                <a:gd name="T3" fmla="*/ 8 h 10"/>
                <a:gd name="T4" fmla="*/ 5 w 28"/>
                <a:gd name="T5" fmla="*/ 3 h 10"/>
                <a:gd name="T6" fmla="*/ 8 w 28"/>
                <a:gd name="T7" fmla="*/ 3 h 10"/>
                <a:gd name="T8" fmla="*/ 14 w 28"/>
                <a:gd name="T9" fmla="*/ 0 h 10"/>
                <a:gd name="T10" fmla="*/ 20 w 28"/>
                <a:gd name="T11" fmla="*/ 3 h 10"/>
                <a:gd name="T12" fmla="*/ 25 w 28"/>
                <a:gd name="T13" fmla="*/ 5 h 10"/>
                <a:gd name="T14" fmla="*/ 28 w 28"/>
                <a:gd name="T15" fmla="*/ 8 h 10"/>
                <a:gd name="T16" fmla="*/ 28 w 28"/>
                <a:gd name="T17" fmla="*/ 10 h 10"/>
                <a:gd name="T18" fmla="*/ 0 w 28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lnTo>
                    <a:pt x="3" y="8"/>
                  </a:lnTo>
                  <a:lnTo>
                    <a:pt x="5" y="3"/>
                  </a:lnTo>
                  <a:lnTo>
                    <a:pt x="8" y="3"/>
                  </a:lnTo>
                  <a:lnTo>
                    <a:pt x="14" y="0"/>
                  </a:lnTo>
                  <a:lnTo>
                    <a:pt x="20" y="3"/>
                  </a:lnTo>
                  <a:lnTo>
                    <a:pt x="25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0" y="1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5" name="Freeform 56"/>
            <p:cNvSpPr>
              <a:spLocks/>
            </p:cNvSpPr>
            <p:nvPr/>
          </p:nvSpPr>
          <p:spPr bwMode="auto">
            <a:xfrm>
              <a:off x="8667751" y="6540500"/>
              <a:ext cx="103188" cy="93663"/>
            </a:xfrm>
            <a:custGeom>
              <a:avLst/>
              <a:gdLst>
                <a:gd name="T0" fmla="*/ 37 w 65"/>
                <a:gd name="T1" fmla="*/ 37 h 59"/>
                <a:gd name="T2" fmla="*/ 53 w 65"/>
                <a:gd name="T3" fmla="*/ 37 h 59"/>
                <a:gd name="T4" fmla="*/ 53 w 65"/>
                <a:gd name="T5" fmla="*/ 47 h 59"/>
                <a:gd name="T6" fmla="*/ 51 w 65"/>
                <a:gd name="T7" fmla="*/ 49 h 59"/>
                <a:gd name="T8" fmla="*/ 45 w 65"/>
                <a:gd name="T9" fmla="*/ 52 h 59"/>
                <a:gd name="T10" fmla="*/ 39 w 65"/>
                <a:gd name="T11" fmla="*/ 52 h 59"/>
                <a:gd name="T12" fmla="*/ 34 w 65"/>
                <a:gd name="T13" fmla="*/ 54 h 59"/>
                <a:gd name="T14" fmla="*/ 28 w 65"/>
                <a:gd name="T15" fmla="*/ 52 h 59"/>
                <a:gd name="T16" fmla="*/ 23 w 65"/>
                <a:gd name="T17" fmla="*/ 52 h 59"/>
                <a:gd name="T18" fmla="*/ 17 w 65"/>
                <a:gd name="T19" fmla="*/ 47 h 59"/>
                <a:gd name="T20" fmla="*/ 14 w 65"/>
                <a:gd name="T21" fmla="*/ 42 h 59"/>
                <a:gd name="T22" fmla="*/ 11 w 65"/>
                <a:gd name="T23" fmla="*/ 37 h 59"/>
                <a:gd name="T24" fmla="*/ 11 w 65"/>
                <a:gd name="T25" fmla="*/ 30 h 59"/>
                <a:gd name="T26" fmla="*/ 11 w 65"/>
                <a:gd name="T27" fmla="*/ 25 h 59"/>
                <a:gd name="T28" fmla="*/ 14 w 65"/>
                <a:gd name="T29" fmla="*/ 17 h 59"/>
                <a:gd name="T30" fmla="*/ 17 w 65"/>
                <a:gd name="T31" fmla="*/ 12 h 59"/>
                <a:gd name="T32" fmla="*/ 20 w 65"/>
                <a:gd name="T33" fmla="*/ 10 h 59"/>
                <a:gd name="T34" fmla="*/ 25 w 65"/>
                <a:gd name="T35" fmla="*/ 7 h 59"/>
                <a:gd name="T36" fmla="*/ 28 w 65"/>
                <a:gd name="T37" fmla="*/ 7 h 59"/>
                <a:gd name="T38" fmla="*/ 34 w 65"/>
                <a:gd name="T39" fmla="*/ 7 h 59"/>
                <a:gd name="T40" fmla="*/ 39 w 65"/>
                <a:gd name="T41" fmla="*/ 7 h 59"/>
                <a:gd name="T42" fmla="*/ 45 w 65"/>
                <a:gd name="T43" fmla="*/ 7 h 59"/>
                <a:gd name="T44" fmla="*/ 48 w 65"/>
                <a:gd name="T45" fmla="*/ 10 h 59"/>
                <a:gd name="T46" fmla="*/ 51 w 65"/>
                <a:gd name="T47" fmla="*/ 12 h 59"/>
                <a:gd name="T48" fmla="*/ 53 w 65"/>
                <a:gd name="T49" fmla="*/ 15 h 59"/>
                <a:gd name="T50" fmla="*/ 53 w 65"/>
                <a:gd name="T51" fmla="*/ 20 h 59"/>
                <a:gd name="T52" fmla="*/ 62 w 65"/>
                <a:gd name="T53" fmla="*/ 17 h 59"/>
                <a:gd name="T54" fmla="*/ 62 w 65"/>
                <a:gd name="T55" fmla="*/ 12 h 59"/>
                <a:gd name="T56" fmla="*/ 59 w 65"/>
                <a:gd name="T57" fmla="*/ 7 h 59"/>
                <a:gd name="T58" fmla="*/ 53 w 65"/>
                <a:gd name="T59" fmla="*/ 5 h 59"/>
                <a:gd name="T60" fmla="*/ 48 w 65"/>
                <a:gd name="T61" fmla="*/ 2 h 59"/>
                <a:gd name="T62" fmla="*/ 42 w 65"/>
                <a:gd name="T63" fmla="*/ 0 h 59"/>
                <a:gd name="T64" fmla="*/ 34 w 65"/>
                <a:gd name="T65" fmla="*/ 0 h 59"/>
                <a:gd name="T66" fmla="*/ 25 w 65"/>
                <a:gd name="T67" fmla="*/ 0 h 59"/>
                <a:gd name="T68" fmla="*/ 17 w 65"/>
                <a:gd name="T69" fmla="*/ 5 h 59"/>
                <a:gd name="T70" fmla="*/ 11 w 65"/>
                <a:gd name="T71" fmla="*/ 7 h 59"/>
                <a:gd name="T72" fmla="*/ 6 w 65"/>
                <a:gd name="T73" fmla="*/ 15 h 59"/>
                <a:gd name="T74" fmla="*/ 3 w 65"/>
                <a:gd name="T75" fmla="*/ 22 h 59"/>
                <a:gd name="T76" fmla="*/ 0 w 65"/>
                <a:gd name="T77" fmla="*/ 30 h 59"/>
                <a:gd name="T78" fmla="*/ 3 w 65"/>
                <a:gd name="T79" fmla="*/ 40 h 59"/>
                <a:gd name="T80" fmla="*/ 6 w 65"/>
                <a:gd name="T81" fmla="*/ 47 h 59"/>
                <a:gd name="T82" fmla="*/ 11 w 65"/>
                <a:gd name="T83" fmla="*/ 52 h 59"/>
                <a:gd name="T84" fmla="*/ 17 w 65"/>
                <a:gd name="T85" fmla="*/ 57 h 59"/>
                <a:gd name="T86" fmla="*/ 25 w 65"/>
                <a:gd name="T87" fmla="*/ 59 h 59"/>
                <a:gd name="T88" fmla="*/ 37 w 65"/>
                <a:gd name="T89" fmla="*/ 59 h 59"/>
                <a:gd name="T90" fmla="*/ 42 w 65"/>
                <a:gd name="T91" fmla="*/ 59 h 59"/>
                <a:gd name="T92" fmla="*/ 51 w 65"/>
                <a:gd name="T93" fmla="*/ 57 h 59"/>
                <a:gd name="T94" fmla="*/ 56 w 65"/>
                <a:gd name="T95" fmla="*/ 54 h 59"/>
                <a:gd name="T96" fmla="*/ 65 w 65"/>
                <a:gd name="T97" fmla="*/ 52 h 59"/>
                <a:gd name="T98" fmla="*/ 65 w 65"/>
                <a:gd name="T99" fmla="*/ 30 h 59"/>
                <a:gd name="T100" fmla="*/ 37 w 65"/>
                <a:gd name="T101" fmla="*/ 30 h 59"/>
                <a:gd name="T102" fmla="*/ 37 w 65"/>
                <a:gd name="T103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" h="59">
                  <a:moveTo>
                    <a:pt x="37" y="37"/>
                  </a:moveTo>
                  <a:lnTo>
                    <a:pt x="53" y="37"/>
                  </a:lnTo>
                  <a:lnTo>
                    <a:pt x="53" y="47"/>
                  </a:lnTo>
                  <a:lnTo>
                    <a:pt x="51" y="49"/>
                  </a:lnTo>
                  <a:lnTo>
                    <a:pt x="45" y="52"/>
                  </a:lnTo>
                  <a:lnTo>
                    <a:pt x="39" y="52"/>
                  </a:lnTo>
                  <a:lnTo>
                    <a:pt x="34" y="54"/>
                  </a:lnTo>
                  <a:lnTo>
                    <a:pt x="28" y="52"/>
                  </a:lnTo>
                  <a:lnTo>
                    <a:pt x="23" y="52"/>
                  </a:lnTo>
                  <a:lnTo>
                    <a:pt x="17" y="47"/>
                  </a:lnTo>
                  <a:lnTo>
                    <a:pt x="14" y="42"/>
                  </a:lnTo>
                  <a:lnTo>
                    <a:pt x="11" y="37"/>
                  </a:lnTo>
                  <a:lnTo>
                    <a:pt x="11" y="30"/>
                  </a:lnTo>
                  <a:lnTo>
                    <a:pt x="11" y="25"/>
                  </a:lnTo>
                  <a:lnTo>
                    <a:pt x="14" y="17"/>
                  </a:lnTo>
                  <a:lnTo>
                    <a:pt x="17" y="12"/>
                  </a:lnTo>
                  <a:lnTo>
                    <a:pt x="20" y="10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9" y="7"/>
                  </a:lnTo>
                  <a:lnTo>
                    <a:pt x="45" y="7"/>
                  </a:lnTo>
                  <a:lnTo>
                    <a:pt x="48" y="10"/>
                  </a:lnTo>
                  <a:lnTo>
                    <a:pt x="51" y="12"/>
                  </a:lnTo>
                  <a:lnTo>
                    <a:pt x="53" y="15"/>
                  </a:lnTo>
                  <a:lnTo>
                    <a:pt x="53" y="20"/>
                  </a:lnTo>
                  <a:lnTo>
                    <a:pt x="62" y="17"/>
                  </a:lnTo>
                  <a:lnTo>
                    <a:pt x="62" y="12"/>
                  </a:lnTo>
                  <a:lnTo>
                    <a:pt x="59" y="7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5"/>
                  </a:lnTo>
                  <a:lnTo>
                    <a:pt x="11" y="7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30"/>
                  </a:lnTo>
                  <a:lnTo>
                    <a:pt x="3" y="40"/>
                  </a:lnTo>
                  <a:lnTo>
                    <a:pt x="6" y="47"/>
                  </a:lnTo>
                  <a:lnTo>
                    <a:pt x="11" y="52"/>
                  </a:lnTo>
                  <a:lnTo>
                    <a:pt x="17" y="57"/>
                  </a:lnTo>
                  <a:lnTo>
                    <a:pt x="25" y="59"/>
                  </a:lnTo>
                  <a:lnTo>
                    <a:pt x="37" y="59"/>
                  </a:lnTo>
                  <a:lnTo>
                    <a:pt x="42" y="59"/>
                  </a:lnTo>
                  <a:lnTo>
                    <a:pt x="51" y="57"/>
                  </a:lnTo>
                  <a:lnTo>
                    <a:pt x="56" y="54"/>
                  </a:lnTo>
                  <a:lnTo>
                    <a:pt x="65" y="52"/>
                  </a:lnTo>
                  <a:lnTo>
                    <a:pt x="65" y="30"/>
                  </a:lnTo>
                  <a:lnTo>
                    <a:pt x="37" y="30"/>
                  </a:lnTo>
                  <a:lnTo>
                    <a:pt x="37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6" name="Rectangle 57"/>
            <p:cNvSpPr>
              <a:spLocks noChangeArrowheads="1"/>
            </p:cNvSpPr>
            <p:nvPr/>
          </p:nvSpPr>
          <p:spPr bwMode="auto">
            <a:xfrm>
              <a:off x="8793164" y="6540500"/>
              <a:ext cx="12700" cy="9366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7" name="Freeform 58"/>
            <p:cNvSpPr>
              <a:spLocks/>
            </p:cNvSpPr>
            <p:nvPr/>
          </p:nvSpPr>
          <p:spPr bwMode="auto">
            <a:xfrm>
              <a:off x="8823326" y="6540500"/>
              <a:ext cx="85725" cy="93663"/>
            </a:xfrm>
            <a:custGeom>
              <a:avLst/>
              <a:gdLst>
                <a:gd name="T0" fmla="*/ 3 w 54"/>
                <a:gd name="T1" fmla="*/ 45 h 59"/>
                <a:gd name="T2" fmla="*/ 9 w 54"/>
                <a:gd name="T3" fmla="*/ 54 h 59"/>
                <a:gd name="T4" fmla="*/ 23 w 54"/>
                <a:gd name="T5" fmla="*/ 59 h 59"/>
                <a:gd name="T6" fmla="*/ 37 w 54"/>
                <a:gd name="T7" fmla="*/ 59 h 59"/>
                <a:gd name="T8" fmla="*/ 48 w 54"/>
                <a:gd name="T9" fmla="*/ 54 h 59"/>
                <a:gd name="T10" fmla="*/ 54 w 54"/>
                <a:gd name="T11" fmla="*/ 47 h 59"/>
                <a:gd name="T12" fmla="*/ 54 w 54"/>
                <a:gd name="T13" fmla="*/ 40 h 59"/>
                <a:gd name="T14" fmla="*/ 48 w 54"/>
                <a:gd name="T15" fmla="*/ 32 h 59"/>
                <a:gd name="T16" fmla="*/ 40 w 54"/>
                <a:gd name="T17" fmla="*/ 27 h 59"/>
                <a:gd name="T18" fmla="*/ 34 w 54"/>
                <a:gd name="T19" fmla="*/ 27 h 59"/>
                <a:gd name="T20" fmla="*/ 23 w 54"/>
                <a:gd name="T21" fmla="*/ 25 h 59"/>
                <a:gd name="T22" fmla="*/ 17 w 54"/>
                <a:gd name="T23" fmla="*/ 22 h 59"/>
                <a:gd name="T24" fmla="*/ 14 w 54"/>
                <a:gd name="T25" fmla="*/ 17 h 59"/>
                <a:gd name="T26" fmla="*/ 14 w 54"/>
                <a:gd name="T27" fmla="*/ 12 h 59"/>
                <a:gd name="T28" fmla="*/ 23 w 54"/>
                <a:gd name="T29" fmla="*/ 7 h 59"/>
                <a:gd name="T30" fmla="*/ 34 w 54"/>
                <a:gd name="T31" fmla="*/ 7 h 59"/>
                <a:gd name="T32" fmla="*/ 42 w 54"/>
                <a:gd name="T33" fmla="*/ 12 h 59"/>
                <a:gd name="T34" fmla="*/ 54 w 54"/>
                <a:gd name="T35" fmla="*/ 17 h 59"/>
                <a:gd name="T36" fmla="*/ 51 w 54"/>
                <a:gd name="T37" fmla="*/ 7 h 59"/>
                <a:gd name="T38" fmla="*/ 40 w 54"/>
                <a:gd name="T39" fmla="*/ 2 h 59"/>
                <a:gd name="T40" fmla="*/ 28 w 54"/>
                <a:gd name="T41" fmla="*/ 0 h 59"/>
                <a:gd name="T42" fmla="*/ 14 w 54"/>
                <a:gd name="T43" fmla="*/ 2 h 59"/>
                <a:gd name="T44" fmla="*/ 6 w 54"/>
                <a:gd name="T45" fmla="*/ 7 h 59"/>
                <a:gd name="T46" fmla="*/ 3 w 54"/>
                <a:gd name="T47" fmla="*/ 17 h 59"/>
                <a:gd name="T48" fmla="*/ 6 w 54"/>
                <a:gd name="T49" fmla="*/ 22 h 59"/>
                <a:gd name="T50" fmla="*/ 14 w 54"/>
                <a:gd name="T51" fmla="*/ 30 h 59"/>
                <a:gd name="T52" fmla="*/ 26 w 54"/>
                <a:gd name="T53" fmla="*/ 32 h 59"/>
                <a:gd name="T54" fmla="*/ 34 w 54"/>
                <a:gd name="T55" fmla="*/ 35 h 59"/>
                <a:gd name="T56" fmla="*/ 42 w 54"/>
                <a:gd name="T57" fmla="*/ 37 h 59"/>
                <a:gd name="T58" fmla="*/ 45 w 54"/>
                <a:gd name="T59" fmla="*/ 40 h 59"/>
                <a:gd name="T60" fmla="*/ 45 w 54"/>
                <a:gd name="T61" fmla="*/ 45 h 59"/>
                <a:gd name="T62" fmla="*/ 42 w 54"/>
                <a:gd name="T63" fmla="*/ 49 h 59"/>
                <a:gd name="T64" fmla="*/ 34 w 54"/>
                <a:gd name="T65" fmla="*/ 52 h 59"/>
                <a:gd name="T66" fmla="*/ 26 w 54"/>
                <a:gd name="T67" fmla="*/ 52 h 59"/>
                <a:gd name="T68" fmla="*/ 17 w 54"/>
                <a:gd name="T69" fmla="*/ 49 h 59"/>
                <a:gd name="T70" fmla="*/ 12 w 54"/>
                <a:gd name="T71" fmla="*/ 45 h 59"/>
                <a:gd name="T72" fmla="*/ 0 w 54"/>
                <a:gd name="T73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59">
                  <a:moveTo>
                    <a:pt x="0" y="40"/>
                  </a:moveTo>
                  <a:lnTo>
                    <a:pt x="3" y="45"/>
                  </a:lnTo>
                  <a:lnTo>
                    <a:pt x="6" y="49"/>
                  </a:lnTo>
                  <a:lnTo>
                    <a:pt x="9" y="54"/>
                  </a:lnTo>
                  <a:lnTo>
                    <a:pt x="14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7" y="59"/>
                  </a:lnTo>
                  <a:lnTo>
                    <a:pt x="42" y="57"/>
                  </a:lnTo>
                  <a:lnTo>
                    <a:pt x="48" y="54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4" y="42"/>
                  </a:lnTo>
                  <a:lnTo>
                    <a:pt x="54" y="40"/>
                  </a:lnTo>
                  <a:lnTo>
                    <a:pt x="51" y="35"/>
                  </a:lnTo>
                  <a:lnTo>
                    <a:pt x="48" y="32"/>
                  </a:lnTo>
                  <a:lnTo>
                    <a:pt x="42" y="30"/>
                  </a:lnTo>
                  <a:lnTo>
                    <a:pt x="40" y="27"/>
                  </a:lnTo>
                  <a:lnTo>
                    <a:pt x="37" y="27"/>
                  </a:lnTo>
                  <a:lnTo>
                    <a:pt x="34" y="27"/>
                  </a:lnTo>
                  <a:lnTo>
                    <a:pt x="28" y="25"/>
                  </a:lnTo>
                  <a:lnTo>
                    <a:pt x="23" y="25"/>
                  </a:lnTo>
                  <a:lnTo>
                    <a:pt x="20" y="22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2"/>
                  </a:lnTo>
                  <a:lnTo>
                    <a:pt x="17" y="10"/>
                  </a:lnTo>
                  <a:lnTo>
                    <a:pt x="23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40" y="10"/>
                  </a:lnTo>
                  <a:lnTo>
                    <a:pt x="42" y="12"/>
                  </a:lnTo>
                  <a:lnTo>
                    <a:pt x="42" y="17"/>
                  </a:lnTo>
                  <a:lnTo>
                    <a:pt x="54" y="17"/>
                  </a:lnTo>
                  <a:lnTo>
                    <a:pt x="51" y="12"/>
                  </a:lnTo>
                  <a:lnTo>
                    <a:pt x="51" y="7"/>
                  </a:lnTo>
                  <a:lnTo>
                    <a:pt x="45" y="5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4" y="2"/>
                  </a:lnTo>
                  <a:lnTo>
                    <a:pt x="12" y="5"/>
                  </a:lnTo>
                  <a:lnTo>
                    <a:pt x="6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9" y="27"/>
                  </a:lnTo>
                  <a:lnTo>
                    <a:pt x="14" y="30"/>
                  </a:lnTo>
                  <a:lnTo>
                    <a:pt x="20" y="30"/>
                  </a:lnTo>
                  <a:lnTo>
                    <a:pt x="26" y="32"/>
                  </a:lnTo>
                  <a:lnTo>
                    <a:pt x="31" y="32"/>
                  </a:lnTo>
                  <a:lnTo>
                    <a:pt x="34" y="35"/>
                  </a:lnTo>
                  <a:lnTo>
                    <a:pt x="37" y="35"/>
                  </a:lnTo>
                  <a:lnTo>
                    <a:pt x="42" y="37"/>
                  </a:lnTo>
                  <a:lnTo>
                    <a:pt x="42" y="40"/>
                  </a:lnTo>
                  <a:lnTo>
                    <a:pt x="45" y="40"/>
                  </a:lnTo>
                  <a:lnTo>
                    <a:pt x="45" y="42"/>
                  </a:lnTo>
                  <a:lnTo>
                    <a:pt x="45" y="45"/>
                  </a:lnTo>
                  <a:lnTo>
                    <a:pt x="42" y="47"/>
                  </a:lnTo>
                  <a:lnTo>
                    <a:pt x="42" y="49"/>
                  </a:lnTo>
                  <a:lnTo>
                    <a:pt x="37" y="52"/>
                  </a:lnTo>
                  <a:lnTo>
                    <a:pt x="34" y="52"/>
                  </a:lnTo>
                  <a:lnTo>
                    <a:pt x="28" y="54"/>
                  </a:lnTo>
                  <a:lnTo>
                    <a:pt x="26" y="52"/>
                  </a:lnTo>
                  <a:lnTo>
                    <a:pt x="20" y="52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2" y="45"/>
                  </a:lnTo>
                  <a:lnTo>
                    <a:pt x="12" y="40"/>
                  </a:lnTo>
                  <a:lnTo>
                    <a:pt x="0" y="4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8" name="Freeform 59"/>
            <p:cNvSpPr>
              <a:spLocks/>
            </p:cNvSpPr>
            <p:nvPr/>
          </p:nvSpPr>
          <p:spPr bwMode="auto">
            <a:xfrm>
              <a:off x="8975726" y="6540500"/>
              <a:ext cx="79375" cy="93663"/>
            </a:xfrm>
            <a:custGeom>
              <a:avLst/>
              <a:gdLst>
                <a:gd name="T0" fmla="*/ 42 w 50"/>
                <a:gd name="T1" fmla="*/ 0 h 59"/>
                <a:gd name="T2" fmla="*/ 42 w 50"/>
                <a:gd name="T3" fmla="*/ 35 h 59"/>
                <a:gd name="T4" fmla="*/ 42 w 50"/>
                <a:gd name="T5" fmla="*/ 40 h 59"/>
                <a:gd name="T6" fmla="*/ 39 w 50"/>
                <a:gd name="T7" fmla="*/ 42 h 59"/>
                <a:gd name="T8" fmla="*/ 39 w 50"/>
                <a:gd name="T9" fmla="*/ 47 h 59"/>
                <a:gd name="T10" fmla="*/ 36 w 50"/>
                <a:gd name="T11" fmla="*/ 49 h 59"/>
                <a:gd name="T12" fmla="*/ 31 w 50"/>
                <a:gd name="T13" fmla="*/ 52 h 59"/>
                <a:gd name="T14" fmla="*/ 25 w 50"/>
                <a:gd name="T15" fmla="*/ 52 h 59"/>
                <a:gd name="T16" fmla="*/ 19 w 50"/>
                <a:gd name="T17" fmla="*/ 52 h 59"/>
                <a:gd name="T18" fmla="*/ 14 w 50"/>
                <a:gd name="T19" fmla="*/ 52 h 59"/>
                <a:gd name="T20" fmla="*/ 11 w 50"/>
                <a:gd name="T21" fmla="*/ 49 h 59"/>
                <a:gd name="T22" fmla="*/ 11 w 50"/>
                <a:gd name="T23" fmla="*/ 45 h 59"/>
                <a:gd name="T24" fmla="*/ 8 w 50"/>
                <a:gd name="T25" fmla="*/ 40 h 59"/>
                <a:gd name="T26" fmla="*/ 8 w 50"/>
                <a:gd name="T27" fmla="*/ 35 h 59"/>
                <a:gd name="T28" fmla="*/ 8 w 50"/>
                <a:gd name="T29" fmla="*/ 0 h 59"/>
                <a:gd name="T30" fmla="*/ 0 w 50"/>
                <a:gd name="T31" fmla="*/ 0 h 59"/>
                <a:gd name="T32" fmla="*/ 0 w 50"/>
                <a:gd name="T33" fmla="*/ 35 h 59"/>
                <a:gd name="T34" fmla="*/ 0 w 50"/>
                <a:gd name="T35" fmla="*/ 42 h 59"/>
                <a:gd name="T36" fmla="*/ 3 w 50"/>
                <a:gd name="T37" fmla="*/ 49 h 59"/>
                <a:gd name="T38" fmla="*/ 5 w 50"/>
                <a:gd name="T39" fmla="*/ 54 h 59"/>
                <a:gd name="T40" fmla="*/ 11 w 50"/>
                <a:gd name="T41" fmla="*/ 57 h 59"/>
                <a:gd name="T42" fmla="*/ 17 w 50"/>
                <a:gd name="T43" fmla="*/ 59 h 59"/>
                <a:gd name="T44" fmla="*/ 25 w 50"/>
                <a:gd name="T45" fmla="*/ 59 h 59"/>
                <a:gd name="T46" fmla="*/ 33 w 50"/>
                <a:gd name="T47" fmla="*/ 59 h 59"/>
                <a:gd name="T48" fmla="*/ 39 w 50"/>
                <a:gd name="T49" fmla="*/ 57 h 59"/>
                <a:gd name="T50" fmla="*/ 45 w 50"/>
                <a:gd name="T51" fmla="*/ 52 h 59"/>
                <a:gd name="T52" fmla="*/ 48 w 50"/>
                <a:gd name="T53" fmla="*/ 49 h 59"/>
                <a:gd name="T54" fmla="*/ 50 w 50"/>
                <a:gd name="T55" fmla="*/ 42 h 59"/>
                <a:gd name="T56" fmla="*/ 50 w 50"/>
                <a:gd name="T57" fmla="*/ 35 h 59"/>
                <a:gd name="T58" fmla="*/ 50 w 50"/>
                <a:gd name="T59" fmla="*/ 0 h 59"/>
                <a:gd name="T60" fmla="*/ 42 w 50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59">
                  <a:moveTo>
                    <a:pt x="42" y="0"/>
                  </a:moveTo>
                  <a:lnTo>
                    <a:pt x="42" y="35"/>
                  </a:lnTo>
                  <a:lnTo>
                    <a:pt x="42" y="40"/>
                  </a:lnTo>
                  <a:lnTo>
                    <a:pt x="39" y="42"/>
                  </a:lnTo>
                  <a:lnTo>
                    <a:pt x="39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5" y="52"/>
                  </a:lnTo>
                  <a:lnTo>
                    <a:pt x="19" y="52"/>
                  </a:lnTo>
                  <a:lnTo>
                    <a:pt x="14" y="52"/>
                  </a:lnTo>
                  <a:lnTo>
                    <a:pt x="11" y="49"/>
                  </a:lnTo>
                  <a:lnTo>
                    <a:pt x="11" y="45"/>
                  </a:lnTo>
                  <a:lnTo>
                    <a:pt x="8" y="40"/>
                  </a:lnTo>
                  <a:lnTo>
                    <a:pt x="8" y="3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3" y="49"/>
                  </a:lnTo>
                  <a:lnTo>
                    <a:pt x="5" y="54"/>
                  </a:lnTo>
                  <a:lnTo>
                    <a:pt x="11" y="57"/>
                  </a:lnTo>
                  <a:lnTo>
                    <a:pt x="17" y="59"/>
                  </a:lnTo>
                  <a:lnTo>
                    <a:pt x="25" y="59"/>
                  </a:lnTo>
                  <a:lnTo>
                    <a:pt x="33" y="59"/>
                  </a:lnTo>
                  <a:lnTo>
                    <a:pt x="39" y="57"/>
                  </a:lnTo>
                  <a:lnTo>
                    <a:pt x="45" y="52"/>
                  </a:lnTo>
                  <a:lnTo>
                    <a:pt x="48" y="49"/>
                  </a:lnTo>
                  <a:lnTo>
                    <a:pt x="50" y="42"/>
                  </a:lnTo>
                  <a:lnTo>
                    <a:pt x="50" y="35"/>
                  </a:lnTo>
                  <a:lnTo>
                    <a:pt x="50" y="0"/>
                  </a:lnTo>
                  <a:lnTo>
                    <a:pt x="42" y="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69" name="Freeform 60"/>
            <p:cNvSpPr>
              <a:spLocks/>
            </p:cNvSpPr>
            <p:nvPr/>
          </p:nvSpPr>
          <p:spPr bwMode="auto">
            <a:xfrm>
              <a:off x="9074151" y="6567487"/>
              <a:ext cx="61913" cy="66675"/>
            </a:xfrm>
            <a:custGeom>
              <a:avLst/>
              <a:gdLst>
                <a:gd name="T0" fmla="*/ 0 w 39"/>
                <a:gd name="T1" fmla="*/ 30 h 42"/>
                <a:gd name="T2" fmla="*/ 2 w 39"/>
                <a:gd name="T3" fmla="*/ 35 h 42"/>
                <a:gd name="T4" fmla="*/ 5 w 39"/>
                <a:gd name="T5" fmla="*/ 40 h 42"/>
                <a:gd name="T6" fmla="*/ 14 w 39"/>
                <a:gd name="T7" fmla="*/ 42 h 42"/>
                <a:gd name="T8" fmla="*/ 19 w 39"/>
                <a:gd name="T9" fmla="*/ 42 h 42"/>
                <a:gd name="T10" fmla="*/ 25 w 39"/>
                <a:gd name="T11" fmla="*/ 42 h 42"/>
                <a:gd name="T12" fmla="*/ 30 w 39"/>
                <a:gd name="T13" fmla="*/ 42 h 42"/>
                <a:gd name="T14" fmla="*/ 33 w 39"/>
                <a:gd name="T15" fmla="*/ 40 h 42"/>
                <a:gd name="T16" fmla="*/ 36 w 39"/>
                <a:gd name="T17" fmla="*/ 37 h 42"/>
                <a:gd name="T18" fmla="*/ 39 w 39"/>
                <a:gd name="T19" fmla="*/ 32 h 42"/>
                <a:gd name="T20" fmla="*/ 39 w 39"/>
                <a:gd name="T21" fmla="*/ 30 h 42"/>
                <a:gd name="T22" fmla="*/ 39 w 39"/>
                <a:gd name="T23" fmla="*/ 25 h 42"/>
                <a:gd name="T24" fmla="*/ 36 w 39"/>
                <a:gd name="T25" fmla="*/ 23 h 42"/>
                <a:gd name="T26" fmla="*/ 36 w 39"/>
                <a:gd name="T27" fmla="*/ 20 h 42"/>
                <a:gd name="T28" fmla="*/ 30 w 39"/>
                <a:gd name="T29" fmla="*/ 20 h 42"/>
                <a:gd name="T30" fmla="*/ 28 w 39"/>
                <a:gd name="T31" fmla="*/ 18 h 42"/>
                <a:gd name="T32" fmla="*/ 19 w 39"/>
                <a:gd name="T33" fmla="*/ 15 h 42"/>
                <a:gd name="T34" fmla="*/ 16 w 39"/>
                <a:gd name="T35" fmla="*/ 15 h 42"/>
                <a:gd name="T36" fmla="*/ 14 w 39"/>
                <a:gd name="T37" fmla="*/ 15 h 42"/>
                <a:gd name="T38" fmla="*/ 11 w 39"/>
                <a:gd name="T39" fmla="*/ 13 h 42"/>
                <a:gd name="T40" fmla="*/ 11 w 39"/>
                <a:gd name="T41" fmla="*/ 10 h 42"/>
                <a:gd name="T42" fmla="*/ 14 w 39"/>
                <a:gd name="T43" fmla="*/ 8 h 42"/>
                <a:gd name="T44" fmla="*/ 16 w 39"/>
                <a:gd name="T45" fmla="*/ 5 h 42"/>
                <a:gd name="T46" fmla="*/ 19 w 39"/>
                <a:gd name="T47" fmla="*/ 5 h 42"/>
                <a:gd name="T48" fmla="*/ 22 w 39"/>
                <a:gd name="T49" fmla="*/ 8 h 42"/>
                <a:gd name="T50" fmla="*/ 25 w 39"/>
                <a:gd name="T51" fmla="*/ 8 h 42"/>
                <a:gd name="T52" fmla="*/ 28 w 39"/>
                <a:gd name="T53" fmla="*/ 10 h 42"/>
                <a:gd name="T54" fmla="*/ 28 w 39"/>
                <a:gd name="T55" fmla="*/ 13 h 42"/>
                <a:gd name="T56" fmla="*/ 36 w 39"/>
                <a:gd name="T57" fmla="*/ 13 h 42"/>
                <a:gd name="T58" fmla="*/ 36 w 39"/>
                <a:gd name="T59" fmla="*/ 8 h 42"/>
                <a:gd name="T60" fmla="*/ 33 w 39"/>
                <a:gd name="T61" fmla="*/ 5 h 42"/>
                <a:gd name="T62" fmla="*/ 30 w 39"/>
                <a:gd name="T63" fmla="*/ 3 h 42"/>
                <a:gd name="T64" fmla="*/ 28 w 39"/>
                <a:gd name="T65" fmla="*/ 0 h 42"/>
                <a:gd name="T66" fmla="*/ 25 w 39"/>
                <a:gd name="T67" fmla="*/ 0 h 42"/>
                <a:gd name="T68" fmla="*/ 19 w 39"/>
                <a:gd name="T69" fmla="*/ 0 h 42"/>
                <a:gd name="T70" fmla="*/ 11 w 39"/>
                <a:gd name="T71" fmla="*/ 0 h 42"/>
                <a:gd name="T72" fmla="*/ 8 w 39"/>
                <a:gd name="T73" fmla="*/ 0 h 42"/>
                <a:gd name="T74" fmla="*/ 8 w 39"/>
                <a:gd name="T75" fmla="*/ 3 h 42"/>
                <a:gd name="T76" fmla="*/ 2 w 39"/>
                <a:gd name="T77" fmla="*/ 5 h 42"/>
                <a:gd name="T78" fmla="*/ 2 w 39"/>
                <a:gd name="T79" fmla="*/ 8 h 42"/>
                <a:gd name="T80" fmla="*/ 2 w 39"/>
                <a:gd name="T81" fmla="*/ 13 h 42"/>
                <a:gd name="T82" fmla="*/ 2 w 39"/>
                <a:gd name="T83" fmla="*/ 15 h 42"/>
                <a:gd name="T84" fmla="*/ 2 w 39"/>
                <a:gd name="T85" fmla="*/ 18 h 42"/>
                <a:gd name="T86" fmla="*/ 5 w 39"/>
                <a:gd name="T87" fmla="*/ 20 h 42"/>
                <a:gd name="T88" fmla="*/ 8 w 39"/>
                <a:gd name="T89" fmla="*/ 23 h 42"/>
                <a:gd name="T90" fmla="*/ 14 w 39"/>
                <a:gd name="T91" fmla="*/ 23 h 42"/>
                <a:gd name="T92" fmla="*/ 19 w 39"/>
                <a:gd name="T93" fmla="*/ 25 h 42"/>
                <a:gd name="T94" fmla="*/ 25 w 39"/>
                <a:gd name="T95" fmla="*/ 25 h 42"/>
                <a:gd name="T96" fmla="*/ 28 w 39"/>
                <a:gd name="T97" fmla="*/ 28 h 42"/>
                <a:gd name="T98" fmla="*/ 30 w 39"/>
                <a:gd name="T99" fmla="*/ 28 h 42"/>
                <a:gd name="T100" fmla="*/ 30 w 39"/>
                <a:gd name="T101" fmla="*/ 30 h 42"/>
                <a:gd name="T102" fmla="*/ 30 w 39"/>
                <a:gd name="T103" fmla="*/ 32 h 42"/>
                <a:gd name="T104" fmla="*/ 28 w 39"/>
                <a:gd name="T105" fmla="*/ 35 h 42"/>
                <a:gd name="T106" fmla="*/ 25 w 39"/>
                <a:gd name="T107" fmla="*/ 35 h 42"/>
                <a:gd name="T108" fmla="*/ 19 w 39"/>
                <a:gd name="T109" fmla="*/ 37 h 42"/>
                <a:gd name="T110" fmla="*/ 16 w 39"/>
                <a:gd name="T111" fmla="*/ 35 h 42"/>
                <a:gd name="T112" fmla="*/ 14 w 39"/>
                <a:gd name="T113" fmla="*/ 35 h 42"/>
                <a:gd name="T114" fmla="*/ 11 w 39"/>
                <a:gd name="T115" fmla="*/ 32 h 42"/>
                <a:gd name="T116" fmla="*/ 8 w 39"/>
                <a:gd name="T117" fmla="*/ 28 h 42"/>
                <a:gd name="T118" fmla="*/ 0 w 39"/>
                <a:gd name="T11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" h="42">
                  <a:moveTo>
                    <a:pt x="0" y="30"/>
                  </a:moveTo>
                  <a:lnTo>
                    <a:pt x="2" y="35"/>
                  </a:lnTo>
                  <a:lnTo>
                    <a:pt x="5" y="40"/>
                  </a:lnTo>
                  <a:lnTo>
                    <a:pt x="14" y="42"/>
                  </a:lnTo>
                  <a:lnTo>
                    <a:pt x="19" y="42"/>
                  </a:lnTo>
                  <a:lnTo>
                    <a:pt x="25" y="42"/>
                  </a:lnTo>
                  <a:lnTo>
                    <a:pt x="30" y="42"/>
                  </a:lnTo>
                  <a:lnTo>
                    <a:pt x="33" y="40"/>
                  </a:lnTo>
                  <a:lnTo>
                    <a:pt x="36" y="37"/>
                  </a:lnTo>
                  <a:lnTo>
                    <a:pt x="39" y="32"/>
                  </a:lnTo>
                  <a:lnTo>
                    <a:pt x="39" y="30"/>
                  </a:lnTo>
                  <a:lnTo>
                    <a:pt x="39" y="25"/>
                  </a:lnTo>
                  <a:lnTo>
                    <a:pt x="36" y="23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28" y="18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4" y="15"/>
                  </a:lnTo>
                  <a:lnTo>
                    <a:pt x="11" y="13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8" y="10"/>
                  </a:lnTo>
                  <a:lnTo>
                    <a:pt x="28" y="13"/>
                  </a:lnTo>
                  <a:lnTo>
                    <a:pt x="36" y="13"/>
                  </a:lnTo>
                  <a:lnTo>
                    <a:pt x="36" y="8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2" y="5"/>
                  </a:lnTo>
                  <a:lnTo>
                    <a:pt x="2" y="8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5" y="20"/>
                  </a:lnTo>
                  <a:lnTo>
                    <a:pt x="8" y="23"/>
                  </a:lnTo>
                  <a:lnTo>
                    <a:pt x="14" y="23"/>
                  </a:lnTo>
                  <a:lnTo>
                    <a:pt x="19" y="25"/>
                  </a:lnTo>
                  <a:lnTo>
                    <a:pt x="25" y="25"/>
                  </a:lnTo>
                  <a:lnTo>
                    <a:pt x="28" y="28"/>
                  </a:lnTo>
                  <a:lnTo>
                    <a:pt x="30" y="28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28" y="35"/>
                  </a:lnTo>
                  <a:lnTo>
                    <a:pt x="25" y="35"/>
                  </a:lnTo>
                  <a:lnTo>
                    <a:pt x="19" y="37"/>
                  </a:lnTo>
                  <a:lnTo>
                    <a:pt x="16" y="35"/>
                  </a:lnTo>
                  <a:lnTo>
                    <a:pt x="14" y="35"/>
                  </a:lnTo>
                  <a:lnTo>
                    <a:pt x="11" y="32"/>
                  </a:lnTo>
                  <a:lnTo>
                    <a:pt x="8" y="28"/>
                  </a:lnTo>
                  <a:lnTo>
                    <a:pt x="0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0" name="Freeform 61"/>
            <p:cNvSpPr>
              <a:spLocks/>
            </p:cNvSpPr>
            <p:nvPr/>
          </p:nvSpPr>
          <p:spPr bwMode="auto">
            <a:xfrm>
              <a:off x="9148764" y="6567487"/>
              <a:ext cx="71438" cy="66675"/>
            </a:xfrm>
            <a:custGeom>
              <a:avLst/>
              <a:gdLst>
                <a:gd name="T0" fmla="*/ 37 w 45"/>
                <a:gd name="T1" fmla="*/ 30 h 42"/>
                <a:gd name="T2" fmla="*/ 34 w 45"/>
                <a:gd name="T3" fmla="*/ 32 h 42"/>
                <a:gd name="T4" fmla="*/ 31 w 45"/>
                <a:gd name="T5" fmla="*/ 35 h 42"/>
                <a:gd name="T6" fmla="*/ 28 w 45"/>
                <a:gd name="T7" fmla="*/ 35 h 42"/>
                <a:gd name="T8" fmla="*/ 23 w 45"/>
                <a:gd name="T9" fmla="*/ 37 h 42"/>
                <a:gd name="T10" fmla="*/ 17 w 45"/>
                <a:gd name="T11" fmla="*/ 35 h 42"/>
                <a:gd name="T12" fmla="*/ 14 w 45"/>
                <a:gd name="T13" fmla="*/ 32 h 42"/>
                <a:gd name="T14" fmla="*/ 12 w 45"/>
                <a:gd name="T15" fmla="*/ 28 h 42"/>
                <a:gd name="T16" fmla="*/ 9 w 45"/>
                <a:gd name="T17" fmla="*/ 23 h 42"/>
                <a:gd name="T18" fmla="*/ 45 w 45"/>
                <a:gd name="T19" fmla="*/ 23 h 42"/>
                <a:gd name="T20" fmla="*/ 45 w 45"/>
                <a:gd name="T21" fmla="*/ 20 h 42"/>
                <a:gd name="T22" fmla="*/ 45 w 45"/>
                <a:gd name="T23" fmla="*/ 15 h 42"/>
                <a:gd name="T24" fmla="*/ 42 w 45"/>
                <a:gd name="T25" fmla="*/ 13 h 42"/>
                <a:gd name="T26" fmla="*/ 42 w 45"/>
                <a:gd name="T27" fmla="*/ 8 h 42"/>
                <a:gd name="T28" fmla="*/ 40 w 45"/>
                <a:gd name="T29" fmla="*/ 5 h 42"/>
                <a:gd name="T30" fmla="*/ 37 w 45"/>
                <a:gd name="T31" fmla="*/ 3 h 42"/>
                <a:gd name="T32" fmla="*/ 31 w 45"/>
                <a:gd name="T33" fmla="*/ 0 h 42"/>
                <a:gd name="T34" fmla="*/ 28 w 45"/>
                <a:gd name="T35" fmla="*/ 0 h 42"/>
                <a:gd name="T36" fmla="*/ 23 w 45"/>
                <a:gd name="T37" fmla="*/ 0 h 42"/>
                <a:gd name="T38" fmla="*/ 20 w 45"/>
                <a:gd name="T39" fmla="*/ 0 h 42"/>
                <a:gd name="T40" fmla="*/ 14 w 45"/>
                <a:gd name="T41" fmla="*/ 0 h 42"/>
                <a:gd name="T42" fmla="*/ 12 w 45"/>
                <a:gd name="T43" fmla="*/ 3 h 42"/>
                <a:gd name="T44" fmla="*/ 6 w 45"/>
                <a:gd name="T45" fmla="*/ 5 h 42"/>
                <a:gd name="T46" fmla="*/ 6 w 45"/>
                <a:gd name="T47" fmla="*/ 8 h 42"/>
                <a:gd name="T48" fmla="*/ 3 w 45"/>
                <a:gd name="T49" fmla="*/ 13 h 42"/>
                <a:gd name="T50" fmla="*/ 0 w 45"/>
                <a:gd name="T51" fmla="*/ 18 h 42"/>
                <a:gd name="T52" fmla="*/ 0 w 45"/>
                <a:gd name="T53" fmla="*/ 23 h 42"/>
                <a:gd name="T54" fmla="*/ 0 w 45"/>
                <a:gd name="T55" fmla="*/ 28 h 42"/>
                <a:gd name="T56" fmla="*/ 3 w 45"/>
                <a:gd name="T57" fmla="*/ 30 h 42"/>
                <a:gd name="T58" fmla="*/ 3 w 45"/>
                <a:gd name="T59" fmla="*/ 35 h 42"/>
                <a:gd name="T60" fmla="*/ 6 w 45"/>
                <a:gd name="T61" fmla="*/ 37 h 42"/>
                <a:gd name="T62" fmla="*/ 12 w 45"/>
                <a:gd name="T63" fmla="*/ 40 h 42"/>
                <a:gd name="T64" fmla="*/ 14 w 45"/>
                <a:gd name="T65" fmla="*/ 42 h 42"/>
                <a:gd name="T66" fmla="*/ 20 w 45"/>
                <a:gd name="T67" fmla="*/ 42 h 42"/>
                <a:gd name="T68" fmla="*/ 23 w 45"/>
                <a:gd name="T69" fmla="*/ 42 h 42"/>
                <a:gd name="T70" fmla="*/ 31 w 45"/>
                <a:gd name="T71" fmla="*/ 42 h 42"/>
                <a:gd name="T72" fmla="*/ 37 w 45"/>
                <a:gd name="T73" fmla="*/ 40 h 42"/>
                <a:gd name="T74" fmla="*/ 42 w 45"/>
                <a:gd name="T75" fmla="*/ 35 h 42"/>
                <a:gd name="T76" fmla="*/ 45 w 45"/>
                <a:gd name="T77" fmla="*/ 30 h 42"/>
                <a:gd name="T78" fmla="*/ 37 w 45"/>
                <a:gd name="T7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42">
                  <a:moveTo>
                    <a:pt x="37" y="30"/>
                  </a:moveTo>
                  <a:lnTo>
                    <a:pt x="34" y="32"/>
                  </a:lnTo>
                  <a:lnTo>
                    <a:pt x="31" y="35"/>
                  </a:lnTo>
                  <a:lnTo>
                    <a:pt x="28" y="35"/>
                  </a:lnTo>
                  <a:lnTo>
                    <a:pt x="23" y="37"/>
                  </a:lnTo>
                  <a:lnTo>
                    <a:pt x="17" y="35"/>
                  </a:lnTo>
                  <a:lnTo>
                    <a:pt x="14" y="32"/>
                  </a:lnTo>
                  <a:lnTo>
                    <a:pt x="12" y="28"/>
                  </a:lnTo>
                  <a:lnTo>
                    <a:pt x="9" y="23"/>
                  </a:lnTo>
                  <a:lnTo>
                    <a:pt x="45" y="23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2" y="13"/>
                  </a:lnTo>
                  <a:lnTo>
                    <a:pt x="42" y="8"/>
                  </a:lnTo>
                  <a:lnTo>
                    <a:pt x="40" y="5"/>
                  </a:lnTo>
                  <a:lnTo>
                    <a:pt x="37" y="3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6" y="8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31" y="42"/>
                  </a:lnTo>
                  <a:lnTo>
                    <a:pt x="37" y="40"/>
                  </a:lnTo>
                  <a:lnTo>
                    <a:pt x="42" y="35"/>
                  </a:lnTo>
                  <a:lnTo>
                    <a:pt x="45" y="30"/>
                  </a:lnTo>
                  <a:lnTo>
                    <a:pt x="37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1" name="Freeform 62"/>
            <p:cNvSpPr>
              <a:spLocks/>
            </p:cNvSpPr>
            <p:nvPr/>
          </p:nvSpPr>
          <p:spPr bwMode="auto">
            <a:xfrm>
              <a:off x="9163051" y="6575425"/>
              <a:ext cx="44450" cy="15875"/>
            </a:xfrm>
            <a:custGeom>
              <a:avLst/>
              <a:gdLst>
                <a:gd name="T0" fmla="*/ 0 w 28"/>
                <a:gd name="T1" fmla="*/ 10 h 10"/>
                <a:gd name="T2" fmla="*/ 3 w 28"/>
                <a:gd name="T3" fmla="*/ 8 h 10"/>
                <a:gd name="T4" fmla="*/ 5 w 28"/>
                <a:gd name="T5" fmla="*/ 3 h 10"/>
                <a:gd name="T6" fmla="*/ 8 w 28"/>
                <a:gd name="T7" fmla="*/ 3 h 10"/>
                <a:gd name="T8" fmla="*/ 14 w 28"/>
                <a:gd name="T9" fmla="*/ 0 h 10"/>
                <a:gd name="T10" fmla="*/ 19 w 28"/>
                <a:gd name="T11" fmla="*/ 3 h 10"/>
                <a:gd name="T12" fmla="*/ 25 w 28"/>
                <a:gd name="T13" fmla="*/ 5 h 10"/>
                <a:gd name="T14" fmla="*/ 28 w 28"/>
                <a:gd name="T15" fmla="*/ 8 h 10"/>
                <a:gd name="T16" fmla="*/ 28 w 28"/>
                <a:gd name="T17" fmla="*/ 10 h 10"/>
                <a:gd name="T18" fmla="*/ 0 w 28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lnTo>
                    <a:pt x="3" y="8"/>
                  </a:lnTo>
                  <a:lnTo>
                    <a:pt x="5" y="3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5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0" y="1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2" name="Freeform 63"/>
            <p:cNvSpPr>
              <a:spLocks/>
            </p:cNvSpPr>
            <p:nvPr/>
          </p:nvSpPr>
          <p:spPr bwMode="auto">
            <a:xfrm>
              <a:off x="9234489" y="6567487"/>
              <a:ext cx="44450" cy="66675"/>
            </a:xfrm>
            <a:custGeom>
              <a:avLst/>
              <a:gdLst>
                <a:gd name="T0" fmla="*/ 0 w 28"/>
                <a:gd name="T1" fmla="*/ 42 h 42"/>
                <a:gd name="T2" fmla="*/ 8 w 28"/>
                <a:gd name="T3" fmla="*/ 42 h 42"/>
                <a:gd name="T4" fmla="*/ 8 w 28"/>
                <a:gd name="T5" fmla="*/ 20 h 42"/>
                <a:gd name="T6" fmla="*/ 11 w 28"/>
                <a:gd name="T7" fmla="*/ 10 h 42"/>
                <a:gd name="T8" fmla="*/ 14 w 28"/>
                <a:gd name="T9" fmla="*/ 8 h 42"/>
                <a:gd name="T10" fmla="*/ 16 w 28"/>
                <a:gd name="T11" fmla="*/ 5 h 42"/>
                <a:gd name="T12" fmla="*/ 19 w 28"/>
                <a:gd name="T13" fmla="*/ 8 h 42"/>
                <a:gd name="T14" fmla="*/ 25 w 28"/>
                <a:gd name="T15" fmla="*/ 8 h 42"/>
                <a:gd name="T16" fmla="*/ 28 w 28"/>
                <a:gd name="T17" fmla="*/ 0 h 42"/>
                <a:gd name="T18" fmla="*/ 22 w 28"/>
                <a:gd name="T19" fmla="*/ 0 h 42"/>
                <a:gd name="T20" fmla="*/ 19 w 28"/>
                <a:gd name="T21" fmla="*/ 0 h 42"/>
                <a:gd name="T22" fmla="*/ 16 w 28"/>
                <a:gd name="T23" fmla="*/ 0 h 42"/>
                <a:gd name="T24" fmla="*/ 14 w 28"/>
                <a:gd name="T25" fmla="*/ 0 h 42"/>
                <a:gd name="T26" fmla="*/ 11 w 28"/>
                <a:gd name="T27" fmla="*/ 3 h 42"/>
                <a:gd name="T28" fmla="*/ 8 w 28"/>
                <a:gd name="T29" fmla="*/ 5 h 42"/>
                <a:gd name="T30" fmla="*/ 8 w 28"/>
                <a:gd name="T31" fmla="*/ 0 h 42"/>
                <a:gd name="T32" fmla="*/ 0 w 28"/>
                <a:gd name="T33" fmla="*/ 0 h 42"/>
                <a:gd name="T34" fmla="*/ 0 w 28"/>
                <a:gd name="T3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42">
                  <a:moveTo>
                    <a:pt x="0" y="42"/>
                  </a:moveTo>
                  <a:lnTo>
                    <a:pt x="8" y="42"/>
                  </a:lnTo>
                  <a:lnTo>
                    <a:pt x="8" y="20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6" y="5"/>
                  </a:lnTo>
                  <a:lnTo>
                    <a:pt x="19" y="8"/>
                  </a:lnTo>
                  <a:lnTo>
                    <a:pt x="25" y="8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3"/>
                  </a:lnTo>
                  <a:lnTo>
                    <a:pt x="8" y="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3" name="Freeform 64"/>
            <p:cNvSpPr>
              <a:spLocks/>
            </p:cNvSpPr>
            <p:nvPr/>
          </p:nvSpPr>
          <p:spPr bwMode="auto">
            <a:xfrm>
              <a:off x="9328151" y="6540500"/>
              <a:ext cx="88900" cy="93663"/>
            </a:xfrm>
            <a:custGeom>
              <a:avLst/>
              <a:gdLst>
                <a:gd name="T0" fmla="*/ 47 w 56"/>
                <a:gd name="T1" fmla="*/ 40 h 59"/>
                <a:gd name="T2" fmla="*/ 45 w 56"/>
                <a:gd name="T3" fmla="*/ 45 h 59"/>
                <a:gd name="T4" fmla="*/ 42 w 56"/>
                <a:gd name="T5" fmla="*/ 49 h 59"/>
                <a:gd name="T6" fmla="*/ 36 w 56"/>
                <a:gd name="T7" fmla="*/ 52 h 59"/>
                <a:gd name="T8" fmla="*/ 28 w 56"/>
                <a:gd name="T9" fmla="*/ 54 h 59"/>
                <a:gd name="T10" fmla="*/ 22 w 56"/>
                <a:gd name="T11" fmla="*/ 52 h 59"/>
                <a:gd name="T12" fmla="*/ 16 w 56"/>
                <a:gd name="T13" fmla="*/ 49 h 59"/>
                <a:gd name="T14" fmla="*/ 14 w 56"/>
                <a:gd name="T15" fmla="*/ 47 h 59"/>
                <a:gd name="T16" fmla="*/ 11 w 56"/>
                <a:gd name="T17" fmla="*/ 42 h 59"/>
                <a:gd name="T18" fmla="*/ 8 w 56"/>
                <a:gd name="T19" fmla="*/ 37 h 59"/>
                <a:gd name="T20" fmla="*/ 8 w 56"/>
                <a:gd name="T21" fmla="*/ 30 h 59"/>
                <a:gd name="T22" fmla="*/ 8 w 56"/>
                <a:gd name="T23" fmla="*/ 25 h 59"/>
                <a:gd name="T24" fmla="*/ 11 w 56"/>
                <a:gd name="T25" fmla="*/ 20 h 59"/>
                <a:gd name="T26" fmla="*/ 11 w 56"/>
                <a:gd name="T27" fmla="*/ 15 h 59"/>
                <a:gd name="T28" fmla="*/ 16 w 56"/>
                <a:gd name="T29" fmla="*/ 10 h 59"/>
                <a:gd name="T30" fmla="*/ 22 w 56"/>
                <a:gd name="T31" fmla="*/ 7 h 59"/>
                <a:gd name="T32" fmla="*/ 28 w 56"/>
                <a:gd name="T33" fmla="*/ 7 h 59"/>
                <a:gd name="T34" fmla="*/ 36 w 56"/>
                <a:gd name="T35" fmla="*/ 7 h 59"/>
                <a:gd name="T36" fmla="*/ 39 w 56"/>
                <a:gd name="T37" fmla="*/ 10 h 59"/>
                <a:gd name="T38" fmla="*/ 45 w 56"/>
                <a:gd name="T39" fmla="*/ 12 h 59"/>
                <a:gd name="T40" fmla="*/ 47 w 56"/>
                <a:gd name="T41" fmla="*/ 20 h 59"/>
                <a:gd name="T42" fmla="*/ 56 w 56"/>
                <a:gd name="T43" fmla="*/ 17 h 59"/>
                <a:gd name="T44" fmla="*/ 50 w 56"/>
                <a:gd name="T45" fmla="*/ 10 h 59"/>
                <a:gd name="T46" fmla="*/ 45 w 56"/>
                <a:gd name="T47" fmla="*/ 5 h 59"/>
                <a:gd name="T48" fmla="*/ 39 w 56"/>
                <a:gd name="T49" fmla="*/ 2 h 59"/>
                <a:gd name="T50" fmla="*/ 30 w 56"/>
                <a:gd name="T51" fmla="*/ 0 h 59"/>
                <a:gd name="T52" fmla="*/ 22 w 56"/>
                <a:gd name="T53" fmla="*/ 0 h 59"/>
                <a:gd name="T54" fmla="*/ 14 w 56"/>
                <a:gd name="T55" fmla="*/ 5 h 59"/>
                <a:gd name="T56" fmla="*/ 8 w 56"/>
                <a:gd name="T57" fmla="*/ 7 h 59"/>
                <a:gd name="T58" fmla="*/ 2 w 56"/>
                <a:gd name="T59" fmla="*/ 15 h 59"/>
                <a:gd name="T60" fmla="*/ 0 w 56"/>
                <a:gd name="T61" fmla="*/ 22 h 59"/>
                <a:gd name="T62" fmla="*/ 0 w 56"/>
                <a:gd name="T63" fmla="*/ 30 h 59"/>
                <a:gd name="T64" fmla="*/ 0 w 56"/>
                <a:gd name="T65" fmla="*/ 37 h 59"/>
                <a:gd name="T66" fmla="*/ 2 w 56"/>
                <a:gd name="T67" fmla="*/ 45 h 59"/>
                <a:gd name="T68" fmla="*/ 5 w 56"/>
                <a:gd name="T69" fmla="*/ 52 h 59"/>
                <a:gd name="T70" fmla="*/ 11 w 56"/>
                <a:gd name="T71" fmla="*/ 57 h 59"/>
                <a:gd name="T72" fmla="*/ 19 w 56"/>
                <a:gd name="T73" fmla="*/ 59 h 59"/>
                <a:gd name="T74" fmla="*/ 30 w 56"/>
                <a:gd name="T75" fmla="*/ 59 h 59"/>
                <a:gd name="T76" fmla="*/ 33 w 56"/>
                <a:gd name="T77" fmla="*/ 59 h 59"/>
                <a:gd name="T78" fmla="*/ 39 w 56"/>
                <a:gd name="T79" fmla="*/ 59 h 59"/>
                <a:gd name="T80" fmla="*/ 42 w 56"/>
                <a:gd name="T81" fmla="*/ 57 h 59"/>
                <a:gd name="T82" fmla="*/ 47 w 56"/>
                <a:gd name="T83" fmla="*/ 54 h 59"/>
                <a:gd name="T84" fmla="*/ 53 w 56"/>
                <a:gd name="T85" fmla="*/ 49 h 59"/>
                <a:gd name="T86" fmla="*/ 56 w 56"/>
                <a:gd name="T87" fmla="*/ 40 h 59"/>
                <a:gd name="T88" fmla="*/ 47 w 56"/>
                <a:gd name="T89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" h="59">
                  <a:moveTo>
                    <a:pt x="47" y="40"/>
                  </a:moveTo>
                  <a:lnTo>
                    <a:pt x="45" y="45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28" y="54"/>
                  </a:lnTo>
                  <a:lnTo>
                    <a:pt x="22" y="52"/>
                  </a:lnTo>
                  <a:lnTo>
                    <a:pt x="16" y="49"/>
                  </a:lnTo>
                  <a:lnTo>
                    <a:pt x="14" y="47"/>
                  </a:lnTo>
                  <a:lnTo>
                    <a:pt x="11" y="42"/>
                  </a:lnTo>
                  <a:lnTo>
                    <a:pt x="8" y="37"/>
                  </a:lnTo>
                  <a:lnTo>
                    <a:pt x="8" y="30"/>
                  </a:lnTo>
                  <a:lnTo>
                    <a:pt x="8" y="25"/>
                  </a:lnTo>
                  <a:lnTo>
                    <a:pt x="11" y="20"/>
                  </a:lnTo>
                  <a:lnTo>
                    <a:pt x="11" y="15"/>
                  </a:lnTo>
                  <a:lnTo>
                    <a:pt x="16" y="10"/>
                  </a:lnTo>
                  <a:lnTo>
                    <a:pt x="22" y="7"/>
                  </a:lnTo>
                  <a:lnTo>
                    <a:pt x="28" y="7"/>
                  </a:lnTo>
                  <a:lnTo>
                    <a:pt x="36" y="7"/>
                  </a:lnTo>
                  <a:lnTo>
                    <a:pt x="39" y="10"/>
                  </a:lnTo>
                  <a:lnTo>
                    <a:pt x="45" y="12"/>
                  </a:lnTo>
                  <a:lnTo>
                    <a:pt x="47" y="20"/>
                  </a:lnTo>
                  <a:lnTo>
                    <a:pt x="56" y="17"/>
                  </a:lnTo>
                  <a:lnTo>
                    <a:pt x="50" y="10"/>
                  </a:lnTo>
                  <a:lnTo>
                    <a:pt x="45" y="5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5"/>
                  </a:lnTo>
                  <a:lnTo>
                    <a:pt x="8" y="7"/>
                  </a:lnTo>
                  <a:lnTo>
                    <a:pt x="2" y="15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2" y="45"/>
                  </a:lnTo>
                  <a:lnTo>
                    <a:pt x="5" y="52"/>
                  </a:lnTo>
                  <a:lnTo>
                    <a:pt x="11" y="57"/>
                  </a:lnTo>
                  <a:lnTo>
                    <a:pt x="19" y="59"/>
                  </a:lnTo>
                  <a:lnTo>
                    <a:pt x="30" y="59"/>
                  </a:lnTo>
                  <a:lnTo>
                    <a:pt x="33" y="59"/>
                  </a:lnTo>
                  <a:lnTo>
                    <a:pt x="39" y="59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3" y="49"/>
                  </a:lnTo>
                  <a:lnTo>
                    <a:pt x="56" y="40"/>
                  </a:lnTo>
                  <a:lnTo>
                    <a:pt x="47" y="4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4" name="Freeform 65"/>
            <p:cNvSpPr>
              <a:spLocks/>
            </p:cNvSpPr>
            <p:nvPr/>
          </p:nvSpPr>
          <p:spPr bwMode="auto">
            <a:xfrm>
              <a:off x="9429751" y="6567487"/>
              <a:ext cx="71438" cy="66675"/>
            </a:xfrm>
            <a:custGeom>
              <a:avLst/>
              <a:gdLst>
                <a:gd name="T0" fmla="*/ 0 w 45"/>
                <a:gd name="T1" fmla="*/ 20 h 42"/>
                <a:gd name="T2" fmla="*/ 0 w 45"/>
                <a:gd name="T3" fmla="*/ 25 h 42"/>
                <a:gd name="T4" fmla="*/ 3 w 45"/>
                <a:gd name="T5" fmla="*/ 30 h 42"/>
                <a:gd name="T6" fmla="*/ 6 w 45"/>
                <a:gd name="T7" fmla="*/ 35 h 42"/>
                <a:gd name="T8" fmla="*/ 6 w 45"/>
                <a:gd name="T9" fmla="*/ 37 h 42"/>
                <a:gd name="T10" fmla="*/ 11 w 45"/>
                <a:gd name="T11" fmla="*/ 40 h 42"/>
                <a:gd name="T12" fmla="*/ 14 w 45"/>
                <a:gd name="T13" fmla="*/ 42 h 42"/>
                <a:gd name="T14" fmla="*/ 20 w 45"/>
                <a:gd name="T15" fmla="*/ 42 h 42"/>
                <a:gd name="T16" fmla="*/ 23 w 45"/>
                <a:gd name="T17" fmla="*/ 42 h 42"/>
                <a:gd name="T18" fmla="*/ 28 w 45"/>
                <a:gd name="T19" fmla="*/ 42 h 42"/>
                <a:gd name="T20" fmla="*/ 34 w 45"/>
                <a:gd name="T21" fmla="*/ 40 h 42"/>
                <a:gd name="T22" fmla="*/ 39 w 45"/>
                <a:gd name="T23" fmla="*/ 37 h 42"/>
                <a:gd name="T24" fmla="*/ 42 w 45"/>
                <a:gd name="T25" fmla="*/ 32 h 42"/>
                <a:gd name="T26" fmla="*/ 45 w 45"/>
                <a:gd name="T27" fmla="*/ 28 h 42"/>
                <a:gd name="T28" fmla="*/ 45 w 45"/>
                <a:gd name="T29" fmla="*/ 20 h 42"/>
                <a:gd name="T30" fmla="*/ 45 w 45"/>
                <a:gd name="T31" fmla="*/ 15 h 42"/>
                <a:gd name="T32" fmla="*/ 45 w 45"/>
                <a:gd name="T33" fmla="*/ 13 h 42"/>
                <a:gd name="T34" fmla="*/ 42 w 45"/>
                <a:gd name="T35" fmla="*/ 8 h 42"/>
                <a:gd name="T36" fmla="*/ 39 w 45"/>
                <a:gd name="T37" fmla="*/ 5 h 42"/>
                <a:gd name="T38" fmla="*/ 37 w 45"/>
                <a:gd name="T39" fmla="*/ 3 h 42"/>
                <a:gd name="T40" fmla="*/ 31 w 45"/>
                <a:gd name="T41" fmla="*/ 0 h 42"/>
                <a:gd name="T42" fmla="*/ 28 w 45"/>
                <a:gd name="T43" fmla="*/ 0 h 42"/>
                <a:gd name="T44" fmla="*/ 23 w 45"/>
                <a:gd name="T45" fmla="*/ 0 h 42"/>
                <a:gd name="T46" fmla="*/ 14 w 45"/>
                <a:gd name="T47" fmla="*/ 0 h 42"/>
                <a:gd name="T48" fmla="*/ 9 w 45"/>
                <a:gd name="T49" fmla="*/ 3 h 42"/>
                <a:gd name="T50" fmla="*/ 6 w 45"/>
                <a:gd name="T51" fmla="*/ 8 h 42"/>
                <a:gd name="T52" fmla="*/ 3 w 45"/>
                <a:gd name="T53" fmla="*/ 10 h 42"/>
                <a:gd name="T54" fmla="*/ 0 w 45"/>
                <a:gd name="T55" fmla="*/ 15 h 42"/>
                <a:gd name="T56" fmla="*/ 0 w 45"/>
                <a:gd name="T57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42">
                  <a:moveTo>
                    <a:pt x="0" y="20"/>
                  </a:moveTo>
                  <a:lnTo>
                    <a:pt x="0" y="25"/>
                  </a:lnTo>
                  <a:lnTo>
                    <a:pt x="3" y="30"/>
                  </a:lnTo>
                  <a:lnTo>
                    <a:pt x="6" y="35"/>
                  </a:lnTo>
                  <a:lnTo>
                    <a:pt x="6" y="37"/>
                  </a:lnTo>
                  <a:lnTo>
                    <a:pt x="11" y="40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8" y="42"/>
                  </a:lnTo>
                  <a:lnTo>
                    <a:pt x="34" y="40"/>
                  </a:lnTo>
                  <a:lnTo>
                    <a:pt x="39" y="37"/>
                  </a:lnTo>
                  <a:lnTo>
                    <a:pt x="42" y="32"/>
                  </a:lnTo>
                  <a:lnTo>
                    <a:pt x="45" y="28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2" y="8"/>
                  </a:lnTo>
                  <a:lnTo>
                    <a:pt x="39" y="5"/>
                  </a:lnTo>
                  <a:lnTo>
                    <a:pt x="37" y="3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9" y="3"/>
                  </a:lnTo>
                  <a:lnTo>
                    <a:pt x="6" y="8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0" y="2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5" name="Freeform 66"/>
            <p:cNvSpPr>
              <a:spLocks/>
            </p:cNvSpPr>
            <p:nvPr/>
          </p:nvSpPr>
          <p:spPr bwMode="auto">
            <a:xfrm>
              <a:off x="9444039" y="6575425"/>
              <a:ext cx="44450" cy="50800"/>
            </a:xfrm>
            <a:custGeom>
              <a:avLst/>
              <a:gdLst>
                <a:gd name="T0" fmla="*/ 0 w 28"/>
                <a:gd name="T1" fmla="*/ 15 h 32"/>
                <a:gd name="T2" fmla="*/ 2 w 28"/>
                <a:gd name="T3" fmla="*/ 10 h 32"/>
                <a:gd name="T4" fmla="*/ 5 w 28"/>
                <a:gd name="T5" fmla="*/ 5 h 32"/>
                <a:gd name="T6" fmla="*/ 8 w 28"/>
                <a:gd name="T7" fmla="*/ 3 h 32"/>
                <a:gd name="T8" fmla="*/ 14 w 28"/>
                <a:gd name="T9" fmla="*/ 0 h 32"/>
                <a:gd name="T10" fmla="*/ 19 w 28"/>
                <a:gd name="T11" fmla="*/ 3 h 32"/>
                <a:gd name="T12" fmla="*/ 25 w 28"/>
                <a:gd name="T13" fmla="*/ 5 h 32"/>
                <a:gd name="T14" fmla="*/ 28 w 28"/>
                <a:gd name="T15" fmla="*/ 10 h 32"/>
                <a:gd name="T16" fmla="*/ 28 w 28"/>
                <a:gd name="T17" fmla="*/ 15 h 32"/>
                <a:gd name="T18" fmla="*/ 28 w 28"/>
                <a:gd name="T19" fmla="*/ 23 h 32"/>
                <a:gd name="T20" fmla="*/ 25 w 28"/>
                <a:gd name="T21" fmla="*/ 27 h 32"/>
                <a:gd name="T22" fmla="*/ 19 w 28"/>
                <a:gd name="T23" fmla="*/ 30 h 32"/>
                <a:gd name="T24" fmla="*/ 14 w 28"/>
                <a:gd name="T25" fmla="*/ 32 h 32"/>
                <a:gd name="T26" fmla="*/ 8 w 28"/>
                <a:gd name="T27" fmla="*/ 30 h 32"/>
                <a:gd name="T28" fmla="*/ 5 w 28"/>
                <a:gd name="T29" fmla="*/ 27 h 32"/>
                <a:gd name="T30" fmla="*/ 2 w 28"/>
                <a:gd name="T31" fmla="*/ 23 h 32"/>
                <a:gd name="T32" fmla="*/ 0 w 28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2">
                  <a:moveTo>
                    <a:pt x="0" y="15"/>
                  </a:moveTo>
                  <a:lnTo>
                    <a:pt x="2" y="10"/>
                  </a:lnTo>
                  <a:lnTo>
                    <a:pt x="5" y="5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5" y="5"/>
                  </a:lnTo>
                  <a:lnTo>
                    <a:pt x="28" y="10"/>
                  </a:lnTo>
                  <a:lnTo>
                    <a:pt x="28" y="15"/>
                  </a:lnTo>
                  <a:lnTo>
                    <a:pt x="28" y="23"/>
                  </a:lnTo>
                  <a:lnTo>
                    <a:pt x="25" y="27"/>
                  </a:lnTo>
                  <a:lnTo>
                    <a:pt x="19" y="30"/>
                  </a:lnTo>
                  <a:lnTo>
                    <a:pt x="14" y="32"/>
                  </a:lnTo>
                  <a:lnTo>
                    <a:pt x="8" y="30"/>
                  </a:lnTo>
                  <a:lnTo>
                    <a:pt x="5" y="27"/>
                  </a:lnTo>
                  <a:lnTo>
                    <a:pt x="2" y="23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6" name="Freeform 67"/>
            <p:cNvSpPr>
              <a:spLocks/>
            </p:cNvSpPr>
            <p:nvPr/>
          </p:nvSpPr>
          <p:spPr bwMode="auto">
            <a:xfrm>
              <a:off x="9515476" y="6567487"/>
              <a:ext cx="106363" cy="66675"/>
            </a:xfrm>
            <a:custGeom>
              <a:avLst/>
              <a:gdLst>
                <a:gd name="T0" fmla="*/ 0 w 67"/>
                <a:gd name="T1" fmla="*/ 42 h 42"/>
                <a:gd name="T2" fmla="*/ 8 w 67"/>
                <a:gd name="T3" fmla="*/ 42 h 42"/>
                <a:gd name="T4" fmla="*/ 8 w 67"/>
                <a:gd name="T5" fmla="*/ 20 h 42"/>
                <a:gd name="T6" fmla="*/ 8 w 67"/>
                <a:gd name="T7" fmla="*/ 15 h 42"/>
                <a:gd name="T8" fmla="*/ 11 w 67"/>
                <a:gd name="T9" fmla="*/ 13 h 42"/>
                <a:gd name="T10" fmla="*/ 11 w 67"/>
                <a:gd name="T11" fmla="*/ 10 h 42"/>
                <a:gd name="T12" fmla="*/ 14 w 67"/>
                <a:gd name="T13" fmla="*/ 8 h 42"/>
                <a:gd name="T14" fmla="*/ 16 w 67"/>
                <a:gd name="T15" fmla="*/ 5 h 42"/>
                <a:gd name="T16" fmla="*/ 19 w 67"/>
                <a:gd name="T17" fmla="*/ 5 h 42"/>
                <a:gd name="T18" fmla="*/ 25 w 67"/>
                <a:gd name="T19" fmla="*/ 8 h 42"/>
                <a:gd name="T20" fmla="*/ 28 w 67"/>
                <a:gd name="T21" fmla="*/ 8 h 42"/>
                <a:gd name="T22" fmla="*/ 28 w 67"/>
                <a:gd name="T23" fmla="*/ 10 h 42"/>
                <a:gd name="T24" fmla="*/ 28 w 67"/>
                <a:gd name="T25" fmla="*/ 15 h 42"/>
                <a:gd name="T26" fmla="*/ 28 w 67"/>
                <a:gd name="T27" fmla="*/ 42 h 42"/>
                <a:gd name="T28" fmla="*/ 36 w 67"/>
                <a:gd name="T29" fmla="*/ 42 h 42"/>
                <a:gd name="T30" fmla="*/ 36 w 67"/>
                <a:gd name="T31" fmla="*/ 18 h 42"/>
                <a:gd name="T32" fmla="*/ 39 w 67"/>
                <a:gd name="T33" fmla="*/ 13 h 42"/>
                <a:gd name="T34" fmla="*/ 42 w 67"/>
                <a:gd name="T35" fmla="*/ 10 h 42"/>
                <a:gd name="T36" fmla="*/ 44 w 67"/>
                <a:gd name="T37" fmla="*/ 8 h 42"/>
                <a:gd name="T38" fmla="*/ 50 w 67"/>
                <a:gd name="T39" fmla="*/ 5 h 42"/>
                <a:gd name="T40" fmla="*/ 53 w 67"/>
                <a:gd name="T41" fmla="*/ 8 h 42"/>
                <a:gd name="T42" fmla="*/ 56 w 67"/>
                <a:gd name="T43" fmla="*/ 8 h 42"/>
                <a:gd name="T44" fmla="*/ 56 w 67"/>
                <a:gd name="T45" fmla="*/ 10 h 42"/>
                <a:gd name="T46" fmla="*/ 58 w 67"/>
                <a:gd name="T47" fmla="*/ 13 h 42"/>
                <a:gd name="T48" fmla="*/ 58 w 67"/>
                <a:gd name="T49" fmla="*/ 15 h 42"/>
                <a:gd name="T50" fmla="*/ 58 w 67"/>
                <a:gd name="T51" fmla="*/ 42 h 42"/>
                <a:gd name="T52" fmla="*/ 67 w 67"/>
                <a:gd name="T53" fmla="*/ 42 h 42"/>
                <a:gd name="T54" fmla="*/ 67 w 67"/>
                <a:gd name="T55" fmla="*/ 13 h 42"/>
                <a:gd name="T56" fmla="*/ 64 w 67"/>
                <a:gd name="T57" fmla="*/ 8 h 42"/>
                <a:gd name="T58" fmla="*/ 61 w 67"/>
                <a:gd name="T59" fmla="*/ 3 h 42"/>
                <a:gd name="T60" fmla="*/ 58 w 67"/>
                <a:gd name="T61" fmla="*/ 0 h 42"/>
                <a:gd name="T62" fmla="*/ 50 w 67"/>
                <a:gd name="T63" fmla="*/ 0 h 42"/>
                <a:gd name="T64" fmla="*/ 47 w 67"/>
                <a:gd name="T65" fmla="*/ 0 h 42"/>
                <a:gd name="T66" fmla="*/ 42 w 67"/>
                <a:gd name="T67" fmla="*/ 0 h 42"/>
                <a:gd name="T68" fmla="*/ 39 w 67"/>
                <a:gd name="T69" fmla="*/ 3 h 42"/>
                <a:gd name="T70" fmla="*/ 36 w 67"/>
                <a:gd name="T71" fmla="*/ 8 h 42"/>
                <a:gd name="T72" fmla="*/ 33 w 67"/>
                <a:gd name="T73" fmla="*/ 3 h 42"/>
                <a:gd name="T74" fmla="*/ 30 w 67"/>
                <a:gd name="T75" fmla="*/ 0 h 42"/>
                <a:gd name="T76" fmla="*/ 28 w 67"/>
                <a:gd name="T77" fmla="*/ 0 h 42"/>
                <a:gd name="T78" fmla="*/ 22 w 67"/>
                <a:gd name="T79" fmla="*/ 0 h 42"/>
                <a:gd name="T80" fmla="*/ 19 w 67"/>
                <a:gd name="T81" fmla="*/ 0 h 42"/>
                <a:gd name="T82" fmla="*/ 14 w 67"/>
                <a:gd name="T83" fmla="*/ 0 h 42"/>
                <a:gd name="T84" fmla="*/ 11 w 67"/>
                <a:gd name="T85" fmla="*/ 3 h 42"/>
                <a:gd name="T86" fmla="*/ 8 w 67"/>
                <a:gd name="T87" fmla="*/ 8 h 42"/>
                <a:gd name="T88" fmla="*/ 8 w 67"/>
                <a:gd name="T89" fmla="*/ 0 h 42"/>
                <a:gd name="T90" fmla="*/ 0 w 67"/>
                <a:gd name="T91" fmla="*/ 0 h 42"/>
                <a:gd name="T92" fmla="*/ 0 w 67"/>
                <a:gd name="T9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" h="42">
                  <a:moveTo>
                    <a:pt x="0" y="42"/>
                  </a:moveTo>
                  <a:lnTo>
                    <a:pt x="8" y="42"/>
                  </a:lnTo>
                  <a:lnTo>
                    <a:pt x="8" y="20"/>
                  </a:lnTo>
                  <a:lnTo>
                    <a:pt x="8" y="15"/>
                  </a:lnTo>
                  <a:lnTo>
                    <a:pt x="11" y="13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28" y="15"/>
                  </a:lnTo>
                  <a:lnTo>
                    <a:pt x="28" y="42"/>
                  </a:lnTo>
                  <a:lnTo>
                    <a:pt x="36" y="42"/>
                  </a:lnTo>
                  <a:lnTo>
                    <a:pt x="36" y="18"/>
                  </a:lnTo>
                  <a:lnTo>
                    <a:pt x="39" y="13"/>
                  </a:lnTo>
                  <a:lnTo>
                    <a:pt x="42" y="10"/>
                  </a:lnTo>
                  <a:lnTo>
                    <a:pt x="44" y="8"/>
                  </a:lnTo>
                  <a:lnTo>
                    <a:pt x="50" y="5"/>
                  </a:lnTo>
                  <a:lnTo>
                    <a:pt x="53" y="8"/>
                  </a:lnTo>
                  <a:lnTo>
                    <a:pt x="56" y="8"/>
                  </a:lnTo>
                  <a:lnTo>
                    <a:pt x="56" y="10"/>
                  </a:lnTo>
                  <a:lnTo>
                    <a:pt x="58" y="13"/>
                  </a:lnTo>
                  <a:lnTo>
                    <a:pt x="58" y="15"/>
                  </a:lnTo>
                  <a:lnTo>
                    <a:pt x="58" y="42"/>
                  </a:lnTo>
                  <a:lnTo>
                    <a:pt x="67" y="42"/>
                  </a:lnTo>
                  <a:lnTo>
                    <a:pt x="67" y="13"/>
                  </a:lnTo>
                  <a:lnTo>
                    <a:pt x="64" y="8"/>
                  </a:lnTo>
                  <a:lnTo>
                    <a:pt x="61" y="3"/>
                  </a:lnTo>
                  <a:lnTo>
                    <a:pt x="58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3"/>
                  </a:lnTo>
                  <a:lnTo>
                    <a:pt x="36" y="8"/>
                  </a:lnTo>
                  <a:lnTo>
                    <a:pt x="33" y="3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1" y="3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7" name="Freeform 68"/>
            <p:cNvSpPr>
              <a:spLocks/>
            </p:cNvSpPr>
            <p:nvPr/>
          </p:nvSpPr>
          <p:spPr bwMode="auto">
            <a:xfrm>
              <a:off x="9639301" y="6567487"/>
              <a:ext cx="107950" cy="66675"/>
            </a:xfrm>
            <a:custGeom>
              <a:avLst/>
              <a:gdLst>
                <a:gd name="T0" fmla="*/ 0 w 68"/>
                <a:gd name="T1" fmla="*/ 42 h 42"/>
                <a:gd name="T2" fmla="*/ 9 w 68"/>
                <a:gd name="T3" fmla="*/ 42 h 42"/>
                <a:gd name="T4" fmla="*/ 9 w 68"/>
                <a:gd name="T5" fmla="*/ 20 h 42"/>
                <a:gd name="T6" fmla="*/ 9 w 68"/>
                <a:gd name="T7" fmla="*/ 15 h 42"/>
                <a:gd name="T8" fmla="*/ 11 w 68"/>
                <a:gd name="T9" fmla="*/ 13 h 42"/>
                <a:gd name="T10" fmla="*/ 11 w 68"/>
                <a:gd name="T11" fmla="*/ 10 h 42"/>
                <a:gd name="T12" fmla="*/ 14 w 68"/>
                <a:gd name="T13" fmla="*/ 8 h 42"/>
                <a:gd name="T14" fmla="*/ 17 w 68"/>
                <a:gd name="T15" fmla="*/ 5 h 42"/>
                <a:gd name="T16" fmla="*/ 20 w 68"/>
                <a:gd name="T17" fmla="*/ 5 h 42"/>
                <a:gd name="T18" fmla="*/ 25 w 68"/>
                <a:gd name="T19" fmla="*/ 8 h 42"/>
                <a:gd name="T20" fmla="*/ 28 w 68"/>
                <a:gd name="T21" fmla="*/ 8 h 42"/>
                <a:gd name="T22" fmla="*/ 28 w 68"/>
                <a:gd name="T23" fmla="*/ 10 h 42"/>
                <a:gd name="T24" fmla="*/ 31 w 68"/>
                <a:gd name="T25" fmla="*/ 15 h 42"/>
                <a:gd name="T26" fmla="*/ 31 w 68"/>
                <a:gd name="T27" fmla="*/ 42 h 42"/>
                <a:gd name="T28" fmla="*/ 39 w 68"/>
                <a:gd name="T29" fmla="*/ 42 h 42"/>
                <a:gd name="T30" fmla="*/ 39 w 68"/>
                <a:gd name="T31" fmla="*/ 18 h 42"/>
                <a:gd name="T32" fmla="*/ 39 w 68"/>
                <a:gd name="T33" fmla="*/ 13 h 42"/>
                <a:gd name="T34" fmla="*/ 42 w 68"/>
                <a:gd name="T35" fmla="*/ 10 h 42"/>
                <a:gd name="T36" fmla="*/ 45 w 68"/>
                <a:gd name="T37" fmla="*/ 8 h 42"/>
                <a:gd name="T38" fmla="*/ 51 w 68"/>
                <a:gd name="T39" fmla="*/ 5 h 42"/>
                <a:gd name="T40" fmla="*/ 53 w 68"/>
                <a:gd name="T41" fmla="*/ 8 h 42"/>
                <a:gd name="T42" fmla="*/ 56 w 68"/>
                <a:gd name="T43" fmla="*/ 8 h 42"/>
                <a:gd name="T44" fmla="*/ 56 w 68"/>
                <a:gd name="T45" fmla="*/ 10 h 42"/>
                <a:gd name="T46" fmla="*/ 59 w 68"/>
                <a:gd name="T47" fmla="*/ 13 h 42"/>
                <a:gd name="T48" fmla="*/ 59 w 68"/>
                <a:gd name="T49" fmla="*/ 15 h 42"/>
                <a:gd name="T50" fmla="*/ 59 w 68"/>
                <a:gd name="T51" fmla="*/ 42 h 42"/>
                <a:gd name="T52" fmla="*/ 68 w 68"/>
                <a:gd name="T53" fmla="*/ 42 h 42"/>
                <a:gd name="T54" fmla="*/ 68 w 68"/>
                <a:gd name="T55" fmla="*/ 13 h 42"/>
                <a:gd name="T56" fmla="*/ 65 w 68"/>
                <a:gd name="T57" fmla="*/ 8 h 42"/>
                <a:gd name="T58" fmla="*/ 62 w 68"/>
                <a:gd name="T59" fmla="*/ 3 h 42"/>
                <a:gd name="T60" fmla="*/ 59 w 68"/>
                <a:gd name="T61" fmla="*/ 0 h 42"/>
                <a:gd name="T62" fmla="*/ 51 w 68"/>
                <a:gd name="T63" fmla="*/ 0 h 42"/>
                <a:gd name="T64" fmla="*/ 48 w 68"/>
                <a:gd name="T65" fmla="*/ 0 h 42"/>
                <a:gd name="T66" fmla="*/ 42 w 68"/>
                <a:gd name="T67" fmla="*/ 0 h 42"/>
                <a:gd name="T68" fmla="*/ 39 w 68"/>
                <a:gd name="T69" fmla="*/ 3 h 42"/>
                <a:gd name="T70" fmla="*/ 37 w 68"/>
                <a:gd name="T71" fmla="*/ 8 h 42"/>
                <a:gd name="T72" fmla="*/ 34 w 68"/>
                <a:gd name="T73" fmla="*/ 3 h 42"/>
                <a:gd name="T74" fmla="*/ 31 w 68"/>
                <a:gd name="T75" fmla="*/ 0 h 42"/>
                <a:gd name="T76" fmla="*/ 28 w 68"/>
                <a:gd name="T77" fmla="*/ 0 h 42"/>
                <a:gd name="T78" fmla="*/ 23 w 68"/>
                <a:gd name="T79" fmla="*/ 0 h 42"/>
                <a:gd name="T80" fmla="*/ 20 w 68"/>
                <a:gd name="T81" fmla="*/ 0 h 42"/>
                <a:gd name="T82" fmla="*/ 14 w 68"/>
                <a:gd name="T83" fmla="*/ 0 h 42"/>
                <a:gd name="T84" fmla="*/ 11 w 68"/>
                <a:gd name="T85" fmla="*/ 3 h 42"/>
                <a:gd name="T86" fmla="*/ 9 w 68"/>
                <a:gd name="T87" fmla="*/ 8 h 42"/>
                <a:gd name="T88" fmla="*/ 9 w 68"/>
                <a:gd name="T89" fmla="*/ 0 h 42"/>
                <a:gd name="T90" fmla="*/ 0 w 68"/>
                <a:gd name="T91" fmla="*/ 0 h 42"/>
                <a:gd name="T92" fmla="*/ 0 w 68"/>
                <a:gd name="T9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42">
                  <a:moveTo>
                    <a:pt x="0" y="42"/>
                  </a:moveTo>
                  <a:lnTo>
                    <a:pt x="9" y="42"/>
                  </a:lnTo>
                  <a:lnTo>
                    <a:pt x="9" y="20"/>
                  </a:lnTo>
                  <a:lnTo>
                    <a:pt x="9" y="15"/>
                  </a:lnTo>
                  <a:lnTo>
                    <a:pt x="11" y="13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5"/>
                  </a:lnTo>
                  <a:lnTo>
                    <a:pt x="20" y="5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31" y="15"/>
                  </a:lnTo>
                  <a:lnTo>
                    <a:pt x="31" y="42"/>
                  </a:lnTo>
                  <a:lnTo>
                    <a:pt x="39" y="42"/>
                  </a:lnTo>
                  <a:lnTo>
                    <a:pt x="39" y="18"/>
                  </a:lnTo>
                  <a:lnTo>
                    <a:pt x="39" y="13"/>
                  </a:lnTo>
                  <a:lnTo>
                    <a:pt x="42" y="10"/>
                  </a:lnTo>
                  <a:lnTo>
                    <a:pt x="45" y="8"/>
                  </a:lnTo>
                  <a:lnTo>
                    <a:pt x="51" y="5"/>
                  </a:lnTo>
                  <a:lnTo>
                    <a:pt x="53" y="8"/>
                  </a:lnTo>
                  <a:lnTo>
                    <a:pt x="56" y="8"/>
                  </a:lnTo>
                  <a:lnTo>
                    <a:pt x="56" y="10"/>
                  </a:lnTo>
                  <a:lnTo>
                    <a:pt x="59" y="13"/>
                  </a:lnTo>
                  <a:lnTo>
                    <a:pt x="59" y="15"/>
                  </a:lnTo>
                  <a:lnTo>
                    <a:pt x="59" y="42"/>
                  </a:lnTo>
                  <a:lnTo>
                    <a:pt x="68" y="42"/>
                  </a:lnTo>
                  <a:lnTo>
                    <a:pt x="68" y="13"/>
                  </a:lnTo>
                  <a:lnTo>
                    <a:pt x="65" y="8"/>
                  </a:lnTo>
                  <a:lnTo>
                    <a:pt x="62" y="3"/>
                  </a:lnTo>
                  <a:lnTo>
                    <a:pt x="59" y="0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9" y="3"/>
                  </a:lnTo>
                  <a:lnTo>
                    <a:pt x="37" y="8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1" y="3"/>
                  </a:lnTo>
                  <a:lnTo>
                    <a:pt x="9" y="8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8" name="Freeform 69"/>
            <p:cNvSpPr>
              <a:spLocks/>
            </p:cNvSpPr>
            <p:nvPr/>
          </p:nvSpPr>
          <p:spPr bwMode="auto">
            <a:xfrm>
              <a:off x="9764714" y="6567487"/>
              <a:ext cx="61913" cy="66675"/>
            </a:xfrm>
            <a:custGeom>
              <a:avLst/>
              <a:gdLst>
                <a:gd name="T0" fmla="*/ 31 w 39"/>
                <a:gd name="T1" fmla="*/ 42 h 42"/>
                <a:gd name="T2" fmla="*/ 39 w 39"/>
                <a:gd name="T3" fmla="*/ 42 h 42"/>
                <a:gd name="T4" fmla="*/ 39 w 39"/>
                <a:gd name="T5" fmla="*/ 0 h 42"/>
                <a:gd name="T6" fmla="*/ 31 w 39"/>
                <a:gd name="T7" fmla="*/ 0 h 42"/>
                <a:gd name="T8" fmla="*/ 31 w 39"/>
                <a:gd name="T9" fmla="*/ 23 h 42"/>
                <a:gd name="T10" fmla="*/ 31 w 39"/>
                <a:gd name="T11" fmla="*/ 28 h 42"/>
                <a:gd name="T12" fmla="*/ 31 w 39"/>
                <a:gd name="T13" fmla="*/ 30 h 42"/>
                <a:gd name="T14" fmla="*/ 28 w 39"/>
                <a:gd name="T15" fmla="*/ 32 h 42"/>
                <a:gd name="T16" fmla="*/ 25 w 39"/>
                <a:gd name="T17" fmla="*/ 35 h 42"/>
                <a:gd name="T18" fmla="*/ 22 w 39"/>
                <a:gd name="T19" fmla="*/ 35 h 42"/>
                <a:gd name="T20" fmla="*/ 19 w 39"/>
                <a:gd name="T21" fmla="*/ 37 h 42"/>
                <a:gd name="T22" fmla="*/ 17 w 39"/>
                <a:gd name="T23" fmla="*/ 35 h 42"/>
                <a:gd name="T24" fmla="*/ 14 w 39"/>
                <a:gd name="T25" fmla="*/ 35 h 42"/>
                <a:gd name="T26" fmla="*/ 11 w 39"/>
                <a:gd name="T27" fmla="*/ 32 h 42"/>
                <a:gd name="T28" fmla="*/ 11 w 39"/>
                <a:gd name="T29" fmla="*/ 30 h 42"/>
                <a:gd name="T30" fmla="*/ 8 w 39"/>
                <a:gd name="T31" fmla="*/ 28 h 42"/>
                <a:gd name="T32" fmla="*/ 8 w 39"/>
                <a:gd name="T33" fmla="*/ 23 h 42"/>
                <a:gd name="T34" fmla="*/ 8 w 39"/>
                <a:gd name="T35" fmla="*/ 0 h 42"/>
                <a:gd name="T36" fmla="*/ 0 w 39"/>
                <a:gd name="T37" fmla="*/ 0 h 42"/>
                <a:gd name="T38" fmla="*/ 0 w 39"/>
                <a:gd name="T39" fmla="*/ 25 h 42"/>
                <a:gd name="T40" fmla="*/ 0 w 39"/>
                <a:gd name="T41" fmla="*/ 30 h 42"/>
                <a:gd name="T42" fmla="*/ 3 w 39"/>
                <a:gd name="T43" fmla="*/ 32 h 42"/>
                <a:gd name="T44" fmla="*/ 3 w 39"/>
                <a:gd name="T45" fmla="*/ 37 h 42"/>
                <a:gd name="T46" fmla="*/ 5 w 39"/>
                <a:gd name="T47" fmla="*/ 40 h 42"/>
                <a:gd name="T48" fmla="*/ 8 w 39"/>
                <a:gd name="T49" fmla="*/ 42 h 42"/>
                <a:gd name="T50" fmla="*/ 14 w 39"/>
                <a:gd name="T51" fmla="*/ 42 h 42"/>
                <a:gd name="T52" fmla="*/ 17 w 39"/>
                <a:gd name="T53" fmla="*/ 42 h 42"/>
                <a:gd name="T54" fmla="*/ 19 w 39"/>
                <a:gd name="T55" fmla="*/ 42 h 42"/>
                <a:gd name="T56" fmla="*/ 25 w 39"/>
                <a:gd name="T57" fmla="*/ 40 h 42"/>
                <a:gd name="T58" fmla="*/ 28 w 39"/>
                <a:gd name="T59" fmla="*/ 40 h 42"/>
                <a:gd name="T60" fmla="*/ 31 w 39"/>
                <a:gd name="T61" fmla="*/ 35 h 42"/>
                <a:gd name="T62" fmla="*/ 31 w 39"/>
                <a:gd name="T6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" h="42">
                  <a:moveTo>
                    <a:pt x="31" y="42"/>
                  </a:moveTo>
                  <a:lnTo>
                    <a:pt x="39" y="42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31" y="23"/>
                  </a:lnTo>
                  <a:lnTo>
                    <a:pt x="31" y="28"/>
                  </a:lnTo>
                  <a:lnTo>
                    <a:pt x="31" y="30"/>
                  </a:lnTo>
                  <a:lnTo>
                    <a:pt x="28" y="32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19" y="37"/>
                  </a:lnTo>
                  <a:lnTo>
                    <a:pt x="17" y="35"/>
                  </a:lnTo>
                  <a:lnTo>
                    <a:pt x="14" y="35"/>
                  </a:lnTo>
                  <a:lnTo>
                    <a:pt x="11" y="32"/>
                  </a:lnTo>
                  <a:lnTo>
                    <a:pt x="11" y="30"/>
                  </a:lnTo>
                  <a:lnTo>
                    <a:pt x="8" y="28"/>
                  </a:lnTo>
                  <a:lnTo>
                    <a:pt x="8" y="23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2"/>
                  </a:lnTo>
                  <a:lnTo>
                    <a:pt x="3" y="37"/>
                  </a:lnTo>
                  <a:lnTo>
                    <a:pt x="5" y="40"/>
                  </a:lnTo>
                  <a:lnTo>
                    <a:pt x="8" y="42"/>
                  </a:lnTo>
                  <a:lnTo>
                    <a:pt x="14" y="42"/>
                  </a:lnTo>
                  <a:lnTo>
                    <a:pt x="17" y="42"/>
                  </a:lnTo>
                  <a:lnTo>
                    <a:pt x="19" y="42"/>
                  </a:lnTo>
                  <a:lnTo>
                    <a:pt x="25" y="40"/>
                  </a:lnTo>
                  <a:lnTo>
                    <a:pt x="28" y="40"/>
                  </a:lnTo>
                  <a:lnTo>
                    <a:pt x="31" y="35"/>
                  </a:lnTo>
                  <a:lnTo>
                    <a:pt x="31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79" name="Freeform 70"/>
            <p:cNvSpPr>
              <a:spLocks/>
            </p:cNvSpPr>
            <p:nvPr/>
          </p:nvSpPr>
          <p:spPr bwMode="auto">
            <a:xfrm>
              <a:off x="9848851" y="6567487"/>
              <a:ext cx="61913" cy="66675"/>
            </a:xfrm>
            <a:custGeom>
              <a:avLst/>
              <a:gdLst>
                <a:gd name="T0" fmla="*/ 0 w 39"/>
                <a:gd name="T1" fmla="*/ 42 h 42"/>
                <a:gd name="T2" fmla="*/ 9 w 39"/>
                <a:gd name="T3" fmla="*/ 42 h 42"/>
                <a:gd name="T4" fmla="*/ 9 w 39"/>
                <a:gd name="T5" fmla="*/ 20 h 42"/>
                <a:gd name="T6" fmla="*/ 9 w 39"/>
                <a:gd name="T7" fmla="*/ 15 h 42"/>
                <a:gd name="T8" fmla="*/ 11 w 39"/>
                <a:gd name="T9" fmla="*/ 13 h 42"/>
                <a:gd name="T10" fmla="*/ 11 w 39"/>
                <a:gd name="T11" fmla="*/ 10 h 42"/>
                <a:gd name="T12" fmla="*/ 14 w 39"/>
                <a:gd name="T13" fmla="*/ 8 h 42"/>
                <a:gd name="T14" fmla="*/ 17 w 39"/>
                <a:gd name="T15" fmla="*/ 8 h 42"/>
                <a:gd name="T16" fmla="*/ 23 w 39"/>
                <a:gd name="T17" fmla="*/ 5 h 42"/>
                <a:gd name="T18" fmla="*/ 25 w 39"/>
                <a:gd name="T19" fmla="*/ 5 h 42"/>
                <a:gd name="T20" fmla="*/ 28 w 39"/>
                <a:gd name="T21" fmla="*/ 8 h 42"/>
                <a:gd name="T22" fmla="*/ 31 w 39"/>
                <a:gd name="T23" fmla="*/ 10 h 42"/>
                <a:gd name="T24" fmla="*/ 31 w 39"/>
                <a:gd name="T25" fmla="*/ 13 h 42"/>
                <a:gd name="T26" fmla="*/ 31 w 39"/>
                <a:gd name="T27" fmla="*/ 18 h 42"/>
                <a:gd name="T28" fmla="*/ 31 w 39"/>
                <a:gd name="T29" fmla="*/ 42 h 42"/>
                <a:gd name="T30" fmla="*/ 39 w 39"/>
                <a:gd name="T31" fmla="*/ 42 h 42"/>
                <a:gd name="T32" fmla="*/ 39 w 39"/>
                <a:gd name="T33" fmla="*/ 18 h 42"/>
                <a:gd name="T34" fmla="*/ 39 w 39"/>
                <a:gd name="T35" fmla="*/ 13 h 42"/>
                <a:gd name="T36" fmla="*/ 39 w 39"/>
                <a:gd name="T37" fmla="*/ 10 h 42"/>
                <a:gd name="T38" fmla="*/ 37 w 39"/>
                <a:gd name="T39" fmla="*/ 5 h 42"/>
                <a:gd name="T40" fmla="*/ 34 w 39"/>
                <a:gd name="T41" fmla="*/ 3 h 42"/>
                <a:gd name="T42" fmla="*/ 31 w 39"/>
                <a:gd name="T43" fmla="*/ 0 h 42"/>
                <a:gd name="T44" fmla="*/ 28 w 39"/>
                <a:gd name="T45" fmla="*/ 0 h 42"/>
                <a:gd name="T46" fmla="*/ 25 w 39"/>
                <a:gd name="T47" fmla="*/ 0 h 42"/>
                <a:gd name="T48" fmla="*/ 20 w 39"/>
                <a:gd name="T49" fmla="*/ 0 h 42"/>
                <a:gd name="T50" fmla="*/ 17 w 39"/>
                <a:gd name="T51" fmla="*/ 0 h 42"/>
                <a:gd name="T52" fmla="*/ 11 w 39"/>
                <a:gd name="T53" fmla="*/ 3 h 42"/>
                <a:gd name="T54" fmla="*/ 9 w 39"/>
                <a:gd name="T55" fmla="*/ 5 h 42"/>
                <a:gd name="T56" fmla="*/ 9 w 39"/>
                <a:gd name="T57" fmla="*/ 0 h 42"/>
                <a:gd name="T58" fmla="*/ 0 w 39"/>
                <a:gd name="T59" fmla="*/ 0 h 42"/>
                <a:gd name="T60" fmla="*/ 0 w 39"/>
                <a:gd name="T6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42">
                  <a:moveTo>
                    <a:pt x="0" y="42"/>
                  </a:moveTo>
                  <a:lnTo>
                    <a:pt x="9" y="42"/>
                  </a:lnTo>
                  <a:lnTo>
                    <a:pt x="9" y="20"/>
                  </a:lnTo>
                  <a:lnTo>
                    <a:pt x="9" y="15"/>
                  </a:lnTo>
                  <a:lnTo>
                    <a:pt x="11" y="13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8"/>
                  </a:lnTo>
                  <a:lnTo>
                    <a:pt x="23" y="5"/>
                  </a:lnTo>
                  <a:lnTo>
                    <a:pt x="25" y="5"/>
                  </a:lnTo>
                  <a:lnTo>
                    <a:pt x="28" y="8"/>
                  </a:lnTo>
                  <a:lnTo>
                    <a:pt x="31" y="10"/>
                  </a:lnTo>
                  <a:lnTo>
                    <a:pt x="31" y="13"/>
                  </a:lnTo>
                  <a:lnTo>
                    <a:pt x="31" y="18"/>
                  </a:lnTo>
                  <a:lnTo>
                    <a:pt x="31" y="42"/>
                  </a:lnTo>
                  <a:lnTo>
                    <a:pt x="39" y="42"/>
                  </a:lnTo>
                  <a:lnTo>
                    <a:pt x="39" y="18"/>
                  </a:lnTo>
                  <a:lnTo>
                    <a:pt x="39" y="13"/>
                  </a:lnTo>
                  <a:lnTo>
                    <a:pt x="39" y="10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1" y="3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0" name="Rectangle 71"/>
            <p:cNvSpPr>
              <a:spLocks noChangeArrowheads="1"/>
            </p:cNvSpPr>
            <p:nvPr/>
          </p:nvSpPr>
          <p:spPr bwMode="auto">
            <a:xfrm>
              <a:off x="9929814" y="6540500"/>
              <a:ext cx="12700" cy="1111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1" name="Rectangle 72"/>
            <p:cNvSpPr>
              <a:spLocks noChangeArrowheads="1"/>
            </p:cNvSpPr>
            <p:nvPr/>
          </p:nvSpPr>
          <p:spPr bwMode="auto">
            <a:xfrm>
              <a:off x="9929814" y="6567487"/>
              <a:ext cx="12700" cy="66675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2" name="Freeform 73"/>
            <p:cNvSpPr>
              <a:spLocks/>
            </p:cNvSpPr>
            <p:nvPr/>
          </p:nvSpPr>
          <p:spPr bwMode="auto">
            <a:xfrm>
              <a:off x="9959976" y="6543675"/>
              <a:ext cx="36513" cy="90488"/>
            </a:xfrm>
            <a:custGeom>
              <a:avLst/>
              <a:gdLst>
                <a:gd name="T0" fmla="*/ 23 w 23"/>
                <a:gd name="T1" fmla="*/ 50 h 57"/>
                <a:gd name="T2" fmla="*/ 17 w 23"/>
                <a:gd name="T3" fmla="*/ 52 h 57"/>
                <a:gd name="T4" fmla="*/ 14 w 23"/>
                <a:gd name="T5" fmla="*/ 50 h 57"/>
                <a:gd name="T6" fmla="*/ 14 w 23"/>
                <a:gd name="T7" fmla="*/ 47 h 57"/>
                <a:gd name="T8" fmla="*/ 14 w 23"/>
                <a:gd name="T9" fmla="*/ 45 h 57"/>
                <a:gd name="T10" fmla="*/ 14 w 23"/>
                <a:gd name="T11" fmla="*/ 23 h 57"/>
                <a:gd name="T12" fmla="*/ 23 w 23"/>
                <a:gd name="T13" fmla="*/ 23 h 57"/>
                <a:gd name="T14" fmla="*/ 23 w 23"/>
                <a:gd name="T15" fmla="*/ 15 h 57"/>
                <a:gd name="T16" fmla="*/ 14 w 23"/>
                <a:gd name="T17" fmla="*/ 15 h 57"/>
                <a:gd name="T18" fmla="*/ 14 w 23"/>
                <a:gd name="T19" fmla="*/ 0 h 57"/>
                <a:gd name="T20" fmla="*/ 6 w 23"/>
                <a:gd name="T21" fmla="*/ 5 h 57"/>
                <a:gd name="T22" fmla="*/ 6 w 23"/>
                <a:gd name="T23" fmla="*/ 15 h 57"/>
                <a:gd name="T24" fmla="*/ 0 w 23"/>
                <a:gd name="T25" fmla="*/ 15 h 57"/>
                <a:gd name="T26" fmla="*/ 0 w 23"/>
                <a:gd name="T27" fmla="*/ 23 h 57"/>
                <a:gd name="T28" fmla="*/ 6 w 23"/>
                <a:gd name="T29" fmla="*/ 23 h 57"/>
                <a:gd name="T30" fmla="*/ 6 w 23"/>
                <a:gd name="T31" fmla="*/ 45 h 57"/>
                <a:gd name="T32" fmla="*/ 6 w 23"/>
                <a:gd name="T33" fmla="*/ 50 h 57"/>
                <a:gd name="T34" fmla="*/ 6 w 23"/>
                <a:gd name="T35" fmla="*/ 55 h 57"/>
                <a:gd name="T36" fmla="*/ 9 w 23"/>
                <a:gd name="T37" fmla="*/ 55 h 57"/>
                <a:gd name="T38" fmla="*/ 9 w 23"/>
                <a:gd name="T39" fmla="*/ 57 h 57"/>
                <a:gd name="T40" fmla="*/ 14 w 23"/>
                <a:gd name="T41" fmla="*/ 57 h 57"/>
                <a:gd name="T42" fmla="*/ 17 w 23"/>
                <a:gd name="T43" fmla="*/ 57 h 57"/>
                <a:gd name="T44" fmla="*/ 23 w 23"/>
                <a:gd name="T45" fmla="*/ 57 h 57"/>
                <a:gd name="T46" fmla="*/ 23 w 23"/>
                <a:gd name="T47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57">
                  <a:moveTo>
                    <a:pt x="23" y="50"/>
                  </a:moveTo>
                  <a:lnTo>
                    <a:pt x="17" y="52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4" y="45"/>
                  </a:lnTo>
                  <a:lnTo>
                    <a:pt x="14" y="23"/>
                  </a:lnTo>
                  <a:lnTo>
                    <a:pt x="23" y="23"/>
                  </a:lnTo>
                  <a:lnTo>
                    <a:pt x="23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6" y="5"/>
                  </a:lnTo>
                  <a:lnTo>
                    <a:pt x="6" y="15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45"/>
                  </a:lnTo>
                  <a:lnTo>
                    <a:pt x="6" y="50"/>
                  </a:lnTo>
                  <a:lnTo>
                    <a:pt x="6" y="55"/>
                  </a:lnTo>
                  <a:lnTo>
                    <a:pt x="9" y="55"/>
                  </a:lnTo>
                  <a:lnTo>
                    <a:pt x="9" y="57"/>
                  </a:lnTo>
                  <a:lnTo>
                    <a:pt x="14" y="57"/>
                  </a:lnTo>
                  <a:lnTo>
                    <a:pt x="17" y="57"/>
                  </a:lnTo>
                  <a:lnTo>
                    <a:pt x="23" y="57"/>
                  </a:lnTo>
                  <a:lnTo>
                    <a:pt x="23" y="5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3" name="Freeform 74"/>
            <p:cNvSpPr>
              <a:spLocks/>
            </p:cNvSpPr>
            <p:nvPr/>
          </p:nvSpPr>
          <p:spPr bwMode="auto">
            <a:xfrm>
              <a:off x="9996489" y="6567487"/>
              <a:ext cx="71438" cy="95250"/>
            </a:xfrm>
            <a:custGeom>
              <a:avLst/>
              <a:gdLst>
                <a:gd name="T0" fmla="*/ 5 w 45"/>
                <a:gd name="T1" fmla="*/ 57 h 60"/>
                <a:gd name="T2" fmla="*/ 11 w 45"/>
                <a:gd name="T3" fmla="*/ 60 h 60"/>
                <a:gd name="T4" fmla="*/ 14 w 45"/>
                <a:gd name="T5" fmla="*/ 60 h 60"/>
                <a:gd name="T6" fmla="*/ 17 w 45"/>
                <a:gd name="T7" fmla="*/ 57 h 60"/>
                <a:gd name="T8" fmla="*/ 19 w 45"/>
                <a:gd name="T9" fmla="*/ 55 h 60"/>
                <a:gd name="T10" fmla="*/ 22 w 45"/>
                <a:gd name="T11" fmla="*/ 52 h 60"/>
                <a:gd name="T12" fmla="*/ 25 w 45"/>
                <a:gd name="T13" fmla="*/ 50 h 60"/>
                <a:gd name="T14" fmla="*/ 25 w 45"/>
                <a:gd name="T15" fmla="*/ 42 h 60"/>
                <a:gd name="T16" fmla="*/ 45 w 45"/>
                <a:gd name="T17" fmla="*/ 0 h 60"/>
                <a:gd name="T18" fmla="*/ 33 w 45"/>
                <a:gd name="T19" fmla="*/ 0 h 60"/>
                <a:gd name="T20" fmla="*/ 25 w 45"/>
                <a:gd name="T21" fmla="*/ 25 h 60"/>
                <a:gd name="T22" fmla="*/ 22 w 45"/>
                <a:gd name="T23" fmla="*/ 28 h 60"/>
                <a:gd name="T24" fmla="*/ 22 w 45"/>
                <a:gd name="T25" fmla="*/ 32 h 60"/>
                <a:gd name="T26" fmla="*/ 19 w 45"/>
                <a:gd name="T27" fmla="*/ 23 h 60"/>
                <a:gd name="T28" fmla="*/ 8 w 45"/>
                <a:gd name="T29" fmla="*/ 0 h 60"/>
                <a:gd name="T30" fmla="*/ 0 w 45"/>
                <a:gd name="T31" fmla="*/ 0 h 60"/>
                <a:gd name="T32" fmla="*/ 17 w 45"/>
                <a:gd name="T33" fmla="*/ 42 h 60"/>
                <a:gd name="T34" fmla="*/ 17 w 45"/>
                <a:gd name="T35" fmla="*/ 45 h 60"/>
                <a:gd name="T36" fmla="*/ 17 w 45"/>
                <a:gd name="T37" fmla="*/ 47 h 60"/>
                <a:gd name="T38" fmla="*/ 14 w 45"/>
                <a:gd name="T39" fmla="*/ 50 h 60"/>
                <a:gd name="T40" fmla="*/ 14 w 45"/>
                <a:gd name="T41" fmla="*/ 52 h 60"/>
                <a:gd name="T42" fmla="*/ 8 w 45"/>
                <a:gd name="T43" fmla="*/ 52 h 60"/>
                <a:gd name="T44" fmla="*/ 5 w 45"/>
                <a:gd name="T45" fmla="*/ 52 h 60"/>
                <a:gd name="T46" fmla="*/ 5 w 45"/>
                <a:gd name="T4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" h="60">
                  <a:moveTo>
                    <a:pt x="5" y="57"/>
                  </a:moveTo>
                  <a:lnTo>
                    <a:pt x="11" y="60"/>
                  </a:lnTo>
                  <a:lnTo>
                    <a:pt x="14" y="60"/>
                  </a:lnTo>
                  <a:lnTo>
                    <a:pt x="17" y="57"/>
                  </a:lnTo>
                  <a:lnTo>
                    <a:pt x="19" y="55"/>
                  </a:lnTo>
                  <a:lnTo>
                    <a:pt x="22" y="52"/>
                  </a:lnTo>
                  <a:lnTo>
                    <a:pt x="25" y="50"/>
                  </a:lnTo>
                  <a:lnTo>
                    <a:pt x="25" y="42"/>
                  </a:lnTo>
                  <a:lnTo>
                    <a:pt x="45" y="0"/>
                  </a:lnTo>
                  <a:lnTo>
                    <a:pt x="33" y="0"/>
                  </a:lnTo>
                  <a:lnTo>
                    <a:pt x="25" y="25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19" y="23"/>
                  </a:lnTo>
                  <a:lnTo>
                    <a:pt x="8" y="0"/>
                  </a:lnTo>
                  <a:lnTo>
                    <a:pt x="0" y="0"/>
                  </a:lnTo>
                  <a:lnTo>
                    <a:pt x="17" y="42"/>
                  </a:lnTo>
                  <a:lnTo>
                    <a:pt x="17" y="45"/>
                  </a:lnTo>
                  <a:lnTo>
                    <a:pt x="17" y="47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8" y="52"/>
                  </a:lnTo>
                  <a:lnTo>
                    <a:pt x="5" y="52"/>
                  </a:lnTo>
                  <a:lnTo>
                    <a:pt x="5" y="5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4" name="Freeform 75"/>
            <p:cNvSpPr>
              <a:spLocks/>
            </p:cNvSpPr>
            <p:nvPr/>
          </p:nvSpPr>
          <p:spPr bwMode="auto">
            <a:xfrm>
              <a:off x="6564314" y="6388100"/>
              <a:ext cx="79375" cy="93663"/>
            </a:xfrm>
            <a:custGeom>
              <a:avLst/>
              <a:gdLst>
                <a:gd name="T0" fmla="*/ 0 w 50"/>
                <a:gd name="T1" fmla="*/ 44 h 59"/>
                <a:gd name="T2" fmla="*/ 5 w 50"/>
                <a:gd name="T3" fmla="*/ 54 h 59"/>
                <a:gd name="T4" fmla="*/ 19 w 50"/>
                <a:gd name="T5" fmla="*/ 59 h 59"/>
                <a:gd name="T6" fmla="*/ 34 w 50"/>
                <a:gd name="T7" fmla="*/ 59 h 59"/>
                <a:gd name="T8" fmla="*/ 45 w 50"/>
                <a:gd name="T9" fmla="*/ 54 h 59"/>
                <a:gd name="T10" fmla="*/ 50 w 50"/>
                <a:gd name="T11" fmla="*/ 47 h 59"/>
                <a:gd name="T12" fmla="*/ 50 w 50"/>
                <a:gd name="T13" fmla="*/ 39 h 59"/>
                <a:gd name="T14" fmla="*/ 45 w 50"/>
                <a:gd name="T15" fmla="*/ 32 h 59"/>
                <a:gd name="T16" fmla="*/ 39 w 50"/>
                <a:gd name="T17" fmla="*/ 27 h 59"/>
                <a:gd name="T18" fmla="*/ 31 w 50"/>
                <a:gd name="T19" fmla="*/ 27 h 59"/>
                <a:gd name="T20" fmla="*/ 22 w 50"/>
                <a:gd name="T21" fmla="*/ 24 h 59"/>
                <a:gd name="T22" fmla="*/ 14 w 50"/>
                <a:gd name="T23" fmla="*/ 22 h 59"/>
                <a:gd name="T24" fmla="*/ 11 w 50"/>
                <a:gd name="T25" fmla="*/ 19 h 59"/>
                <a:gd name="T26" fmla="*/ 11 w 50"/>
                <a:gd name="T27" fmla="*/ 12 h 59"/>
                <a:gd name="T28" fmla="*/ 19 w 50"/>
                <a:gd name="T29" fmla="*/ 7 h 59"/>
                <a:gd name="T30" fmla="*/ 31 w 50"/>
                <a:gd name="T31" fmla="*/ 7 h 59"/>
                <a:gd name="T32" fmla="*/ 39 w 50"/>
                <a:gd name="T33" fmla="*/ 12 h 59"/>
                <a:gd name="T34" fmla="*/ 50 w 50"/>
                <a:gd name="T35" fmla="*/ 17 h 59"/>
                <a:gd name="T36" fmla="*/ 48 w 50"/>
                <a:gd name="T37" fmla="*/ 7 h 59"/>
                <a:gd name="T38" fmla="*/ 39 w 50"/>
                <a:gd name="T39" fmla="*/ 2 h 59"/>
                <a:gd name="T40" fmla="*/ 25 w 50"/>
                <a:gd name="T41" fmla="*/ 0 h 59"/>
                <a:gd name="T42" fmla="*/ 14 w 50"/>
                <a:gd name="T43" fmla="*/ 2 h 59"/>
                <a:gd name="T44" fmla="*/ 5 w 50"/>
                <a:gd name="T45" fmla="*/ 7 h 59"/>
                <a:gd name="T46" fmla="*/ 3 w 50"/>
                <a:gd name="T47" fmla="*/ 17 h 59"/>
                <a:gd name="T48" fmla="*/ 3 w 50"/>
                <a:gd name="T49" fmla="*/ 24 h 59"/>
                <a:gd name="T50" fmla="*/ 11 w 50"/>
                <a:gd name="T51" fmla="*/ 29 h 59"/>
                <a:gd name="T52" fmla="*/ 25 w 50"/>
                <a:gd name="T53" fmla="*/ 32 h 59"/>
                <a:gd name="T54" fmla="*/ 31 w 50"/>
                <a:gd name="T55" fmla="*/ 34 h 59"/>
                <a:gd name="T56" fmla="*/ 36 w 50"/>
                <a:gd name="T57" fmla="*/ 34 h 59"/>
                <a:gd name="T58" fmla="*/ 42 w 50"/>
                <a:gd name="T59" fmla="*/ 39 h 59"/>
                <a:gd name="T60" fmla="*/ 42 w 50"/>
                <a:gd name="T61" fmla="*/ 47 h 59"/>
                <a:gd name="T62" fmla="*/ 36 w 50"/>
                <a:gd name="T63" fmla="*/ 51 h 59"/>
                <a:gd name="T64" fmla="*/ 28 w 50"/>
                <a:gd name="T65" fmla="*/ 54 h 59"/>
                <a:gd name="T66" fmla="*/ 17 w 50"/>
                <a:gd name="T67" fmla="*/ 51 h 59"/>
                <a:gd name="T68" fmla="*/ 11 w 50"/>
                <a:gd name="T69" fmla="*/ 47 h 59"/>
                <a:gd name="T70" fmla="*/ 8 w 50"/>
                <a:gd name="T71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" h="59">
                  <a:moveTo>
                    <a:pt x="0" y="39"/>
                  </a:moveTo>
                  <a:lnTo>
                    <a:pt x="0" y="44"/>
                  </a:lnTo>
                  <a:lnTo>
                    <a:pt x="3" y="49"/>
                  </a:lnTo>
                  <a:lnTo>
                    <a:pt x="5" y="54"/>
                  </a:lnTo>
                  <a:lnTo>
                    <a:pt x="11" y="56"/>
                  </a:lnTo>
                  <a:lnTo>
                    <a:pt x="19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39" y="56"/>
                  </a:lnTo>
                  <a:lnTo>
                    <a:pt x="45" y="54"/>
                  </a:lnTo>
                  <a:lnTo>
                    <a:pt x="48" y="51"/>
                  </a:lnTo>
                  <a:lnTo>
                    <a:pt x="50" y="47"/>
                  </a:lnTo>
                  <a:lnTo>
                    <a:pt x="50" y="42"/>
                  </a:lnTo>
                  <a:lnTo>
                    <a:pt x="50" y="39"/>
                  </a:lnTo>
                  <a:lnTo>
                    <a:pt x="48" y="34"/>
                  </a:lnTo>
                  <a:lnTo>
                    <a:pt x="45" y="32"/>
                  </a:lnTo>
                  <a:lnTo>
                    <a:pt x="39" y="29"/>
                  </a:lnTo>
                  <a:lnTo>
                    <a:pt x="39" y="27"/>
                  </a:lnTo>
                  <a:lnTo>
                    <a:pt x="34" y="27"/>
                  </a:lnTo>
                  <a:lnTo>
                    <a:pt x="31" y="27"/>
                  </a:lnTo>
                  <a:lnTo>
                    <a:pt x="25" y="24"/>
                  </a:lnTo>
                  <a:lnTo>
                    <a:pt x="22" y="24"/>
                  </a:lnTo>
                  <a:lnTo>
                    <a:pt x="17" y="22"/>
                  </a:lnTo>
                  <a:lnTo>
                    <a:pt x="14" y="22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4" y="9"/>
                  </a:lnTo>
                  <a:lnTo>
                    <a:pt x="19" y="7"/>
                  </a:lnTo>
                  <a:lnTo>
                    <a:pt x="25" y="7"/>
                  </a:lnTo>
                  <a:lnTo>
                    <a:pt x="31" y="7"/>
                  </a:lnTo>
                  <a:lnTo>
                    <a:pt x="36" y="9"/>
                  </a:lnTo>
                  <a:lnTo>
                    <a:pt x="39" y="12"/>
                  </a:lnTo>
                  <a:lnTo>
                    <a:pt x="42" y="17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48" y="7"/>
                  </a:lnTo>
                  <a:lnTo>
                    <a:pt x="42" y="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8" y="4"/>
                  </a:lnTo>
                  <a:lnTo>
                    <a:pt x="5" y="7"/>
                  </a:lnTo>
                  <a:lnTo>
                    <a:pt x="3" y="12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24"/>
                  </a:lnTo>
                  <a:lnTo>
                    <a:pt x="8" y="27"/>
                  </a:lnTo>
                  <a:lnTo>
                    <a:pt x="11" y="29"/>
                  </a:lnTo>
                  <a:lnTo>
                    <a:pt x="17" y="29"/>
                  </a:lnTo>
                  <a:lnTo>
                    <a:pt x="25" y="32"/>
                  </a:lnTo>
                  <a:lnTo>
                    <a:pt x="28" y="34"/>
                  </a:lnTo>
                  <a:lnTo>
                    <a:pt x="31" y="34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39" y="37"/>
                  </a:lnTo>
                  <a:lnTo>
                    <a:pt x="42" y="39"/>
                  </a:lnTo>
                  <a:lnTo>
                    <a:pt x="42" y="42"/>
                  </a:lnTo>
                  <a:lnTo>
                    <a:pt x="42" y="47"/>
                  </a:lnTo>
                  <a:lnTo>
                    <a:pt x="39" y="49"/>
                  </a:lnTo>
                  <a:lnTo>
                    <a:pt x="36" y="51"/>
                  </a:lnTo>
                  <a:lnTo>
                    <a:pt x="31" y="51"/>
                  </a:lnTo>
                  <a:lnTo>
                    <a:pt x="28" y="54"/>
                  </a:lnTo>
                  <a:lnTo>
                    <a:pt x="22" y="51"/>
                  </a:lnTo>
                  <a:lnTo>
                    <a:pt x="17" y="51"/>
                  </a:lnTo>
                  <a:lnTo>
                    <a:pt x="14" y="49"/>
                  </a:lnTo>
                  <a:lnTo>
                    <a:pt x="11" y="47"/>
                  </a:lnTo>
                  <a:lnTo>
                    <a:pt x="8" y="44"/>
                  </a:lnTo>
                  <a:lnTo>
                    <a:pt x="8" y="39"/>
                  </a:lnTo>
                  <a:lnTo>
                    <a:pt x="0" y="3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5" name="Freeform 76"/>
            <p:cNvSpPr>
              <a:spLocks/>
            </p:cNvSpPr>
            <p:nvPr/>
          </p:nvSpPr>
          <p:spPr bwMode="auto">
            <a:xfrm>
              <a:off x="6657976" y="6415087"/>
              <a:ext cx="71438" cy="66675"/>
            </a:xfrm>
            <a:custGeom>
              <a:avLst/>
              <a:gdLst>
                <a:gd name="T0" fmla="*/ 0 w 45"/>
                <a:gd name="T1" fmla="*/ 20 h 42"/>
                <a:gd name="T2" fmla="*/ 0 w 45"/>
                <a:gd name="T3" fmla="*/ 27 h 42"/>
                <a:gd name="T4" fmla="*/ 3 w 45"/>
                <a:gd name="T5" fmla="*/ 30 h 42"/>
                <a:gd name="T6" fmla="*/ 3 w 45"/>
                <a:gd name="T7" fmla="*/ 34 h 42"/>
                <a:gd name="T8" fmla="*/ 5 w 45"/>
                <a:gd name="T9" fmla="*/ 37 h 42"/>
                <a:gd name="T10" fmla="*/ 8 w 45"/>
                <a:gd name="T11" fmla="*/ 39 h 42"/>
                <a:gd name="T12" fmla="*/ 14 w 45"/>
                <a:gd name="T13" fmla="*/ 42 h 42"/>
                <a:gd name="T14" fmla="*/ 17 w 45"/>
                <a:gd name="T15" fmla="*/ 42 h 42"/>
                <a:gd name="T16" fmla="*/ 22 w 45"/>
                <a:gd name="T17" fmla="*/ 42 h 42"/>
                <a:gd name="T18" fmla="*/ 28 w 45"/>
                <a:gd name="T19" fmla="*/ 42 h 42"/>
                <a:gd name="T20" fmla="*/ 33 w 45"/>
                <a:gd name="T21" fmla="*/ 39 h 42"/>
                <a:gd name="T22" fmla="*/ 39 w 45"/>
                <a:gd name="T23" fmla="*/ 37 h 42"/>
                <a:gd name="T24" fmla="*/ 42 w 45"/>
                <a:gd name="T25" fmla="*/ 32 h 42"/>
                <a:gd name="T26" fmla="*/ 45 w 45"/>
                <a:gd name="T27" fmla="*/ 27 h 42"/>
                <a:gd name="T28" fmla="*/ 45 w 45"/>
                <a:gd name="T29" fmla="*/ 20 h 42"/>
                <a:gd name="T30" fmla="*/ 45 w 45"/>
                <a:gd name="T31" fmla="*/ 15 h 42"/>
                <a:gd name="T32" fmla="*/ 42 w 45"/>
                <a:gd name="T33" fmla="*/ 12 h 42"/>
                <a:gd name="T34" fmla="*/ 42 w 45"/>
                <a:gd name="T35" fmla="*/ 7 h 42"/>
                <a:gd name="T36" fmla="*/ 39 w 45"/>
                <a:gd name="T37" fmla="*/ 5 h 42"/>
                <a:gd name="T38" fmla="*/ 36 w 45"/>
                <a:gd name="T39" fmla="*/ 2 h 42"/>
                <a:gd name="T40" fmla="*/ 31 w 45"/>
                <a:gd name="T41" fmla="*/ 0 h 42"/>
                <a:gd name="T42" fmla="*/ 28 w 45"/>
                <a:gd name="T43" fmla="*/ 0 h 42"/>
                <a:gd name="T44" fmla="*/ 22 w 45"/>
                <a:gd name="T45" fmla="*/ 0 h 42"/>
                <a:gd name="T46" fmla="*/ 14 w 45"/>
                <a:gd name="T47" fmla="*/ 0 h 42"/>
                <a:gd name="T48" fmla="*/ 8 w 45"/>
                <a:gd name="T49" fmla="*/ 5 h 42"/>
                <a:gd name="T50" fmla="*/ 5 w 45"/>
                <a:gd name="T51" fmla="*/ 7 h 42"/>
                <a:gd name="T52" fmla="*/ 3 w 45"/>
                <a:gd name="T53" fmla="*/ 10 h 42"/>
                <a:gd name="T54" fmla="*/ 0 w 45"/>
                <a:gd name="T55" fmla="*/ 15 h 42"/>
                <a:gd name="T56" fmla="*/ 0 w 45"/>
                <a:gd name="T57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42">
                  <a:moveTo>
                    <a:pt x="0" y="20"/>
                  </a:moveTo>
                  <a:lnTo>
                    <a:pt x="0" y="27"/>
                  </a:lnTo>
                  <a:lnTo>
                    <a:pt x="3" y="30"/>
                  </a:lnTo>
                  <a:lnTo>
                    <a:pt x="3" y="34"/>
                  </a:lnTo>
                  <a:lnTo>
                    <a:pt x="5" y="37"/>
                  </a:lnTo>
                  <a:lnTo>
                    <a:pt x="8" y="39"/>
                  </a:lnTo>
                  <a:lnTo>
                    <a:pt x="14" y="42"/>
                  </a:lnTo>
                  <a:lnTo>
                    <a:pt x="17" y="42"/>
                  </a:lnTo>
                  <a:lnTo>
                    <a:pt x="22" y="42"/>
                  </a:lnTo>
                  <a:lnTo>
                    <a:pt x="28" y="42"/>
                  </a:lnTo>
                  <a:lnTo>
                    <a:pt x="33" y="39"/>
                  </a:lnTo>
                  <a:lnTo>
                    <a:pt x="39" y="37"/>
                  </a:lnTo>
                  <a:lnTo>
                    <a:pt x="42" y="32"/>
                  </a:lnTo>
                  <a:lnTo>
                    <a:pt x="45" y="27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2" y="12"/>
                  </a:lnTo>
                  <a:lnTo>
                    <a:pt x="42" y="7"/>
                  </a:lnTo>
                  <a:lnTo>
                    <a:pt x="39" y="5"/>
                  </a:lnTo>
                  <a:lnTo>
                    <a:pt x="36" y="2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8" y="5"/>
                  </a:lnTo>
                  <a:lnTo>
                    <a:pt x="5" y="7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0" y="2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6" name="Freeform 77"/>
            <p:cNvSpPr>
              <a:spLocks/>
            </p:cNvSpPr>
            <p:nvPr/>
          </p:nvSpPr>
          <p:spPr bwMode="auto">
            <a:xfrm>
              <a:off x="6670676" y="6423025"/>
              <a:ext cx="44450" cy="50800"/>
            </a:xfrm>
            <a:custGeom>
              <a:avLst/>
              <a:gdLst>
                <a:gd name="T0" fmla="*/ 0 w 28"/>
                <a:gd name="T1" fmla="*/ 15 h 32"/>
                <a:gd name="T2" fmla="*/ 0 w 28"/>
                <a:gd name="T3" fmla="*/ 10 h 32"/>
                <a:gd name="T4" fmla="*/ 6 w 28"/>
                <a:gd name="T5" fmla="*/ 5 h 32"/>
                <a:gd name="T6" fmla="*/ 9 w 28"/>
                <a:gd name="T7" fmla="*/ 2 h 32"/>
                <a:gd name="T8" fmla="*/ 14 w 28"/>
                <a:gd name="T9" fmla="*/ 0 h 32"/>
                <a:gd name="T10" fmla="*/ 20 w 28"/>
                <a:gd name="T11" fmla="*/ 2 h 32"/>
                <a:gd name="T12" fmla="*/ 25 w 28"/>
                <a:gd name="T13" fmla="*/ 5 h 32"/>
                <a:gd name="T14" fmla="*/ 28 w 28"/>
                <a:gd name="T15" fmla="*/ 10 h 32"/>
                <a:gd name="T16" fmla="*/ 28 w 28"/>
                <a:gd name="T17" fmla="*/ 15 h 32"/>
                <a:gd name="T18" fmla="*/ 28 w 28"/>
                <a:gd name="T19" fmla="*/ 22 h 32"/>
                <a:gd name="T20" fmla="*/ 25 w 28"/>
                <a:gd name="T21" fmla="*/ 27 h 32"/>
                <a:gd name="T22" fmla="*/ 20 w 28"/>
                <a:gd name="T23" fmla="*/ 29 h 32"/>
                <a:gd name="T24" fmla="*/ 14 w 28"/>
                <a:gd name="T25" fmla="*/ 32 h 32"/>
                <a:gd name="T26" fmla="*/ 9 w 28"/>
                <a:gd name="T27" fmla="*/ 29 h 32"/>
                <a:gd name="T28" fmla="*/ 6 w 28"/>
                <a:gd name="T29" fmla="*/ 27 h 32"/>
                <a:gd name="T30" fmla="*/ 0 w 28"/>
                <a:gd name="T31" fmla="*/ 22 h 32"/>
                <a:gd name="T32" fmla="*/ 0 w 28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2">
                  <a:moveTo>
                    <a:pt x="0" y="15"/>
                  </a:moveTo>
                  <a:lnTo>
                    <a:pt x="0" y="10"/>
                  </a:lnTo>
                  <a:lnTo>
                    <a:pt x="6" y="5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5"/>
                  </a:lnTo>
                  <a:lnTo>
                    <a:pt x="28" y="10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25" y="27"/>
                  </a:lnTo>
                  <a:lnTo>
                    <a:pt x="20" y="29"/>
                  </a:lnTo>
                  <a:lnTo>
                    <a:pt x="14" y="32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0" y="22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7" name="Freeform 78"/>
            <p:cNvSpPr>
              <a:spLocks/>
            </p:cNvSpPr>
            <p:nvPr/>
          </p:nvSpPr>
          <p:spPr bwMode="auto">
            <a:xfrm>
              <a:off x="6746876" y="6415087"/>
              <a:ext cx="61913" cy="66675"/>
            </a:xfrm>
            <a:custGeom>
              <a:avLst/>
              <a:gdLst>
                <a:gd name="T0" fmla="*/ 31 w 39"/>
                <a:gd name="T1" fmla="*/ 42 h 42"/>
                <a:gd name="T2" fmla="*/ 39 w 39"/>
                <a:gd name="T3" fmla="*/ 42 h 42"/>
                <a:gd name="T4" fmla="*/ 39 w 39"/>
                <a:gd name="T5" fmla="*/ 0 h 42"/>
                <a:gd name="T6" fmla="*/ 31 w 39"/>
                <a:gd name="T7" fmla="*/ 0 h 42"/>
                <a:gd name="T8" fmla="*/ 31 w 39"/>
                <a:gd name="T9" fmla="*/ 22 h 42"/>
                <a:gd name="T10" fmla="*/ 31 w 39"/>
                <a:gd name="T11" fmla="*/ 27 h 42"/>
                <a:gd name="T12" fmla="*/ 28 w 39"/>
                <a:gd name="T13" fmla="*/ 30 h 42"/>
                <a:gd name="T14" fmla="*/ 28 w 39"/>
                <a:gd name="T15" fmla="*/ 32 h 42"/>
                <a:gd name="T16" fmla="*/ 25 w 39"/>
                <a:gd name="T17" fmla="*/ 34 h 42"/>
                <a:gd name="T18" fmla="*/ 22 w 39"/>
                <a:gd name="T19" fmla="*/ 34 h 42"/>
                <a:gd name="T20" fmla="*/ 20 w 39"/>
                <a:gd name="T21" fmla="*/ 37 h 42"/>
                <a:gd name="T22" fmla="*/ 14 w 39"/>
                <a:gd name="T23" fmla="*/ 34 h 42"/>
                <a:gd name="T24" fmla="*/ 11 w 39"/>
                <a:gd name="T25" fmla="*/ 34 h 42"/>
                <a:gd name="T26" fmla="*/ 11 w 39"/>
                <a:gd name="T27" fmla="*/ 32 h 42"/>
                <a:gd name="T28" fmla="*/ 8 w 39"/>
                <a:gd name="T29" fmla="*/ 30 h 42"/>
                <a:gd name="T30" fmla="*/ 8 w 39"/>
                <a:gd name="T31" fmla="*/ 27 h 42"/>
                <a:gd name="T32" fmla="*/ 8 w 39"/>
                <a:gd name="T33" fmla="*/ 22 h 42"/>
                <a:gd name="T34" fmla="*/ 8 w 39"/>
                <a:gd name="T35" fmla="*/ 0 h 42"/>
                <a:gd name="T36" fmla="*/ 0 w 39"/>
                <a:gd name="T37" fmla="*/ 0 h 42"/>
                <a:gd name="T38" fmla="*/ 0 w 39"/>
                <a:gd name="T39" fmla="*/ 25 h 42"/>
                <a:gd name="T40" fmla="*/ 0 w 39"/>
                <a:gd name="T41" fmla="*/ 30 h 42"/>
                <a:gd name="T42" fmla="*/ 0 w 39"/>
                <a:gd name="T43" fmla="*/ 32 h 42"/>
                <a:gd name="T44" fmla="*/ 3 w 39"/>
                <a:gd name="T45" fmla="*/ 37 h 42"/>
                <a:gd name="T46" fmla="*/ 6 w 39"/>
                <a:gd name="T47" fmla="*/ 39 h 42"/>
                <a:gd name="T48" fmla="*/ 8 w 39"/>
                <a:gd name="T49" fmla="*/ 42 h 42"/>
                <a:gd name="T50" fmla="*/ 11 w 39"/>
                <a:gd name="T51" fmla="*/ 42 h 42"/>
                <a:gd name="T52" fmla="*/ 17 w 39"/>
                <a:gd name="T53" fmla="*/ 42 h 42"/>
                <a:gd name="T54" fmla="*/ 20 w 39"/>
                <a:gd name="T55" fmla="*/ 42 h 42"/>
                <a:gd name="T56" fmla="*/ 25 w 39"/>
                <a:gd name="T57" fmla="*/ 42 h 42"/>
                <a:gd name="T58" fmla="*/ 28 w 39"/>
                <a:gd name="T59" fmla="*/ 39 h 42"/>
                <a:gd name="T60" fmla="*/ 31 w 39"/>
                <a:gd name="T61" fmla="*/ 34 h 42"/>
                <a:gd name="T62" fmla="*/ 31 w 39"/>
                <a:gd name="T6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" h="42">
                  <a:moveTo>
                    <a:pt x="31" y="42"/>
                  </a:moveTo>
                  <a:lnTo>
                    <a:pt x="39" y="42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31" y="22"/>
                  </a:lnTo>
                  <a:lnTo>
                    <a:pt x="31" y="27"/>
                  </a:lnTo>
                  <a:lnTo>
                    <a:pt x="28" y="30"/>
                  </a:lnTo>
                  <a:lnTo>
                    <a:pt x="28" y="32"/>
                  </a:lnTo>
                  <a:lnTo>
                    <a:pt x="25" y="34"/>
                  </a:lnTo>
                  <a:lnTo>
                    <a:pt x="22" y="34"/>
                  </a:lnTo>
                  <a:lnTo>
                    <a:pt x="20" y="37"/>
                  </a:lnTo>
                  <a:lnTo>
                    <a:pt x="14" y="34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8" y="30"/>
                  </a:lnTo>
                  <a:lnTo>
                    <a:pt x="8" y="27"/>
                  </a:lnTo>
                  <a:lnTo>
                    <a:pt x="8" y="2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3" y="37"/>
                  </a:lnTo>
                  <a:lnTo>
                    <a:pt x="6" y="39"/>
                  </a:lnTo>
                  <a:lnTo>
                    <a:pt x="8" y="42"/>
                  </a:lnTo>
                  <a:lnTo>
                    <a:pt x="11" y="42"/>
                  </a:lnTo>
                  <a:lnTo>
                    <a:pt x="17" y="42"/>
                  </a:lnTo>
                  <a:lnTo>
                    <a:pt x="20" y="42"/>
                  </a:lnTo>
                  <a:lnTo>
                    <a:pt x="25" y="42"/>
                  </a:lnTo>
                  <a:lnTo>
                    <a:pt x="28" y="39"/>
                  </a:lnTo>
                  <a:lnTo>
                    <a:pt x="31" y="34"/>
                  </a:lnTo>
                  <a:lnTo>
                    <a:pt x="31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8" name="Freeform 79"/>
            <p:cNvSpPr>
              <a:spLocks/>
            </p:cNvSpPr>
            <p:nvPr/>
          </p:nvSpPr>
          <p:spPr bwMode="auto">
            <a:xfrm>
              <a:off x="6826251" y="6415087"/>
              <a:ext cx="41275" cy="66675"/>
            </a:xfrm>
            <a:custGeom>
              <a:avLst/>
              <a:gdLst>
                <a:gd name="T0" fmla="*/ 0 w 26"/>
                <a:gd name="T1" fmla="*/ 42 h 42"/>
                <a:gd name="T2" fmla="*/ 9 w 26"/>
                <a:gd name="T3" fmla="*/ 42 h 42"/>
                <a:gd name="T4" fmla="*/ 9 w 26"/>
                <a:gd name="T5" fmla="*/ 20 h 42"/>
                <a:gd name="T6" fmla="*/ 12 w 26"/>
                <a:gd name="T7" fmla="*/ 12 h 42"/>
                <a:gd name="T8" fmla="*/ 15 w 26"/>
                <a:gd name="T9" fmla="*/ 7 h 42"/>
                <a:gd name="T10" fmla="*/ 17 w 26"/>
                <a:gd name="T11" fmla="*/ 5 h 42"/>
                <a:gd name="T12" fmla="*/ 20 w 26"/>
                <a:gd name="T13" fmla="*/ 7 h 42"/>
                <a:gd name="T14" fmla="*/ 23 w 26"/>
                <a:gd name="T15" fmla="*/ 7 h 42"/>
                <a:gd name="T16" fmla="*/ 26 w 26"/>
                <a:gd name="T17" fmla="*/ 0 h 42"/>
                <a:gd name="T18" fmla="*/ 23 w 26"/>
                <a:gd name="T19" fmla="*/ 0 h 42"/>
                <a:gd name="T20" fmla="*/ 17 w 26"/>
                <a:gd name="T21" fmla="*/ 0 h 42"/>
                <a:gd name="T22" fmla="*/ 15 w 26"/>
                <a:gd name="T23" fmla="*/ 0 h 42"/>
                <a:gd name="T24" fmla="*/ 12 w 26"/>
                <a:gd name="T25" fmla="*/ 2 h 42"/>
                <a:gd name="T26" fmla="*/ 9 w 26"/>
                <a:gd name="T27" fmla="*/ 5 h 42"/>
                <a:gd name="T28" fmla="*/ 9 w 26"/>
                <a:gd name="T29" fmla="*/ 0 h 42"/>
                <a:gd name="T30" fmla="*/ 0 w 26"/>
                <a:gd name="T31" fmla="*/ 0 h 42"/>
                <a:gd name="T32" fmla="*/ 0 w 26"/>
                <a:gd name="T3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2">
                  <a:moveTo>
                    <a:pt x="0" y="42"/>
                  </a:moveTo>
                  <a:lnTo>
                    <a:pt x="9" y="42"/>
                  </a:lnTo>
                  <a:lnTo>
                    <a:pt x="9" y="20"/>
                  </a:lnTo>
                  <a:lnTo>
                    <a:pt x="12" y="12"/>
                  </a:lnTo>
                  <a:lnTo>
                    <a:pt x="15" y="7"/>
                  </a:lnTo>
                  <a:lnTo>
                    <a:pt x="17" y="5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89" name="Freeform 80"/>
            <p:cNvSpPr>
              <a:spLocks/>
            </p:cNvSpPr>
            <p:nvPr/>
          </p:nvSpPr>
          <p:spPr bwMode="auto">
            <a:xfrm>
              <a:off x="6872289" y="6415087"/>
              <a:ext cx="66675" cy="66675"/>
            </a:xfrm>
            <a:custGeom>
              <a:avLst/>
              <a:gdLst>
                <a:gd name="T0" fmla="*/ 33 w 42"/>
                <a:gd name="T1" fmla="*/ 27 h 42"/>
                <a:gd name="T2" fmla="*/ 33 w 42"/>
                <a:gd name="T3" fmla="*/ 32 h 42"/>
                <a:gd name="T4" fmla="*/ 30 w 42"/>
                <a:gd name="T5" fmla="*/ 34 h 42"/>
                <a:gd name="T6" fmla="*/ 25 w 42"/>
                <a:gd name="T7" fmla="*/ 34 h 42"/>
                <a:gd name="T8" fmla="*/ 22 w 42"/>
                <a:gd name="T9" fmla="*/ 37 h 42"/>
                <a:gd name="T10" fmla="*/ 16 w 42"/>
                <a:gd name="T11" fmla="*/ 34 h 42"/>
                <a:gd name="T12" fmla="*/ 11 w 42"/>
                <a:gd name="T13" fmla="*/ 32 h 42"/>
                <a:gd name="T14" fmla="*/ 11 w 42"/>
                <a:gd name="T15" fmla="*/ 27 h 42"/>
                <a:gd name="T16" fmla="*/ 8 w 42"/>
                <a:gd name="T17" fmla="*/ 20 h 42"/>
                <a:gd name="T18" fmla="*/ 11 w 42"/>
                <a:gd name="T19" fmla="*/ 15 h 42"/>
                <a:gd name="T20" fmla="*/ 11 w 42"/>
                <a:gd name="T21" fmla="*/ 10 h 42"/>
                <a:gd name="T22" fmla="*/ 16 w 42"/>
                <a:gd name="T23" fmla="*/ 7 h 42"/>
                <a:gd name="T24" fmla="*/ 22 w 42"/>
                <a:gd name="T25" fmla="*/ 5 h 42"/>
                <a:gd name="T26" fmla="*/ 25 w 42"/>
                <a:gd name="T27" fmla="*/ 7 h 42"/>
                <a:gd name="T28" fmla="*/ 28 w 42"/>
                <a:gd name="T29" fmla="*/ 7 h 42"/>
                <a:gd name="T30" fmla="*/ 30 w 42"/>
                <a:gd name="T31" fmla="*/ 10 h 42"/>
                <a:gd name="T32" fmla="*/ 33 w 42"/>
                <a:gd name="T33" fmla="*/ 12 h 42"/>
                <a:gd name="T34" fmla="*/ 42 w 42"/>
                <a:gd name="T35" fmla="*/ 12 h 42"/>
                <a:gd name="T36" fmla="*/ 39 w 42"/>
                <a:gd name="T37" fmla="*/ 7 h 42"/>
                <a:gd name="T38" fmla="*/ 33 w 42"/>
                <a:gd name="T39" fmla="*/ 2 h 42"/>
                <a:gd name="T40" fmla="*/ 28 w 42"/>
                <a:gd name="T41" fmla="*/ 0 h 42"/>
                <a:gd name="T42" fmla="*/ 22 w 42"/>
                <a:gd name="T43" fmla="*/ 0 h 42"/>
                <a:gd name="T44" fmla="*/ 16 w 42"/>
                <a:gd name="T45" fmla="*/ 0 h 42"/>
                <a:gd name="T46" fmla="*/ 11 w 42"/>
                <a:gd name="T47" fmla="*/ 2 h 42"/>
                <a:gd name="T48" fmla="*/ 5 w 42"/>
                <a:gd name="T49" fmla="*/ 5 h 42"/>
                <a:gd name="T50" fmla="*/ 2 w 42"/>
                <a:gd name="T51" fmla="*/ 10 h 42"/>
                <a:gd name="T52" fmla="*/ 0 w 42"/>
                <a:gd name="T53" fmla="*/ 15 h 42"/>
                <a:gd name="T54" fmla="*/ 0 w 42"/>
                <a:gd name="T55" fmla="*/ 22 h 42"/>
                <a:gd name="T56" fmla="*/ 0 w 42"/>
                <a:gd name="T57" fmla="*/ 27 h 42"/>
                <a:gd name="T58" fmla="*/ 2 w 42"/>
                <a:gd name="T59" fmla="*/ 30 h 42"/>
                <a:gd name="T60" fmla="*/ 2 w 42"/>
                <a:gd name="T61" fmla="*/ 34 h 42"/>
                <a:gd name="T62" fmla="*/ 5 w 42"/>
                <a:gd name="T63" fmla="*/ 37 h 42"/>
                <a:gd name="T64" fmla="*/ 8 w 42"/>
                <a:gd name="T65" fmla="*/ 39 h 42"/>
                <a:gd name="T66" fmla="*/ 14 w 42"/>
                <a:gd name="T67" fmla="*/ 42 h 42"/>
                <a:gd name="T68" fmla="*/ 16 w 42"/>
                <a:gd name="T69" fmla="*/ 42 h 42"/>
                <a:gd name="T70" fmla="*/ 22 w 42"/>
                <a:gd name="T71" fmla="*/ 42 h 42"/>
                <a:gd name="T72" fmla="*/ 30 w 42"/>
                <a:gd name="T73" fmla="*/ 42 h 42"/>
                <a:gd name="T74" fmla="*/ 36 w 42"/>
                <a:gd name="T75" fmla="*/ 39 h 42"/>
                <a:gd name="T76" fmla="*/ 39 w 42"/>
                <a:gd name="T77" fmla="*/ 34 h 42"/>
                <a:gd name="T78" fmla="*/ 42 w 42"/>
                <a:gd name="T79" fmla="*/ 27 h 42"/>
                <a:gd name="T80" fmla="*/ 33 w 42"/>
                <a:gd name="T8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" h="42">
                  <a:moveTo>
                    <a:pt x="33" y="27"/>
                  </a:moveTo>
                  <a:lnTo>
                    <a:pt x="33" y="32"/>
                  </a:lnTo>
                  <a:lnTo>
                    <a:pt x="30" y="34"/>
                  </a:lnTo>
                  <a:lnTo>
                    <a:pt x="25" y="34"/>
                  </a:lnTo>
                  <a:lnTo>
                    <a:pt x="22" y="37"/>
                  </a:lnTo>
                  <a:lnTo>
                    <a:pt x="16" y="34"/>
                  </a:lnTo>
                  <a:lnTo>
                    <a:pt x="11" y="32"/>
                  </a:lnTo>
                  <a:lnTo>
                    <a:pt x="11" y="27"/>
                  </a:lnTo>
                  <a:lnTo>
                    <a:pt x="8" y="20"/>
                  </a:lnTo>
                  <a:lnTo>
                    <a:pt x="11" y="15"/>
                  </a:lnTo>
                  <a:lnTo>
                    <a:pt x="11" y="10"/>
                  </a:lnTo>
                  <a:lnTo>
                    <a:pt x="16" y="7"/>
                  </a:lnTo>
                  <a:lnTo>
                    <a:pt x="22" y="5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0" y="10"/>
                  </a:lnTo>
                  <a:lnTo>
                    <a:pt x="33" y="12"/>
                  </a:lnTo>
                  <a:lnTo>
                    <a:pt x="42" y="12"/>
                  </a:lnTo>
                  <a:lnTo>
                    <a:pt x="39" y="7"/>
                  </a:lnTo>
                  <a:lnTo>
                    <a:pt x="33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11" y="2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2" y="30"/>
                  </a:lnTo>
                  <a:lnTo>
                    <a:pt x="2" y="34"/>
                  </a:lnTo>
                  <a:lnTo>
                    <a:pt x="5" y="37"/>
                  </a:lnTo>
                  <a:lnTo>
                    <a:pt x="8" y="39"/>
                  </a:lnTo>
                  <a:lnTo>
                    <a:pt x="14" y="42"/>
                  </a:lnTo>
                  <a:lnTo>
                    <a:pt x="16" y="42"/>
                  </a:lnTo>
                  <a:lnTo>
                    <a:pt x="22" y="42"/>
                  </a:lnTo>
                  <a:lnTo>
                    <a:pt x="30" y="42"/>
                  </a:lnTo>
                  <a:lnTo>
                    <a:pt x="36" y="39"/>
                  </a:lnTo>
                  <a:lnTo>
                    <a:pt x="39" y="34"/>
                  </a:lnTo>
                  <a:lnTo>
                    <a:pt x="42" y="27"/>
                  </a:lnTo>
                  <a:lnTo>
                    <a:pt x="33" y="2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0" name="Freeform 81"/>
            <p:cNvSpPr>
              <a:spLocks/>
            </p:cNvSpPr>
            <p:nvPr/>
          </p:nvSpPr>
          <p:spPr bwMode="auto">
            <a:xfrm>
              <a:off x="6946901" y="6415087"/>
              <a:ext cx="71438" cy="66675"/>
            </a:xfrm>
            <a:custGeom>
              <a:avLst/>
              <a:gdLst>
                <a:gd name="T0" fmla="*/ 37 w 45"/>
                <a:gd name="T1" fmla="*/ 30 h 42"/>
                <a:gd name="T2" fmla="*/ 34 w 45"/>
                <a:gd name="T3" fmla="*/ 32 h 42"/>
                <a:gd name="T4" fmla="*/ 31 w 45"/>
                <a:gd name="T5" fmla="*/ 34 h 42"/>
                <a:gd name="T6" fmla="*/ 28 w 45"/>
                <a:gd name="T7" fmla="*/ 34 h 42"/>
                <a:gd name="T8" fmla="*/ 23 w 45"/>
                <a:gd name="T9" fmla="*/ 37 h 42"/>
                <a:gd name="T10" fmla="*/ 17 w 45"/>
                <a:gd name="T11" fmla="*/ 34 h 42"/>
                <a:gd name="T12" fmla="*/ 14 w 45"/>
                <a:gd name="T13" fmla="*/ 32 h 42"/>
                <a:gd name="T14" fmla="*/ 12 w 45"/>
                <a:gd name="T15" fmla="*/ 27 h 42"/>
                <a:gd name="T16" fmla="*/ 9 w 45"/>
                <a:gd name="T17" fmla="*/ 22 h 42"/>
                <a:gd name="T18" fmla="*/ 45 w 45"/>
                <a:gd name="T19" fmla="*/ 22 h 42"/>
                <a:gd name="T20" fmla="*/ 45 w 45"/>
                <a:gd name="T21" fmla="*/ 20 h 42"/>
                <a:gd name="T22" fmla="*/ 45 w 45"/>
                <a:gd name="T23" fmla="*/ 15 h 42"/>
                <a:gd name="T24" fmla="*/ 42 w 45"/>
                <a:gd name="T25" fmla="*/ 12 h 42"/>
                <a:gd name="T26" fmla="*/ 42 w 45"/>
                <a:gd name="T27" fmla="*/ 7 h 42"/>
                <a:gd name="T28" fmla="*/ 40 w 45"/>
                <a:gd name="T29" fmla="*/ 5 h 42"/>
                <a:gd name="T30" fmla="*/ 37 w 45"/>
                <a:gd name="T31" fmla="*/ 2 h 42"/>
                <a:gd name="T32" fmla="*/ 31 w 45"/>
                <a:gd name="T33" fmla="*/ 0 h 42"/>
                <a:gd name="T34" fmla="*/ 28 w 45"/>
                <a:gd name="T35" fmla="*/ 0 h 42"/>
                <a:gd name="T36" fmla="*/ 23 w 45"/>
                <a:gd name="T37" fmla="*/ 0 h 42"/>
                <a:gd name="T38" fmla="*/ 17 w 45"/>
                <a:gd name="T39" fmla="*/ 0 h 42"/>
                <a:gd name="T40" fmla="*/ 14 w 45"/>
                <a:gd name="T41" fmla="*/ 0 h 42"/>
                <a:gd name="T42" fmla="*/ 12 w 45"/>
                <a:gd name="T43" fmla="*/ 2 h 42"/>
                <a:gd name="T44" fmla="*/ 6 w 45"/>
                <a:gd name="T45" fmla="*/ 5 h 42"/>
                <a:gd name="T46" fmla="*/ 3 w 45"/>
                <a:gd name="T47" fmla="*/ 7 h 42"/>
                <a:gd name="T48" fmla="*/ 3 w 45"/>
                <a:gd name="T49" fmla="*/ 12 h 42"/>
                <a:gd name="T50" fmla="*/ 0 w 45"/>
                <a:gd name="T51" fmla="*/ 17 h 42"/>
                <a:gd name="T52" fmla="*/ 0 w 45"/>
                <a:gd name="T53" fmla="*/ 22 h 42"/>
                <a:gd name="T54" fmla="*/ 0 w 45"/>
                <a:gd name="T55" fmla="*/ 27 h 42"/>
                <a:gd name="T56" fmla="*/ 3 w 45"/>
                <a:gd name="T57" fmla="*/ 30 h 42"/>
                <a:gd name="T58" fmla="*/ 3 w 45"/>
                <a:gd name="T59" fmla="*/ 34 h 42"/>
                <a:gd name="T60" fmla="*/ 6 w 45"/>
                <a:gd name="T61" fmla="*/ 37 h 42"/>
                <a:gd name="T62" fmla="*/ 12 w 45"/>
                <a:gd name="T63" fmla="*/ 39 h 42"/>
                <a:gd name="T64" fmla="*/ 14 w 45"/>
                <a:gd name="T65" fmla="*/ 42 h 42"/>
                <a:gd name="T66" fmla="*/ 20 w 45"/>
                <a:gd name="T67" fmla="*/ 42 h 42"/>
                <a:gd name="T68" fmla="*/ 23 w 45"/>
                <a:gd name="T69" fmla="*/ 42 h 42"/>
                <a:gd name="T70" fmla="*/ 31 w 45"/>
                <a:gd name="T71" fmla="*/ 42 h 42"/>
                <a:gd name="T72" fmla="*/ 37 w 45"/>
                <a:gd name="T73" fmla="*/ 39 h 42"/>
                <a:gd name="T74" fmla="*/ 42 w 45"/>
                <a:gd name="T75" fmla="*/ 34 h 42"/>
                <a:gd name="T76" fmla="*/ 45 w 45"/>
                <a:gd name="T77" fmla="*/ 30 h 42"/>
                <a:gd name="T78" fmla="*/ 37 w 45"/>
                <a:gd name="T7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42">
                  <a:moveTo>
                    <a:pt x="37" y="30"/>
                  </a:moveTo>
                  <a:lnTo>
                    <a:pt x="34" y="32"/>
                  </a:lnTo>
                  <a:lnTo>
                    <a:pt x="31" y="34"/>
                  </a:lnTo>
                  <a:lnTo>
                    <a:pt x="28" y="34"/>
                  </a:lnTo>
                  <a:lnTo>
                    <a:pt x="23" y="37"/>
                  </a:lnTo>
                  <a:lnTo>
                    <a:pt x="17" y="34"/>
                  </a:lnTo>
                  <a:lnTo>
                    <a:pt x="14" y="32"/>
                  </a:lnTo>
                  <a:lnTo>
                    <a:pt x="12" y="27"/>
                  </a:lnTo>
                  <a:lnTo>
                    <a:pt x="9" y="22"/>
                  </a:lnTo>
                  <a:lnTo>
                    <a:pt x="45" y="22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2" y="12"/>
                  </a:lnTo>
                  <a:lnTo>
                    <a:pt x="42" y="7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6" y="5"/>
                  </a:lnTo>
                  <a:lnTo>
                    <a:pt x="3" y="7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3" y="30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12" y="39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31" y="42"/>
                  </a:lnTo>
                  <a:lnTo>
                    <a:pt x="37" y="39"/>
                  </a:lnTo>
                  <a:lnTo>
                    <a:pt x="42" y="34"/>
                  </a:lnTo>
                  <a:lnTo>
                    <a:pt x="45" y="30"/>
                  </a:lnTo>
                  <a:lnTo>
                    <a:pt x="37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1" name="Freeform 82"/>
            <p:cNvSpPr>
              <a:spLocks/>
            </p:cNvSpPr>
            <p:nvPr/>
          </p:nvSpPr>
          <p:spPr bwMode="auto">
            <a:xfrm>
              <a:off x="6961189" y="6423025"/>
              <a:ext cx="44450" cy="15875"/>
            </a:xfrm>
            <a:custGeom>
              <a:avLst/>
              <a:gdLst>
                <a:gd name="T0" fmla="*/ 0 w 28"/>
                <a:gd name="T1" fmla="*/ 10 h 10"/>
                <a:gd name="T2" fmla="*/ 3 w 28"/>
                <a:gd name="T3" fmla="*/ 7 h 10"/>
                <a:gd name="T4" fmla="*/ 5 w 28"/>
                <a:gd name="T5" fmla="*/ 2 h 10"/>
                <a:gd name="T6" fmla="*/ 8 w 28"/>
                <a:gd name="T7" fmla="*/ 2 h 10"/>
                <a:gd name="T8" fmla="*/ 14 w 28"/>
                <a:gd name="T9" fmla="*/ 0 h 10"/>
                <a:gd name="T10" fmla="*/ 19 w 28"/>
                <a:gd name="T11" fmla="*/ 2 h 10"/>
                <a:gd name="T12" fmla="*/ 25 w 28"/>
                <a:gd name="T13" fmla="*/ 5 h 10"/>
                <a:gd name="T14" fmla="*/ 28 w 28"/>
                <a:gd name="T15" fmla="*/ 7 h 10"/>
                <a:gd name="T16" fmla="*/ 28 w 28"/>
                <a:gd name="T17" fmla="*/ 10 h 10"/>
                <a:gd name="T18" fmla="*/ 0 w 28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lnTo>
                    <a:pt x="3" y="7"/>
                  </a:lnTo>
                  <a:lnTo>
                    <a:pt x="5" y="2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8" y="10"/>
                  </a:lnTo>
                  <a:lnTo>
                    <a:pt x="0" y="1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2" name="Rectangle 83"/>
            <p:cNvSpPr>
              <a:spLocks noChangeArrowheads="1"/>
            </p:cNvSpPr>
            <p:nvPr/>
          </p:nvSpPr>
          <p:spPr bwMode="auto">
            <a:xfrm>
              <a:off x="7040564" y="6415087"/>
              <a:ext cx="14288" cy="1111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3" name="Rectangle 84"/>
            <p:cNvSpPr>
              <a:spLocks noChangeArrowheads="1"/>
            </p:cNvSpPr>
            <p:nvPr/>
          </p:nvSpPr>
          <p:spPr bwMode="auto">
            <a:xfrm>
              <a:off x="7040564" y="6469062"/>
              <a:ext cx="14288" cy="12700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4" name="Freeform 85"/>
            <p:cNvSpPr>
              <a:spLocks/>
            </p:cNvSpPr>
            <p:nvPr/>
          </p:nvSpPr>
          <p:spPr bwMode="auto">
            <a:xfrm>
              <a:off x="7121526" y="6388100"/>
              <a:ext cx="76200" cy="93663"/>
            </a:xfrm>
            <a:custGeom>
              <a:avLst/>
              <a:gdLst>
                <a:gd name="T0" fmla="*/ 0 w 48"/>
                <a:gd name="T1" fmla="*/ 59 h 59"/>
                <a:gd name="T2" fmla="*/ 48 w 48"/>
                <a:gd name="T3" fmla="*/ 59 h 59"/>
                <a:gd name="T4" fmla="*/ 48 w 48"/>
                <a:gd name="T5" fmla="*/ 51 h 59"/>
                <a:gd name="T6" fmla="*/ 8 w 48"/>
                <a:gd name="T7" fmla="*/ 51 h 59"/>
                <a:gd name="T8" fmla="*/ 8 w 48"/>
                <a:gd name="T9" fmla="*/ 32 h 59"/>
                <a:gd name="T10" fmla="*/ 45 w 48"/>
                <a:gd name="T11" fmla="*/ 32 h 59"/>
                <a:gd name="T12" fmla="*/ 45 w 48"/>
                <a:gd name="T13" fmla="*/ 24 h 59"/>
                <a:gd name="T14" fmla="*/ 8 w 48"/>
                <a:gd name="T15" fmla="*/ 24 h 59"/>
                <a:gd name="T16" fmla="*/ 8 w 48"/>
                <a:gd name="T17" fmla="*/ 7 h 59"/>
                <a:gd name="T18" fmla="*/ 48 w 48"/>
                <a:gd name="T19" fmla="*/ 7 h 59"/>
                <a:gd name="T20" fmla="*/ 48 w 48"/>
                <a:gd name="T21" fmla="*/ 0 h 59"/>
                <a:gd name="T22" fmla="*/ 0 w 48"/>
                <a:gd name="T23" fmla="*/ 0 h 59"/>
                <a:gd name="T24" fmla="*/ 0 w 48"/>
                <a:gd name="T2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59">
                  <a:moveTo>
                    <a:pt x="0" y="59"/>
                  </a:moveTo>
                  <a:lnTo>
                    <a:pt x="48" y="59"/>
                  </a:lnTo>
                  <a:lnTo>
                    <a:pt x="48" y="51"/>
                  </a:lnTo>
                  <a:lnTo>
                    <a:pt x="8" y="51"/>
                  </a:lnTo>
                  <a:lnTo>
                    <a:pt x="8" y="32"/>
                  </a:lnTo>
                  <a:lnTo>
                    <a:pt x="45" y="32"/>
                  </a:lnTo>
                  <a:lnTo>
                    <a:pt x="45" y="24"/>
                  </a:lnTo>
                  <a:lnTo>
                    <a:pt x="8" y="24"/>
                  </a:lnTo>
                  <a:lnTo>
                    <a:pt x="8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5" name="Freeform 86"/>
            <p:cNvSpPr>
              <a:spLocks/>
            </p:cNvSpPr>
            <p:nvPr/>
          </p:nvSpPr>
          <p:spPr bwMode="auto">
            <a:xfrm>
              <a:off x="7210426" y="6415087"/>
              <a:ext cx="61913" cy="66675"/>
            </a:xfrm>
            <a:custGeom>
              <a:avLst/>
              <a:gdLst>
                <a:gd name="T0" fmla="*/ 0 w 39"/>
                <a:gd name="T1" fmla="*/ 30 h 42"/>
                <a:gd name="T2" fmla="*/ 3 w 39"/>
                <a:gd name="T3" fmla="*/ 34 h 42"/>
                <a:gd name="T4" fmla="*/ 6 w 39"/>
                <a:gd name="T5" fmla="*/ 39 h 42"/>
                <a:gd name="T6" fmla="*/ 14 w 39"/>
                <a:gd name="T7" fmla="*/ 42 h 42"/>
                <a:gd name="T8" fmla="*/ 20 w 39"/>
                <a:gd name="T9" fmla="*/ 42 h 42"/>
                <a:gd name="T10" fmla="*/ 25 w 39"/>
                <a:gd name="T11" fmla="*/ 42 h 42"/>
                <a:gd name="T12" fmla="*/ 31 w 39"/>
                <a:gd name="T13" fmla="*/ 42 h 42"/>
                <a:gd name="T14" fmla="*/ 34 w 39"/>
                <a:gd name="T15" fmla="*/ 39 h 42"/>
                <a:gd name="T16" fmla="*/ 36 w 39"/>
                <a:gd name="T17" fmla="*/ 37 h 42"/>
                <a:gd name="T18" fmla="*/ 39 w 39"/>
                <a:gd name="T19" fmla="*/ 32 h 42"/>
                <a:gd name="T20" fmla="*/ 39 w 39"/>
                <a:gd name="T21" fmla="*/ 30 h 42"/>
                <a:gd name="T22" fmla="*/ 39 w 39"/>
                <a:gd name="T23" fmla="*/ 27 h 42"/>
                <a:gd name="T24" fmla="*/ 36 w 39"/>
                <a:gd name="T25" fmla="*/ 22 h 42"/>
                <a:gd name="T26" fmla="*/ 31 w 39"/>
                <a:gd name="T27" fmla="*/ 20 h 42"/>
                <a:gd name="T28" fmla="*/ 28 w 39"/>
                <a:gd name="T29" fmla="*/ 17 h 42"/>
                <a:gd name="T30" fmla="*/ 20 w 39"/>
                <a:gd name="T31" fmla="*/ 15 h 42"/>
                <a:gd name="T32" fmla="*/ 17 w 39"/>
                <a:gd name="T33" fmla="*/ 15 h 42"/>
                <a:gd name="T34" fmla="*/ 14 w 39"/>
                <a:gd name="T35" fmla="*/ 15 h 42"/>
                <a:gd name="T36" fmla="*/ 11 w 39"/>
                <a:gd name="T37" fmla="*/ 12 h 42"/>
                <a:gd name="T38" fmla="*/ 11 w 39"/>
                <a:gd name="T39" fmla="*/ 10 h 42"/>
                <a:gd name="T40" fmla="*/ 11 w 39"/>
                <a:gd name="T41" fmla="*/ 7 h 42"/>
                <a:gd name="T42" fmla="*/ 14 w 39"/>
                <a:gd name="T43" fmla="*/ 7 h 42"/>
                <a:gd name="T44" fmla="*/ 20 w 39"/>
                <a:gd name="T45" fmla="*/ 5 h 42"/>
                <a:gd name="T46" fmla="*/ 22 w 39"/>
                <a:gd name="T47" fmla="*/ 7 h 42"/>
                <a:gd name="T48" fmla="*/ 25 w 39"/>
                <a:gd name="T49" fmla="*/ 7 h 42"/>
                <a:gd name="T50" fmla="*/ 28 w 39"/>
                <a:gd name="T51" fmla="*/ 10 h 42"/>
                <a:gd name="T52" fmla="*/ 28 w 39"/>
                <a:gd name="T53" fmla="*/ 12 h 42"/>
                <a:gd name="T54" fmla="*/ 36 w 39"/>
                <a:gd name="T55" fmla="*/ 12 h 42"/>
                <a:gd name="T56" fmla="*/ 36 w 39"/>
                <a:gd name="T57" fmla="*/ 7 h 42"/>
                <a:gd name="T58" fmla="*/ 34 w 39"/>
                <a:gd name="T59" fmla="*/ 5 h 42"/>
                <a:gd name="T60" fmla="*/ 31 w 39"/>
                <a:gd name="T61" fmla="*/ 2 h 42"/>
                <a:gd name="T62" fmla="*/ 28 w 39"/>
                <a:gd name="T63" fmla="*/ 0 h 42"/>
                <a:gd name="T64" fmla="*/ 25 w 39"/>
                <a:gd name="T65" fmla="*/ 0 h 42"/>
                <a:gd name="T66" fmla="*/ 20 w 39"/>
                <a:gd name="T67" fmla="*/ 0 h 42"/>
                <a:gd name="T68" fmla="*/ 11 w 39"/>
                <a:gd name="T69" fmla="*/ 0 h 42"/>
                <a:gd name="T70" fmla="*/ 8 w 39"/>
                <a:gd name="T71" fmla="*/ 0 h 42"/>
                <a:gd name="T72" fmla="*/ 8 w 39"/>
                <a:gd name="T73" fmla="*/ 2 h 42"/>
                <a:gd name="T74" fmla="*/ 3 w 39"/>
                <a:gd name="T75" fmla="*/ 5 h 42"/>
                <a:gd name="T76" fmla="*/ 3 w 39"/>
                <a:gd name="T77" fmla="*/ 10 h 42"/>
                <a:gd name="T78" fmla="*/ 3 w 39"/>
                <a:gd name="T79" fmla="*/ 12 h 42"/>
                <a:gd name="T80" fmla="*/ 3 w 39"/>
                <a:gd name="T81" fmla="*/ 15 h 42"/>
                <a:gd name="T82" fmla="*/ 3 w 39"/>
                <a:gd name="T83" fmla="*/ 17 h 42"/>
                <a:gd name="T84" fmla="*/ 6 w 39"/>
                <a:gd name="T85" fmla="*/ 20 h 42"/>
                <a:gd name="T86" fmla="*/ 8 w 39"/>
                <a:gd name="T87" fmla="*/ 22 h 42"/>
                <a:gd name="T88" fmla="*/ 14 w 39"/>
                <a:gd name="T89" fmla="*/ 22 h 42"/>
                <a:gd name="T90" fmla="*/ 20 w 39"/>
                <a:gd name="T91" fmla="*/ 25 h 42"/>
                <a:gd name="T92" fmla="*/ 25 w 39"/>
                <a:gd name="T93" fmla="*/ 25 h 42"/>
                <a:gd name="T94" fmla="*/ 28 w 39"/>
                <a:gd name="T95" fmla="*/ 27 h 42"/>
                <a:gd name="T96" fmla="*/ 31 w 39"/>
                <a:gd name="T97" fmla="*/ 27 h 42"/>
                <a:gd name="T98" fmla="*/ 31 w 39"/>
                <a:gd name="T99" fmla="*/ 30 h 42"/>
                <a:gd name="T100" fmla="*/ 31 w 39"/>
                <a:gd name="T101" fmla="*/ 32 h 42"/>
                <a:gd name="T102" fmla="*/ 28 w 39"/>
                <a:gd name="T103" fmla="*/ 34 h 42"/>
                <a:gd name="T104" fmla="*/ 25 w 39"/>
                <a:gd name="T105" fmla="*/ 34 h 42"/>
                <a:gd name="T106" fmla="*/ 20 w 39"/>
                <a:gd name="T107" fmla="*/ 37 h 42"/>
                <a:gd name="T108" fmla="*/ 17 w 39"/>
                <a:gd name="T109" fmla="*/ 34 h 42"/>
                <a:gd name="T110" fmla="*/ 14 w 39"/>
                <a:gd name="T111" fmla="*/ 34 h 42"/>
                <a:gd name="T112" fmla="*/ 11 w 39"/>
                <a:gd name="T113" fmla="*/ 32 h 42"/>
                <a:gd name="T114" fmla="*/ 8 w 39"/>
                <a:gd name="T115" fmla="*/ 27 h 42"/>
                <a:gd name="T116" fmla="*/ 0 w 39"/>
                <a:gd name="T117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" h="42">
                  <a:moveTo>
                    <a:pt x="0" y="30"/>
                  </a:moveTo>
                  <a:lnTo>
                    <a:pt x="3" y="34"/>
                  </a:lnTo>
                  <a:lnTo>
                    <a:pt x="6" y="39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5" y="42"/>
                  </a:lnTo>
                  <a:lnTo>
                    <a:pt x="31" y="42"/>
                  </a:lnTo>
                  <a:lnTo>
                    <a:pt x="34" y="39"/>
                  </a:lnTo>
                  <a:lnTo>
                    <a:pt x="36" y="37"/>
                  </a:lnTo>
                  <a:lnTo>
                    <a:pt x="39" y="32"/>
                  </a:lnTo>
                  <a:lnTo>
                    <a:pt x="39" y="30"/>
                  </a:lnTo>
                  <a:lnTo>
                    <a:pt x="39" y="27"/>
                  </a:lnTo>
                  <a:lnTo>
                    <a:pt x="36" y="22"/>
                  </a:lnTo>
                  <a:lnTo>
                    <a:pt x="31" y="20"/>
                  </a:lnTo>
                  <a:lnTo>
                    <a:pt x="28" y="17"/>
                  </a:lnTo>
                  <a:lnTo>
                    <a:pt x="20" y="15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20" y="5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36" y="12"/>
                  </a:lnTo>
                  <a:lnTo>
                    <a:pt x="36" y="7"/>
                  </a:lnTo>
                  <a:lnTo>
                    <a:pt x="34" y="5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6" y="20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20" y="25"/>
                  </a:lnTo>
                  <a:lnTo>
                    <a:pt x="25" y="25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8" y="34"/>
                  </a:lnTo>
                  <a:lnTo>
                    <a:pt x="25" y="34"/>
                  </a:lnTo>
                  <a:lnTo>
                    <a:pt x="20" y="37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1" y="32"/>
                  </a:lnTo>
                  <a:lnTo>
                    <a:pt x="8" y="27"/>
                  </a:lnTo>
                  <a:lnTo>
                    <a:pt x="0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6" name="Freeform 87"/>
            <p:cNvSpPr>
              <a:spLocks/>
            </p:cNvSpPr>
            <p:nvPr/>
          </p:nvSpPr>
          <p:spPr bwMode="auto">
            <a:xfrm>
              <a:off x="7289801" y="6415087"/>
              <a:ext cx="41275" cy="66675"/>
            </a:xfrm>
            <a:custGeom>
              <a:avLst/>
              <a:gdLst>
                <a:gd name="T0" fmla="*/ 0 w 26"/>
                <a:gd name="T1" fmla="*/ 42 h 42"/>
                <a:gd name="T2" fmla="*/ 9 w 26"/>
                <a:gd name="T3" fmla="*/ 42 h 42"/>
                <a:gd name="T4" fmla="*/ 9 w 26"/>
                <a:gd name="T5" fmla="*/ 20 h 42"/>
                <a:gd name="T6" fmla="*/ 12 w 26"/>
                <a:gd name="T7" fmla="*/ 12 h 42"/>
                <a:gd name="T8" fmla="*/ 15 w 26"/>
                <a:gd name="T9" fmla="*/ 7 h 42"/>
                <a:gd name="T10" fmla="*/ 17 w 26"/>
                <a:gd name="T11" fmla="*/ 7 h 42"/>
                <a:gd name="T12" fmla="*/ 17 w 26"/>
                <a:gd name="T13" fmla="*/ 5 h 42"/>
                <a:gd name="T14" fmla="*/ 20 w 26"/>
                <a:gd name="T15" fmla="*/ 7 h 42"/>
                <a:gd name="T16" fmla="*/ 23 w 26"/>
                <a:gd name="T17" fmla="*/ 7 h 42"/>
                <a:gd name="T18" fmla="*/ 26 w 26"/>
                <a:gd name="T19" fmla="*/ 0 h 42"/>
                <a:gd name="T20" fmla="*/ 23 w 26"/>
                <a:gd name="T21" fmla="*/ 0 h 42"/>
                <a:gd name="T22" fmla="*/ 17 w 26"/>
                <a:gd name="T23" fmla="*/ 0 h 42"/>
                <a:gd name="T24" fmla="*/ 15 w 26"/>
                <a:gd name="T25" fmla="*/ 0 h 42"/>
                <a:gd name="T26" fmla="*/ 12 w 26"/>
                <a:gd name="T27" fmla="*/ 2 h 42"/>
                <a:gd name="T28" fmla="*/ 9 w 26"/>
                <a:gd name="T29" fmla="*/ 5 h 42"/>
                <a:gd name="T30" fmla="*/ 9 w 26"/>
                <a:gd name="T31" fmla="*/ 0 h 42"/>
                <a:gd name="T32" fmla="*/ 0 w 26"/>
                <a:gd name="T33" fmla="*/ 0 h 42"/>
                <a:gd name="T34" fmla="*/ 0 w 26"/>
                <a:gd name="T3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42">
                  <a:moveTo>
                    <a:pt x="0" y="42"/>
                  </a:moveTo>
                  <a:lnTo>
                    <a:pt x="9" y="42"/>
                  </a:lnTo>
                  <a:lnTo>
                    <a:pt x="9" y="20"/>
                  </a:lnTo>
                  <a:lnTo>
                    <a:pt x="12" y="12"/>
                  </a:lnTo>
                  <a:lnTo>
                    <a:pt x="15" y="7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5" y="0"/>
                  </a:lnTo>
                  <a:lnTo>
                    <a:pt x="12" y="2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7" name="Rectangle 88"/>
            <p:cNvSpPr>
              <a:spLocks noChangeArrowheads="1"/>
            </p:cNvSpPr>
            <p:nvPr/>
          </p:nvSpPr>
          <p:spPr bwMode="auto">
            <a:xfrm>
              <a:off x="7339014" y="6388100"/>
              <a:ext cx="14288" cy="1111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8" name="Rectangle 89"/>
            <p:cNvSpPr>
              <a:spLocks noChangeArrowheads="1"/>
            </p:cNvSpPr>
            <p:nvPr/>
          </p:nvSpPr>
          <p:spPr bwMode="auto">
            <a:xfrm>
              <a:off x="7339014" y="6415087"/>
              <a:ext cx="14288" cy="66675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99" name="Freeform 90"/>
            <p:cNvSpPr>
              <a:spLocks/>
            </p:cNvSpPr>
            <p:nvPr/>
          </p:nvSpPr>
          <p:spPr bwMode="auto">
            <a:xfrm>
              <a:off x="7380289" y="6469062"/>
              <a:ext cx="12700" cy="31750"/>
            </a:xfrm>
            <a:custGeom>
              <a:avLst/>
              <a:gdLst>
                <a:gd name="T0" fmla="*/ 0 w 8"/>
                <a:gd name="T1" fmla="*/ 8 h 20"/>
                <a:gd name="T2" fmla="*/ 2 w 8"/>
                <a:gd name="T3" fmla="*/ 8 h 20"/>
                <a:gd name="T4" fmla="*/ 2 w 8"/>
                <a:gd name="T5" fmla="*/ 13 h 20"/>
                <a:gd name="T6" fmla="*/ 2 w 8"/>
                <a:gd name="T7" fmla="*/ 15 h 20"/>
                <a:gd name="T8" fmla="*/ 0 w 8"/>
                <a:gd name="T9" fmla="*/ 18 h 20"/>
                <a:gd name="T10" fmla="*/ 2 w 8"/>
                <a:gd name="T11" fmla="*/ 20 h 20"/>
                <a:gd name="T12" fmla="*/ 5 w 8"/>
                <a:gd name="T13" fmla="*/ 18 h 20"/>
                <a:gd name="T14" fmla="*/ 5 w 8"/>
                <a:gd name="T15" fmla="*/ 15 h 20"/>
                <a:gd name="T16" fmla="*/ 8 w 8"/>
                <a:gd name="T17" fmla="*/ 13 h 20"/>
                <a:gd name="T18" fmla="*/ 8 w 8"/>
                <a:gd name="T19" fmla="*/ 8 h 20"/>
                <a:gd name="T20" fmla="*/ 8 w 8"/>
                <a:gd name="T21" fmla="*/ 0 h 20"/>
                <a:gd name="T22" fmla="*/ 0 w 8"/>
                <a:gd name="T23" fmla="*/ 0 h 20"/>
                <a:gd name="T24" fmla="*/ 0 w 8"/>
                <a:gd name="T2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0">
                  <a:moveTo>
                    <a:pt x="0" y="8"/>
                  </a:moveTo>
                  <a:lnTo>
                    <a:pt x="2" y="8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5" y="18"/>
                  </a:lnTo>
                  <a:lnTo>
                    <a:pt x="5" y="15"/>
                  </a:lnTo>
                  <a:lnTo>
                    <a:pt x="8" y="13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0" name="Freeform 91"/>
            <p:cNvSpPr>
              <a:spLocks/>
            </p:cNvSpPr>
            <p:nvPr/>
          </p:nvSpPr>
          <p:spPr bwMode="auto">
            <a:xfrm>
              <a:off x="7459664" y="6388100"/>
              <a:ext cx="85725" cy="93663"/>
            </a:xfrm>
            <a:custGeom>
              <a:avLst/>
              <a:gdLst>
                <a:gd name="T0" fmla="*/ 0 w 54"/>
                <a:gd name="T1" fmla="*/ 59 h 59"/>
                <a:gd name="T2" fmla="*/ 23 w 54"/>
                <a:gd name="T3" fmla="*/ 59 h 59"/>
                <a:gd name="T4" fmla="*/ 28 w 54"/>
                <a:gd name="T5" fmla="*/ 59 h 59"/>
                <a:gd name="T6" fmla="*/ 34 w 54"/>
                <a:gd name="T7" fmla="*/ 59 h 59"/>
                <a:gd name="T8" fmla="*/ 42 w 54"/>
                <a:gd name="T9" fmla="*/ 56 h 59"/>
                <a:gd name="T10" fmla="*/ 45 w 54"/>
                <a:gd name="T11" fmla="*/ 54 h 59"/>
                <a:gd name="T12" fmla="*/ 48 w 54"/>
                <a:gd name="T13" fmla="*/ 49 h 59"/>
                <a:gd name="T14" fmla="*/ 51 w 54"/>
                <a:gd name="T15" fmla="*/ 47 h 59"/>
                <a:gd name="T16" fmla="*/ 54 w 54"/>
                <a:gd name="T17" fmla="*/ 42 h 59"/>
                <a:gd name="T18" fmla="*/ 54 w 54"/>
                <a:gd name="T19" fmla="*/ 37 h 59"/>
                <a:gd name="T20" fmla="*/ 54 w 54"/>
                <a:gd name="T21" fmla="*/ 29 h 59"/>
                <a:gd name="T22" fmla="*/ 54 w 54"/>
                <a:gd name="T23" fmla="*/ 22 h 59"/>
                <a:gd name="T24" fmla="*/ 51 w 54"/>
                <a:gd name="T25" fmla="*/ 14 h 59"/>
                <a:gd name="T26" fmla="*/ 48 w 54"/>
                <a:gd name="T27" fmla="*/ 9 h 59"/>
                <a:gd name="T28" fmla="*/ 45 w 54"/>
                <a:gd name="T29" fmla="*/ 4 h 59"/>
                <a:gd name="T30" fmla="*/ 39 w 54"/>
                <a:gd name="T31" fmla="*/ 2 h 59"/>
                <a:gd name="T32" fmla="*/ 34 w 54"/>
                <a:gd name="T33" fmla="*/ 2 h 59"/>
                <a:gd name="T34" fmla="*/ 28 w 54"/>
                <a:gd name="T35" fmla="*/ 0 h 59"/>
                <a:gd name="T36" fmla="*/ 23 w 54"/>
                <a:gd name="T37" fmla="*/ 0 h 59"/>
                <a:gd name="T38" fmla="*/ 0 w 54"/>
                <a:gd name="T39" fmla="*/ 0 h 59"/>
                <a:gd name="T40" fmla="*/ 0 w 54"/>
                <a:gd name="T4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59">
                  <a:moveTo>
                    <a:pt x="0" y="59"/>
                  </a:move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2" y="56"/>
                  </a:lnTo>
                  <a:lnTo>
                    <a:pt x="45" y="54"/>
                  </a:lnTo>
                  <a:lnTo>
                    <a:pt x="48" y="49"/>
                  </a:lnTo>
                  <a:lnTo>
                    <a:pt x="51" y="47"/>
                  </a:lnTo>
                  <a:lnTo>
                    <a:pt x="54" y="42"/>
                  </a:lnTo>
                  <a:lnTo>
                    <a:pt x="54" y="37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51" y="14"/>
                  </a:lnTo>
                  <a:lnTo>
                    <a:pt x="48" y="9"/>
                  </a:lnTo>
                  <a:lnTo>
                    <a:pt x="45" y="4"/>
                  </a:lnTo>
                  <a:lnTo>
                    <a:pt x="39" y="2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1" name="Freeform 92"/>
            <p:cNvSpPr>
              <a:spLocks/>
            </p:cNvSpPr>
            <p:nvPr/>
          </p:nvSpPr>
          <p:spPr bwMode="auto">
            <a:xfrm>
              <a:off x="7473951" y="6399212"/>
              <a:ext cx="57150" cy="69850"/>
            </a:xfrm>
            <a:custGeom>
              <a:avLst/>
              <a:gdLst>
                <a:gd name="T0" fmla="*/ 0 w 36"/>
                <a:gd name="T1" fmla="*/ 44 h 44"/>
                <a:gd name="T2" fmla="*/ 0 w 36"/>
                <a:gd name="T3" fmla="*/ 0 h 44"/>
                <a:gd name="T4" fmla="*/ 14 w 36"/>
                <a:gd name="T5" fmla="*/ 0 h 44"/>
                <a:gd name="T6" fmla="*/ 19 w 36"/>
                <a:gd name="T7" fmla="*/ 0 h 44"/>
                <a:gd name="T8" fmla="*/ 25 w 36"/>
                <a:gd name="T9" fmla="*/ 2 h 44"/>
                <a:gd name="T10" fmla="*/ 28 w 36"/>
                <a:gd name="T11" fmla="*/ 5 h 44"/>
                <a:gd name="T12" fmla="*/ 33 w 36"/>
                <a:gd name="T13" fmla="*/ 7 h 44"/>
                <a:gd name="T14" fmla="*/ 36 w 36"/>
                <a:gd name="T15" fmla="*/ 15 h 44"/>
                <a:gd name="T16" fmla="*/ 36 w 36"/>
                <a:gd name="T17" fmla="*/ 22 h 44"/>
                <a:gd name="T18" fmla="*/ 36 w 36"/>
                <a:gd name="T19" fmla="*/ 30 h 44"/>
                <a:gd name="T20" fmla="*/ 33 w 36"/>
                <a:gd name="T21" fmla="*/ 35 h 44"/>
                <a:gd name="T22" fmla="*/ 33 w 36"/>
                <a:gd name="T23" fmla="*/ 37 h 44"/>
                <a:gd name="T24" fmla="*/ 30 w 36"/>
                <a:gd name="T25" fmla="*/ 42 h 44"/>
                <a:gd name="T26" fmla="*/ 28 w 36"/>
                <a:gd name="T27" fmla="*/ 42 h 44"/>
                <a:gd name="T28" fmla="*/ 25 w 36"/>
                <a:gd name="T29" fmla="*/ 44 h 44"/>
                <a:gd name="T30" fmla="*/ 19 w 36"/>
                <a:gd name="T31" fmla="*/ 44 h 44"/>
                <a:gd name="T32" fmla="*/ 14 w 36"/>
                <a:gd name="T33" fmla="*/ 44 h 44"/>
                <a:gd name="T34" fmla="*/ 0 w 36"/>
                <a:gd name="T3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44">
                  <a:moveTo>
                    <a:pt x="0" y="4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5" y="2"/>
                  </a:lnTo>
                  <a:lnTo>
                    <a:pt x="28" y="5"/>
                  </a:lnTo>
                  <a:lnTo>
                    <a:pt x="33" y="7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36" y="30"/>
                  </a:lnTo>
                  <a:lnTo>
                    <a:pt x="33" y="35"/>
                  </a:lnTo>
                  <a:lnTo>
                    <a:pt x="33" y="37"/>
                  </a:lnTo>
                  <a:lnTo>
                    <a:pt x="30" y="42"/>
                  </a:lnTo>
                  <a:lnTo>
                    <a:pt x="28" y="42"/>
                  </a:lnTo>
                  <a:lnTo>
                    <a:pt x="25" y="44"/>
                  </a:lnTo>
                  <a:lnTo>
                    <a:pt x="19" y="44"/>
                  </a:lnTo>
                  <a:lnTo>
                    <a:pt x="14" y="44"/>
                  </a:lnTo>
                  <a:lnTo>
                    <a:pt x="0" y="44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2" name="Rectangle 93"/>
            <p:cNvSpPr>
              <a:spLocks noChangeArrowheads="1"/>
            </p:cNvSpPr>
            <p:nvPr/>
          </p:nvSpPr>
          <p:spPr bwMode="auto">
            <a:xfrm>
              <a:off x="7562851" y="6388100"/>
              <a:ext cx="12700" cy="1111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3" name="Rectangle 94"/>
            <p:cNvSpPr>
              <a:spLocks noChangeArrowheads="1"/>
            </p:cNvSpPr>
            <p:nvPr/>
          </p:nvSpPr>
          <p:spPr bwMode="auto">
            <a:xfrm>
              <a:off x="7562851" y="6415087"/>
              <a:ext cx="12700" cy="66675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4" name="Freeform 95"/>
            <p:cNvSpPr>
              <a:spLocks/>
            </p:cNvSpPr>
            <p:nvPr/>
          </p:nvSpPr>
          <p:spPr bwMode="auto">
            <a:xfrm>
              <a:off x="7593014" y="6415087"/>
              <a:ext cx="68263" cy="93663"/>
            </a:xfrm>
            <a:custGeom>
              <a:avLst/>
              <a:gdLst>
                <a:gd name="T0" fmla="*/ 3 w 43"/>
                <a:gd name="T1" fmla="*/ 44 h 59"/>
                <a:gd name="T2" fmla="*/ 3 w 43"/>
                <a:gd name="T3" fmla="*/ 52 h 59"/>
                <a:gd name="T4" fmla="*/ 9 w 43"/>
                <a:gd name="T5" fmla="*/ 54 h 59"/>
                <a:gd name="T6" fmla="*/ 14 w 43"/>
                <a:gd name="T7" fmla="*/ 57 h 59"/>
                <a:gd name="T8" fmla="*/ 20 w 43"/>
                <a:gd name="T9" fmla="*/ 59 h 59"/>
                <a:gd name="T10" fmla="*/ 28 w 43"/>
                <a:gd name="T11" fmla="*/ 59 h 59"/>
                <a:gd name="T12" fmla="*/ 34 w 43"/>
                <a:gd name="T13" fmla="*/ 57 h 59"/>
                <a:gd name="T14" fmla="*/ 37 w 43"/>
                <a:gd name="T15" fmla="*/ 54 h 59"/>
                <a:gd name="T16" fmla="*/ 40 w 43"/>
                <a:gd name="T17" fmla="*/ 49 h 59"/>
                <a:gd name="T18" fmla="*/ 43 w 43"/>
                <a:gd name="T19" fmla="*/ 47 h 59"/>
                <a:gd name="T20" fmla="*/ 43 w 43"/>
                <a:gd name="T21" fmla="*/ 44 h 59"/>
                <a:gd name="T22" fmla="*/ 43 w 43"/>
                <a:gd name="T23" fmla="*/ 39 h 59"/>
                <a:gd name="T24" fmla="*/ 43 w 43"/>
                <a:gd name="T25" fmla="*/ 37 h 59"/>
                <a:gd name="T26" fmla="*/ 43 w 43"/>
                <a:gd name="T27" fmla="*/ 0 h 59"/>
                <a:gd name="T28" fmla="*/ 34 w 43"/>
                <a:gd name="T29" fmla="*/ 0 h 59"/>
                <a:gd name="T30" fmla="*/ 34 w 43"/>
                <a:gd name="T31" fmla="*/ 5 h 59"/>
                <a:gd name="T32" fmla="*/ 31 w 43"/>
                <a:gd name="T33" fmla="*/ 2 h 59"/>
                <a:gd name="T34" fmla="*/ 28 w 43"/>
                <a:gd name="T35" fmla="*/ 0 h 59"/>
                <a:gd name="T36" fmla="*/ 26 w 43"/>
                <a:gd name="T37" fmla="*/ 0 h 59"/>
                <a:gd name="T38" fmla="*/ 20 w 43"/>
                <a:gd name="T39" fmla="*/ 0 h 59"/>
                <a:gd name="T40" fmla="*/ 14 w 43"/>
                <a:gd name="T41" fmla="*/ 0 h 59"/>
                <a:gd name="T42" fmla="*/ 12 w 43"/>
                <a:gd name="T43" fmla="*/ 2 h 59"/>
                <a:gd name="T44" fmla="*/ 6 w 43"/>
                <a:gd name="T45" fmla="*/ 5 h 59"/>
                <a:gd name="T46" fmla="*/ 3 w 43"/>
                <a:gd name="T47" fmla="*/ 10 h 59"/>
                <a:gd name="T48" fmla="*/ 0 w 43"/>
                <a:gd name="T49" fmla="*/ 15 h 59"/>
                <a:gd name="T50" fmla="*/ 0 w 43"/>
                <a:gd name="T51" fmla="*/ 20 h 59"/>
                <a:gd name="T52" fmla="*/ 3 w 43"/>
                <a:gd name="T53" fmla="*/ 30 h 59"/>
                <a:gd name="T54" fmla="*/ 6 w 43"/>
                <a:gd name="T55" fmla="*/ 37 h 59"/>
                <a:gd name="T56" fmla="*/ 9 w 43"/>
                <a:gd name="T57" fmla="*/ 39 h 59"/>
                <a:gd name="T58" fmla="*/ 12 w 43"/>
                <a:gd name="T59" fmla="*/ 39 h 59"/>
                <a:gd name="T60" fmla="*/ 17 w 43"/>
                <a:gd name="T61" fmla="*/ 42 h 59"/>
                <a:gd name="T62" fmla="*/ 20 w 43"/>
                <a:gd name="T63" fmla="*/ 42 h 59"/>
                <a:gd name="T64" fmla="*/ 26 w 43"/>
                <a:gd name="T65" fmla="*/ 42 h 59"/>
                <a:gd name="T66" fmla="*/ 28 w 43"/>
                <a:gd name="T67" fmla="*/ 42 h 59"/>
                <a:gd name="T68" fmla="*/ 31 w 43"/>
                <a:gd name="T69" fmla="*/ 39 h 59"/>
                <a:gd name="T70" fmla="*/ 34 w 43"/>
                <a:gd name="T71" fmla="*/ 37 h 59"/>
                <a:gd name="T72" fmla="*/ 34 w 43"/>
                <a:gd name="T73" fmla="*/ 42 h 59"/>
                <a:gd name="T74" fmla="*/ 34 w 43"/>
                <a:gd name="T75" fmla="*/ 44 h 59"/>
                <a:gd name="T76" fmla="*/ 31 w 43"/>
                <a:gd name="T77" fmla="*/ 47 h 59"/>
                <a:gd name="T78" fmla="*/ 31 w 43"/>
                <a:gd name="T79" fmla="*/ 49 h 59"/>
                <a:gd name="T80" fmla="*/ 26 w 43"/>
                <a:gd name="T81" fmla="*/ 52 h 59"/>
                <a:gd name="T82" fmla="*/ 23 w 43"/>
                <a:gd name="T83" fmla="*/ 52 h 59"/>
                <a:gd name="T84" fmla="*/ 17 w 43"/>
                <a:gd name="T85" fmla="*/ 52 h 59"/>
                <a:gd name="T86" fmla="*/ 14 w 43"/>
                <a:gd name="T87" fmla="*/ 49 h 59"/>
                <a:gd name="T88" fmla="*/ 12 w 43"/>
                <a:gd name="T89" fmla="*/ 49 h 59"/>
                <a:gd name="T90" fmla="*/ 12 w 43"/>
                <a:gd name="T91" fmla="*/ 47 h 59"/>
                <a:gd name="T92" fmla="*/ 3 w 43"/>
                <a:gd name="T9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59">
                  <a:moveTo>
                    <a:pt x="3" y="44"/>
                  </a:moveTo>
                  <a:lnTo>
                    <a:pt x="3" y="52"/>
                  </a:lnTo>
                  <a:lnTo>
                    <a:pt x="9" y="54"/>
                  </a:lnTo>
                  <a:lnTo>
                    <a:pt x="14" y="57"/>
                  </a:lnTo>
                  <a:lnTo>
                    <a:pt x="20" y="59"/>
                  </a:lnTo>
                  <a:lnTo>
                    <a:pt x="28" y="59"/>
                  </a:lnTo>
                  <a:lnTo>
                    <a:pt x="34" y="57"/>
                  </a:lnTo>
                  <a:lnTo>
                    <a:pt x="37" y="54"/>
                  </a:lnTo>
                  <a:lnTo>
                    <a:pt x="40" y="49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39"/>
                  </a:lnTo>
                  <a:lnTo>
                    <a:pt x="43" y="37"/>
                  </a:lnTo>
                  <a:lnTo>
                    <a:pt x="43" y="0"/>
                  </a:lnTo>
                  <a:lnTo>
                    <a:pt x="34" y="0"/>
                  </a:lnTo>
                  <a:lnTo>
                    <a:pt x="34" y="5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3" y="30"/>
                  </a:lnTo>
                  <a:lnTo>
                    <a:pt x="6" y="37"/>
                  </a:lnTo>
                  <a:lnTo>
                    <a:pt x="9" y="39"/>
                  </a:lnTo>
                  <a:lnTo>
                    <a:pt x="12" y="39"/>
                  </a:lnTo>
                  <a:lnTo>
                    <a:pt x="17" y="42"/>
                  </a:lnTo>
                  <a:lnTo>
                    <a:pt x="20" y="42"/>
                  </a:lnTo>
                  <a:lnTo>
                    <a:pt x="26" y="42"/>
                  </a:lnTo>
                  <a:lnTo>
                    <a:pt x="28" y="42"/>
                  </a:lnTo>
                  <a:lnTo>
                    <a:pt x="31" y="39"/>
                  </a:lnTo>
                  <a:lnTo>
                    <a:pt x="34" y="37"/>
                  </a:lnTo>
                  <a:lnTo>
                    <a:pt x="34" y="42"/>
                  </a:lnTo>
                  <a:lnTo>
                    <a:pt x="34" y="44"/>
                  </a:lnTo>
                  <a:lnTo>
                    <a:pt x="31" y="47"/>
                  </a:lnTo>
                  <a:lnTo>
                    <a:pt x="31" y="49"/>
                  </a:lnTo>
                  <a:lnTo>
                    <a:pt x="26" y="52"/>
                  </a:lnTo>
                  <a:lnTo>
                    <a:pt x="23" y="52"/>
                  </a:lnTo>
                  <a:lnTo>
                    <a:pt x="17" y="52"/>
                  </a:lnTo>
                  <a:lnTo>
                    <a:pt x="14" y="49"/>
                  </a:lnTo>
                  <a:lnTo>
                    <a:pt x="12" y="49"/>
                  </a:lnTo>
                  <a:lnTo>
                    <a:pt x="12" y="47"/>
                  </a:lnTo>
                  <a:lnTo>
                    <a:pt x="3" y="44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5" name="Freeform 96"/>
            <p:cNvSpPr>
              <a:spLocks/>
            </p:cNvSpPr>
            <p:nvPr/>
          </p:nvSpPr>
          <p:spPr bwMode="auto">
            <a:xfrm>
              <a:off x="7607301" y="6423025"/>
              <a:ext cx="39688" cy="46038"/>
            </a:xfrm>
            <a:custGeom>
              <a:avLst/>
              <a:gdLst>
                <a:gd name="T0" fmla="*/ 0 w 25"/>
                <a:gd name="T1" fmla="*/ 15 h 29"/>
                <a:gd name="T2" fmla="*/ 3 w 25"/>
                <a:gd name="T3" fmla="*/ 10 h 29"/>
                <a:gd name="T4" fmla="*/ 3 w 25"/>
                <a:gd name="T5" fmla="*/ 5 h 29"/>
                <a:gd name="T6" fmla="*/ 8 w 25"/>
                <a:gd name="T7" fmla="*/ 2 h 29"/>
                <a:gd name="T8" fmla="*/ 14 w 25"/>
                <a:gd name="T9" fmla="*/ 0 h 29"/>
                <a:gd name="T10" fmla="*/ 17 w 25"/>
                <a:gd name="T11" fmla="*/ 2 h 29"/>
                <a:gd name="T12" fmla="*/ 22 w 25"/>
                <a:gd name="T13" fmla="*/ 5 h 29"/>
                <a:gd name="T14" fmla="*/ 25 w 25"/>
                <a:gd name="T15" fmla="*/ 10 h 29"/>
                <a:gd name="T16" fmla="*/ 25 w 25"/>
                <a:gd name="T17" fmla="*/ 15 h 29"/>
                <a:gd name="T18" fmla="*/ 25 w 25"/>
                <a:gd name="T19" fmla="*/ 22 h 29"/>
                <a:gd name="T20" fmla="*/ 22 w 25"/>
                <a:gd name="T21" fmla="*/ 27 h 29"/>
                <a:gd name="T22" fmla="*/ 17 w 25"/>
                <a:gd name="T23" fmla="*/ 29 h 29"/>
                <a:gd name="T24" fmla="*/ 14 w 25"/>
                <a:gd name="T25" fmla="*/ 29 h 29"/>
                <a:gd name="T26" fmla="*/ 8 w 25"/>
                <a:gd name="T27" fmla="*/ 29 h 29"/>
                <a:gd name="T28" fmla="*/ 3 w 25"/>
                <a:gd name="T29" fmla="*/ 27 h 29"/>
                <a:gd name="T30" fmla="*/ 3 w 25"/>
                <a:gd name="T31" fmla="*/ 22 h 29"/>
                <a:gd name="T32" fmla="*/ 0 w 25"/>
                <a:gd name="T33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9">
                  <a:moveTo>
                    <a:pt x="0" y="15"/>
                  </a:moveTo>
                  <a:lnTo>
                    <a:pt x="3" y="10"/>
                  </a:lnTo>
                  <a:lnTo>
                    <a:pt x="3" y="5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22" y="5"/>
                  </a:lnTo>
                  <a:lnTo>
                    <a:pt x="25" y="10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22" y="27"/>
                  </a:lnTo>
                  <a:lnTo>
                    <a:pt x="17" y="29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3" y="27"/>
                  </a:lnTo>
                  <a:lnTo>
                    <a:pt x="3" y="22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6" name="Rectangle 97"/>
            <p:cNvSpPr>
              <a:spLocks noChangeArrowheads="1"/>
            </p:cNvSpPr>
            <p:nvPr/>
          </p:nvSpPr>
          <p:spPr bwMode="auto">
            <a:xfrm>
              <a:off x="7678739" y="6388100"/>
              <a:ext cx="12700" cy="1111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7" name="Rectangle 98"/>
            <p:cNvSpPr>
              <a:spLocks noChangeArrowheads="1"/>
            </p:cNvSpPr>
            <p:nvPr/>
          </p:nvSpPr>
          <p:spPr bwMode="auto">
            <a:xfrm>
              <a:off x="7678739" y="6415087"/>
              <a:ext cx="12700" cy="66675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8" name="Freeform 99"/>
            <p:cNvSpPr>
              <a:spLocks/>
            </p:cNvSpPr>
            <p:nvPr/>
          </p:nvSpPr>
          <p:spPr bwMode="auto">
            <a:xfrm>
              <a:off x="7708901" y="6391275"/>
              <a:ext cx="36513" cy="90488"/>
            </a:xfrm>
            <a:custGeom>
              <a:avLst/>
              <a:gdLst>
                <a:gd name="T0" fmla="*/ 23 w 23"/>
                <a:gd name="T1" fmla="*/ 52 h 57"/>
                <a:gd name="T2" fmla="*/ 17 w 23"/>
                <a:gd name="T3" fmla="*/ 52 h 57"/>
                <a:gd name="T4" fmla="*/ 14 w 23"/>
                <a:gd name="T5" fmla="*/ 49 h 57"/>
                <a:gd name="T6" fmla="*/ 14 w 23"/>
                <a:gd name="T7" fmla="*/ 47 h 57"/>
                <a:gd name="T8" fmla="*/ 14 w 23"/>
                <a:gd name="T9" fmla="*/ 45 h 57"/>
                <a:gd name="T10" fmla="*/ 14 w 23"/>
                <a:gd name="T11" fmla="*/ 22 h 57"/>
                <a:gd name="T12" fmla="*/ 23 w 23"/>
                <a:gd name="T13" fmla="*/ 22 h 57"/>
                <a:gd name="T14" fmla="*/ 23 w 23"/>
                <a:gd name="T15" fmla="*/ 15 h 57"/>
                <a:gd name="T16" fmla="*/ 14 w 23"/>
                <a:gd name="T17" fmla="*/ 15 h 57"/>
                <a:gd name="T18" fmla="*/ 14 w 23"/>
                <a:gd name="T19" fmla="*/ 0 h 57"/>
                <a:gd name="T20" fmla="*/ 6 w 23"/>
                <a:gd name="T21" fmla="*/ 5 h 57"/>
                <a:gd name="T22" fmla="*/ 6 w 23"/>
                <a:gd name="T23" fmla="*/ 15 h 57"/>
                <a:gd name="T24" fmla="*/ 0 w 23"/>
                <a:gd name="T25" fmla="*/ 15 h 57"/>
                <a:gd name="T26" fmla="*/ 0 w 23"/>
                <a:gd name="T27" fmla="*/ 22 h 57"/>
                <a:gd name="T28" fmla="*/ 6 w 23"/>
                <a:gd name="T29" fmla="*/ 22 h 57"/>
                <a:gd name="T30" fmla="*/ 6 w 23"/>
                <a:gd name="T31" fmla="*/ 45 h 57"/>
                <a:gd name="T32" fmla="*/ 6 w 23"/>
                <a:gd name="T33" fmla="*/ 49 h 57"/>
                <a:gd name="T34" fmla="*/ 6 w 23"/>
                <a:gd name="T35" fmla="*/ 54 h 57"/>
                <a:gd name="T36" fmla="*/ 9 w 23"/>
                <a:gd name="T37" fmla="*/ 54 h 57"/>
                <a:gd name="T38" fmla="*/ 9 w 23"/>
                <a:gd name="T39" fmla="*/ 57 h 57"/>
                <a:gd name="T40" fmla="*/ 12 w 23"/>
                <a:gd name="T41" fmla="*/ 57 h 57"/>
                <a:gd name="T42" fmla="*/ 17 w 23"/>
                <a:gd name="T43" fmla="*/ 57 h 57"/>
                <a:gd name="T44" fmla="*/ 23 w 23"/>
                <a:gd name="T45" fmla="*/ 57 h 57"/>
                <a:gd name="T46" fmla="*/ 23 w 23"/>
                <a:gd name="T47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57">
                  <a:moveTo>
                    <a:pt x="23" y="52"/>
                  </a:moveTo>
                  <a:lnTo>
                    <a:pt x="17" y="52"/>
                  </a:lnTo>
                  <a:lnTo>
                    <a:pt x="14" y="49"/>
                  </a:lnTo>
                  <a:lnTo>
                    <a:pt x="14" y="47"/>
                  </a:lnTo>
                  <a:lnTo>
                    <a:pt x="14" y="45"/>
                  </a:lnTo>
                  <a:lnTo>
                    <a:pt x="14" y="22"/>
                  </a:lnTo>
                  <a:lnTo>
                    <a:pt x="23" y="22"/>
                  </a:lnTo>
                  <a:lnTo>
                    <a:pt x="23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6" y="5"/>
                  </a:lnTo>
                  <a:lnTo>
                    <a:pt x="6" y="15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4"/>
                  </a:lnTo>
                  <a:lnTo>
                    <a:pt x="9" y="54"/>
                  </a:lnTo>
                  <a:lnTo>
                    <a:pt x="9" y="57"/>
                  </a:lnTo>
                  <a:lnTo>
                    <a:pt x="12" y="57"/>
                  </a:lnTo>
                  <a:lnTo>
                    <a:pt x="17" y="57"/>
                  </a:lnTo>
                  <a:lnTo>
                    <a:pt x="23" y="57"/>
                  </a:lnTo>
                  <a:lnTo>
                    <a:pt x="23" y="5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09" name="Freeform 100"/>
            <p:cNvSpPr>
              <a:spLocks/>
            </p:cNvSpPr>
            <p:nvPr/>
          </p:nvSpPr>
          <p:spPr bwMode="auto">
            <a:xfrm>
              <a:off x="7750176" y="6415087"/>
              <a:ext cx="71438" cy="66675"/>
            </a:xfrm>
            <a:custGeom>
              <a:avLst/>
              <a:gdLst>
                <a:gd name="T0" fmla="*/ 33 w 45"/>
                <a:gd name="T1" fmla="*/ 37 h 42"/>
                <a:gd name="T2" fmla="*/ 33 w 45"/>
                <a:gd name="T3" fmla="*/ 39 h 42"/>
                <a:gd name="T4" fmla="*/ 36 w 45"/>
                <a:gd name="T5" fmla="*/ 42 h 42"/>
                <a:gd name="T6" fmla="*/ 45 w 45"/>
                <a:gd name="T7" fmla="*/ 42 h 42"/>
                <a:gd name="T8" fmla="*/ 42 w 45"/>
                <a:gd name="T9" fmla="*/ 37 h 42"/>
                <a:gd name="T10" fmla="*/ 42 w 45"/>
                <a:gd name="T11" fmla="*/ 34 h 42"/>
                <a:gd name="T12" fmla="*/ 42 w 45"/>
                <a:gd name="T13" fmla="*/ 32 h 42"/>
                <a:gd name="T14" fmla="*/ 42 w 45"/>
                <a:gd name="T15" fmla="*/ 27 h 42"/>
                <a:gd name="T16" fmla="*/ 42 w 45"/>
                <a:gd name="T17" fmla="*/ 25 h 42"/>
                <a:gd name="T18" fmla="*/ 42 w 45"/>
                <a:gd name="T19" fmla="*/ 15 h 42"/>
                <a:gd name="T20" fmla="*/ 42 w 45"/>
                <a:gd name="T21" fmla="*/ 12 h 42"/>
                <a:gd name="T22" fmla="*/ 42 w 45"/>
                <a:gd name="T23" fmla="*/ 7 h 42"/>
                <a:gd name="T24" fmla="*/ 39 w 45"/>
                <a:gd name="T25" fmla="*/ 2 h 42"/>
                <a:gd name="T26" fmla="*/ 36 w 45"/>
                <a:gd name="T27" fmla="*/ 2 h 42"/>
                <a:gd name="T28" fmla="*/ 33 w 45"/>
                <a:gd name="T29" fmla="*/ 0 h 42"/>
                <a:gd name="T30" fmla="*/ 28 w 45"/>
                <a:gd name="T31" fmla="*/ 0 h 42"/>
                <a:gd name="T32" fmla="*/ 22 w 45"/>
                <a:gd name="T33" fmla="*/ 0 h 42"/>
                <a:gd name="T34" fmla="*/ 17 w 45"/>
                <a:gd name="T35" fmla="*/ 0 h 42"/>
                <a:gd name="T36" fmla="*/ 14 w 45"/>
                <a:gd name="T37" fmla="*/ 0 h 42"/>
                <a:gd name="T38" fmla="*/ 8 w 45"/>
                <a:gd name="T39" fmla="*/ 2 h 42"/>
                <a:gd name="T40" fmla="*/ 5 w 45"/>
                <a:gd name="T41" fmla="*/ 5 h 42"/>
                <a:gd name="T42" fmla="*/ 2 w 45"/>
                <a:gd name="T43" fmla="*/ 7 h 42"/>
                <a:gd name="T44" fmla="*/ 2 w 45"/>
                <a:gd name="T45" fmla="*/ 12 h 42"/>
                <a:gd name="T46" fmla="*/ 11 w 45"/>
                <a:gd name="T47" fmla="*/ 12 h 42"/>
                <a:gd name="T48" fmla="*/ 11 w 45"/>
                <a:gd name="T49" fmla="*/ 10 h 42"/>
                <a:gd name="T50" fmla="*/ 14 w 45"/>
                <a:gd name="T51" fmla="*/ 7 h 42"/>
                <a:gd name="T52" fmla="*/ 17 w 45"/>
                <a:gd name="T53" fmla="*/ 7 h 42"/>
                <a:gd name="T54" fmla="*/ 22 w 45"/>
                <a:gd name="T55" fmla="*/ 5 h 42"/>
                <a:gd name="T56" fmla="*/ 28 w 45"/>
                <a:gd name="T57" fmla="*/ 7 h 42"/>
                <a:gd name="T58" fmla="*/ 31 w 45"/>
                <a:gd name="T59" fmla="*/ 7 h 42"/>
                <a:gd name="T60" fmla="*/ 33 w 45"/>
                <a:gd name="T61" fmla="*/ 10 h 42"/>
                <a:gd name="T62" fmla="*/ 33 w 45"/>
                <a:gd name="T63" fmla="*/ 12 h 42"/>
                <a:gd name="T64" fmla="*/ 33 w 45"/>
                <a:gd name="T65" fmla="*/ 15 h 42"/>
                <a:gd name="T66" fmla="*/ 28 w 45"/>
                <a:gd name="T67" fmla="*/ 17 h 42"/>
                <a:gd name="T68" fmla="*/ 19 w 45"/>
                <a:gd name="T69" fmla="*/ 17 h 42"/>
                <a:gd name="T70" fmla="*/ 14 w 45"/>
                <a:gd name="T71" fmla="*/ 17 h 42"/>
                <a:gd name="T72" fmla="*/ 11 w 45"/>
                <a:gd name="T73" fmla="*/ 20 h 42"/>
                <a:gd name="T74" fmla="*/ 5 w 45"/>
                <a:gd name="T75" fmla="*/ 22 h 42"/>
                <a:gd name="T76" fmla="*/ 2 w 45"/>
                <a:gd name="T77" fmla="*/ 25 h 42"/>
                <a:gd name="T78" fmla="*/ 0 w 45"/>
                <a:gd name="T79" fmla="*/ 27 h 42"/>
                <a:gd name="T80" fmla="*/ 0 w 45"/>
                <a:gd name="T81" fmla="*/ 30 h 42"/>
                <a:gd name="T82" fmla="*/ 2 w 45"/>
                <a:gd name="T83" fmla="*/ 34 h 42"/>
                <a:gd name="T84" fmla="*/ 5 w 45"/>
                <a:gd name="T85" fmla="*/ 39 h 42"/>
                <a:gd name="T86" fmla="*/ 11 w 45"/>
                <a:gd name="T87" fmla="*/ 42 h 42"/>
                <a:gd name="T88" fmla="*/ 17 w 45"/>
                <a:gd name="T89" fmla="*/ 42 h 42"/>
                <a:gd name="T90" fmla="*/ 22 w 45"/>
                <a:gd name="T91" fmla="*/ 42 h 42"/>
                <a:gd name="T92" fmla="*/ 25 w 45"/>
                <a:gd name="T93" fmla="*/ 42 h 42"/>
                <a:gd name="T94" fmla="*/ 31 w 45"/>
                <a:gd name="T95" fmla="*/ 39 h 42"/>
                <a:gd name="T96" fmla="*/ 33 w 45"/>
                <a:gd name="T97" fmla="*/ 3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" h="42">
                  <a:moveTo>
                    <a:pt x="33" y="37"/>
                  </a:moveTo>
                  <a:lnTo>
                    <a:pt x="33" y="39"/>
                  </a:lnTo>
                  <a:lnTo>
                    <a:pt x="36" y="42"/>
                  </a:lnTo>
                  <a:lnTo>
                    <a:pt x="45" y="42"/>
                  </a:lnTo>
                  <a:lnTo>
                    <a:pt x="42" y="37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2" y="27"/>
                  </a:lnTo>
                  <a:lnTo>
                    <a:pt x="42" y="25"/>
                  </a:lnTo>
                  <a:lnTo>
                    <a:pt x="42" y="15"/>
                  </a:lnTo>
                  <a:lnTo>
                    <a:pt x="42" y="12"/>
                  </a:lnTo>
                  <a:lnTo>
                    <a:pt x="42" y="7"/>
                  </a:lnTo>
                  <a:lnTo>
                    <a:pt x="39" y="2"/>
                  </a:lnTo>
                  <a:lnTo>
                    <a:pt x="36" y="2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5" y="5"/>
                  </a:lnTo>
                  <a:lnTo>
                    <a:pt x="2" y="7"/>
                  </a:lnTo>
                  <a:lnTo>
                    <a:pt x="2" y="12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2" y="5"/>
                  </a:lnTo>
                  <a:lnTo>
                    <a:pt x="28" y="7"/>
                  </a:lnTo>
                  <a:lnTo>
                    <a:pt x="31" y="7"/>
                  </a:lnTo>
                  <a:lnTo>
                    <a:pt x="33" y="10"/>
                  </a:lnTo>
                  <a:lnTo>
                    <a:pt x="33" y="12"/>
                  </a:lnTo>
                  <a:lnTo>
                    <a:pt x="33" y="15"/>
                  </a:lnTo>
                  <a:lnTo>
                    <a:pt x="28" y="17"/>
                  </a:lnTo>
                  <a:lnTo>
                    <a:pt x="19" y="17"/>
                  </a:lnTo>
                  <a:lnTo>
                    <a:pt x="14" y="17"/>
                  </a:lnTo>
                  <a:lnTo>
                    <a:pt x="11" y="20"/>
                  </a:lnTo>
                  <a:lnTo>
                    <a:pt x="5" y="22"/>
                  </a:lnTo>
                  <a:lnTo>
                    <a:pt x="2" y="25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5" y="39"/>
                  </a:lnTo>
                  <a:lnTo>
                    <a:pt x="11" y="42"/>
                  </a:lnTo>
                  <a:lnTo>
                    <a:pt x="17" y="42"/>
                  </a:lnTo>
                  <a:lnTo>
                    <a:pt x="22" y="42"/>
                  </a:lnTo>
                  <a:lnTo>
                    <a:pt x="25" y="42"/>
                  </a:lnTo>
                  <a:lnTo>
                    <a:pt x="31" y="39"/>
                  </a:lnTo>
                  <a:lnTo>
                    <a:pt x="33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0" name="Freeform 101"/>
            <p:cNvSpPr>
              <a:spLocks/>
            </p:cNvSpPr>
            <p:nvPr/>
          </p:nvSpPr>
          <p:spPr bwMode="auto">
            <a:xfrm>
              <a:off x="7762876" y="6450012"/>
              <a:ext cx="39688" cy="23813"/>
            </a:xfrm>
            <a:custGeom>
              <a:avLst/>
              <a:gdLst>
                <a:gd name="T0" fmla="*/ 25 w 25"/>
                <a:gd name="T1" fmla="*/ 0 h 15"/>
                <a:gd name="T2" fmla="*/ 25 w 25"/>
                <a:gd name="T3" fmla="*/ 3 h 15"/>
                <a:gd name="T4" fmla="*/ 25 w 25"/>
                <a:gd name="T5" fmla="*/ 5 h 15"/>
                <a:gd name="T6" fmla="*/ 23 w 25"/>
                <a:gd name="T7" fmla="*/ 8 h 15"/>
                <a:gd name="T8" fmla="*/ 23 w 25"/>
                <a:gd name="T9" fmla="*/ 10 h 15"/>
                <a:gd name="T10" fmla="*/ 17 w 25"/>
                <a:gd name="T11" fmla="*/ 12 h 15"/>
                <a:gd name="T12" fmla="*/ 14 w 25"/>
                <a:gd name="T13" fmla="*/ 12 h 15"/>
                <a:gd name="T14" fmla="*/ 11 w 25"/>
                <a:gd name="T15" fmla="*/ 15 h 15"/>
                <a:gd name="T16" fmla="*/ 6 w 25"/>
                <a:gd name="T17" fmla="*/ 12 h 15"/>
                <a:gd name="T18" fmla="*/ 3 w 25"/>
                <a:gd name="T19" fmla="*/ 12 h 15"/>
                <a:gd name="T20" fmla="*/ 3 w 25"/>
                <a:gd name="T21" fmla="*/ 10 h 15"/>
                <a:gd name="T22" fmla="*/ 0 w 25"/>
                <a:gd name="T23" fmla="*/ 8 h 15"/>
                <a:gd name="T24" fmla="*/ 3 w 25"/>
                <a:gd name="T25" fmla="*/ 5 h 15"/>
                <a:gd name="T26" fmla="*/ 6 w 25"/>
                <a:gd name="T27" fmla="*/ 3 h 15"/>
                <a:gd name="T28" fmla="*/ 9 w 25"/>
                <a:gd name="T29" fmla="*/ 3 h 15"/>
                <a:gd name="T30" fmla="*/ 11 w 25"/>
                <a:gd name="T31" fmla="*/ 3 h 15"/>
                <a:gd name="T32" fmla="*/ 20 w 25"/>
                <a:gd name="T33" fmla="*/ 0 h 15"/>
                <a:gd name="T34" fmla="*/ 25 w 25"/>
                <a:gd name="T3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15">
                  <a:moveTo>
                    <a:pt x="25" y="0"/>
                  </a:moveTo>
                  <a:lnTo>
                    <a:pt x="25" y="3"/>
                  </a:lnTo>
                  <a:lnTo>
                    <a:pt x="25" y="5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1" y="15"/>
                  </a:lnTo>
                  <a:lnTo>
                    <a:pt x="6" y="12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0" y="8"/>
                  </a:lnTo>
                  <a:lnTo>
                    <a:pt x="3" y="5"/>
                  </a:lnTo>
                  <a:lnTo>
                    <a:pt x="6" y="3"/>
                  </a:lnTo>
                  <a:lnTo>
                    <a:pt x="9" y="3"/>
                  </a:lnTo>
                  <a:lnTo>
                    <a:pt x="11" y="3"/>
                  </a:lnTo>
                  <a:lnTo>
                    <a:pt x="20" y="0"/>
                  </a:lnTo>
                  <a:lnTo>
                    <a:pt x="25" y="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1" name="Rectangle 102"/>
            <p:cNvSpPr>
              <a:spLocks noChangeArrowheads="1"/>
            </p:cNvSpPr>
            <p:nvPr/>
          </p:nvSpPr>
          <p:spPr bwMode="auto">
            <a:xfrm>
              <a:off x="7839076" y="6388100"/>
              <a:ext cx="12700" cy="9366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2" name="Freeform 103"/>
            <p:cNvSpPr>
              <a:spLocks/>
            </p:cNvSpPr>
            <p:nvPr/>
          </p:nvSpPr>
          <p:spPr bwMode="auto">
            <a:xfrm>
              <a:off x="7869239" y="6388100"/>
              <a:ext cx="98425" cy="93663"/>
            </a:xfrm>
            <a:custGeom>
              <a:avLst/>
              <a:gdLst>
                <a:gd name="T0" fmla="*/ 34 w 62"/>
                <a:gd name="T1" fmla="*/ 37 h 59"/>
                <a:gd name="T2" fmla="*/ 54 w 62"/>
                <a:gd name="T3" fmla="*/ 37 h 59"/>
                <a:gd name="T4" fmla="*/ 54 w 62"/>
                <a:gd name="T5" fmla="*/ 47 h 59"/>
                <a:gd name="T6" fmla="*/ 48 w 62"/>
                <a:gd name="T7" fmla="*/ 49 h 59"/>
                <a:gd name="T8" fmla="*/ 45 w 62"/>
                <a:gd name="T9" fmla="*/ 51 h 59"/>
                <a:gd name="T10" fmla="*/ 40 w 62"/>
                <a:gd name="T11" fmla="*/ 51 h 59"/>
                <a:gd name="T12" fmla="*/ 34 w 62"/>
                <a:gd name="T13" fmla="*/ 54 h 59"/>
                <a:gd name="T14" fmla="*/ 26 w 62"/>
                <a:gd name="T15" fmla="*/ 51 h 59"/>
                <a:gd name="T16" fmla="*/ 20 w 62"/>
                <a:gd name="T17" fmla="*/ 51 h 59"/>
                <a:gd name="T18" fmla="*/ 15 w 62"/>
                <a:gd name="T19" fmla="*/ 47 h 59"/>
                <a:gd name="T20" fmla="*/ 12 w 62"/>
                <a:gd name="T21" fmla="*/ 42 h 59"/>
                <a:gd name="T22" fmla="*/ 9 w 62"/>
                <a:gd name="T23" fmla="*/ 37 h 59"/>
                <a:gd name="T24" fmla="*/ 9 w 62"/>
                <a:gd name="T25" fmla="*/ 29 h 59"/>
                <a:gd name="T26" fmla="*/ 9 w 62"/>
                <a:gd name="T27" fmla="*/ 24 h 59"/>
                <a:gd name="T28" fmla="*/ 12 w 62"/>
                <a:gd name="T29" fmla="*/ 19 h 59"/>
                <a:gd name="T30" fmla="*/ 15 w 62"/>
                <a:gd name="T31" fmla="*/ 12 h 59"/>
                <a:gd name="T32" fmla="*/ 17 w 62"/>
                <a:gd name="T33" fmla="*/ 9 h 59"/>
                <a:gd name="T34" fmla="*/ 23 w 62"/>
                <a:gd name="T35" fmla="*/ 9 h 59"/>
                <a:gd name="T36" fmla="*/ 29 w 62"/>
                <a:gd name="T37" fmla="*/ 7 h 59"/>
                <a:gd name="T38" fmla="*/ 34 w 62"/>
                <a:gd name="T39" fmla="*/ 7 h 59"/>
                <a:gd name="T40" fmla="*/ 37 w 62"/>
                <a:gd name="T41" fmla="*/ 7 h 59"/>
                <a:gd name="T42" fmla="*/ 43 w 62"/>
                <a:gd name="T43" fmla="*/ 7 h 59"/>
                <a:gd name="T44" fmla="*/ 45 w 62"/>
                <a:gd name="T45" fmla="*/ 9 h 59"/>
                <a:gd name="T46" fmla="*/ 48 w 62"/>
                <a:gd name="T47" fmla="*/ 12 h 59"/>
                <a:gd name="T48" fmla="*/ 51 w 62"/>
                <a:gd name="T49" fmla="*/ 14 h 59"/>
                <a:gd name="T50" fmla="*/ 51 w 62"/>
                <a:gd name="T51" fmla="*/ 19 h 59"/>
                <a:gd name="T52" fmla="*/ 59 w 62"/>
                <a:gd name="T53" fmla="*/ 17 h 59"/>
                <a:gd name="T54" fmla="*/ 59 w 62"/>
                <a:gd name="T55" fmla="*/ 12 h 59"/>
                <a:gd name="T56" fmla="*/ 57 w 62"/>
                <a:gd name="T57" fmla="*/ 7 h 59"/>
                <a:gd name="T58" fmla="*/ 51 w 62"/>
                <a:gd name="T59" fmla="*/ 4 h 59"/>
                <a:gd name="T60" fmla="*/ 45 w 62"/>
                <a:gd name="T61" fmla="*/ 2 h 59"/>
                <a:gd name="T62" fmla="*/ 40 w 62"/>
                <a:gd name="T63" fmla="*/ 0 h 59"/>
                <a:gd name="T64" fmla="*/ 34 w 62"/>
                <a:gd name="T65" fmla="*/ 0 h 59"/>
                <a:gd name="T66" fmla="*/ 23 w 62"/>
                <a:gd name="T67" fmla="*/ 2 h 59"/>
                <a:gd name="T68" fmla="*/ 15 w 62"/>
                <a:gd name="T69" fmla="*/ 4 h 59"/>
                <a:gd name="T70" fmla="*/ 9 w 62"/>
                <a:gd name="T71" fmla="*/ 7 h 59"/>
                <a:gd name="T72" fmla="*/ 3 w 62"/>
                <a:gd name="T73" fmla="*/ 14 h 59"/>
                <a:gd name="T74" fmla="*/ 0 w 62"/>
                <a:gd name="T75" fmla="*/ 22 h 59"/>
                <a:gd name="T76" fmla="*/ 0 w 62"/>
                <a:gd name="T77" fmla="*/ 29 h 59"/>
                <a:gd name="T78" fmla="*/ 0 w 62"/>
                <a:gd name="T79" fmla="*/ 39 h 59"/>
                <a:gd name="T80" fmla="*/ 3 w 62"/>
                <a:gd name="T81" fmla="*/ 47 h 59"/>
                <a:gd name="T82" fmla="*/ 9 w 62"/>
                <a:gd name="T83" fmla="*/ 51 h 59"/>
                <a:gd name="T84" fmla="*/ 15 w 62"/>
                <a:gd name="T85" fmla="*/ 56 h 59"/>
                <a:gd name="T86" fmla="*/ 23 w 62"/>
                <a:gd name="T87" fmla="*/ 59 h 59"/>
                <a:gd name="T88" fmla="*/ 34 w 62"/>
                <a:gd name="T89" fmla="*/ 59 h 59"/>
                <a:gd name="T90" fmla="*/ 40 w 62"/>
                <a:gd name="T91" fmla="*/ 59 h 59"/>
                <a:gd name="T92" fmla="*/ 48 w 62"/>
                <a:gd name="T93" fmla="*/ 56 h 59"/>
                <a:gd name="T94" fmla="*/ 54 w 62"/>
                <a:gd name="T95" fmla="*/ 54 h 59"/>
                <a:gd name="T96" fmla="*/ 62 w 62"/>
                <a:gd name="T97" fmla="*/ 51 h 59"/>
                <a:gd name="T98" fmla="*/ 62 w 62"/>
                <a:gd name="T99" fmla="*/ 29 h 59"/>
                <a:gd name="T100" fmla="*/ 34 w 62"/>
                <a:gd name="T101" fmla="*/ 29 h 59"/>
                <a:gd name="T102" fmla="*/ 34 w 62"/>
                <a:gd name="T103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2" h="59">
                  <a:moveTo>
                    <a:pt x="34" y="37"/>
                  </a:moveTo>
                  <a:lnTo>
                    <a:pt x="54" y="37"/>
                  </a:lnTo>
                  <a:lnTo>
                    <a:pt x="54" y="47"/>
                  </a:lnTo>
                  <a:lnTo>
                    <a:pt x="48" y="49"/>
                  </a:lnTo>
                  <a:lnTo>
                    <a:pt x="45" y="51"/>
                  </a:lnTo>
                  <a:lnTo>
                    <a:pt x="40" y="51"/>
                  </a:lnTo>
                  <a:lnTo>
                    <a:pt x="34" y="54"/>
                  </a:lnTo>
                  <a:lnTo>
                    <a:pt x="26" y="51"/>
                  </a:lnTo>
                  <a:lnTo>
                    <a:pt x="20" y="51"/>
                  </a:lnTo>
                  <a:lnTo>
                    <a:pt x="15" y="47"/>
                  </a:lnTo>
                  <a:lnTo>
                    <a:pt x="12" y="42"/>
                  </a:lnTo>
                  <a:lnTo>
                    <a:pt x="9" y="37"/>
                  </a:lnTo>
                  <a:lnTo>
                    <a:pt x="9" y="29"/>
                  </a:lnTo>
                  <a:lnTo>
                    <a:pt x="9" y="24"/>
                  </a:lnTo>
                  <a:lnTo>
                    <a:pt x="12" y="19"/>
                  </a:lnTo>
                  <a:lnTo>
                    <a:pt x="15" y="12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29" y="7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43" y="7"/>
                  </a:lnTo>
                  <a:lnTo>
                    <a:pt x="45" y="9"/>
                  </a:lnTo>
                  <a:lnTo>
                    <a:pt x="48" y="12"/>
                  </a:lnTo>
                  <a:lnTo>
                    <a:pt x="51" y="14"/>
                  </a:lnTo>
                  <a:lnTo>
                    <a:pt x="51" y="19"/>
                  </a:lnTo>
                  <a:lnTo>
                    <a:pt x="59" y="17"/>
                  </a:lnTo>
                  <a:lnTo>
                    <a:pt x="59" y="12"/>
                  </a:lnTo>
                  <a:lnTo>
                    <a:pt x="57" y="7"/>
                  </a:lnTo>
                  <a:lnTo>
                    <a:pt x="51" y="4"/>
                  </a:lnTo>
                  <a:lnTo>
                    <a:pt x="45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3" y="2"/>
                  </a:lnTo>
                  <a:lnTo>
                    <a:pt x="15" y="4"/>
                  </a:lnTo>
                  <a:lnTo>
                    <a:pt x="9" y="7"/>
                  </a:lnTo>
                  <a:lnTo>
                    <a:pt x="3" y="14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9"/>
                  </a:lnTo>
                  <a:lnTo>
                    <a:pt x="3" y="47"/>
                  </a:lnTo>
                  <a:lnTo>
                    <a:pt x="9" y="51"/>
                  </a:lnTo>
                  <a:lnTo>
                    <a:pt x="15" y="56"/>
                  </a:lnTo>
                  <a:lnTo>
                    <a:pt x="23" y="59"/>
                  </a:lnTo>
                  <a:lnTo>
                    <a:pt x="34" y="59"/>
                  </a:lnTo>
                  <a:lnTo>
                    <a:pt x="40" y="59"/>
                  </a:lnTo>
                  <a:lnTo>
                    <a:pt x="48" y="56"/>
                  </a:lnTo>
                  <a:lnTo>
                    <a:pt x="54" y="54"/>
                  </a:lnTo>
                  <a:lnTo>
                    <a:pt x="62" y="51"/>
                  </a:lnTo>
                  <a:lnTo>
                    <a:pt x="62" y="29"/>
                  </a:lnTo>
                  <a:lnTo>
                    <a:pt x="34" y="29"/>
                  </a:lnTo>
                  <a:lnTo>
                    <a:pt x="34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3" name="Rectangle 104"/>
            <p:cNvSpPr>
              <a:spLocks noChangeArrowheads="1"/>
            </p:cNvSpPr>
            <p:nvPr/>
          </p:nvSpPr>
          <p:spPr bwMode="auto">
            <a:xfrm>
              <a:off x="7985126" y="6388100"/>
              <a:ext cx="14288" cy="9366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4" name="Freeform 105"/>
            <p:cNvSpPr>
              <a:spLocks/>
            </p:cNvSpPr>
            <p:nvPr/>
          </p:nvSpPr>
          <p:spPr bwMode="auto">
            <a:xfrm>
              <a:off x="8012114" y="6415087"/>
              <a:ext cx="71438" cy="66675"/>
            </a:xfrm>
            <a:custGeom>
              <a:avLst/>
              <a:gdLst>
                <a:gd name="T0" fmla="*/ 0 w 45"/>
                <a:gd name="T1" fmla="*/ 20 h 42"/>
                <a:gd name="T2" fmla="*/ 0 w 45"/>
                <a:gd name="T3" fmla="*/ 27 h 42"/>
                <a:gd name="T4" fmla="*/ 3 w 45"/>
                <a:gd name="T5" fmla="*/ 30 h 42"/>
                <a:gd name="T6" fmla="*/ 6 w 45"/>
                <a:gd name="T7" fmla="*/ 34 h 42"/>
                <a:gd name="T8" fmla="*/ 9 w 45"/>
                <a:gd name="T9" fmla="*/ 37 h 42"/>
                <a:gd name="T10" fmla="*/ 12 w 45"/>
                <a:gd name="T11" fmla="*/ 39 h 42"/>
                <a:gd name="T12" fmla="*/ 14 w 45"/>
                <a:gd name="T13" fmla="*/ 42 h 42"/>
                <a:gd name="T14" fmla="*/ 20 w 45"/>
                <a:gd name="T15" fmla="*/ 42 h 42"/>
                <a:gd name="T16" fmla="*/ 23 w 45"/>
                <a:gd name="T17" fmla="*/ 42 h 42"/>
                <a:gd name="T18" fmla="*/ 28 w 45"/>
                <a:gd name="T19" fmla="*/ 42 h 42"/>
                <a:gd name="T20" fmla="*/ 34 w 45"/>
                <a:gd name="T21" fmla="*/ 39 h 42"/>
                <a:gd name="T22" fmla="*/ 40 w 45"/>
                <a:gd name="T23" fmla="*/ 37 h 42"/>
                <a:gd name="T24" fmla="*/ 42 w 45"/>
                <a:gd name="T25" fmla="*/ 32 h 42"/>
                <a:gd name="T26" fmla="*/ 45 w 45"/>
                <a:gd name="T27" fmla="*/ 27 h 42"/>
                <a:gd name="T28" fmla="*/ 45 w 45"/>
                <a:gd name="T29" fmla="*/ 20 h 42"/>
                <a:gd name="T30" fmla="*/ 45 w 45"/>
                <a:gd name="T31" fmla="*/ 15 h 42"/>
                <a:gd name="T32" fmla="*/ 45 w 45"/>
                <a:gd name="T33" fmla="*/ 12 h 42"/>
                <a:gd name="T34" fmla="*/ 42 w 45"/>
                <a:gd name="T35" fmla="*/ 7 h 42"/>
                <a:gd name="T36" fmla="*/ 40 w 45"/>
                <a:gd name="T37" fmla="*/ 5 h 42"/>
                <a:gd name="T38" fmla="*/ 37 w 45"/>
                <a:gd name="T39" fmla="*/ 2 h 42"/>
                <a:gd name="T40" fmla="*/ 31 w 45"/>
                <a:gd name="T41" fmla="*/ 0 h 42"/>
                <a:gd name="T42" fmla="*/ 28 w 45"/>
                <a:gd name="T43" fmla="*/ 0 h 42"/>
                <a:gd name="T44" fmla="*/ 23 w 45"/>
                <a:gd name="T45" fmla="*/ 0 h 42"/>
                <a:gd name="T46" fmla="*/ 14 w 45"/>
                <a:gd name="T47" fmla="*/ 0 h 42"/>
                <a:gd name="T48" fmla="*/ 9 w 45"/>
                <a:gd name="T49" fmla="*/ 5 h 42"/>
                <a:gd name="T50" fmla="*/ 6 w 45"/>
                <a:gd name="T51" fmla="*/ 7 h 42"/>
                <a:gd name="T52" fmla="*/ 3 w 45"/>
                <a:gd name="T53" fmla="*/ 10 h 42"/>
                <a:gd name="T54" fmla="*/ 0 w 45"/>
                <a:gd name="T55" fmla="*/ 15 h 42"/>
                <a:gd name="T56" fmla="*/ 0 w 45"/>
                <a:gd name="T57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42">
                  <a:moveTo>
                    <a:pt x="0" y="20"/>
                  </a:moveTo>
                  <a:lnTo>
                    <a:pt x="0" y="27"/>
                  </a:lnTo>
                  <a:lnTo>
                    <a:pt x="3" y="30"/>
                  </a:lnTo>
                  <a:lnTo>
                    <a:pt x="6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8" y="42"/>
                  </a:lnTo>
                  <a:lnTo>
                    <a:pt x="34" y="39"/>
                  </a:lnTo>
                  <a:lnTo>
                    <a:pt x="40" y="37"/>
                  </a:lnTo>
                  <a:lnTo>
                    <a:pt x="42" y="32"/>
                  </a:lnTo>
                  <a:lnTo>
                    <a:pt x="45" y="27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5" y="12"/>
                  </a:lnTo>
                  <a:lnTo>
                    <a:pt x="42" y="7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9" y="5"/>
                  </a:lnTo>
                  <a:lnTo>
                    <a:pt x="6" y="7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0" y="2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5" name="Freeform 106"/>
            <p:cNvSpPr>
              <a:spLocks/>
            </p:cNvSpPr>
            <p:nvPr/>
          </p:nvSpPr>
          <p:spPr bwMode="auto">
            <a:xfrm>
              <a:off x="8026401" y="6423025"/>
              <a:ext cx="44450" cy="50800"/>
            </a:xfrm>
            <a:custGeom>
              <a:avLst/>
              <a:gdLst>
                <a:gd name="T0" fmla="*/ 0 w 28"/>
                <a:gd name="T1" fmla="*/ 15 h 32"/>
                <a:gd name="T2" fmla="*/ 3 w 28"/>
                <a:gd name="T3" fmla="*/ 10 h 32"/>
                <a:gd name="T4" fmla="*/ 5 w 28"/>
                <a:gd name="T5" fmla="*/ 5 h 32"/>
                <a:gd name="T6" fmla="*/ 8 w 28"/>
                <a:gd name="T7" fmla="*/ 2 h 32"/>
                <a:gd name="T8" fmla="*/ 14 w 28"/>
                <a:gd name="T9" fmla="*/ 0 h 32"/>
                <a:gd name="T10" fmla="*/ 19 w 28"/>
                <a:gd name="T11" fmla="*/ 2 h 32"/>
                <a:gd name="T12" fmla="*/ 25 w 28"/>
                <a:gd name="T13" fmla="*/ 5 h 32"/>
                <a:gd name="T14" fmla="*/ 28 w 28"/>
                <a:gd name="T15" fmla="*/ 10 h 32"/>
                <a:gd name="T16" fmla="*/ 28 w 28"/>
                <a:gd name="T17" fmla="*/ 15 h 32"/>
                <a:gd name="T18" fmla="*/ 28 w 28"/>
                <a:gd name="T19" fmla="*/ 22 h 32"/>
                <a:gd name="T20" fmla="*/ 25 w 28"/>
                <a:gd name="T21" fmla="*/ 27 h 32"/>
                <a:gd name="T22" fmla="*/ 19 w 28"/>
                <a:gd name="T23" fmla="*/ 29 h 32"/>
                <a:gd name="T24" fmla="*/ 14 w 28"/>
                <a:gd name="T25" fmla="*/ 32 h 32"/>
                <a:gd name="T26" fmla="*/ 8 w 28"/>
                <a:gd name="T27" fmla="*/ 29 h 32"/>
                <a:gd name="T28" fmla="*/ 5 w 28"/>
                <a:gd name="T29" fmla="*/ 27 h 32"/>
                <a:gd name="T30" fmla="*/ 3 w 28"/>
                <a:gd name="T31" fmla="*/ 22 h 32"/>
                <a:gd name="T32" fmla="*/ 0 w 28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2">
                  <a:moveTo>
                    <a:pt x="0" y="15"/>
                  </a:moveTo>
                  <a:lnTo>
                    <a:pt x="3" y="10"/>
                  </a:lnTo>
                  <a:lnTo>
                    <a:pt x="5" y="5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5" y="5"/>
                  </a:lnTo>
                  <a:lnTo>
                    <a:pt x="28" y="10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25" y="27"/>
                  </a:lnTo>
                  <a:lnTo>
                    <a:pt x="19" y="29"/>
                  </a:lnTo>
                  <a:lnTo>
                    <a:pt x="14" y="32"/>
                  </a:lnTo>
                  <a:lnTo>
                    <a:pt x="8" y="29"/>
                  </a:lnTo>
                  <a:lnTo>
                    <a:pt x="5" y="27"/>
                  </a:lnTo>
                  <a:lnTo>
                    <a:pt x="3" y="22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6" name="Freeform 107"/>
            <p:cNvSpPr>
              <a:spLocks/>
            </p:cNvSpPr>
            <p:nvPr/>
          </p:nvSpPr>
          <p:spPr bwMode="auto">
            <a:xfrm>
              <a:off x="8101014" y="6388100"/>
              <a:ext cx="68263" cy="93663"/>
            </a:xfrm>
            <a:custGeom>
              <a:avLst/>
              <a:gdLst>
                <a:gd name="T0" fmla="*/ 9 w 43"/>
                <a:gd name="T1" fmla="*/ 59 h 59"/>
                <a:gd name="T2" fmla="*/ 9 w 43"/>
                <a:gd name="T3" fmla="*/ 51 h 59"/>
                <a:gd name="T4" fmla="*/ 12 w 43"/>
                <a:gd name="T5" fmla="*/ 56 h 59"/>
                <a:gd name="T6" fmla="*/ 15 w 43"/>
                <a:gd name="T7" fmla="*/ 59 h 59"/>
                <a:gd name="T8" fmla="*/ 20 w 43"/>
                <a:gd name="T9" fmla="*/ 59 h 59"/>
                <a:gd name="T10" fmla="*/ 23 w 43"/>
                <a:gd name="T11" fmla="*/ 59 h 59"/>
                <a:gd name="T12" fmla="*/ 29 w 43"/>
                <a:gd name="T13" fmla="*/ 59 h 59"/>
                <a:gd name="T14" fmla="*/ 31 w 43"/>
                <a:gd name="T15" fmla="*/ 59 h 59"/>
                <a:gd name="T16" fmla="*/ 34 w 43"/>
                <a:gd name="T17" fmla="*/ 56 h 59"/>
                <a:gd name="T18" fmla="*/ 37 w 43"/>
                <a:gd name="T19" fmla="*/ 54 h 59"/>
                <a:gd name="T20" fmla="*/ 40 w 43"/>
                <a:gd name="T21" fmla="*/ 51 h 59"/>
                <a:gd name="T22" fmla="*/ 43 w 43"/>
                <a:gd name="T23" fmla="*/ 47 h 59"/>
                <a:gd name="T24" fmla="*/ 43 w 43"/>
                <a:gd name="T25" fmla="*/ 42 h 59"/>
                <a:gd name="T26" fmla="*/ 43 w 43"/>
                <a:gd name="T27" fmla="*/ 37 h 59"/>
                <a:gd name="T28" fmla="*/ 43 w 43"/>
                <a:gd name="T29" fmla="*/ 32 h 59"/>
                <a:gd name="T30" fmla="*/ 43 w 43"/>
                <a:gd name="T31" fmla="*/ 29 h 59"/>
                <a:gd name="T32" fmla="*/ 37 w 43"/>
                <a:gd name="T33" fmla="*/ 22 h 59"/>
                <a:gd name="T34" fmla="*/ 34 w 43"/>
                <a:gd name="T35" fmla="*/ 19 h 59"/>
                <a:gd name="T36" fmla="*/ 31 w 43"/>
                <a:gd name="T37" fmla="*/ 17 h 59"/>
                <a:gd name="T38" fmla="*/ 29 w 43"/>
                <a:gd name="T39" fmla="*/ 17 h 59"/>
                <a:gd name="T40" fmla="*/ 23 w 43"/>
                <a:gd name="T41" fmla="*/ 17 h 59"/>
                <a:gd name="T42" fmla="*/ 20 w 43"/>
                <a:gd name="T43" fmla="*/ 17 h 59"/>
                <a:gd name="T44" fmla="*/ 15 w 43"/>
                <a:gd name="T45" fmla="*/ 17 h 59"/>
                <a:gd name="T46" fmla="*/ 12 w 43"/>
                <a:gd name="T47" fmla="*/ 19 h 59"/>
                <a:gd name="T48" fmla="*/ 9 w 43"/>
                <a:gd name="T49" fmla="*/ 22 h 59"/>
                <a:gd name="T50" fmla="*/ 9 w 43"/>
                <a:gd name="T51" fmla="*/ 0 h 59"/>
                <a:gd name="T52" fmla="*/ 0 w 43"/>
                <a:gd name="T53" fmla="*/ 0 h 59"/>
                <a:gd name="T54" fmla="*/ 0 w 43"/>
                <a:gd name="T55" fmla="*/ 59 h 59"/>
                <a:gd name="T56" fmla="*/ 9 w 43"/>
                <a:gd name="T5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" h="59">
                  <a:moveTo>
                    <a:pt x="9" y="59"/>
                  </a:moveTo>
                  <a:lnTo>
                    <a:pt x="9" y="51"/>
                  </a:lnTo>
                  <a:lnTo>
                    <a:pt x="12" y="56"/>
                  </a:lnTo>
                  <a:lnTo>
                    <a:pt x="15" y="59"/>
                  </a:lnTo>
                  <a:lnTo>
                    <a:pt x="20" y="59"/>
                  </a:lnTo>
                  <a:lnTo>
                    <a:pt x="23" y="59"/>
                  </a:lnTo>
                  <a:lnTo>
                    <a:pt x="29" y="59"/>
                  </a:lnTo>
                  <a:lnTo>
                    <a:pt x="31" y="59"/>
                  </a:lnTo>
                  <a:lnTo>
                    <a:pt x="34" y="56"/>
                  </a:lnTo>
                  <a:lnTo>
                    <a:pt x="37" y="54"/>
                  </a:lnTo>
                  <a:lnTo>
                    <a:pt x="40" y="51"/>
                  </a:lnTo>
                  <a:lnTo>
                    <a:pt x="43" y="47"/>
                  </a:lnTo>
                  <a:lnTo>
                    <a:pt x="43" y="42"/>
                  </a:lnTo>
                  <a:lnTo>
                    <a:pt x="43" y="37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37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7"/>
                  </a:lnTo>
                  <a:lnTo>
                    <a:pt x="23" y="17"/>
                  </a:lnTo>
                  <a:lnTo>
                    <a:pt x="20" y="17"/>
                  </a:lnTo>
                  <a:lnTo>
                    <a:pt x="15" y="17"/>
                  </a:lnTo>
                  <a:lnTo>
                    <a:pt x="12" y="19"/>
                  </a:lnTo>
                  <a:lnTo>
                    <a:pt x="9" y="2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9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7" name="Freeform 108"/>
            <p:cNvSpPr>
              <a:spLocks/>
            </p:cNvSpPr>
            <p:nvPr/>
          </p:nvSpPr>
          <p:spPr bwMode="auto">
            <a:xfrm>
              <a:off x="8115301" y="6423025"/>
              <a:ext cx="39688" cy="50800"/>
            </a:xfrm>
            <a:custGeom>
              <a:avLst/>
              <a:gdLst>
                <a:gd name="T0" fmla="*/ 0 w 25"/>
                <a:gd name="T1" fmla="*/ 15 h 32"/>
                <a:gd name="T2" fmla="*/ 3 w 25"/>
                <a:gd name="T3" fmla="*/ 10 h 32"/>
                <a:gd name="T4" fmla="*/ 6 w 25"/>
                <a:gd name="T5" fmla="*/ 5 h 32"/>
                <a:gd name="T6" fmla="*/ 8 w 25"/>
                <a:gd name="T7" fmla="*/ 2 h 32"/>
                <a:gd name="T8" fmla="*/ 14 w 25"/>
                <a:gd name="T9" fmla="*/ 0 h 32"/>
                <a:gd name="T10" fmla="*/ 20 w 25"/>
                <a:gd name="T11" fmla="*/ 2 h 32"/>
                <a:gd name="T12" fmla="*/ 22 w 25"/>
                <a:gd name="T13" fmla="*/ 5 h 32"/>
                <a:gd name="T14" fmla="*/ 25 w 25"/>
                <a:gd name="T15" fmla="*/ 10 h 32"/>
                <a:gd name="T16" fmla="*/ 25 w 25"/>
                <a:gd name="T17" fmla="*/ 15 h 32"/>
                <a:gd name="T18" fmla="*/ 25 w 25"/>
                <a:gd name="T19" fmla="*/ 22 h 32"/>
                <a:gd name="T20" fmla="*/ 22 w 25"/>
                <a:gd name="T21" fmla="*/ 27 h 32"/>
                <a:gd name="T22" fmla="*/ 20 w 25"/>
                <a:gd name="T23" fmla="*/ 29 h 32"/>
                <a:gd name="T24" fmla="*/ 14 w 25"/>
                <a:gd name="T25" fmla="*/ 32 h 32"/>
                <a:gd name="T26" fmla="*/ 11 w 25"/>
                <a:gd name="T27" fmla="*/ 29 h 32"/>
                <a:gd name="T28" fmla="*/ 8 w 25"/>
                <a:gd name="T29" fmla="*/ 29 h 32"/>
                <a:gd name="T30" fmla="*/ 6 w 25"/>
                <a:gd name="T31" fmla="*/ 27 h 32"/>
                <a:gd name="T32" fmla="*/ 3 w 25"/>
                <a:gd name="T33" fmla="*/ 27 h 32"/>
                <a:gd name="T34" fmla="*/ 3 w 25"/>
                <a:gd name="T35" fmla="*/ 22 h 32"/>
                <a:gd name="T36" fmla="*/ 0 w 25"/>
                <a:gd name="T37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2">
                  <a:moveTo>
                    <a:pt x="0" y="15"/>
                  </a:moveTo>
                  <a:lnTo>
                    <a:pt x="3" y="10"/>
                  </a:lnTo>
                  <a:lnTo>
                    <a:pt x="6" y="5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5" y="10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22" y="27"/>
                  </a:lnTo>
                  <a:lnTo>
                    <a:pt x="20" y="29"/>
                  </a:lnTo>
                  <a:lnTo>
                    <a:pt x="14" y="32"/>
                  </a:lnTo>
                  <a:lnTo>
                    <a:pt x="11" y="29"/>
                  </a:lnTo>
                  <a:lnTo>
                    <a:pt x="8" y="29"/>
                  </a:lnTo>
                  <a:lnTo>
                    <a:pt x="6" y="27"/>
                  </a:lnTo>
                  <a:lnTo>
                    <a:pt x="3" y="27"/>
                  </a:lnTo>
                  <a:lnTo>
                    <a:pt x="3" y="22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8" name="Freeform 109"/>
            <p:cNvSpPr>
              <a:spLocks/>
            </p:cNvSpPr>
            <p:nvPr/>
          </p:nvSpPr>
          <p:spPr bwMode="auto">
            <a:xfrm>
              <a:off x="8181976" y="6415087"/>
              <a:ext cx="71438" cy="66675"/>
            </a:xfrm>
            <a:custGeom>
              <a:avLst/>
              <a:gdLst>
                <a:gd name="T0" fmla="*/ 37 w 45"/>
                <a:gd name="T1" fmla="*/ 30 h 42"/>
                <a:gd name="T2" fmla="*/ 34 w 45"/>
                <a:gd name="T3" fmla="*/ 32 h 42"/>
                <a:gd name="T4" fmla="*/ 31 w 45"/>
                <a:gd name="T5" fmla="*/ 34 h 42"/>
                <a:gd name="T6" fmla="*/ 28 w 45"/>
                <a:gd name="T7" fmla="*/ 34 h 42"/>
                <a:gd name="T8" fmla="*/ 25 w 45"/>
                <a:gd name="T9" fmla="*/ 37 h 42"/>
                <a:gd name="T10" fmla="*/ 20 w 45"/>
                <a:gd name="T11" fmla="*/ 34 h 42"/>
                <a:gd name="T12" fmla="*/ 14 w 45"/>
                <a:gd name="T13" fmla="*/ 32 h 42"/>
                <a:gd name="T14" fmla="*/ 11 w 45"/>
                <a:gd name="T15" fmla="*/ 27 h 42"/>
                <a:gd name="T16" fmla="*/ 8 w 45"/>
                <a:gd name="T17" fmla="*/ 22 h 42"/>
                <a:gd name="T18" fmla="*/ 45 w 45"/>
                <a:gd name="T19" fmla="*/ 22 h 42"/>
                <a:gd name="T20" fmla="*/ 45 w 45"/>
                <a:gd name="T21" fmla="*/ 20 h 42"/>
                <a:gd name="T22" fmla="*/ 45 w 45"/>
                <a:gd name="T23" fmla="*/ 15 h 42"/>
                <a:gd name="T24" fmla="*/ 45 w 45"/>
                <a:gd name="T25" fmla="*/ 12 h 42"/>
                <a:gd name="T26" fmla="*/ 42 w 45"/>
                <a:gd name="T27" fmla="*/ 7 h 42"/>
                <a:gd name="T28" fmla="*/ 39 w 45"/>
                <a:gd name="T29" fmla="*/ 5 h 42"/>
                <a:gd name="T30" fmla="*/ 37 w 45"/>
                <a:gd name="T31" fmla="*/ 2 h 42"/>
                <a:gd name="T32" fmla="*/ 31 w 45"/>
                <a:gd name="T33" fmla="*/ 0 h 42"/>
                <a:gd name="T34" fmla="*/ 28 w 45"/>
                <a:gd name="T35" fmla="*/ 0 h 42"/>
                <a:gd name="T36" fmla="*/ 22 w 45"/>
                <a:gd name="T37" fmla="*/ 0 h 42"/>
                <a:gd name="T38" fmla="*/ 20 w 45"/>
                <a:gd name="T39" fmla="*/ 0 h 42"/>
                <a:gd name="T40" fmla="*/ 14 w 45"/>
                <a:gd name="T41" fmla="*/ 0 h 42"/>
                <a:gd name="T42" fmla="*/ 11 w 45"/>
                <a:gd name="T43" fmla="*/ 2 h 42"/>
                <a:gd name="T44" fmla="*/ 8 w 45"/>
                <a:gd name="T45" fmla="*/ 5 h 42"/>
                <a:gd name="T46" fmla="*/ 6 w 45"/>
                <a:gd name="T47" fmla="*/ 7 h 42"/>
                <a:gd name="T48" fmla="*/ 3 w 45"/>
                <a:gd name="T49" fmla="*/ 12 h 42"/>
                <a:gd name="T50" fmla="*/ 3 w 45"/>
                <a:gd name="T51" fmla="*/ 17 h 42"/>
                <a:gd name="T52" fmla="*/ 0 w 45"/>
                <a:gd name="T53" fmla="*/ 22 h 42"/>
                <a:gd name="T54" fmla="*/ 3 w 45"/>
                <a:gd name="T55" fmla="*/ 27 h 42"/>
                <a:gd name="T56" fmla="*/ 3 w 45"/>
                <a:gd name="T57" fmla="*/ 30 h 42"/>
                <a:gd name="T58" fmla="*/ 6 w 45"/>
                <a:gd name="T59" fmla="*/ 34 h 42"/>
                <a:gd name="T60" fmla="*/ 8 w 45"/>
                <a:gd name="T61" fmla="*/ 37 h 42"/>
                <a:gd name="T62" fmla="*/ 11 w 45"/>
                <a:gd name="T63" fmla="*/ 39 h 42"/>
                <a:gd name="T64" fmla="*/ 14 w 45"/>
                <a:gd name="T65" fmla="*/ 42 h 42"/>
                <a:gd name="T66" fmla="*/ 20 w 45"/>
                <a:gd name="T67" fmla="*/ 42 h 42"/>
                <a:gd name="T68" fmla="*/ 25 w 45"/>
                <a:gd name="T69" fmla="*/ 42 h 42"/>
                <a:gd name="T70" fmla="*/ 31 w 45"/>
                <a:gd name="T71" fmla="*/ 42 h 42"/>
                <a:gd name="T72" fmla="*/ 37 w 45"/>
                <a:gd name="T73" fmla="*/ 39 h 42"/>
                <a:gd name="T74" fmla="*/ 42 w 45"/>
                <a:gd name="T75" fmla="*/ 34 h 42"/>
                <a:gd name="T76" fmla="*/ 45 w 45"/>
                <a:gd name="T77" fmla="*/ 30 h 42"/>
                <a:gd name="T78" fmla="*/ 37 w 45"/>
                <a:gd name="T7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42">
                  <a:moveTo>
                    <a:pt x="37" y="30"/>
                  </a:moveTo>
                  <a:lnTo>
                    <a:pt x="34" y="32"/>
                  </a:lnTo>
                  <a:lnTo>
                    <a:pt x="31" y="34"/>
                  </a:lnTo>
                  <a:lnTo>
                    <a:pt x="28" y="34"/>
                  </a:lnTo>
                  <a:lnTo>
                    <a:pt x="25" y="37"/>
                  </a:lnTo>
                  <a:lnTo>
                    <a:pt x="20" y="34"/>
                  </a:lnTo>
                  <a:lnTo>
                    <a:pt x="14" y="32"/>
                  </a:lnTo>
                  <a:lnTo>
                    <a:pt x="11" y="27"/>
                  </a:lnTo>
                  <a:lnTo>
                    <a:pt x="8" y="22"/>
                  </a:lnTo>
                  <a:lnTo>
                    <a:pt x="45" y="22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5" y="12"/>
                  </a:lnTo>
                  <a:lnTo>
                    <a:pt x="42" y="7"/>
                  </a:lnTo>
                  <a:lnTo>
                    <a:pt x="39" y="5"/>
                  </a:lnTo>
                  <a:lnTo>
                    <a:pt x="37" y="2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8" y="5"/>
                  </a:lnTo>
                  <a:lnTo>
                    <a:pt x="6" y="7"/>
                  </a:lnTo>
                  <a:lnTo>
                    <a:pt x="3" y="12"/>
                  </a:lnTo>
                  <a:lnTo>
                    <a:pt x="3" y="17"/>
                  </a:lnTo>
                  <a:lnTo>
                    <a:pt x="0" y="22"/>
                  </a:lnTo>
                  <a:lnTo>
                    <a:pt x="3" y="27"/>
                  </a:lnTo>
                  <a:lnTo>
                    <a:pt x="3" y="30"/>
                  </a:lnTo>
                  <a:lnTo>
                    <a:pt x="6" y="34"/>
                  </a:lnTo>
                  <a:lnTo>
                    <a:pt x="8" y="37"/>
                  </a:lnTo>
                  <a:lnTo>
                    <a:pt x="11" y="39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5" y="42"/>
                  </a:lnTo>
                  <a:lnTo>
                    <a:pt x="31" y="42"/>
                  </a:lnTo>
                  <a:lnTo>
                    <a:pt x="37" y="39"/>
                  </a:lnTo>
                  <a:lnTo>
                    <a:pt x="42" y="34"/>
                  </a:lnTo>
                  <a:lnTo>
                    <a:pt x="45" y="30"/>
                  </a:lnTo>
                  <a:lnTo>
                    <a:pt x="37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19" name="Freeform 110"/>
            <p:cNvSpPr>
              <a:spLocks/>
            </p:cNvSpPr>
            <p:nvPr/>
          </p:nvSpPr>
          <p:spPr bwMode="auto">
            <a:xfrm>
              <a:off x="8194676" y="6423025"/>
              <a:ext cx="46038" cy="15875"/>
            </a:xfrm>
            <a:custGeom>
              <a:avLst/>
              <a:gdLst>
                <a:gd name="T0" fmla="*/ 0 w 29"/>
                <a:gd name="T1" fmla="*/ 10 h 10"/>
                <a:gd name="T2" fmla="*/ 3 w 29"/>
                <a:gd name="T3" fmla="*/ 7 h 10"/>
                <a:gd name="T4" fmla="*/ 6 w 29"/>
                <a:gd name="T5" fmla="*/ 2 h 10"/>
                <a:gd name="T6" fmla="*/ 9 w 29"/>
                <a:gd name="T7" fmla="*/ 2 h 10"/>
                <a:gd name="T8" fmla="*/ 14 w 29"/>
                <a:gd name="T9" fmla="*/ 0 h 10"/>
                <a:gd name="T10" fmla="*/ 20 w 29"/>
                <a:gd name="T11" fmla="*/ 2 h 10"/>
                <a:gd name="T12" fmla="*/ 26 w 29"/>
                <a:gd name="T13" fmla="*/ 5 h 10"/>
                <a:gd name="T14" fmla="*/ 29 w 29"/>
                <a:gd name="T15" fmla="*/ 7 h 10"/>
                <a:gd name="T16" fmla="*/ 29 w 29"/>
                <a:gd name="T17" fmla="*/ 10 h 10"/>
                <a:gd name="T18" fmla="*/ 0 w 29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" h="10">
                  <a:moveTo>
                    <a:pt x="0" y="10"/>
                  </a:moveTo>
                  <a:lnTo>
                    <a:pt x="3" y="7"/>
                  </a:lnTo>
                  <a:lnTo>
                    <a:pt x="6" y="2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6" y="5"/>
                  </a:lnTo>
                  <a:lnTo>
                    <a:pt x="29" y="7"/>
                  </a:lnTo>
                  <a:lnTo>
                    <a:pt x="29" y="10"/>
                  </a:lnTo>
                  <a:lnTo>
                    <a:pt x="0" y="1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0" name="Freeform 111"/>
            <p:cNvSpPr>
              <a:spLocks/>
            </p:cNvSpPr>
            <p:nvPr/>
          </p:nvSpPr>
          <p:spPr bwMode="auto">
            <a:xfrm>
              <a:off x="8270876" y="6469062"/>
              <a:ext cx="14288" cy="31750"/>
            </a:xfrm>
            <a:custGeom>
              <a:avLst/>
              <a:gdLst>
                <a:gd name="T0" fmla="*/ 0 w 9"/>
                <a:gd name="T1" fmla="*/ 8 h 20"/>
                <a:gd name="T2" fmla="*/ 6 w 9"/>
                <a:gd name="T3" fmla="*/ 8 h 20"/>
                <a:gd name="T4" fmla="*/ 6 w 9"/>
                <a:gd name="T5" fmla="*/ 13 h 20"/>
                <a:gd name="T6" fmla="*/ 3 w 9"/>
                <a:gd name="T7" fmla="*/ 15 h 20"/>
                <a:gd name="T8" fmla="*/ 0 w 9"/>
                <a:gd name="T9" fmla="*/ 18 h 20"/>
                <a:gd name="T10" fmla="*/ 3 w 9"/>
                <a:gd name="T11" fmla="*/ 20 h 20"/>
                <a:gd name="T12" fmla="*/ 6 w 9"/>
                <a:gd name="T13" fmla="*/ 18 h 20"/>
                <a:gd name="T14" fmla="*/ 9 w 9"/>
                <a:gd name="T15" fmla="*/ 15 h 20"/>
                <a:gd name="T16" fmla="*/ 9 w 9"/>
                <a:gd name="T17" fmla="*/ 13 h 20"/>
                <a:gd name="T18" fmla="*/ 9 w 9"/>
                <a:gd name="T19" fmla="*/ 8 h 20"/>
                <a:gd name="T20" fmla="*/ 9 w 9"/>
                <a:gd name="T21" fmla="*/ 0 h 20"/>
                <a:gd name="T22" fmla="*/ 0 w 9"/>
                <a:gd name="T23" fmla="*/ 0 h 20"/>
                <a:gd name="T24" fmla="*/ 0 w 9"/>
                <a:gd name="T2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8"/>
                  </a:moveTo>
                  <a:lnTo>
                    <a:pt x="6" y="8"/>
                  </a:lnTo>
                  <a:lnTo>
                    <a:pt x="6" y="13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18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9" y="8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1" name="Freeform 112"/>
            <p:cNvSpPr>
              <a:spLocks/>
            </p:cNvSpPr>
            <p:nvPr/>
          </p:nvSpPr>
          <p:spPr bwMode="auto">
            <a:xfrm>
              <a:off x="8347076" y="6388100"/>
              <a:ext cx="101600" cy="93663"/>
            </a:xfrm>
            <a:custGeom>
              <a:avLst/>
              <a:gdLst>
                <a:gd name="T0" fmla="*/ 36 w 64"/>
                <a:gd name="T1" fmla="*/ 37 h 59"/>
                <a:gd name="T2" fmla="*/ 53 w 64"/>
                <a:gd name="T3" fmla="*/ 37 h 59"/>
                <a:gd name="T4" fmla="*/ 53 w 64"/>
                <a:gd name="T5" fmla="*/ 47 h 59"/>
                <a:gd name="T6" fmla="*/ 50 w 64"/>
                <a:gd name="T7" fmla="*/ 49 h 59"/>
                <a:gd name="T8" fmla="*/ 45 w 64"/>
                <a:gd name="T9" fmla="*/ 51 h 59"/>
                <a:gd name="T10" fmla="*/ 39 w 64"/>
                <a:gd name="T11" fmla="*/ 51 h 59"/>
                <a:gd name="T12" fmla="*/ 34 w 64"/>
                <a:gd name="T13" fmla="*/ 54 h 59"/>
                <a:gd name="T14" fmla="*/ 28 w 64"/>
                <a:gd name="T15" fmla="*/ 51 h 59"/>
                <a:gd name="T16" fmla="*/ 22 w 64"/>
                <a:gd name="T17" fmla="*/ 51 h 59"/>
                <a:gd name="T18" fmla="*/ 17 w 64"/>
                <a:gd name="T19" fmla="*/ 47 h 59"/>
                <a:gd name="T20" fmla="*/ 14 w 64"/>
                <a:gd name="T21" fmla="*/ 42 h 59"/>
                <a:gd name="T22" fmla="*/ 11 w 64"/>
                <a:gd name="T23" fmla="*/ 37 h 59"/>
                <a:gd name="T24" fmla="*/ 11 w 64"/>
                <a:gd name="T25" fmla="*/ 29 h 59"/>
                <a:gd name="T26" fmla="*/ 11 w 64"/>
                <a:gd name="T27" fmla="*/ 24 h 59"/>
                <a:gd name="T28" fmla="*/ 14 w 64"/>
                <a:gd name="T29" fmla="*/ 19 h 59"/>
                <a:gd name="T30" fmla="*/ 17 w 64"/>
                <a:gd name="T31" fmla="*/ 12 h 59"/>
                <a:gd name="T32" fmla="*/ 20 w 64"/>
                <a:gd name="T33" fmla="*/ 9 h 59"/>
                <a:gd name="T34" fmla="*/ 25 w 64"/>
                <a:gd name="T35" fmla="*/ 9 h 59"/>
                <a:gd name="T36" fmla="*/ 28 w 64"/>
                <a:gd name="T37" fmla="*/ 7 h 59"/>
                <a:gd name="T38" fmla="*/ 34 w 64"/>
                <a:gd name="T39" fmla="*/ 7 h 59"/>
                <a:gd name="T40" fmla="*/ 39 w 64"/>
                <a:gd name="T41" fmla="*/ 7 h 59"/>
                <a:gd name="T42" fmla="*/ 45 w 64"/>
                <a:gd name="T43" fmla="*/ 7 h 59"/>
                <a:gd name="T44" fmla="*/ 48 w 64"/>
                <a:gd name="T45" fmla="*/ 9 h 59"/>
                <a:gd name="T46" fmla="*/ 50 w 64"/>
                <a:gd name="T47" fmla="*/ 12 h 59"/>
                <a:gd name="T48" fmla="*/ 53 w 64"/>
                <a:gd name="T49" fmla="*/ 14 h 59"/>
                <a:gd name="T50" fmla="*/ 53 w 64"/>
                <a:gd name="T51" fmla="*/ 19 h 59"/>
                <a:gd name="T52" fmla="*/ 62 w 64"/>
                <a:gd name="T53" fmla="*/ 17 h 59"/>
                <a:gd name="T54" fmla="*/ 62 w 64"/>
                <a:gd name="T55" fmla="*/ 12 h 59"/>
                <a:gd name="T56" fmla="*/ 56 w 64"/>
                <a:gd name="T57" fmla="*/ 7 h 59"/>
                <a:gd name="T58" fmla="*/ 53 w 64"/>
                <a:gd name="T59" fmla="*/ 4 h 59"/>
                <a:gd name="T60" fmla="*/ 48 w 64"/>
                <a:gd name="T61" fmla="*/ 2 h 59"/>
                <a:gd name="T62" fmla="*/ 42 w 64"/>
                <a:gd name="T63" fmla="*/ 0 h 59"/>
                <a:gd name="T64" fmla="*/ 34 w 64"/>
                <a:gd name="T65" fmla="*/ 0 h 59"/>
                <a:gd name="T66" fmla="*/ 25 w 64"/>
                <a:gd name="T67" fmla="*/ 2 h 59"/>
                <a:gd name="T68" fmla="*/ 17 w 64"/>
                <a:gd name="T69" fmla="*/ 4 h 59"/>
                <a:gd name="T70" fmla="*/ 11 w 64"/>
                <a:gd name="T71" fmla="*/ 7 h 59"/>
                <a:gd name="T72" fmla="*/ 6 w 64"/>
                <a:gd name="T73" fmla="*/ 14 h 59"/>
                <a:gd name="T74" fmla="*/ 3 w 64"/>
                <a:gd name="T75" fmla="*/ 22 h 59"/>
                <a:gd name="T76" fmla="*/ 0 w 64"/>
                <a:gd name="T77" fmla="*/ 29 h 59"/>
                <a:gd name="T78" fmla="*/ 3 w 64"/>
                <a:gd name="T79" fmla="*/ 39 h 59"/>
                <a:gd name="T80" fmla="*/ 6 w 64"/>
                <a:gd name="T81" fmla="*/ 47 h 59"/>
                <a:gd name="T82" fmla="*/ 11 w 64"/>
                <a:gd name="T83" fmla="*/ 51 h 59"/>
                <a:gd name="T84" fmla="*/ 17 w 64"/>
                <a:gd name="T85" fmla="*/ 56 h 59"/>
                <a:gd name="T86" fmla="*/ 25 w 64"/>
                <a:gd name="T87" fmla="*/ 59 h 59"/>
                <a:gd name="T88" fmla="*/ 36 w 64"/>
                <a:gd name="T89" fmla="*/ 59 h 59"/>
                <a:gd name="T90" fmla="*/ 42 w 64"/>
                <a:gd name="T91" fmla="*/ 59 h 59"/>
                <a:gd name="T92" fmla="*/ 50 w 64"/>
                <a:gd name="T93" fmla="*/ 56 h 59"/>
                <a:gd name="T94" fmla="*/ 56 w 64"/>
                <a:gd name="T95" fmla="*/ 54 h 59"/>
                <a:gd name="T96" fmla="*/ 64 w 64"/>
                <a:gd name="T97" fmla="*/ 51 h 59"/>
                <a:gd name="T98" fmla="*/ 64 w 64"/>
                <a:gd name="T99" fmla="*/ 29 h 59"/>
                <a:gd name="T100" fmla="*/ 36 w 64"/>
                <a:gd name="T101" fmla="*/ 29 h 59"/>
                <a:gd name="T102" fmla="*/ 36 w 64"/>
                <a:gd name="T103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" h="59">
                  <a:moveTo>
                    <a:pt x="36" y="37"/>
                  </a:moveTo>
                  <a:lnTo>
                    <a:pt x="53" y="37"/>
                  </a:lnTo>
                  <a:lnTo>
                    <a:pt x="53" y="47"/>
                  </a:lnTo>
                  <a:lnTo>
                    <a:pt x="50" y="49"/>
                  </a:lnTo>
                  <a:lnTo>
                    <a:pt x="45" y="51"/>
                  </a:lnTo>
                  <a:lnTo>
                    <a:pt x="39" y="51"/>
                  </a:lnTo>
                  <a:lnTo>
                    <a:pt x="34" y="54"/>
                  </a:lnTo>
                  <a:lnTo>
                    <a:pt x="28" y="51"/>
                  </a:lnTo>
                  <a:lnTo>
                    <a:pt x="22" y="51"/>
                  </a:lnTo>
                  <a:lnTo>
                    <a:pt x="17" y="47"/>
                  </a:lnTo>
                  <a:lnTo>
                    <a:pt x="14" y="42"/>
                  </a:lnTo>
                  <a:lnTo>
                    <a:pt x="11" y="37"/>
                  </a:lnTo>
                  <a:lnTo>
                    <a:pt x="11" y="29"/>
                  </a:lnTo>
                  <a:lnTo>
                    <a:pt x="11" y="24"/>
                  </a:lnTo>
                  <a:lnTo>
                    <a:pt x="14" y="19"/>
                  </a:lnTo>
                  <a:lnTo>
                    <a:pt x="17" y="12"/>
                  </a:lnTo>
                  <a:lnTo>
                    <a:pt x="20" y="9"/>
                  </a:lnTo>
                  <a:lnTo>
                    <a:pt x="25" y="9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9" y="7"/>
                  </a:lnTo>
                  <a:lnTo>
                    <a:pt x="45" y="7"/>
                  </a:lnTo>
                  <a:lnTo>
                    <a:pt x="48" y="9"/>
                  </a:lnTo>
                  <a:lnTo>
                    <a:pt x="50" y="12"/>
                  </a:lnTo>
                  <a:lnTo>
                    <a:pt x="53" y="14"/>
                  </a:lnTo>
                  <a:lnTo>
                    <a:pt x="53" y="19"/>
                  </a:lnTo>
                  <a:lnTo>
                    <a:pt x="62" y="17"/>
                  </a:lnTo>
                  <a:lnTo>
                    <a:pt x="62" y="12"/>
                  </a:lnTo>
                  <a:lnTo>
                    <a:pt x="56" y="7"/>
                  </a:lnTo>
                  <a:lnTo>
                    <a:pt x="53" y="4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2"/>
                  </a:lnTo>
                  <a:lnTo>
                    <a:pt x="17" y="4"/>
                  </a:lnTo>
                  <a:lnTo>
                    <a:pt x="11" y="7"/>
                  </a:lnTo>
                  <a:lnTo>
                    <a:pt x="6" y="14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3" y="39"/>
                  </a:lnTo>
                  <a:lnTo>
                    <a:pt x="6" y="47"/>
                  </a:lnTo>
                  <a:lnTo>
                    <a:pt x="11" y="51"/>
                  </a:lnTo>
                  <a:lnTo>
                    <a:pt x="17" y="56"/>
                  </a:lnTo>
                  <a:lnTo>
                    <a:pt x="25" y="59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50" y="56"/>
                  </a:lnTo>
                  <a:lnTo>
                    <a:pt x="56" y="54"/>
                  </a:lnTo>
                  <a:lnTo>
                    <a:pt x="64" y="51"/>
                  </a:lnTo>
                  <a:lnTo>
                    <a:pt x="64" y="29"/>
                  </a:lnTo>
                  <a:lnTo>
                    <a:pt x="36" y="29"/>
                  </a:lnTo>
                  <a:lnTo>
                    <a:pt x="36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2" name="Freeform 113"/>
            <p:cNvSpPr>
              <a:spLocks/>
            </p:cNvSpPr>
            <p:nvPr/>
          </p:nvSpPr>
          <p:spPr bwMode="auto">
            <a:xfrm>
              <a:off x="8462964" y="6415087"/>
              <a:ext cx="71438" cy="66675"/>
            </a:xfrm>
            <a:custGeom>
              <a:avLst/>
              <a:gdLst>
                <a:gd name="T0" fmla="*/ 36 w 45"/>
                <a:gd name="T1" fmla="*/ 30 h 42"/>
                <a:gd name="T2" fmla="*/ 34 w 45"/>
                <a:gd name="T3" fmla="*/ 32 h 42"/>
                <a:gd name="T4" fmla="*/ 31 w 45"/>
                <a:gd name="T5" fmla="*/ 34 h 42"/>
                <a:gd name="T6" fmla="*/ 28 w 45"/>
                <a:gd name="T7" fmla="*/ 34 h 42"/>
                <a:gd name="T8" fmla="*/ 22 w 45"/>
                <a:gd name="T9" fmla="*/ 37 h 42"/>
                <a:gd name="T10" fmla="*/ 17 w 45"/>
                <a:gd name="T11" fmla="*/ 34 h 42"/>
                <a:gd name="T12" fmla="*/ 14 w 45"/>
                <a:gd name="T13" fmla="*/ 32 h 42"/>
                <a:gd name="T14" fmla="*/ 11 w 45"/>
                <a:gd name="T15" fmla="*/ 27 h 42"/>
                <a:gd name="T16" fmla="*/ 8 w 45"/>
                <a:gd name="T17" fmla="*/ 22 h 42"/>
                <a:gd name="T18" fmla="*/ 45 w 45"/>
                <a:gd name="T19" fmla="*/ 22 h 42"/>
                <a:gd name="T20" fmla="*/ 45 w 45"/>
                <a:gd name="T21" fmla="*/ 20 h 42"/>
                <a:gd name="T22" fmla="*/ 45 w 45"/>
                <a:gd name="T23" fmla="*/ 15 h 42"/>
                <a:gd name="T24" fmla="*/ 42 w 45"/>
                <a:gd name="T25" fmla="*/ 12 h 42"/>
                <a:gd name="T26" fmla="*/ 42 w 45"/>
                <a:gd name="T27" fmla="*/ 7 h 42"/>
                <a:gd name="T28" fmla="*/ 39 w 45"/>
                <a:gd name="T29" fmla="*/ 5 h 42"/>
                <a:gd name="T30" fmla="*/ 36 w 45"/>
                <a:gd name="T31" fmla="*/ 2 h 42"/>
                <a:gd name="T32" fmla="*/ 31 w 45"/>
                <a:gd name="T33" fmla="*/ 0 h 42"/>
                <a:gd name="T34" fmla="*/ 28 w 45"/>
                <a:gd name="T35" fmla="*/ 0 h 42"/>
                <a:gd name="T36" fmla="*/ 22 w 45"/>
                <a:gd name="T37" fmla="*/ 0 h 42"/>
                <a:gd name="T38" fmla="*/ 17 w 45"/>
                <a:gd name="T39" fmla="*/ 0 h 42"/>
                <a:gd name="T40" fmla="*/ 14 w 45"/>
                <a:gd name="T41" fmla="*/ 0 h 42"/>
                <a:gd name="T42" fmla="*/ 11 w 45"/>
                <a:gd name="T43" fmla="*/ 2 h 42"/>
                <a:gd name="T44" fmla="*/ 6 w 45"/>
                <a:gd name="T45" fmla="*/ 5 h 42"/>
                <a:gd name="T46" fmla="*/ 3 w 45"/>
                <a:gd name="T47" fmla="*/ 7 h 42"/>
                <a:gd name="T48" fmla="*/ 3 w 45"/>
                <a:gd name="T49" fmla="*/ 12 h 42"/>
                <a:gd name="T50" fmla="*/ 0 w 45"/>
                <a:gd name="T51" fmla="*/ 17 h 42"/>
                <a:gd name="T52" fmla="*/ 0 w 45"/>
                <a:gd name="T53" fmla="*/ 22 h 42"/>
                <a:gd name="T54" fmla="*/ 0 w 45"/>
                <a:gd name="T55" fmla="*/ 27 h 42"/>
                <a:gd name="T56" fmla="*/ 3 w 45"/>
                <a:gd name="T57" fmla="*/ 30 h 42"/>
                <a:gd name="T58" fmla="*/ 3 w 45"/>
                <a:gd name="T59" fmla="*/ 34 h 42"/>
                <a:gd name="T60" fmla="*/ 6 w 45"/>
                <a:gd name="T61" fmla="*/ 37 h 42"/>
                <a:gd name="T62" fmla="*/ 11 w 45"/>
                <a:gd name="T63" fmla="*/ 39 h 42"/>
                <a:gd name="T64" fmla="*/ 14 w 45"/>
                <a:gd name="T65" fmla="*/ 42 h 42"/>
                <a:gd name="T66" fmla="*/ 20 w 45"/>
                <a:gd name="T67" fmla="*/ 42 h 42"/>
                <a:gd name="T68" fmla="*/ 22 w 45"/>
                <a:gd name="T69" fmla="*/ 42 h 42"/>
                <a:gd name="T70" fmla="*/ 31 w 45"/>
                <a:gd name="T71" fmla="*/ 42 h 42"/>
                <a:gd name="T72" fmla="*/ 36 w 45"/>
                <a:gd name="T73" fmla="*/ 39 h 42"/>
                <a:gd name="T74" fmla="*/ 42 w 45"/>
                <a:gd name="T75" fmla="*/ 34 h 42"/>
                <a:gd name="T76" fmla="*/ 45 w 45"/>
                <a:gd name="T77" fmla="*/ 30 h 42"/>
                <a:gd name="T78" fmla="*/ 36 w 45"/>
                <a:gd name="T7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42">
                  <a:moveTo>
                    <a:pt x="36" y="30"/>
                  </a:moveTo>
                  <a:lnTo>
                    <a:pt x="34" y="32"/>
                  </a:lnTo>
                  <a:lnTo>
                    <a:pt x="31" y="34"/>
                  </a:lnTo>
                  <a:lnTo>
                    <a:pt x="28" y="34"/>
                  </a:lnTo>
                  <a:lnTo>
                    <a:pt x="22" y="37"/>
                  </a:lnTo>
                  <a:lnTo>
                    <a:pt x="17" y="34"/>
                  </a:lnTo>
                  <a:lnTo>
                    <a:pt x="14" y="32"/>
                  </a:lnTo>
                  <a:lnTo>
                    <a:pt x="11" y="27"/>
                  </a:lnTo>
                  <a:lnTo>
                    <a:pt x="8" y="22"/>
                  </a:lnTo>
                  <a:lnTo>
                    <a:pt x="45" y="22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2" y="12"/>
                  </a:lnTo>
                  <a:lnTo>
                    <a:pt x="42" y="7"/>
                  </a:lnTo>
                  <a:lnTo>
                    <a:pt x="39" y="5"/>
                  </a:lnTo>
                  <a:lnTo>
                    <a:pt x="36" y="2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6" y="5"/>
                  </a:lnTo>
                  <a:lnTo>
                    <a:pt x="3" y="7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3" y="30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11" y="39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31" y="42"/>
                  </a:lnTo>
                  <a:lnTo>
                    <a:pt x="36" y="39"/>
                  </a:lnTo>
                  <a:lnTo>
                    <a:pt x="42" y="34"/>
                  </a:lnTo>
                  <a:lnTo>
                    <a:pt x="45" y="30"/>
                  </a:lnTo>
                  <a:lnTo>
                    <a:pt x="36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3" name="Freeform 114"/>
            <p:cNvSpPr>
              <a:spLocks/>
            </p:cNvSpPr>
            <p:nvPr/>
          </p:nvSpPr>
          <p:spPr bwMode="auto">
            <a:xfrm>
              <a:off x="8475664" y="6423025"/>
              <a:ext cx="44450" cy="15875"/>
            </a:xfrm>
            <a:custGeom>
              <a:avLst/>
              <a:gdLst>
                <a:gd name="T0" fmla="*/ 0 w 28"/>
                <a:gd name="T1" fmla="*/ 10 h 10"/>
                <a:gd name="T2" fmla="*/ 3 w 28"/>
                <a:gd name="T3" fmla="*/ 7 h 10"/>
                <a:gd name="T4" fmla="*/ 6 w 28"/>
                <a:gd name="T5" fmla="*/ 2 h 10"/>
                <a:gd name="T6" fmla="*/ 9 w 28"/>
                <a:gd name="T7" fmla="*/ 2 h 10"/>
                <a:gd name="T8" fmla="*/ 14 w 28"/>
                <a:gd name="T9" fmla="*/ 0 h 10"/>
                <a:gd name="T10" fmla="*/ 20 w 28"/>
                <a:gd name="T11" fmla="*/ 2 h 10"/>
                <a:gd name="T12" fmla="*/ 26 w 28"/>
                <a:gd name="T13" fmla="*/ 5 h 10"/>
                <a:gd name="T14" fmla="*/ 28 w 28"/>
                <a:gd name="T15" fmla="*/ 7 h 10"/>
                <a:gd name="T16" fmla="*/ 28 w 28"/>
                <a:gd name="T17" fmla="*/ 10 h 10"/>
                <a:gd name="T18" fmla="*/ 0 w 28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lnTo>
                    <a:pt x="3" y="7"/>
                  </a:lnTo>
                  <a:lnTo>
                    <a:pt x="6" y="2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6" y="5"/>
                  </a:lnTo>
                  <a:lnTo>
                    <a:pt x="28" y="7"/>
                  </a:lnTo>
                  <a:lnTo>
                    <a:pt x="28" y="10"/>
                  </a:lnTo>
                  <a:lnTo>
                    <a:pt x="0" y="1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4" name="Freeform 115"/>
            <p:cNvSpPr>
              <a:spLocks/>
            </p:cNvSpPr>
            <p:nvPr/>
          </p:nvSpPr>
          <p:spPr bwMode="auto">
            <a:xfrm>
              <a:off x="8542339" y="6415087"/>
              <a:ext cx="71438" cy="66675"/>
            </a:xfrm>
            <a:custGeom>
              <a:avLst/>
              <a:gdLst>
                <a:gd name="T0" fmla="*/ 0 w 45"/>
                <a:gd name="T1" fmla="*/ 20 h 42"/>
                <a:gd name="T2" fmla="*/ 0 w 45"/>
                <a:gd name="T3" fmla="*/ 27 h 42"/>
                <a:gd name="T4" fmla="*/ 3 w 45"/>
                <a:gd name="T5" fmla="*/ 30 h 42"/>
                <a:gd name="T6" fmla="*/ 3 w 45"/>
                <a:gd name="T7" fmla="*/ 34 h 42"/>
                <a:gd name="T8" fmla="*/ 6 w 45"/>
                <a:gd name="T9" fmla="*/ 37 h 42"/>
                <a:gd name="T10" fmla="*/ 12 w 45"/>
                <a:gd name="T11" fmla="*/ 39 h 42"/>
                <a:gd name="T12" fmla="*/ 14 w 45"/>
                <a:gd name="T13" fmla="*/ 42 h 42"/>
                <a:gd name="T14" fmla="*/ 17 w 45"/>
                <a:gd name="T15" fmla="*/ 42 h 42"/>
                <a:gd name="T16" fmla="*/ 23 w 45"/>
                <a:gd name="T17" fmla="*/ 42 h 42"/>
                <a:gd name="T18" fmla="*/ 29 w 45"/>
                <a:gd name="T19" fmla="*/ 42 h 42"/>
                <a:gd name="T20" fmla="*/ 34 w 45"/>
                <a:gd name="T21" fmla="*/ 39 h 42"/>
                <a:gd name="T22" fmla="*/ 40 w 45"/>
                <a:gd name="T23" fmla="*/ 37 h 42"/>
                <a:gd name="T24" fmla="*/ 43 w 45"/>
                <a:gd name="T25" fmla="*/ 32 h 42"/>
                <a:gd name="T26" fmla="*/ 45 w 45"/>
                <a:gd name="T27" fmla="*/ 27 h 42"/>
                <a:gd name="T28" fmla="*/ 45 w 45"/>
                <a:gd name="T29" fmla="*/ 20 h 42"/>
                <a:gd name="T30" fmla="*/ 45 w 45"/>
                <a:gd name="T31" fmla="*/ 15 h 42"/>
                <a:gd name="T32" fmla="*/ 43 w 45"/>
                <a:gd name="T33" fmla="*/ 12 h 42"/>
                <a:gd name="T34" fmla="*/ 43 w 45"/>
                <a:gd name="T35" fmla="*/ 7 h 42"/>
                <a:gd name="T36" fmla="*/ 40 w 45"/>
                <a:gd name="T37" fmla="*/ 5 h 42"/>
                <a:gd name="T38" fmla="*/ 37 w 45"/>
                <a:gd name="T39" fmla="*/ 2 h 42"/>
                <a:gd name="T40" fmla="*/ 31 w 45"/>
                <a:gd name="T41" fmla="*/ 0 h 42"/>
                <a:gd name="T42" fmla="*/ 29 w 45"/>
                <a:gd name="T43" fmla="*/ 0 h 42"/>
                <a:gd name="T44" fmla="*/ 23 w 45"/>
                <a:gd name="T45" fmla="*/ 0 h 42"/>
                <a:gd name="T46" fmla="*/ 14 w 45"/>
                <a:gd name="T47" fmla="*/ 0 h 42"/>
                <a:gd name="T48" fmla="*/ 9 w 45"/>
                <a:gd name="T49" fmla="*/ 5 h 42"/>
                <a:gd name="T50" fmla="*/ 6 w 45"/>
                <a:gd name="T51" fmla="*/ 7 h 42"/>
                <a:gd name="T52" fmla="*/ 3 w 45"/>
                <a:gd name="T53" fmla="*/ 10 h 42"/>
                <a:gd name="T54" fmla="*/ 0 w 45"/>
                <a:gd name="T55" fmla="*/ 15 h 42"/>
                <a:gd name="T56" fmla="*/ 0 w 45"/>
                <a:gd name="T57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42">
                  <a:moveTo>
                    <a:pt x="0" y="20"/>
                  </a:moveTo>
                  <a:lnTo>
                    <a:pt x="0" y="27"/>
                  </a:lnTo>
                  <a:lnTo>
                    <a:pt x="3" y="30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12" y="39"/>
                  </a:lnTo>
                  <a:lnTo>
                    <a:pt x="14" y="42"/>
                  </a:lnTo>
                  <a:lnTo>
                    <a:pt x="17" y="42"/>
                  </a:lnTo>
                  <a:lnTo>
                    <a:pt x="23" y="42"/>
                  </a:lnTo>
                  <a:lnTo>
                    <a:pt x="29" y="42"/>
                  </a:lnTo>
                  <a:lnTo>
                    <a:pt x="34" y="39"/>
                  </a:lnTo>
                  <a:lnTo>
                    <a:pt x="40" y="37"/>
                  </a:lnTo>
                  <a:lnTo>
                    <a:pt x="43" y="32"/>
                  </a:lnTo>
                  <a:lnTo>
                    <a:pt x="45" y="27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3" y="12"/>
                  </a:lnTo>
                  <a:lnTo>
                    <a:pt x="43" y="7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9" y="5"/>
                  </a:lnTo>
                  <a:lnTo>
                    <a:pt x="6" y="7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0" y="2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5" name="Freeform 116"/>
            <p:cNvSpPr>
              <a:spLocks/>
            </p:cNvSpPr>
            <p:nvPr/>
          </p:nvSpPr>
          <p:spPr bwMode="auto">
            <a:xfrm>
              <a:off x="8556626" y="6423025"/>
              <a:ext cx="44450" cy="50800"/>
            </a:xfrm>
            <a:custGeom>
              <a:avLst/>
              <a:gdLst>
                <a:gd name="T0" fmla="*/ 0 w 28"/>
                <a:gd name="T1" fmla="*/ 15 h 32"/>
                <a:gd name="T2" fmla="*/ 3 w 28"/>
                <a:gd name="T3" fmla="*/ 10 h 32"/>
                <a:gd name="T4" fmla="*/ 5 w 28"/>
                <a:gd name="T5" fmla="*/ 5 h 32"/>
                <a:gd name="T6" fmla="*/ 8 w 28"/>
                <a:gd name="T7" fmla="*/ 2 h 32"/>
                <a:gd name="T8" fmla="*/ 14 w 28"/>
                <a:gd name="T9" fmla="*/ 0 h 32"/>
                <a:gd name="T10" fmla="*/ 20 w 28"/>
                <a:gd name="T11" fmla="*/ 2 h 32"/>
                <a:gd name="T12" fmla="*/ 25 w 28"/>
                <a:gd name="T13" fmla="*/ 5 h 32"/>
                <a:gd name="T14" fmla="*/ 28 w 28"/>
                <a:gd name="T15" fmla="*/ 10 h 32"/>
                <a:gd name="T16" fmla="*/ 28 w 28"/>
                <a:gd name="T17" fmla="*/ 15 h 32"/>
                <a:gd name="T18" fmla="*/ 28 w 28"/>
                <a:gd name="T19" fmla="*/ 22 h 32"/>
                <a:gd name="T20" fmla="*/ 25 w 28"/>
                <a:gd name="T21" fmla="*/ 27 h 32"/>
                <a:gd name="T22" fmla="*/ 20 w 28"/>
                <a:gd name="T23" fmla="*/ 29 h 32"/>
                <a:gd name="T24" fmla="*/ 14 w 28"/>
                <a:gd name="T25" fmla="*/ 32 h 32"/>
                <a:gd name="T26" fmla="*/ 8 w 28"/>
                <a:gd name="T27" fmla="*/ 29 h 32"/>
                <a:gd name="T28" fmla="*/ 5 w 28"/>
                <a:gd name="T29" fmla="*/ 27 h 32"/>
                <a:gd name="T30" fmla="*/ 3 w 28"/>
                <a:gd name="T31" fmla="*/ 22 h 32"/>
                <a:gd name="T32" fmla="*/ 0 w 28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2">
                  <a:moveTo>
                    <a:pt x="0" y="15"/>
                  </a:moveTo>
                  <a:lnTo>
                    <a:pt x="3" y="10"/>
                  </a:lnTo>
                  <a:lnTo>
                    <a:pt x="5" y="5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5" y="5"/>
                  </a:lnTo>
                  <a:lnTo>
                    <a:pt x="28" y="10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25" y="27"/>
                  </a:lnTo>
                  <a:lnTo>
                    <a:pt x="20" y="29"/>
                  </a:lnTo>
                  <a:lnTo>
                    <a:pt x="14" y="32"/>
                  </a:lnTo>
                  <a:lnTo>
                    <a:pt x="8" y="29"/>
                  </a:lnTo>
                  <a:lnTo>
                    <a:pt x="5" y="27"/>
                  </a:lnTo>
                  <a:lnTo>
                    <a:pt x="3" y="22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6" name="Freeform 117"/>
            <p:cNvSpPr>
              <a:spLocks/>
            </p:cNvSpPr>
            <p:nvPr/>
          </p:nvSpPr>
          <p:spPr bwMode="auto">
            <a:xfrm>
              <a:off x="8636001" y="6388100"/>
              <a:ext cx="76200" cy="93663"/>
            </a:xfrm>
            <a:custGeom>
              <a:avLst/>
              <a:gdLst>
                <a:gd name="T0" fmla="*/ 0 w 48"/>
                <a:gd name="T1" fmla="*/ 59 h 59"/>
                <a:gd name="T2" fmla="*/ 48 w 48"/>
                <a:gd name="T3" fmla="*/ 59 h 59"/>
                <a:gd name="T4" fmla="*/ 48 w 48"/>
                <a:gd name="T5" fmla="*/ 51 h 59"/>
                <a:gd name="T6" fmla="*/ 9 w 48"/>
                <a:gd name="T7" fmla="*/ 51 h 59"/>
                <a:gd name="T8" fmla="*/ 9 w 48"/>
                <a:gd name="T9" fmla="*/ 32 h 59"/>
                <a:gd name="T10" fmla="*/ 45 w 48"/>
                <a:gd name="T11" fmla="*/ 32 h 59"/>
                <a:gd name="T12" fmla="*/ 45 w 48"/>
                <a:gd name="T13" fmla="*/ 24 h 59"/>
                <a:gd name="T14" fmla="*/ 9 w 48"/>
                <a:gd name="T15" fmla="*/ 24 h 59"/>
                <a:gd name="T16" fmla="*/ 9 w 48"/>
                <a:gd name="T17" fmla="*/ 7 h 59"/>
                <a:gd name="T18" fmla="*/ 48 w 48"/>
                <a:gd name="T19" fmla="*/ 7 h 59"/>
                <a:gd name="T20" fmla="*/ 48 w 48"/>
                <a:gd name="T21" fmla="*/ 0 h 59"/>
                <a:gd name="T22" fmla="*/ 0 w 48"/>
                <a:gd name="T23" fmla="*/ 0 h 59"/>
                <a:gd name="T24" fmla="*/ 0 w 48"/>
                <a:gd name="T2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59">
                  <a:moveTo>
                    <a:pt x="0" y="59"/>
                  </a:moveTo>
                  <a:lnTo>
                    <a:pt x="48" y="59"/>
                  </a:lnTo>
                  <a:lnTo>
                    <a:pt x="48" y="51"/>
                  </a:lnTo>
                  <a:lnTo>
                    <a:pt x="9" y="51"/>
                  </a:lnTo>
                  <a:lnTo>
                    <a:pt x="9" y="32"/>
                  </a:lnTo>
                  <a:lnTo>
                    <a:pt x="45" y="32"/>
                  </a:lnTo>
                  <a:lnTo>
                    <a:pt x="45" y="24"/>
                  </a:lnTo>
                  <a:lnTo>
                    <a:pt x="9" y="24"/>
                  </a:lnTo>
                  <a:lnTo>
                    <a:pt x="9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7" name="Freeform 118"/>
            <p:cNvSpPr>
              <a:spLocks/>
            </p:cNvSpPr>
            <p:nvPr/>
          </p:nvSpPr>
          <p:spPr bwMode="auto">
            <a:xfrm>
              <a:off x="8721726" y="6415087"/>
              <a:ext cx="71438" cy="93663"/>
            </a:xfrm>
            <a:custGeom>
              <a:avLst/>
              <a:gdLst>
                <a:gd name="T0" fmla="*/ 5 w 45"/>
                <a:gd name="T1" fmla="*/ 57 h 59"/>
                <a:gd name="T2" fmla="*/ 11 w 45"/>
                <a:gd name="T3" fmla="*/ 59 h 59"/>
                <a:gd name="T4" fmla="*/ 14 w 45"/>
                <a:gd name="T5" fmla="*/ 59 h 59"/>
                <a:gd name="T6" fmla="*/ 17 w 45"/>
                <a:gd name="T7" fmla="*/ 57 h 59"/>
                <a:gd name="T8" fmla="*/ 19 w 45"/>
                <a:gd name="T9" fmla="*/ 54 h 59"/>
                <a:gd name="T10" fmla="*/ 22 w 45"/>
                <a:gd name="T11" fmla="*/ 52 h 59"/>
                <a:gd name="T12" fmla="*/ 25 w 45"/>
                <a:gd name="T13" fmla="*/ 49 h 59"/>
                <a:gd name="T14" fmla="*/ 25 w 45"/>
                <a:gd name="T15" fmla="*/ 42 h 59"/>
                <a:gd name="T16" fmla="*/ 45 w 45"/>
                <a:gd name="T17" fmla="*/ 0 h 59"/>
                <a:gd name="T18" fmla="*/ 33 w 45"/>
                <a:gd name="T19" fmla="*/ 0 h 59"/>
                <a:gd name="T20" fmla="*/ 25 w 45"/>
                <a:gd name="T21" fmla="*/ 25 h 59"/>
                <a:gd name="T22" fmla="*/ 22 w 45"/>
                <a:gd name="T23" fmla="*/ 30 h 59"/>
                <a:gd name="T24" fmla="*/ 22 w 45"/>
                <a:gd name="T25" fmla="*/ 32 h 59"/>
                <a:gd name="T26" fmla="*/ 19 w 45"/>
                <a:gd name="T27" fmla="*/ 22 h 59"/>
                <a:gd name="T28" fmla="*/ 8 w 45"/>
                <a:gd name="T29" fmla="*/ 0 h 59"/>
                <a:gd name="T30" fmla="*/ 0 w 45"/>
                <a:gd name="T31" fmla="*/ 0 h 59"/>
                <a:gd name="T32" fmla="*/ 17 w 45"/>
                <a:gd name="T33" fmla="*/ 42 h 59"/>
                <a:gd name="T34" fmla="*/ 17 w 45"/>
                <a:gd name="T35" fmla="*/ 44 h 59"/>
                <a:gd name="T36" fmla="*/ 17 w 45"/>
                <a:gd name="T37" fmla="*/ 47 h 59"/>
                <a:gd name="T38" fmla="*/ 14 w 45"/>
                <a:gd name="T39" fmla="*/ 49 h 59"/>
                <a:gd name="T40" fmla="*/ 14 w 45"/>
                <a:gd name="T41" fmla="*/ 52 h 59"/>
                <a:gd name="T42" fmla="*/ 8 w 45"/>
                <a:gd name="T43" fmla="*/ 52 h 59"/>
                <a:gd name="T44" fmla="*/ 5 w 45"/>
                <a:gd name="T45" fmla="*/ 52 h 59"/>
                <a:gd name="T46" fmla="*/ 5 w 45"/>
                <a:gd name="T47" fmla="*/ 5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" h="59">
                  <a:moveTo>
                    <a:pt x="5" y="57"/>
                  </a:moveTo>
                  <a:lnTo>
                    <a:pt x="11" y="59"/>
                  </a:lnTo>
                  <a:lnTo>
                    <a:pt x="14" y="59"/>
                  </a:lnTo>
                  <a:lnTo>
                    <a:pt x="17" y="57"/>
                  </a:lnTo>
                  <a:lnTo>
                    <a:pt x="19" y="54"/>
                  </a:lnTo>
                  <a:lnTo>
                    <a:pt x="22" y="52"/>
                  </a:lnTo>
                  <a:lnTo>
                    <a:pt x="25" y="49"/>
                  </a:lnTo>
                  <a:lnTo>
                    <a:pt x="25" y="42"/>
                  </a:lnTo>
                  <a:lnTo>
                    <a:pt x="45" y="0"/>
                  </a:lnTo>
                  <a:lnTo>
                    <a:pt x="33" y="0"/>
                  </a:lnTo>
                  <a:lnTo>
                    <a:pt x="25" y="25"/>
                  </a:lnTo>
                  <a:lnTo>
                    <a:pt x="22" y="30"/>
                  </a:lnTo>
                  <a:lnTo>
                    <a:pt x="22" y="32"/>
                  </a:lnTo>
                  <a:lnTo>
                    <a:pt x="19" y="22"/>
                  </a:lnTo>
                  <a:lnTo>
                    <a:pt x="8" y="0"/>
                  </a:lnTo>
                  <a:lnTo>
                    <a:pt x="0" y="0"/>
                  </a:lnTo>
                  <a:lnTo>
                    <a:pt x="17" y="42"/>
                  </a:lnTo>
                  <a:lnTo>
                    <a:pt x="17" y="44"/>
                  </a:lnTo>
                  <a:lnTo>
                    <a:pt x="17" y="47"/>
                  </a:lnTo>
                  <a:lnTo>
                    <a:pt x="14" y="49"/>
                  </a:lnTo>
                  <a:lnTo>
                    <a:pt x="14" y="52"/>
                  </a:lnTo>
                  <a:lnTo>
                    <a:pt x="8" y="52"/>
                  </a:lnTo>
                  <a:lnTo>
                    <a:pt x="5" y="52"/>
                  </a:lnTo>
                  <a:lnTo>
                    <a:pt x="5" y="5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8" name="Freeform 119"/>
            <p:cNvSpPr>
              <a:spLocks/>
            </p:cNvSpPr>
            <p:nvPr/>
          </p:nvSpPr>
          <p:spPr bwMode="auto">
            <a:xfrm>
              <a:off x="8801101" y="6415087"/>
              <a:ext cx="71438" cy="66675"/>
            </a:xfrm>
            <a:custGeom>
              <a:avLst/>
              <a:gdLst>
                <a:gd name="T0" fmla="*/ 37 w 45"/>
                <a:gd name="T1" fmla="*/ 30 h 42"/>
                <a:gd name="T2" fmla="*/ 34 w 45"/>
                <a:gd name="T3" fmla="*/ 32 h 42"/>
                <a:gd name="T4" fmla="*/ 31 w 45"/>
                <a:gd name="T5" fmla="*/ 34 h 42"/>
                <a:gd name="T6" fmla="*/ 28 w 45"/>
                <a:gd name="T7" fmla="*/ 34 h 42"/>
                <a:gd name="T8" fmla="*/ 23 w 45"/>
                <a:gd name="T9" fmla="*/ 37 h 42"/>
                <a:gd name="T10" fmla="*/ 17 w 45"/>
                <a:gd name="T11" fmla="*/ 34 h 42"/>
                <a:gd name="T12" fmla="*/ 14 w 45"/>
                <a:gd name="T13" fmla="*/ 32 h 42"/>
                <a:gd name="T14" fmla="*/ 12 w 45"/>
                <a:gd name="T15" fmla="*/ 27 h 42"/>
                <a:gd name="T16" fmla="*/ 9 w 45"/>
                <a:gd name="T17" fmla="*/ 22 h 42"/>
                <a:gd name="T18" fmla="*/ 45 w 45"/>
                <a:gd name="T19" fmla="*/ 22 h 42"/>
                <a:gd name="T20" fmla="*/ 45 w 45"/>
                <a:gd name="T21" fmla="*/ 20 h 42"/>
                <a:gd name="T22" fmla="*/ 45 w 45"/>
                <a:gd name="T23" fmla="*/ 15 h 42"/>
                <a:gd name="T24" fmla="*/ 42 w 45"/>
                <a:gd name="T25" fmla="*/ 12 h 42"/>
                <a:gd name="T26" fmla="*/ 42 w 45"/>
                <a:gd name="T27" fmla="*/ 7 h 42"/>
                <a:gd name="T28" fmla="*/ 40 w 45"/>
                <a:gd name="T29" fmla="*/ 5 h 42"/>
                <a:gd name="T30" fmla="*/ 37 w 45"/>
                <a:gd name="T31" fmla="*/ 2 h 42"/>
                <a:gd name="T32" fmla="*/ 31 w 45"/>
                <a:gd name="T33" fmla="*/ 0 h 42"/>
                <a:gd name="T34" fmla="*/ 28 w 45"/>
                <a:gd name="T35" fmla="*/ 0 h 42"/>
                <a:gd name="T36" fmla="*/ 23 w 45"/>
                <a:gd name="T37" fmla="*/ 0 h 42"/>
                <a:gd name="T38" fmla="*/ 20 w 45"/>
                <a:gd name="T39" fmla="*/ 0 h 42"/>
                <a:gd name="T40" fmla="*/ 14 w 45"/>
                <a:gd name="T41" fmla="*/ 0 h 42"/>
                <a:gd name="T42" fmla="*/ 12 w 45"/>
                <a:gd name="T43" fmla="*/ 2 h 42"/>
                <a:gd name="T44" fmla="*/ 6 w 45"/>
                <a:gd name="T45" fmla="*/ 5 h 42"/>
                <a:gd name="T46" fmla="*/ 3 w 45"/>
                <a:gd name="T47" fmla="*/ 7 h 42"/>
                <a:gd name="T48" fmla="*/ 3 w 45"/>
                <a:gd name="T49" fmla="*/ 12 h 42"/>
                <a:gd name="T50" fmla="*/ 0 w 45"/>
                <a:gd name="T51" fmla="*/ 17 h 42"/>
                <a:gd name="T52" fmla="*/ 0 w 45"/>
                <a:gd name="T53" fmla="*/ 22 h 42"/>
                <a:gd name="T54" fmla="*/ 0 w 45"/>
                <a:gd name="T55" fmla="*/ 27 h 42"/>
                <a:gd name="T56" fmla="*/ 3 w 45"/>
                <a:gd name="T57" fmla="*/ 30 h 42"/>
                <a:gd name="T58" fmla="*/ 3 w 45"/>
                <a:gd name="T59" fmla="*/ 34 h 42"/>
                <a:gd name="T60" fmla="*/ 6 w 45"/>
                <a:gd name="T61" fmla="*/ 37 h 42"/>
                <a:gd name="T62" fmla="*/ 12 w 45"/>
                <a:gd name="T63" fmla="*/ 39 h 42"/>
                <a:gd name="T64" fmla="*/ 14 w 45"/>
                <a:gd name="T65" fmla="*/ 42 h 42"/>
                <a:gd name="T66" fmla="*/ 20 w 45"/>
                <a:gd name="T67" fmla="*/ 42 h 42"/>
                <a:gd name="T68" fmla="*/ 23 w 45"/>
                <a:gd name="T69" fmla="*/ 42 h 42"/>
                <a:gd name="T70" fmla="*/ 31 w 45"/>
                <a:gd name="T71" fmla="*/ 42 h 42"/>
                <a:gd name="T72" fmla="*/ 37 w 45"/>
                <a:gd name="T73" fmla="*/ 39 h 42"/>
                <a:gd name="T74" fmla="*/ 42 w 45"/>
                <a:gd name="T75" fmla="*/ 34 h 42"/>
                <a:gd name="T76" fmla="*/ 45 w 45"/>
                <a:gd name="T77" fmla="*/ 30 h 42"/>
                <a:gd name="T78" fmla="*/ 37 w 45"/>
                <a:gd name="T7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42">
                  <a:moveTo>
                    <a:pt x="37" y="30"/>
                  </a:moveTo>
                  <a:lnTo>
                    <a:pt x="34" y="32"/>
                  </a:lnTo>
                  <a:lnTo>
                    <a:pt x="31" y="34"/>
                  </a:lnTo>
                  <a:lnTo>
                    <a:pt x="28" y="34"/>
                  </a:lnTo>
                  <a:lnTo>
                    <a:pt x="23" y="37"/>
                  </a:lnTo>
                  <a:lnTo>
                    <a:pt x="17" y="34"/>
                  </a:lnTo>
                  <a:lnTo>
                    <a:pt x="14" y="32"/>
                  </a:lnTo>
                  <a:lnTo>
                    <a:pt x="12" y="27"/>
                  </a:lnTo>
                  <a:lnTo>
                    <a:pt x="9" y="22"/>
                  </a:lnTo>
                  <a:lnTo>
                    <a:pt x="45" y="22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2" y="12"/>
                  </a:lnTo>
                  <a:lnTo>
                    <a:pt x="42" y="7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6" y="5"/>
                  </a:lnTo>
                  <a:lnTo>
                    <a:pt x="3" y="7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3" y="30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12" y="39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31" y="42"/>
                  </a:lnTo>
                  <a:lnTo>
                    <a:pt x="37" y="39"/>
                  </a:lnTo>
                  <a:lnTo>
                    <a:pt x="42" y="34"/>
                  </a:lnTo>
                  <a:lnTo>
                    <a:pt x="45" y="30"/>
                  </a:lnTo>
                  <a:lnTo>
                    <a:pt x="37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29" name="Freeform 120"/>
            <p:cNvSpPr>
              <a:spLocks/>
            </p:cNvSpPr>
            <p:nvPr/>
          </p:nvSpPr>
          <p:spPr bwMode="auto">
            <a:xfrm>
              <a:off x="8815389" y="6423025"/>
              <a:ext cx="44450" cy="15875"/>
            </a:xfrm>
            <a:custGeom>
              <a:avLst/>
              <a:gdLst>
                <a:gd name="T0" fmla="*/ 0 w 28"/>
                <a:gd name="T1" fmla="*/ 10 h 10"/>
                <a:gd name="T2" fmla="*/ 3 w 28"/>
                <a:gd name="T3" fmla="*/ 7 h 10"/>
                <a:gd name="T4" fmla="*/ 5 w 28"/>
                <a:gd name="T5" fmla="*/ 2 h 10"/>
                <a:gd name="T6" fmla="*/ 8 w 28"/>
                <a:gd name="T7" fmla="*/ 2 h 10"/>
                <a:gd name="T8" fmla="*/ 14 w 28"/>
                <a:gd name="T9" fmla="*/ 0 h 10"/>
                <a:gd name="T10" fmla="*/ 19 w 28"/>
                <a:gd name="T11" fmla="*/ 2 h 10"/>
                <a:gd name="T12" fmla="*/ 25 w 28"/>
                <a:gd name="T13" fmla="*/ 5 h 10"/>
                <a:gd name="T14" fmla="*/ 28 w 28"/>
                <a:gd name="T15" fmla="*/ 7 h 10"/>
                <a:gd name="T16" fmla="*/ 28 w 28"/>
                <a:gd name="T17" fmla="*/ 10 h 10"/>
                <a:gd name="T18" fmla="*/ 0 w 28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lnTo>
                    <a:pt x="3" y="7"/>
                  </a:lnTo>
                  <a:lnTo>
                    <a:pt x="5" y="2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8" y="10"/>
                  </a:lnTo>
                  <a:lnTo>
                    <a:pt x="0" y="1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0" name="Freeform 121"/>
            <p:cNvSpPr>
              <a:spLocks/>
            </p:cNvSpPr>
            <p:nvPr/>
          </p:nvSpPr>
          <p:spPr bwMode="auto">
            <a:xfrm>
              <a:off x="8890001" y="6469062"/>
              <a:ext cx="14288" cy="31750"/>
            </a:xfrm>
            <a:custGeom>
              <a:avLst/>
              <a:gdLst>
                <a:gd name="T0" fmla="*/ 0 w 9"/>
                <a:gd name="T1" fmla="*/ 8 h 20"/>
                <a:gd name="T2" fmla="*/ 3 w 9"/>
                <a:gd name="T3" fmla="*/ 8 h 20"/>
                <a:gd name="T4" fmla="*/ 3 w 9"/>
                <a:gd name="T5" fmla="*/ 13 h 20"/>
                <a:gd name="T6" fmla="*/ 3 w 9"/>
                <a:gd name="T7" fmla="*/ 15 h 20"/>
                <a:gd name="T8" fmla="*/ 0 w 9"/>
                <a:gd name="T9" fmla="*/ 18 h 20"/>
                <a:gd name="T10" fmla="*/ 3 w 9"/>
                <a:gd name="T11" fmla="*/ 20 h 20"/>
                <a:gd name="T12" fmla="*/ 6 w 9"/>
                <a:gd name="T13" fmla="*/ 18 h 20"/>
                <a:gd name="T14" fmla="*/ 6 w 9"/>
                <a:gd name="T15" fmla="*/ 15 h 20"/>
                <a:gd name="T16" fmla="*/ 9 w 9"/>
                <a:gd name="T17" fmla="*/ 13 h 20"/>
                <a:gd name="T18" fmla="*/ 9 w 9"/>
                <a:gd name="T19" fmla="*/ 8 h 20"/>
                <a:gd name="T20" fmla="*/ 9 w 9"/>
                <a:gd name="T21" fmla="*/ 0 h 20"/>
                <a:gd name="T22" fmla="*/ 0 w 9"/>
                <a:gd name="T23" fmla="*/ 0 h 20"/>
                <a:gd name="T24" fmla="*/ 0 w 9"/>
                <a:gd name="T2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8"/>
                  </a:moveTo>
                  <a:lnTo>
                    <a:pt x="3" y="8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18"/>
                  </a:lnTo>
                  <a:lnTo>
                    <a:pt x="6" y="15"/>
                  </a:lnTo>
                  <a:lnTo>
                    <a:pt x="9" y="13"/>
                  </a:lnTo>
                  <a:lnTo>
                    <a:pt x="9" y="8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1" name="Freeform 122"/>
            <p:cNvSpPr>
              <a:spLocks/>
            </p:cNvSpPr>
            <p:nvPr/>
          </p:nvSpPr>
          <p:spPr bwMode="auto">
            <a:xfrm>
              <a:off x="8975726" y="6388100"/>
              <a:ext cx="76200" cy="93663"/>
            </a:xfrm>
            <a:custGeom>
              <a:avLst/>
              <a:gdLst>
                <a:gd name="T0" fmla="*/ 0 w 48"/>
                <a:gd name="T1" fmla="*/ 59 h 59"/>
                <a:gd name="T2" fmla="*/ 48 w 48"/>
                <a:gd name="T3" fmla="*/ 59 h 59"/>
                <a:gd name="T4" fmla="*/ 48 w 48"/>
                <a:gd name="T5" fmla="*/ 51 h 59"/>
                <a:gd name="T6" fmla="*/ 8 w 48"/>
                <a:gd name="T7" fmla="*/ 51 h 59"/>
                <a:gd name="T8" fmla="*/ 8 w 48"/>
                <a:gd name="T9" fmla="*/ 32 h 59"/>
                <a:gd name="T10" fmla="*/ 45 w 48"/>
                <a:gd name="T11" fmla="*/ 32 h 59"/>
                <a:gd name="T12" fmla="*/ 45 w 48"/>
                <a:gd name="T13" fmla="*/ 24 h 59"/>
                <a:gd name="T14" fmla="*/ 8 w 48"/>
                <a:gd name="T15" fmla="*/ 24 h 59"/>
                <a:gd name="T16" fmla="*/ 8 w 48"/>
                <a:gd name="T17" fmla="*/ 7 h 59"/>
                <a:gd name="T18" fmla="*/ 48 w 48"/>
                <a:gd name="T19" fmla="*/ 7 h 59"/>
                <a:gd name="T20" fmla="*/ 48 w 48"/>
                <a:gd name="T21" fmla="*/ 0 h 59"/>
                <a:gd name="T22" fmla="*/ 0 w 48"/>
                <a:gd name="T23" fmla="*/ 0 h 59"/>
                <a:gd name="T24" fmla="*/ 0 w 48"/>
                <a:gd name="T2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59">
                  <a:moveTo>
                    <a:pt x="0" y="59"/>
                  </a:moveTo>
                  <a:lnTo>
                    <a:pt x="48" y="59"/>
                  </a:lnTo>
                  <a:lnTo>
                    <a:pt x="48" y="51"/>
                  </a:lnTo>
                  <a:lnTo>
                    <a:pt x="8" y="51"/>
                  </a:lnTo>
                  <a:lnTo>
                    <a:pt x="8" y="32"/>
                  </a:lnTo>
                  <a:lnTo>
                    <a:pt x="45" y="32"/>
                  </a:lnTo>
                  <a:lnTo>
                    <a:pt x="45" y="24"/>
                  </a:lnTo>
                  <a:lnTo>
                    <a:pt x="8" y="24"/>
                  </a:lnTo>
                  <a:lnTo>
                    <a:pt x="8" y="7"/>
                  </a:lnTo>
                  <a:lnTo>
                    <a:pt x="48" y="7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2" name="Freeform 123"/>
            <p:cNvSpPr>
              <a:spLocks/>
            </p:cNvSpPr>
            <p:nvPr/>
          </p:nvSpPr>
          <p:spPr bwMode="auto">
            <a:xfrm>
              <a:off x="9064626" y="6415087"/>
              <a:ext cx="71438" cy="66675"/>
            </a:xfrm>
            <a:custGeom>
              <a:avLst/>
              <a:gdLst>
                <a:gd name="T0" fmla="*/ 34 w 45"/>
                <a:gd name="T1" fmla="*/ 37 h 42"/>
                <a:gd name="T2" fmla="*/ 34 w 45"/>
                <a:gd name="T3" fmla="*/ 39 h 42"/>
                <a:gd name="T4" fmla="*/ 36 w 45"/>
                <a:gd name="T5" fmla="*/ 42 h 42"/>
                <a:gd name="T6" fmla="*/ 45 w 45"/>
                <a:gd name="T7" fmla="*/ 42 h 42"/>
                <a:gd name="T8" fmla="*/ 42 w 45"/>
                <a:gd name="T9" fmla="*/ 37 h 42"/>
                <a:gd name="T10" fmla="*/ 42 w 45"/>
                <a:gd name="T11" fmla="*/ 34 h 42"/>
                <a:gd name="T12" fmla="*/ 42 w 45"/>
                <a:gd name="T13" fmla="*/ 32 h 42"/>
                <a:gd name="T14" fmla="*/ 42 w 45"/>
                <a:gd name="T15" fmla="*/ 27 h 42"/>
                <a:gd name="T16" fmla="*/ 42 w 45"/>
                <a:gd name="T17" fmla="*/ 25 h 42"/>
                <a:gd name="T18" fmla="*/ 42 w 45"/>
                <a:gd name="T19" fmla="*/ 15 h 42"/>
                <a:gd name="T20" fmla="*/ 42 w 45"/>
                <a:gd name="T21" fmla="*/ 12 h 42"/>
                <a:gd name="T22" fmla="*/ 42 w 45"/>
                <a:gd name="T23" fmla="*/ 7 h 42"/>
                <a:gd name="T24" fmla="*/ 39 w 45"/>
                <a:gd name="T25" fmla="*/ 2 h 42"/>
                <a:gd name="T26" fmla="*/ 36 w 45"/>
                <a:gd name="T27" fmla="*/ 2 h 42"/>
                <a:gd name="T28" fmla="*/ 34 w 45"/>
                <a:gd name="T29" fmla="*/ 0 h 42"/>
                <a:gd name="T30" fmla="*/ 28 w 45"/>
                <a:gd name="T31" fmla="*/ 0 h 42"/>
                <a:gd name="T32" fmla="*/ 22 w 45"/>
                <a:gd name="T33" fmla="*/ 0 h 42"/>
                <a:gd name="T34" fmla="*/ 17 w 45"/>
                <a:gd name="T35" fmla="*/ 0 h 42"/>
                <a:gd name="T36" fmla="*/ 14 w 45"/>
                <a:gd name="T37" fmla="*/ 0 h 42"/>
                <a:gd name="T38" fmla="*/ 8 w 45"/>
                <a:gd name="T39" fmla="*/ 2 h 42"/>
                <a:gd name="T40" fmla="*/ 6 w 45"/>
                <a:gd name="T41" fmla="*/ 5 h 42"/>
                <a:gd name="T42" fmla="*/ 3 w 45"/>
                <a:gd name="T43" fmla="*/ 7 h 42"/>
                <a:gd name="T44" fmla="*/ 3 w 45"/>
                <a:gd name="T45" fmla="*/ 12 h 42"/>
                <a:gd name="T46" fmla="*/ 11 w 45"/>
                <a:gd name="T47" fmla="*/ 12 h 42"/>
                <a:gd name="T48" fmla="*/ 11 w 45"/>
                <a:gd name="T49" fmla="*/ 10 h 42"/>
                <a:gd name="T50" fmla="*/ 14 w 45"/>
                <a:gd name="T51" fmla="*/ 7 h 42"/>
                <a:gd name="T52" fmla="*/ 17 w 45"/>
                <a:gd name="T53" fmla="*/ 7 h 42"/>
                <a:gd name="T54" fmla="*/ 22 w 45"/>
                <a:gd name="T55" fmla="*/ 5 h 42"/>
                <a:gd name="T56" fmla="*/ 28 w 45"/>
                <a:gd name="T57" fmla="*/ 7 h 42"/>
                <a:gd name="T58" fmla="*/ 31 w 45"/>
                <a:gd name="T59" fmla="*/ 7 h 42"/>
                <a:gd name="T60" fmla="*/ 34 w 45"/>
                <a:gd name="T61" fmla="*/ 10 h 42"/>
                <a:gd name="T62" fmla="*/ 34 w 45"/>
                <a:gd name="T63" fmla="*/ 12 h 42"/>
                <a:gd name="T64" fmla="*/ 34 w 45"/>
                <a:gd name="T65" fmla="*/ 15 h 42"/>
                <a:gd name="T66" fmla="*/ 28 w 45"/>
                <a:gd name="T67" fmla="*/ 17 h 42"/>
                <a:gd name="T68" fmla="*/ 20 w 45"/>
                <a:gd name="T69" fmla="*/ 17 h 42"/>
                <a:gd name="T70" fmla="*/ 14 w 45"/>
                <a:gd name="T71" fmla="*/ 17 h 42"/>
                <a:gd name="T72" fmla="*/ 11 w 45"/>
                <a:gd name="T73" fmla="*/ 20 h 42"/>
                <a:gd name="T74" fmla="*/ 6 w 45"/>
                <a:gd name="T75" fmla="*/ 22 h 42"/>
                <a:gd name="T76" fmla="*/ 3 w 45"/>
                <a:gd name="T77" fmla="*/ 25 h 42"/>
                <a:gd name="T78" fmla="*/ 0 w 45"/>
                <a:gd name="T79" fmla="*/ 27 h 42"/>
                <a:gd name="T80" fmla="*/ 0 w 45"/>
                <a:gd name="T81" fmla="*/ 30 h 42"/>
                <a:gd name="T82" fmla="*/ 3 w 45"/>
                <a:gd name="T83" fmla="*/ 34 h 42"/>
                <a:gd name="T84" fmla="*/ 6 w 45"/>
                <a:gd name="T85" fmla="*/ 39 h 42"/>
                <a:gd name="T86" fmla="*/ 8 w 45"/>
                <a:gd name="T87" fmla="*/ 42 h 42"/>
                <a:gd name="T88" fmla="*/ 17 w 45"/>
                <a:gd name="T89" fmla="*/ 42 h 42"/>
                <a:gd name="T90" fmla="*/ 20 w 45"/>
                <a:gd name="T91" fmla="*/ 42 h 42"/>
                <a:gd name="T92" fmla="*/ 25 w 45"/>
                <a:gd name="T93" fmla="*/ 42 h 42"/>
                <a:gd name="T94" fmla="*/ 28 w 45"/>
                <a:gd name="T95" fmla="*/ 39 h 42"/>
                <a:gd name="T96" fmla="*/ 34 w 45"/>
                <a:gd name="T97" fmla="*/ 3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" h="42">
                  <a:moveTo>
                    <a:pt x="34" y="37"/>
                  </a:moveTo>
                  <a:lnTo>
                    <a:pt x="34" y="39"/>
                  </a:lnTo>
                  <a:lnTo>
                    <a:pt x="36" y="42"/>
                  </a:lnTo>
                  <a:lnTo>
                    <a:pt x="45" y="42"/>
                  </a:lnTo>
                  <a:lnTo>
                    <a:pt x="42" y="37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2" y="27"/>
                  </a:lnTo>
                  <a:lnTo>
                    <a:pt x="42" y="25"/>
                  </a:lnTo>
                  <a:lnTo>
                    <a:pt x="42" y="15"/>
                  </a:lnTo>
                  <a:lnTo>
                    <a:pt x="42" y="12"/>
                  </a:lnTo>
                  <a:lnTo>
                    <a:pt x="42" y="7"/>
                  </a:lnTo>
                  <a:lnTo>
                    <a:pt x="39" y="2"/>
                  </a:lnTo>
                  <a:lnTo>
                    <a:pt x="36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6" y="5"/>
                  </a:lnTo>
                  <a:lnTo>
                    <a:pt x="3" y="7"/>
                  </a:lnTo>
                  <a:lnTo>
                    <a:pt x="3" y="12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2" y="5"/>
                  </a:lnTo>
                  <a:lnTo>
                    <a:pt x="28" y="7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4" y="12"/>
                  </a:lnTo>
                  <a:lnTo>
                    <a:pt x="34" y="15"/>
                  </a:lnTo>
                  <a:lnTo>
                    <a:pt x="28" y="17"/>
                  </a:lnTo>
                  <a:lnTo>
                    <a:pt x="20" y="17"/>
                  </a:lnTo>
                  <a:lnTo>
                    <a:pt x="14" y="17"/>
                  </a:lnTo>
                  <a:lnTo>
                    <a:pt x="11" y="20"/>
                  </a:lnTo>
                  <a:lnTo>
                    <a:pt x="6" y="22"/>
                  </a:lnTo>
                  <a:lnTo>
                    <a:pt x="3" y="25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3" y="34"/>
                  </a:lnTo>
                  <a:lnTo>
                    <a:pt x="6" y="39"/>
                  </a:lnTo>
                  <a:lnTo>
                    <a:pt x="8" y="42"/>
                  </a:lnTo>
                  <a:lnTo>
                    <a:pt x="17" y="42"/>
                  </a:lnTo>
                  <a:lnTo>
                    <a:pt x="20" y="42"/>
                  </a:lnTo>
                  <a:lnTo>
                    <a:pt x="25" y="42"/>
                  </a:lnTo>
                  <a:lnTo>
                    <a:pt x="28" y="39"/>
                  </a:lnTo>
                  <a:lnTo>
                    <a:pt x="34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3" name="Freeform 124"/>
            <p:cNvSpPr>
              <a:spLocks/>
            </p:cNvSpPr>
            <p:nvPr/>
          </p:nvSpPr>
          <p:spPr bwMode="auto">
            <a:xfrm>
              <a:off x="9077326" y="6450012"/>
              <a:ext cx="41275" cy="23813"/>
            </a:xfrm>
            <a:custGeom>
              <a:avLst/>
              <a:gdLst>
                <a:gd name="T0" fmla="*/ 26 w 26"/>
                <a:gd name="T1" fmla="*/ 0 h 15"/>
                <a:gd name="T2" fmla="*/ 26 w 26"/>
                <a:gd name="T3" fmla="*/ 3 h 15"/>
                <a:gd name="T4" fmla="*/ 26 w 26"/>
                <a:gd name="T5" fmla="*/ 5 h 15"/>
                <a:gd name="T6" fmla="*/ 23 w 26"/>
                <a:gd name="T7" fmla="*/ 8 h 15"/>
                <a:gd name="T8" fmla="*/ 23 w 26"/>
                <a:gd name="T9" fmla="*/ 10 h 15"/>
                <a:gd name="T10" fmla="*/ 17 w 26"/>
                <a:gd name="T11" fmla="*/ 12 h 15"/>
                <a:gd name="T12" fmla="*/ 14 w 26"/>
                <a:gd name="T13" fmla="*/ 12 h 15"/>
                <a:gd name="T14" fmla="*/ 12 w 26"/>
                <a:gd name="T15" fmla="*/ 15 h 15"/>
                <a:gd name="T16" fmla="*/ 6 w 26"/>
                <a:gd name="T17" fmla="*/ 12 h 15"/>
                <a:gd name="T18" fmla="*/ 3 w 26"/>
                <a:gd name="T19" fmla="*/ 12 h 15"/>
                <a:gd name="T20" fmla="*/ 0 w 26"/>
                <a:gd name="T21" fmla="*/ 10 h 15"/>
                <a:gd name="T22" fmla="*/ 0 w 26"/>
                <a:gd name="T23" fmla="*/ 8 h 15"/>
                <a:gd name="T24" fmla="*/ 3 w 26"/>
                <a:gd name="T25" fmla="*/ 5 h 15"/>
                <a:gd name="T26" fmla="*/ 6 w 26"/>
                <a:gd name="T27" fmla="*/ 3 h 15"/>
                <a:gd name="T28" fmla="*/ 9 w 26"/>
                <a:gd name="T29" fmla="*/ 3 h 15"/>
                <a:gd name="T30" fmla="*/ 12 w 26"/>
                <a:gd name="T31" fmla="*/ 3 h 15"/>
                <a:gd name="T32" fmla="*/ 20 w 26"/>
                <a:gd name="T33" fmla="*/ 0 h 15"/>
                <a:gd name="T34" fmla="*/ 26 w 26"/>
                <a:gd name="T3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" h="15">
                  <a:moveTo>
                    <a:pt x="26" y="0"/>
                  </a:moveTo>
                  <a:lnTo>
                    <a:pt x="26" y="3"/>
                  </a:lnTo>
                  <a:lnTo>
                    <a:pt x="26" y="5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2" y="15"/>
                  </a:lnTo>
                  <a:lnTo>
                    <a:pt x="6" y="12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5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20" y="0"/>
                  </a:lnTo>
                  <a:lnTo>
                    <a:pt x="26" y="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4" name="Freeform 125"/>
            <p:cNvSpPr>
              <a:spLocks/>
            </p:cNvSpPr>
            <p:nvPr/>
          </p:nvSpPr>
          <p:spPr bwMode="auto">
            <a:xfrm>
              <a:off x="9153526" y="6415087"/>
              <a:ext cx="44450" cy="66675"/>
            </a:xfrm>
            <a:custGeom>
              <a:avLst/>
              <a:gdLst>
                <a:gd name="T0" fmla="*/ 0 w 28"/>
                <a:gd name="T1" fmla="*/ 42 h 42"/>
                <a:gd name="T2" fmla="*/ 9 w 28"/>
                <a:gd name="T3" fmla="*/ 42 h 42"/>
                <a:gd name="T4" fmla="*/ 9 w 28"/>
                <a:gd name="T5" fmla="*/ 20 h 42"/>
                <a:gd name="T6" fmla="*/ 11 w 28"/>
                <a:gd name="T7" fmla="*/ 12 h 42"/>
                <a:gd name="T8" fmla="*/ 14 w 28"/>
                <a:gd name="T9" fmla="*/ 7 h 42"/>
                <a:gd name="T10" fmla="*/ 17 w 28"/>
                <a:gd name="T11" fmla="*/ 7 h 42"/>
                <a:gd name="T12" fmla="*/ 17 w 28"/>
                <a:gd name="T13" fmla="*/ 5 h 42"/>
                <a:gd name="T14" fmla="*/ 20 w 28"/>
                <a:gd name="T15" fmla="*/ 7 h 42"/>
                <a:gd name="T16" fmla="*/ 23 w 28"/>
                <a:gd name="T17" fmla="*/ 7 h 42"/>
                <a:gd name="T18" fmla="*/ 28 w 28"/>
                <a:gd name="T19" fmla="*/ 0 h 42"/>
                <a:gd name="T20" fmla="*/ 23 w 28"/>
                <a:gd name="T21" fmla="*/ 0 h 42"/>
                <a:gd name="T22" fmla="*/ 17 w 28"/>
                <a:gd name="T23" fmla="*/ 0 h 42"/>
                <a:gd name="T24" fmla="*/ 14 w 28"/>
                <a:gd name="T25" fmla="*/ 0 h 42"/>
                <a:gd name="T26" fmla="*/ 11 w 28"/>
                <a:gd name="T27" fmla="*/ 2 h 42"/>
                <a:gd name="T28" fmla="*/ 9 w 28"/>
                <a:gd name="T29" fmla="*/ 5 h 42"/>
                <a:gd name="T30" fmla="*/ 9 w 28"/>
                <a:gd name="T31" fmla="*/ 0 h 42"/>
                <a:gd name="T32" fmla="*/ 0 w 28"/>
                <a:gd name="T33" fmla="*/ 0 h 42"/>
                <a:gd name="T34" fmla="*/ 0 w 28"/>
                <a:gd name="T3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42">
                  <a:moveTo>
                    <a:pt x="0" y="42"/>
                  </a:moveTo>
                  <a:lnTo>
                    <a:pt x="9" y="42"/>
                  </a:lnTo>
                  <a:lnTo>
                    <a:pt x="9" y="20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20" y="7"/>
                  </a:lnTo>
                  <a:lnTo>
                    <a:pt x="23" y="7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5" name="Freeform 126"/>
            <p:cNvSpPr>
              <a:spLocks/>
            </p:cNvSpPr>
            <p:nvPr/>
          </p:nvSpPr>
          <p:spPr bwMode="auto">
            <a:xfrm>
              <a:off x="9197976" y="6391275"/>
              <a:ext cx="36513" cy="90488"/>
            </a:xfrm>
            <a:custGeom>
              <a:avLst/>
              <a:gdLst>
                <a:gd name="T0" fmla="*/ 23 w 23"/>
                <a:gd name="T1" fmla="*/ 52 h 57"/>
                <a:gd name="T2" fmla="*/ 17 w 23"/>
                <a:gd name="T3" fmla="*/ 52 h 57"/>
                <a:gd name="T4" fmla="*/ 14 w 23"/>
                <a:gd name="T5" fmla="*/ 49 h 57"/>
                <a:gd name="T6" fmla="*/ 14 w 23"/>
                <a:gd name="T7" fmla="*/ 47 h 57"/>
                <a:gd name="T8" fmla="*/ 14 w 23"/>
                <a:gd name="T9" fmla="*/ 45 h 57"/>
                <a:gd name="T10" fmla="*/ 14 w 23"/>
                <a:gd name="T11" fmla="*/ 22 h 57"/>
                <a:gd name="T12" fmla="*/ 23 w 23"/>
                <a:gd name="T13" fmla="*/ 22 h 57"/>
                <a:gd name="T14" fmla="*/ 23 w 23"/>
                <a:gd name="T15" fmla="*/ 15 h 57"/>
                <a:gd name="T16" fmla="*/ 14 w 23"/>
                <a:gd name="T17" fmla="*/ 15 h 57"/>
                <a:gd name="T18" fmla="*/ 14 w 23"/>
                <a:gd name="T19" fmla="*/ 0 h 57"/>
                <a:gd name="T20" fmla="*/ 6 w 23"/>
                <a:gd name="T21" fmla="*/ 5 h 57"/>
                <a:gd name="T22" fmla="*/ 6 w 23"/>
                <a:gd name="T23" fmla="*/ 15 h 57"/>
                <a:gd name="T24" fmla="*/ 0 w 23"/>
                <a:gd name="T25" fmla="*/ 15 h 57"/>
                <a:gd name="T26" fmla="*/ 0 w 23"/>
                <a:gd name="T27" fmla="*/ 22 h 57"/>
                <a:gd name="T28" fmla="*/ 6 w 23"/>
                <a:gd name="T29" fmla="*/ 22 h 57"/>
                <a:gd name="T30" fmla="*/ 6 w 23"/>
                <a:gd name="T31" fmla="*/ 45 h 57"/>
                <a:gd name="T32" fmla="*/ 6 w 23"/>
                <a:gd name="T33" fmla="*/ 49 h 57"/>
                <a:gd name="T34" fmla="*/ 6 w 23"/>
                <a:gd name="T35" fmla="*/ 54 h 57"/>
                <a:gd name="T36" fmla="*/ 9 w 23"/>
                <a:gd name="T37" fmla="*/ 54 h 57"/>
                <a:gd name="T38" fmla="*/ 9 w 23"/>
                <a:gd name="T39" fmla="*/ 57 h 57"/>
                <a:gd name="T40" fmla="*/ 11 w 23"/>
                <a:gd name="T41" fmla="*/ 57 h 57"/>
                <a:gd name="T42" fmla="*/ 17 w 23"/>
                <a:gd name="T43" fmla="*/ 57 h 57"/>
                <a:gd name="T44" fmla="*/ 23 w 23"/>
                <a:gd name="T45" fmla="*/ 57 h 57"/>
                <a:gd name="T46" fmla="*/ 23 w 23"/>
                <a:gd name="T47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57">
                  <a:moveTo>
                    <a:pt x="23" y="52"/>
                  </a:moveTo>
                  <a:lnTo>
                    <a:pt x="17" y="52"/>
                  </a:lnTo>
                  <a:lnTo>
                    <a:pt x="14" y="49"/>
                  </a:lnTo>
                  <a:lnTo>
                    <a:pt x="14" y="47"/>
                  </a:lnTo>
                  <a:lnTo>
                    <a:pt x="14" y="45"/>
                  </a:lnTo>
                  <a:lnTo>
                    <a:pt x="14" y="22"/>
                  </a:lnTo>
                  <a:lnTo>
                    <a:pt x="23" y="22"/>
                  </a:lnTo>
                  <a:lnTo>
                    <a:pt x="23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6" y="5"/>
                  </a:lnTo>
                  <a:lnTo>
                    <a:pt x="6" y="15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6" y="22"/>
                  </a:lnTo>
                  <a:lnTo>
                    <a:pt x="6" y="45"/>
                  </a:lnTo>
                  <a:lnTo>
                    <a:pt x="6" y="49"/>
                  </a:lnTo>
                  <a:lnTo>
                    <a:pt x="6" y="54"/>
                  </a:lnTo>
                  <a:lnTo>
                    <a:pt x="9" y="54"/>
                  </a:lnTo>
                  <a:lnTo>
                    <a:pt x="9" y="57"/>
                  </a:lnTo>
                  <a:lnTo>
                    <a:pt x="11" y="57"/>
                  </a:lnTo>
                  <a:lnTo>
                    <a:pt x="17" y="57"/>
                  </a:lnTo>
                  <a:lnTo>
                    <a:pt x="23" y="57"/>
                  </a:lnTo>
                  <a:lnTo>
                    <a:pt x="23" y="5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6" name="Freeform 127"/>
            <p:cNvSpPr>
              <a:spLocks/>
            </p:cNvSpPr>
            <p:nvPr/>
          </p:nvSpPr>
          <p:spPr bwMode="auto">
            <a:xfrm>
              <a:off x="9242426" y="6388100"/>
              <a:ext cx="63500" cy="93663"/>
            </a:xfrm>
            <a:custGeom>
              <a:avLst/>
              <a:gdLst>
                <a:gd name="T0" fmla="*/ 0 w 40"/>
                <a:gd name="T1" fmla="*/ 59 h 59"/>
                <a:gd name="T2" fmla="*/ 9 w 40"/>
                <a:gd name="T3" fmla="*/ 59 h 59"/>
                <a:gd name="T4" fmla="*/ 9 w 40"/>
                <a:gd name="T5" fmla="*/ 37 h 59"/>
                <a:gd name="T6" fmla="*/ 9 w 40"/>
                <a:gd name="T7" fmla="*/ 32 h 59"/>
                <a:gd name="T8" fmla="*/ 11 w 40"/>
                <a:gd name="T9" fmla="*/ 29 h 59"/>
                <a:gd name="T10" fmla="*/ 11 w 40"/>
                <a:gd name="T11" fmla="*/ 27 h 59"/>
                <a:gd name="T12" fmla="*/ 14 w 40"/>
                <a:gd name="T13" fmla="*/ 24 h 59"/>
                <a:gd name="T14" fmla="*/ 17 w 40"/>
                <a:gd name="T15" fmla="*/ 24 h 59"/>
                <a:gd name="T16" fmla="*/ 23 w 40"/>
                <a:gd name="T17" fmla="*/ 22 h 59"/>
                <a:gd name="T18" fmla="*/ 26 w 40"/>
                <a:gd name="T19" fmla="*/ 24 h 59"/>
                <a:gd name="T20" fmla="*/ 28 w 40"/>
                <a:gd name="T21" fmla="*/ 24 h 59"/>
                <a:gd name="T22" fmla="*/ 31 w 40"/>
                <a:gd name="T23" fmla="*/ 29 h 59"/>
                <a:gd name="T24" fmla="*/ 31 w 40"/>
                <a:gd name="T25" fmla="*/ 32 h 59"/>
                <a:gd name="T26" fmla="*/ 31 w 40"/>
                <a:gd name="T27" fmla="*/ 59 h 59"/>
                <a:gd name="T28" fmla="*/ 40 w 40"/>
                <a:gd name="T29" fmla="*/ 59 h 59"/>
                <a:gd name="T30" fmla="*/ 40 w 40"/>
                <a:gd name="T31" fmla="*/ 32 h 59"/>
                <a:gd name="T32" fmla="*/ 40 w 40"/>
                <a:gd name="T33" fmla="*/ 27 h 59"/>
                <a:gd name="T34" fmla="*/ 37 w 40"/>
                <a:gd name="T35" fmla="*/ 22 h 59"/>
                <a:gd name="T36" fmla="*/ 37 w 40"/>
                <a:gd name="T37" fmla="*/ 19 h 59"/>
                <a:gd name="T38" fmla="*/ 31 w 40"/>
                <a:gd name="T39" fmla="*/ 17 h 59"/>
                <a:gd name="T40" fmla="*/ 28 w 40"/>
                <a:gd name="T41" fmla="*/ 17 h 59"/>
                <a:gd name="T42" fmla="*/ 23 w 40"/>
                <a:gd name="T43" fmla="*/ 17 h 59"/>
                <a:gd name="T44" fmla="*/ 20 w 40"/>
                <a:gd name="T45" fmla="*/ 17 h 59"/>
                <a:gd name="T46" fmla="*/ 17 w 40"/>
                <a:gd name="T47" fmla="*/ 17 h 59"/>
                <a:gd name="T48" fmla="*/ 11 w 40"/>
                <a:gd name="T49" fmla="*/ 19 h 59"/>
                <a:gd name="T50" fmla="*/ 9 w 40"/>
                <a:gd name="T51" fmla="*/ 22 h 59"/>
                <a:gd name="T52" fmla="*/ 9 w 40"/>
                <a:gd name="T53" fmla="*/ 0 h 59"/>
                <a:gd name="T54" fmla="*/ 0 w 40"/>
                <a:gd name="T55" fmla="*/ 0 h 59"/>
                <a:gd name="T56" fmla="*/ 0 w 40"/>
                <a:gd name="T5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" h="59">
                  <a:moveTo>
                    <a:pt x="0" y="59"/>
                  </a:moveTo>
                  <a:lnTo>
                    <a:pt x="9" y="59"/>
                  </a:lnTo>
                  <a:lnTo>
                    <a:pt x="9" y="37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27"/>
                  </a:lnTo>
                  <a:lnTo>
                    <a:pt x="14" y="24"/>
                  </a:lnTo>
                  <a:lnTo>
                    <a:pt x="17" y="24"/>
                  </a:lnTo>
                  <a:lnTo>
                    <a:pt x="23" y="22"/>
                  </a:lnTo>
                  <a:lnTo>
                    <a:pt x="26" y="24"/>
                  </a:lnTo>
                  <a:lnTo>
                    <a:pt x="28" y="24"/>
                  </a:lnTo>
                  <a:lnTo>
                    <a:pt x="31" y="29"/>
                  </a:lnTo>
                  <a:lnTo>
                    <a:pt x="31" y="32"/>
                  </a:lnTo>
                  <a:lnTo>
                    <a:pt x="31" y="59"/>
                  </a:lnTo>
                  <a:lnTo>
                    <a:pt x="40" y="59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1" y="17"/>
                  </a:lnTo>
                  <a:lnTo>
                    <a:pt x="28" y="17"/>
                  </a:lnTo>
                  <a:lnTo>
                    <a:pt x="23" y="17"/>
                  </a:lnTo>
                  <a:lnTo>
                    <a:pt x="20" y="17"/>
                  </a:lnTo>
                  <a:lnTo>
                    <a:pt x="17" y="17"/>
                  </a:lnTo>
                  <a:lnTo>
                    <a:pt x="11" y="19"/>
                  </a:lnTo>
                  <a:lnTo>
                    <a:pt x="9" y="2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7" name="Freeform 128"/>
            <p:cNvSpPr>
              <a:spLocks/>
            </p:cNvSpPr>
            <p:nvPr/>
          </p:nvSpPr>
          <p:spPr bwMode="auto">
            <a:xfrm>
              <a:off x="9323389" y="6415087"/>
              <a:ext cx="61913" cy="66675"/>
            </a:xfrm>
            <a:custGeom>
              <a:avLst/>
              <a:gdLst>
                <a:gd name="T0" fmla="*/ 0 w 39"/>
                <a:gd name="T1" fmla="*/ 30 h 42"/>
                <a:gd name="T2" fmla="*/ 3 w 39"/>
                <a:gd name="T3" fmla="*/ 34 h 42"/>
                <a:gd name="T4" fmla="*/ 5 w 39"/>
                <a:gd name="T5" fmla="*/ 39 h 42"/>
                <a:gd name="T6" fmla="*/ 14 w 39"/>
                <a:gd name="T7" fmla="*/ 42 h 42"/>
                <a:gd name="T8" fmla="*/ 19 w 39"/>
                <a:gd name="T9" fmla="*/ 42 h 42"/>
                <a:gd name="T10" fmla="*/ 25 w 39"/>
                <a:gd name="T11" fmla="*/ 42 h 42"/>
                <a:gd name="T12" fmla="*/ 31 w 39"/>
                <a:gd name="T13" fmla="*/ 42 h 42"/>
                <a:gd name="T14" fmla="*/ 33 w 39"/>
                <a:gd name="T15" fmla="*/ 39 h 42"/>
                <a:gd name="T16" fmla="*/ 36 w 39"/>
                <a:gd name="T17" fmla="*/ 37 h 42"/>
                <a:gd name="T18" fmla="*/ 39 w 39"/>
                <a:gd name="T19" fmla="*/ 32 h 42"/>
                <a:gd name="T20" fmla="*/ 39 w 39"/>
                <a:gd name="T21" fmla="*/ 30 h 42"/>
                <a:gd name="T22" fmla="*/ 39 w 39"/>
                <a:gd name="T23" fmla="*/ 27 h 42"/>
                <a:gd name="T24" fmla="*/ 39 w 39"/>
                <a:gd name="T25" fmla="*/ 22 h 42"/>
                <a:gd name="T26" fmla="*/ 36 w 39"/>
                <a:gd name="T27" fmla="*/ 22 h 42"/>
                <a:gd name="T28" fmla="*/ 31 w 39"/>
                <a:gd name="T29" fmla="*/ 20 h 42"/>
                <a:gd name="T30" fmla="*/ 28 w 39"/>
                <a:gd name="T31" fmla="*/ 17 h 42"/>
                <a:gd name="T32" fmla="*/ 19 w 39"/>
                <a:gd name="T33" fmla="*/ 15 h 42"/>
                <a:gd name="T34" fmla="*/ 17 w 39"/>
                <a:gd name="T35" fmla="*/ 15 h 42"/>
                <a:gd name="T36" fmla="*/ 14 w 39"/>
                <a:gd name="T37" fmla="*/ 15 h 42"/>
                <a:gd name="T38" fmla="*/ 11 w 39"/>
                <a:gd name="T39" fmla="*/ 12 h 42"/>
                <a:gd name="T40" fmla="*/ 11 w 39"/>
                <a:gd name="T41" fmla="*/ 10 h 42"/>
                <a:gd name="T42" fmla="*/ 14 w 39"/>
                <a:gd name="T43" fmla="*/ 7 h 42"/>
                <a:gd name="T44" fmla="*/ 17 w 39"/>
                <a:gd name="T45" fmla="*/ 7 h 42"/>
                <a:gd name="T46" fmla="*/ 19 w 39"/>
                <a:gd name="T47" fmla="*/ 5 h 42"/>
                <a:gd name="T48" fmla="*/ 22 w 39"/>
                <a:gd name="T49" fmla="*/ 7 h 42"/>
                <a:gd name="T50" fmla="*/ 25 w 39"/>
                <a:gd name="T51" fmla="*/ 7 h 42"/>
                <a:gd name="T52" fmla="*/ 28 w 39"/>
                <a:gd name="T53" fmla="*/ 10 h 42"/>
                <a:gd name="T54" fmla="*/ 28 w 39"/>
                <a:gd name="T55" fmla="*/ 12 h 42"/>
                <a:gd name="T56" fmla="*/ 36 w 39"/>
                <a:gd name="T57" fmla="*/ 12 h 42"/>
                <a:gd name="T58" fmla="*/ 36 w 39"/>
                <a:gd name="T59" fmla="*/ 7 h 42"/>
                <a:gd name="T60" fmla="*/ 33 w 39"/>
                <a:gd name="T61" fmla="*/ 5 h 42"/>
                <a:gd name="T62" fmla="*/ 31 w 39"/>
                <a:gd name="T63" fmla="*/ 2 h 42"/>
                <a:gd name="T64" fmla="*/ 28 w 39"/>
                <a:gd name="T65" fmla="*/ 0 h 42"/>
                <a:gd name="T66" fmla="*/ 25 w 39"/>
                <a:gd name="T67" fmla="*/ 0 h 42"/>
                <a:gd name="T68" fmla="*/ 19 w 39"/>
                <a:gd name="T69" fmla="*/ 0 h 42"/>
                <a:gd name="T70" fmla="*/ 11 w 39"/>
                <a:gd name="T71" fmla="*/ 0 h 42"/>
                <a:gd name="T72" fmla="*/ 8 w 39"/>
                <a:gd name="T73" fmla="*/ 0 h 42"/>
                <a:gd name="T74" fmla="*/ 8 w 39"/>
                <a:gd name="T75" fmla="*/ 2 h 42"/>
                <a:gd name="T76" fmla="*/ 3 w 39"/>
                <a:gd name="T77" fmla="*/ 5 h 42"/>
                <a:gd name="T78" fmla="*/ 3 w 39"/>
                <a:gd name="T79" fmla="*/ 10 h 42"/>
                <a:gd name="T80" fmla="*/ 3 w 39"/>
                <a:gd name="T81" fmla="*/ 12 h 42"/>
                <a:gd name="T82" fmla="*/ 3 w 39"/>
                <a:gd name="T83" fmla="*/ 15 h 42"/>
                <a:gd name="T84" fmla="*/ 3 w 39"/>
                <a:gd name="T85" fmla="*/ 17 h 42"/>
                <a:gd name="T86" fmla="*/ 5 w 39"/>
                <a:gd name="T87" fmla="*/ 20 h 42"/>
                <a:gd name="T88" fmla="*/ 8 w 39"/>
                <a:gd name="T89" fmla="*/ 22 h 42"/>
                <a:gd name="T90" fmla="*/ 14 w 39"/>
                <a:gd name="T91" fmla="*/ 22 h 42"/>
                <a:gd name="T92" fmla="*/ 19 w 39"/>
                <a:gd name="T93" fmla="*/ 25 h 42"/>
                <a:gd name="T94" fmla="*/ 25 w 39"/>
                <a:gd name="T95" fmla="*/ 25 h 42"/>
                <a:gd name="T96" fmla="*/ 28 w 39"/>
                <a:gd name="T97" fmla="*/ 27 h 42"/>
                <a:gd name="T98" fmla="*/ 31 w 39"/>
                <a:gd name="T99" fmla="*/ 27 h 42"/>
                <a:gd name="T100" fmla="*/ 31 w 39"/>
                <a:gd name="T101" fmla="*/ 30 h 42"/>
                <a:gd name="T102" fmla="*/ 31 w 39"/>
                <a:gd name="T103" fmla="*/ 32 h 42"/>
                <a:gd name="T104" fmla="*/ 28 w 39"/>
                <a:gd name="T105" fmla="*/ 34 h 42"/>
                <a:gd name="T106" fmla="*/ 25 w 39"/>
                <a:gd name="T107" fmla="*/ 34 h 42"/>
                <a:gd name="T108" fmla="*/ 22 w 39"/>
                <a:gd name="T109" fmla="*/ 37 h 42"/>
                <a:gd name="T110" fmla="*/ 17 w 39"/>
                <a:gd name="T111" fmla="*/ 34 h 42"/>
                <a:gd name="T112" fmla="*/ 14 w 39"/>
                <a:gd name="T113" fmla="*/ 34 h 42"/>
                <a:gd name="T114" fmla="*/ 11 w 39"/>
                <a:gd name="T115" fmla="*/ 32 h 42"/>
                <a:gd name="T116" fmla="*/ 8 w 39"/>
                <a:gd name="T117" fmla="*/ 27 h 42"/>
                <a:gd name="T118" fmla="*/ 0 w 39"/>
                <a:gd name="T11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" h="42">
                  <a:moveTo>
                    <a:pt x="0" y="30"/>
                  </a:moveTo>
                  <a:lnTo>
                    <a:pt x="3" y="34"/>
                  </a:lnTo>
                  <a:lnTo>
                    <a:pt x="5" y="39"/>
                  </a:lnTo>
                  <a:lnTo>
                    <a:pt x="14" y="42"/>
                  </a:lnTo>
                  <a:lnTo>
                    <a:pt x="19" y="42"/>
                  </a:lnTo>
                  <a:lnTo>
                    <a:pt x="25" y="42"/>
                  </a:lnTo>
                  <a:lnTo>
                    <a:pt x="31" y="42"/>
                  </a:lnTo>
                  <a:lnTo>
                    <a:pt x="33" y="39"/>
                  </a:lnTo>
                  <a:lnTo>
                    <a:pt x="36" y="37"/>
                  </a:lnTo>
                  <a:lnTo>
                    <a:pt x="39" y="32"/>
                  </a:lnTo>
                  <a:lnTo>
                    <a:pt x="39" y="30"/>
                  </a:lnTo>
                  <a:lnTo>
                    <a:pt x="39" y="27"/>
                  </a:lnTo>
                  <a:lnTo>
                    <a:pt x="39" y="22"/>
                  </a:lnTo>
                  <a:lnTo>
                    <a:pt x="36" y="22"/>
                  </a:lnTo>
                  <a:lnTo>
                    <a:pt x="31" y="20"/>
                  </a:lnTo>
                  <a:lnTo>
                    <a:pt x="28" y="17"/>
                  </a:lnTo>
                  <a:lnTo>
                    <a:pt x="19" y="15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36" y="12"/>
                  </a:lnTo>
                  <a:lnTo>
                    <a:pt x="36" y="7"/>
                  </a:lnTo>
                  <a:lnTo>
                    <a:pt x="33" y="5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3" y="5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5" y="20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19" y="25"/>
                  </a:lnTo>
                  <a:lnTo>
                    <a:pt x="25" y="25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8" y="34"/>
                  </a:lnTo>
                  <a:lnTo>
                    <a:pt x="25" y="34"/>
                  </a:lnTo>
                  <a:lnTo>
                    <a:pt x="22" y="37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1" y="32"/>
                  </a:lnTo>
                  <a:lnTo>
                    <a:pt x="8" y="27"/>
                  </a:lnTo>
                  <a:lnTo>
                    <a:pt x="0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8" name="Freeform 129"/>
            <p:cNvSpPr>
              <a:spLocks/>
            </p:cNvSpPr>
            <p:nvPr/>
          </p:nvSpPr>
          <p:spPr bwMode="auto">
            <a:xfrm>
              <a:off x="9394826" y="6391275"/>
              <a:ext cx="34925" cy="90488"/>
            </a:xfrm>
            <a:custGeom>
              <a:avLst/>
              <a:gdLst>
                <a:gd name="T0" fmla="*/ 22 w 22"/>
                <a:gd name="T1" fmla="*/ 52 h 57"/>
                <a:gd name="T2" fmla="*/ 17 w 22"/>
                <a:gd name="T3" fmla="*/ 52 h 57"/>
                <a:gd name="T4" fmla="*/ 14 w 22"/>
                <a:gd name="T5" fmla="*/ 49 h 57"/>
                <a:gd name="T6" fmla="*/ 14 w 22"/>
                <a:gd name="T7" fmla="*/ 47 h 57"/>
                <a:gd name="T8" fmla="*/ 14 w 22"/>
                <a:gd name="T9" fmla="*/ 45 h 57"/>
                <a:gd name="T10" fmla="*/ 14 w 22"/>
                <a:gd name="T11" fmla="*/ 22 h 57"/>
                <a:gd name="T12" fmla="*/ 22 w 22"/>
                <a:gd name="T13" fmla="*/ 22 h 57"/>
                <a:gd name="T14" fmla="*/ 22 w 22"/>
                <a:gd name="T15" fmla="*/ 15 h 57"/>
                <a:gd name="T16" fmla="*/ 14 w 22"/>
                <a:gd name="T17" fmla="*/ 15 h 57"/>
                <a:gd name="T18" fmla="*/ 14 w 22"/>
                <a:gd name="T19" fmla="*/ 0 h 57"/>
                <a:gd name="T20" fmla="*/ 5 w 22"/>
                <a:gd name="T21" fmla="*/ 5 h 57"/>
                <a:gd name="T22" fmla="*/ 5 w 22"/>
                <a:gd name="T23" fmla="*/ 15 h 57"/>
                <a:gd name="T24" fmla="*/ 0 w 22"/>
                <a:gd name="T25" fmla="*/ 15 h 57"/>
                <a:gd name="T26" fmla="*/ 0 w 22"/>
                <a:gd name="T27" fmla="*/ 22 h 57"/>
                <a:gd name="T28" fmla="*/ 5 w 22"/>
                <a:gd name="T29" fmla="*/ 22 h 57"/>
                <a:gd name="T30" fmla="*/ 5 w 22"/>
                <a:gd name="T31" fmla="*/ 45 h 57"/>
                <a:gd name="T32" fmla="*/ 5 w 22"/>
                <a:gd name="T33" fmla="*/ 49 h 57"/>
                <a:gd name="T34" fmla="*/ 5 w 22"/>
                <a:gd name="T35" fmla="*/ 54 h 57"/>
                <a:gd name="T36" fmla="*/ 8 w 22"/>
                <a:gd name="T37" fmla="*/ 54 h 57"/>
                <a:gd name="T38" fmla="*/ 8 w 22"/>
                <a:gd name="T39" fmla="*/ 57 h 57"/>
                <a:gd name="T40" fmla="*/ 11 w 22"/>
                <a:gd name="T41" fmla="*/ 57 h 57"/>
                <a:gd name="T42" fmla="*/ 17 w 22"/>
                <a:gd name="T43" fmla="*/ 57 h 57"/>
                <a:gd name="T44" fmla="*/ 22 w 22"/>
                <a:gd name="T45" fmla="*/ 57 h 57"/>
                <a:gd name="T46" fmla="*/ 22 w 22"/>
                <a:gd name="T47" fmla="*/ 5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" h="57">
                  <a:moveTo>
                    <a:pt x="22" y="52"/>
                  </a:moveTo>
                  <a:lnTo>
                    <a:pt x="17" y="52"/>
                  </a:lnTo>
                  <a:lnTo>
                    <a:pt x="14" y="49"/>
                  </a:lnTo>
                  <a:lnTo>
                    <a:pt x="14" y="47"/>
                  </a:lnTo>
                  <a:lnTo>
                    <a:pt x="14" y="45"/>
                  </a:lnTo>
                  <a:lnTo>
                    <a:pt x="14" y="22"/>
                  </a:lnTo>
                  <a:lnTo>
                    <a:pt x="22" y="22"/>
                  </a:lnTo>
                  <a:lnTo>
                    <a:pt x="22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5" y="5"/>
                  </a:lnTo>
                  <a:lnTo>
                    <a:pt x="5" y="15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5" y="22"/>
                  </a:lnTo>
                  <a:lnTo>
                    <a:pt x="5" y="45"/>
                  </a:lnTo>
                  <a:lnTo>
                    <a:pt x="5" y="49"/>
                  </a:lnTo>
                  <a:lnTo>
                    <a:pt x="5" y="54"/>
                  </a:lnTo>
                  <a:lnTo>
                    <a:pt x="8" y="54"/>
                  </a:lnTo>
                  <a:lnTo>
                    <a:pt x="8" y="57"/>
                  </a:lnTo>
                  <a:lnTo>
                    <a:pt x="11" y="57"/>
                  </a:lnTo>
                  <a:lnTo>
                    <a:pt x="17" y="57"/>
                  </a:lnTo>
                  <a:lnTo>
                    <a:pt x="22" y="57"/>
                  </a:lnTo>
                  <a:lnTo>
                    <a:pt x="22" y="5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39" name="Freeform 130"/>
            <p:cNvSpPr>
              <a:spLocks/>
            </p:cNvSpPr>
            <p:nvPr/>
          </p:nvSpPr>
          <p:spPr bwMode="auto">
            <a:xfrm>
              <a:off x="9439276" y="6415087"/>
              <a:ext cx="71438" cy="66675"/>
            </a:xfrm>
            <a:custGeom>
              <a:avLst/>
              <a:gdLst>
                <a:gd name="T0" fmla="*/ 33 w 45"/>
                <a:gd name="T1" fmla="*/ 37 h 42"/>
                <a:gd name="T2" fmla="*/ 33 w 45"/>
                <a:gd name="T3" fmla="*/ 39 h 42"/>
                <a:gd name="T4" fmla="*/ 36 w 45"/>
                <a:gd name="T5" fmla="*/ 42 h 42"/>
                <a:gd name="T6" fmla="*/ 45 w 45"/>
                <a:gd name="T7" fmla="*/ 42 h 42"/>
                <a:gd name="T8" fmla="*/ 42 w 45"/>
                <a:gd name="T9" fmla="*/ 37 h 42"/>
                <a:gd name="T10" fmla="*/ 42 w 45"/>
                <a:gd name="T11" fmla="*/ 34 h 42"/>
                <a:gd name="T12" fmla="*/ 42 w 45"/>
                <a:gd name="T13" fmla="*/ 32 h 42"/>
                <a:gd name="T14" fmla="*/ 42 w 45"/>
                <a:gd name="T15" fmla="*/ 27 h 42"/>
                <a:gd name="T16" fmla="*/ 42 w 45"/>
                <a:gd name="T17" fmla="*/ 25 h 42"/>
                <a:gd name="T18" fmla="*/ 42 w 45"/>
                <a:gd name="T19" fmla="*/ 15 h 42"/>
                <a:gd name="T20" fmla="*/ 42 w 45"/>
                <a:gd name="T21" fmla="*/ 12 h 42"/>
                <a:gd name="T22" fmla="*/ 42 w 45"/>
                <a:gd name="T23" fmla="*/ 7 h 42"/>
                <a:gd name="T24" fmla="*/ 39 w 45"/>
                <a:gd name="T25" fmla="*/ 2 h 42"/>
                <a:gd name="T26" fmla="*/ 36 w 45"/>
                <a:gd name="T27" fmla="*/ 2 h 42"/>
                <a:gd name="T28" fmla="*/ 33 w 45"/>
                <a:gd name="T29" fmla="*/ 0 h 42"/>
                <a:gd name="T30" fmla="*/ 28 w 45"/>
                <a:gd name="T31" fmla="*/ 0 h 42"/>
                <a:gd name="T32" fmla="*/ 22 w 45"/>
                <a:gd name="T33" fmla="*/ 0 h 42"/>
                <a:gd name="T34" fmla="*/ 17 w 45"/>
                <a:gd name="T35" fmla="*/ 0 h 42"/>
                <a:gd name="T36" fmla="*/ 14 w 45"/>
                <a:gd name="T37" fmla="*/ 0 h 42"/>
                <a:gd name="T38" fmla="*/ 8 w 45"/>
                <a:gd name="T39" fmla="*/ 2 h 42"/>
                <a:gd name="T40" fmla="*/ 5 w 45"/>
                <a:gd name="T41" fmla="*/ 5 h 42"/>
                <a:gd name="T42" fmla="*/ 3 w 45"/>
                <a:gd name="T43" fmla="*/ 7 h 42"/>
                <a:gd name="T44" fmla="*/ 3 w 45"/>
                <a:gd name="T45" fmla="*/ 12 h 42"/>
                <a:gd name="T46" fmla="*/ 11 w 45"/>
                <a:gd name="T47" fmla="*/ 12 h 42"/>
                <a:gd name="T48" fmla="*/ 11 w 45"/>
                <a:gd name="T49" fmla="*/ 10 h 42"/>
                <a:gd name="T50" fmla="*/ 14 w 45"/>
                <a:gd name="T51" fmla="*/ 7 h 42"/>
                <a:gd name="T52" fmla="*/ 17 w 45"/>
                <a:gd name="T53" fmla="*/ 7 h 42"/>
                <a:gd name="T54" fmla="*/ 22 w 45"/>
                <a:gd name="T55" fmla="*/ 5 h 42"/>
                <a:gd name="T56" fmla="*/ 28 w 45"/>
                <a:gd name="T57" fmla="*/ 7 h 42"/>
                <a:gd name="T58" fmla="*/ 31 w 45"/>
                <a:gd name="T59" fmla="*/ 7 h 42"/>
                <a:gd name="T60" fmla="*/ 33 w 45"/>
                <a:gd name="T61" fmla="*/ 10 h 42"/>
                <a:gd name="T62" fmla="*/ 33 w 45"/>
                <a:gd name="T63" fmla="*/ 12 h 42"/>
                <a:gd name="T64" fmla="*/ 33 w 45"/>
                <a:gd name="T65" fmla="*/ 15 h 42"/>
                <a:gd name="T66" fmla="*/ 28 w 45"/>
                <a:gd name="T67" fmla="*/ 17 h 42"/>
                <a:gd name="T68" fmla="*/ 19 w 45"/>
                <a:gd name="T69" fmla="*/ 17 h 42"/>
                <a:gd name="T70" fmla="*/ 14 w 45"/>
                <a:gd name="T71" fmla="*/ 17 h 42"/>
                <a:gd name="T72" fmla="*/ 11 w 45"/>
                <a:gd name="T73" fmla="*/ 20 h 42"/>
                <a:gd name="T74" fmla="*/ 5 w 45"/>
                <a:gd name="T75" fmla="*/ 22 h 42"/>
                <a:gd name="T76" fmla="*/ 3 w 45"/>
                <a:gd name="T77" fmla="*/ 25 h 42"/>
                <a:gd name="T78" fmla="*/ 0 w 45"/>
                <a:gd name="T79" fmla="*/ 27 h 42"/>
                <a:gd name="T80" fmla="*/ 0 w 45"/>
                <a:gd name="T81" fmla="*/ 30 h 42"/>
                <a:gd name="T82" fmla="*/ 3 w 45"/>
                <a:gd name="T83" fmla="*/ 34 h 42"/>
                <a:gd name="T84" fmla="*/ 5 w 45"/>
                <a:gd name="T85" fmla="*/ 39 h 42"/>
                <a:gd name="T86" fmla="*/ 11 w 45"/>
                <a:gd name="T87" fmla="*/ 42 h 42"/>
                <a:gd name="T88" fmla="*/ 17 w 45"/>
                <a:gd name="T89" fmla="*/ 42 h 42"/>
                <a:gd name="T90" fmla="*/ 22 w 45"/>
                <a:gd name="T91" fmla="*/ 42 h 42"/>
                <a:gd name="T92" fmla="*/ 25 w 45"/>
                <a:gd name="T93" fmla="*/ 42 h 42"/>
                <a:gd name="T94" fmla="*/ 31 w 45"/>
                <a:gd name="T95" fmla="*/ 39 h 42"/>
                <a:gd name="T96" fmla="*/ 33 w 45"/>
                <a:gd name="T97" fmla="*/ 3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" h="42">
                  <a:moveTo>
                    <a:pt x="33" y="37"/>
                  </a:moveTo>
                  <a:lnTo>
                    <a:pt x="33" y="39"/>
                  </a:lnTo>
                  <a:lnTo>
                    <a:pt x="36" y="42"/>
                  </a:lnTo>
                  <a:lnTo>
                    <a:pt x="45" y="42"/>
                  </a:lnTo>
                  <a:lnTo>
                    <a:pt x="42" y="37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2" y="27"/>
                  </a:lnTo>
                  <a:lnTo>
                    <a:pt x="42" y="25"/>
                  </a:lnTo>
                  <a:lnTo>
                    <a:pt x="42" y="15"/>
                  </a:lnTo>
                  <a:lnTo>
                    <a:pt x="42" y="12"/>
                  </a:lnTo>
                  <a:lnTo>
                    <a:pt x="42" y="7"/>
                  </a:lnTo>
                  <a:lnTo>
                    <a:pt x="39" y="2"/>
                  </a:lnTo>
                  <a:lnTo>
                    <a:pt x="36" y="2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8" y="2"/>
                  </a:lnTo>
                  <a:lnTo>
                    <a:pt x="5" y="5"/>
                  </a:lnTo>
                  <a:lnTo>
                    <a:pt x="3" y="7"/>
                  </a:lnTo>
                  <a:lnTo>
                    <a:pt x="3" y="12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2" y="5"/>
                  </a:lnTo>
                  <a:lnTo>
                    <a:pt x="28" y="7"/>
                  </a:lnTo>
                  <a:lnTo>
                    <a:pt x="31" y="7"/>
                  </a:lnTo>
                  <a:lnTo>
                    <a:pt x="33" y="10"/>
                  </a:lnTo>
                  <a:lnTo>
                    <a:pt x="33" y="12"/>
                  </a:lnTo>
                  <a:lnTo>
                    <a:pt x="33" y="15"/>
                  </a:lnTo>
                  <a:lnTo>
                    <a:pt x="28" y="17"/>
                  </a:lnTo>
                  <a:lnTo>
                    <a:pt x="19" y="17"/>
                  </a:lnTo>
                  <a:lnTo>
                    <a:pt x="14" y="17"/>
                  </a:lnTo>
                  <a:lnTo>
                    <a:pt x="11" y="20"/>
                  </a:lnTo>
                  <a:lnTo>
                    <a:pt x="5" y="22"/>
                  </a:lnTo>
                  <a:lnTo>
                    <a:pt x="3" y="25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3" y="34"/>
                  </a:lnTo>
                  <a:lnTo>
                    <a:pt x="5" y="39"/>
                  </a:lnTo>
                  <a:lnTo>
                    <a:pt x="11" y="42"/>
                  </a:lnTo>
                  <a:lnTo>
                    <a:pt x="17" y="42"/>
                  </a:lnTo>
                  <a:lnTo>
                    <a:pt x="22" y="42"/>
                  </a:lnTo>
                  <a:lnTo>
                    <a:pt x="25" y="42"/>
                  </a:lnTo>
                  <a:lnTo>
                    <a:pt x="31" y="39"/>
                  </a:lnTo>
                  <a:lnTo>
                    <a:pt x="33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0" name="Freeform 131"/>
            <p:cNvSpPr>
              <a:spLocks/>
            </p:cNvSpPr>
            <p:nvPr/>
          </p:nvSpPr>
          <p:spPr bwMode="auto">
            <a:xfrm>
              <a:off x="9451976" y="6450012"/>
              <a:ext cx="39688" cy="23813"/>
            </a:xfrm>
            <a:custGeom>
              <a:avLst/>
              <a:gdLst>
                <a:gd name="T0" fmla="*/ 25 w 25"/>
                <a:gd name="T1" fmla="*/ 0 h 15"/>
                <a:gd name="T2" fmla="*/ 25 w 25"/>
                <a:gd name="T3" fmla="*/ 3 h 15"/>
                <a:gd name="T4" fmla="*/ 25 w 25"/>
                <a:gd name="T5" fmla="*/ 5 h 15"/>
                <a:gd name="T6" fmla="*/ 23 w 25"/>
                <a:gd name="T7" fmla="*/ 8 h 15"/>
                <a:gd name="T8" fmla="*/ 23 w 25"/>
                <a:gd name="T9" fmla="*/ 10 h 15"/>
                <a:gd name="T10" fmla="*/ 17 w 25"/>
                <a:gd name="T11" fmla="*/ 12 h 15"/>
                <a:gd name="T12" fmla="*/ 14 w 25"/>
                <a:gd name="T13" fmla="*/ 12 h 15"/>
                <a:gd name="T14" fmla="*/ 11 w 25"/>
                <a:gd name="T15" fmla="*/ 15 h 15"/>
                <a:gd name="T16" fmla="*/ 6 w 25"/>
                <a:gd name="T17" fmla="*/ 12 h 15"/>
                <a:gd name="T18" fmla="*/ 3 w 25"/>
                <a:gd name="T19" fmla="*/ 12 h 15"/>
                <a:gd name="T20" fmla="*/ 3 w 25"/>
                <a:gd name="T21" fmla="*/ 10 h 15"/>
                <a:gd name="T22" fmla="*/ 0 w 25"/>
                <a:gd name="T23" fmla="*/ 8 h 15"/>
                <a:gd name="T24" fmla="*/ 3 w 25"/>
                <a:gd name="T25" fmla="*/ 5 h 15"/>
                <a:gd name="T26" fmla="*/ 6 w 25"/>
                <a:gd name="T27" fmla="*/ 3 h 15"/>
                <a:gd name="T28" fmla="*/ 9 w 25"/>
                <a:gd name="T29" fmla="*/ 3 h 15"/>
                <a:gd name="T30" fmla="*/ 11 w 25"/>
                <a:gd name="T31" fmla="*/ 3 h 15"/>
                <a:gd name="T32" fmla="*/ 20 w 25"/>
                <a:gd name="T33" fmla="*/ 0 h 15"/>
                <a:gd name="T34" fmla="*/ 25 w 25"/>
                <a:gd name="T3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15">
                  <a:moveTo>
                    <a:pt x="25" y="0"/>
                  </a:moveTo>
                  <a:lnTo>
                    <a:pt x="25" y="3"/>
                  </a:lnTo>
                  <a:lnTo>
                    <a:pt x="25" y="5"/>
                  </a:lnTo>
                  <a:lnTo>
                    <a:pt x="23" y="8"/>
                  </a:lnTo>
                  <a:lnTo>
                    <a:pt x="23" y="10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11" y="15"/>
                  </a:lnTo>
                  <a:lnTo>
                    <a:pt x="6" y="12"/>
                  </a:lnTo>
                  <a:lnTo>
                    <a:pt x="3" y="12"/>
                  </a:lnTo>
                  <a:lnTo>
                    <a:pt x="3" y="10"/>
                  </a:lnTo>
                  <a:lnTo>
                    <a:pt x="0" y="8"/>
                  </a:lnTo>
                  <a:lnTo>
                    <a:pt x="3" y="5"/>
                  </a:lnTo>
                  <a:lnTo>
                    <a:pt x="6" y="3"/>
                  </a:lnTo>
                  <a:lnTo>
                    <a:pt x="9" y="3"/>
                  </a:lnTo>
                  <a:lnTo>
                    <a:pt x="11" y="3"/>
                  </a:lnTo>
                  <a:lnTo>
                    <a:pt x="20" y="0"/>
                  </a:lnTo>
                  <a:lnTo>
                    <a:pt x="25" y="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1" name="Freeform 132"/>
            <p:cNvSpPr>
              <a:spLocks/>
            </p:cNvSpPr>
            <p:nvPr/>
          </p:nvSpPr>
          <p:spPr bwMode="auto">
            <a:xfrm>
              <a:off x="9523414" y="6415087"/>
              <a:ext cx="44450" cy="66675"/>
            </a:xfrm>
            <a:custGeom>
              <a:avLst/>
              <a:gdLst>
                <a:gd name="T0" fmla="*/ 0 w 28"/>
                <a:gd name="T1" fmla="*/ 42 h 42"/>
                <a:gd name="T2" fmla="*/ 9 w 28"/>
                <a:gd name="T3" fmla="*/ 42 h 42"/>
                <a:gd name="T4" fmla="*/ 9 w 28"/>
                <a:gd name="T5" fmla="*/ 20 h 42"/>
                <a:gd name="T6" fmla="*/ 11 w 28"/>
                <a:gd name="T7" fmla="*/ 12 h 42"/>
                <a:gd name="T8" fmla="*/ 14 w 28"/>
                <a:gd name="T9" fmla="*/ 7 h 42"/>
                <a:gd name="T10" fmla="*/ 17 w 28"/>
                <a:gd name="T11" fmla="*/ 7 h 42"/>
                <a:gd name="T12" fmla="*/ 17 w 28"/>
                <a:gd name="T13" fmla="*/ 5 h 42"/>
                <a:gd name="T14" fmla="*/ 23 w 28"/>
                <a:gd name="T15" fmla="*/ 7 h 42"/>
                <a:gd name="T16" fmla="*/ 25 w 28"/>
                <a:gd name="T17" fmla="*/ 7 h 42"/>
                <a:gd name="T18" fmla="*/ 28 w 28"/>
                <a:gd name="T19" fmla="*/ 0 h 42"/>
                <a:gd name="T20" fmla="*/ 23 w 28"/>
                <a:gd name="T21" fmla="*/ 0 h 42"/>
                <a:gd name="T22" fmla="*/ 20 w 28"/>
                <a:gd name="T23" fmla="*/ 0 h 42"/>
                <a:gd name="T24" fmla="*/ 17 w 28"/>
                <a:gd name="T25" fmla="*/ 0 h 42"/>
                <a:gd name="T26" fmla="*/ 14 w 28"/>
                <a:gd name="T27" fmla="*/ 0 h 42"/>
                <a:gd name="T28" fmla="*/ 11 w 28"/>
                <a:gd name="T29" fmla="*/ 2 h 42"/>
                <a:gd name="T30" fmla="*/ 9 w 28"/>
                <a:gd name="T31" fmla="*/ 5 h 42"/>
                <a:gd name="T32" fmla="*/ 9 w 28"/>
                <a:gd name="T33" fmla="*/ 0 h 42"/>
                <a:gd name="T34" fmla="*/ 0 w 28"/>
                <a:gd name="T35" fmla="*/ 0 h 42"/>
                <a:gd name="T36" fmla="*/ 0 w 28"/>
                <a:gd name="T3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42">
                  <a:moveTo>
                    <a:pt x="0" y="42"/>
                  </a:moveTo>
                  <a:lnTo>
                    <a:pt x="9" y="42"/>
                  </a:lnTo>
                  <a:lnTo>
                    <a:pt x="9" y="20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23" y="7"/>
                  </a:lnTo>
                  <a:lnTo>
                    <a:pt x="25" y="7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2" name="Freeform 133"/>
            <p:cNvSpPr>
              <a:spLocks/>
            </p:cNvSpPr>
            <p:nvPr/>
          </p:nvSpPr>
          <p:spPr bwMode="auto">
            <a:xfrm>
              <a:off x="9617076" y="6388100"/>
              <a:ext cx="98425" cy="93663"/>
            </a:xfrm>
            <a:custGeom>
              <a:avLst/>
              <a:gdLst>
                <a:gd name="T0" fmla="*/ 34 w 62"/>
                <a:gd name="T1" fmla="*/ 37 h 59"/>
                <a:gd name="T2" fmla="*/ 53 w 62"/>
                <a:gd name="T3" fmla="*/ 37 h 59"/>
                <a:gd name="T4" fmla="*/ 53 w 62"/>
                <a:gd name="T5" fmla="*/ 47 h 59"/>
                <a:gd name="T6" fmla="*/ 48 w 62"/>
                <a:gd name="T7" fmla="*/ 49 h 59"/>
                <a:gd name="T8" fmla="*/ 45 w 62"/>
                <a:gd name="T9" fmla="*/ 51 h 59"/>
                <a:gd name="T10" fmla="*/ 39 w 62"/>
                <a:gd name="T11" fmla="*/ 51 h 59"/>
                <a:gd name="T12" fmla="*/ 34 w 62"/>
                <a:gd name="T13" fmla="*/ 54 h 59"/>
                <a:gd name="T14" fmla="*/ 25 w 62"/>
                <a:gd name="T15" fmla="*/ 51 h 59"/>
                <a:gd name="T16" fmla="*/ 20 w 62"/>
                <a:gd name="T17" fmla="*/ 51 h 59"/>
                <a:gd name="T18" fmla="*/ 14 w 62"/>
                <a:gd name="T19" fmla="*/ 47 h 59"/>
                <a:gd name="T20" fmla="*/ 11 w 62"/>
                <a:gd name="T21" fmla="*/ 42 h 59"/>
                <a:gd name="T22" fmla="*/ 9 w 62"/>
                <a:gd name="T23" fmla="*/ 37 h 59"/>
                <a:gd name="T24" fmla="*/ 9 w 62"/>
                <a:gd name="T25" fmla="*/ 29 h 59"/>
                <a:gd name="T26" fmla="*/ 9 w 62"/>
                <a:gd name="T27" fmla="*/ 24 h 59"/>
                <a:gd name="T28" fmla="*/ 11 w 62"/>
                <a:gd name="T29" fmla="*/ 19 h 59"/>
                <a:gd name="T30" fmla="*/ 14 w 62"/>
                <a:gd name="T31" fmla="*/ 12 h 59"/>
                <a:gd name="T32" fmla="*/ 17 w 62"/>
                <a:gd name="T33" fmla="*/ 9 h 59"/>
                <a:gd name="T34" fmla="*/ 23 w 62"/>
                <a:gd name="T35" fmla="*/ 9 h 59"/>
                <a:gd name="T36" fmla="*/ 28 w 62"/>
                <a:gd name="T37" fmla="*/ 7 h 59"/>
                <a:gd name="T38" fmla="*/ 34 w 62"/>
                <a:gd name="T39" fmla="*/ 7 h 59"/>
                <a:gd name="T40" fmla="*/ 37 w 62"/>
                <a:gd name="T41" fmla="*/ 7 h 59"/>
                <a:gd name="T42" fmla="*/ 42 w 62"/>
                <a:gd name="T43" fmla="*/ 7 h 59"/>
                <a:gd name="T44" fmla="*/ 45 w 62"/>
                <a:gd name="T45" fmla="*/ 9 h 59"/>
                <a:gd name="T46" fmla="*/ 48 w 62"/>
                <a:gd name="T47" fmla="*/ 12 h 59"/>
                <a:gd name="T48" fmla="*/ 51 w 62"/>
                <a:gd name="T49" fmla="*/ 14 h 59"/>
                <a:gd name="T50" fmla="*/ 51 w 62"/>
                <a:gd name="T51" fmla="*/ 19 h 59"/>
                <a:gd name="T52" fmla="*/ 59 w 62"/>
                <a:gd name="T53" fmla="*/ 17 h 59"/>
                <a:gd name="T54" fmla="*/ 59 w 62"/>
                <a:gd name="T55" fmla="*/ 12 h 59"/>
                <a:gd name="T56" fmla="*/ 56 w 62"/>
                <a:gd name="T57" fmla="*/ 7 h 59"/>
                <a:gd name="T58" fmla="*/ 51 w 62"/>
                <a:gd name="T59" fmla="*/ 4 h 59"/>
                <a:gd name="T60" fmla="*/ 45 w 62"/>
                <a:gd name="T61" fmla="*/ 2 h 59"/>
                <a:gd name="T62" fmla="*/ 39 w 62"/>
                <a:gd name="T63" fmla="*/ 0 h 59"/>
                <a:gd name="T64" fmla="*/ 34 w 62"/>
                <a:gd name="T65" fmla="*/ 0 h 59"/>
                <a:gd name="T66" fmla="*/ 23 w 62"/>
                <a:gd name="T67" fmla="*/ 2 h 59"/>
                <a:gd name="T68" fmla="*/ 14 w 62"/>
                <a:gd name="T69" fmla="*/ 4 h 59"/>
                <a:gd name="T70" fmla="*/ 9 w 62"/>
                <a:gd name="T71" fmla="*/ 7 h 59"/>
                <a:gd name="T72" fmla="*/ 3 w 62"/>
                <a:gd name="T73" fmla="*/ 14 h 59"/>
                <a:gd name="T74" fmla="*/ 0 w 62"/>
                <a:gd name="T75" fmla="*/ 22 h 59"/>
                <a:gd name="T76" fmla="*/ 0 w 62"/>
                <a:gd name="T77" fmla="*/ 29 h 59"/>
                <a:gd name="T78" fmla="*/ 0 w 62"/>
                <a:gd name="T79" fmla="*/ 39 h 59"/>
                <a:gd name="T80" fmla="*/ 3 w 62"/>
                <a:gd name="T81" fmla="*/ 47 h 59"/>
                <a:gd name="T82" fmla="*/ 9 w 62"/>
                <a:gd name="T83" fmla="*/ 51 h 59"/>
                <a:gd name="T84" fmla="*/ 14 w 62"/>
                <a:gd name="T85" fmla="*/ 56 h 59"/>
                <a:gd name="T86" fmla="*/ 23 w 62"/>
                <a:gd name="T87" fmla="*/ 59 h 59"/>
                <a:gd name="T88" fmla="*/ 34 w 62"/>
                <a:gd name="T89" fmla="*/ 59 h 59"/>
                <a:gd name="T90" fmla="*/ 39 w 62"/>
                <a:gd name="T91" fmla="*/ 59 h 59"/>
                <a:gd name="T92" fmla="*/ 48 w 62"/>
                <a:gd name="T93" fmla="*/ 56 h 59"/>
                <a:gd name="T94" fmla="*/ 53 w 62"/>
                <a:gd name="T95" fmla="*/ 54 h 59"/>
                <a:gd name="T96" fmla="*/ 62 w 62"/>
                <a:gd name="T97" fmla="*/ 51 h 59"/>
                <a:gd name="T98" fmla="*/ 62 w 62"/>
                <a:gd name="T99" fmla="*/ 29 h 59"/>
                <a:gd name="T100" fmla="*/ 34 w 62"/>
                <a:gd name="T101" fmla="*/ 29 h 59"/>
                <a:gd name="T102" fmla="*/ 34 w 62"/>
                <a:gd name="T103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2" h="59">
                  <a:moveTo>
                    <a:pt x="34" y="37"/>
                  </a:moveTo>
                  <a:lnTo>
                    <a:pt x="53" y="37"/>
                  </a:lnTo>
                  <a:lnTo>
                    <a:pt x="53" y="47"/>
                  </a:lnTo>
                  <a:lnTo>
                    <a:pt x="48" y="49"/>
                  </a:lnTo>
                  <a:lnTo>
                    <a:pt x="45" y="51"/>
                  </a:lnTo>
                  <a:lnTo>
                    <a:pt x="39" y="51"/>
                  </a:lnTo>
                  <a:lnTo>
                    <a:pt x="34" y="54"/>
                  </a:lnTo>
                  <a:lnTo>
                    <a:pt x="25" y="51"/>
                  </a:lnTo>
                  <a:lnTo>
                    <a:pt x="20" y="51"/>
                  </a:lnTo>
                  <a:lnTo>
                    <a:pt x="14" y="47"/>
                  </a:lnTo>
                  <a:lnTo>
                    <a:pt x="11" y="42"/>
                  </a:lnTo>
                  <a:lnTo>
                    <a:pt x="9" y="37"/>
                  </a:lnTo>
                  <a:lnTo>
                    <a:pt x="9" y="29"/>
                  </a:lnTo>
                  <a:lnTo>
                    <a:pt x="9" y="24"/>
                  </a:lnTo>
                  <a:lnTo>
                    <a:pt x="11" y="19"/>
                  </a:lnTo>
                  <a:lnTo>
                    <a:pt x="14" y="12"/>
                  </a:lnTo>
                  <a:lnTo>
                    <a:pt x="17" y="9"/>
                  </a:lnTo>
                  <a:lnTo>
                    <a:pt x="23" y="9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42" y="7"/>
                  </a:lnTo>
                  <a:lnTo>
                    <a:pt x="45" y="9"/>
                  </a:lnTo>
                  <a:lnTo>
                    <a:pt x="48" y="12"/>
                  </a:lnTo>
                  <a:lnTo>
                    <a:pt x="51" y="14"/>
                  </a:lnTo>
                  <a:lnTo>
                    <a:pt x="51" y="19"/>
                  </a:lnTo>
                  <a:lnTo>
                    <a:pt x="59" y="17"/>
                  </a:lnTo>
                  <a:lnTo>
                    <a:pt x="59" y="12"/>
                  </a:lnTo>
                  <a:lnTo>
                    <a:pt x="56" y="7"/>
                  </a:lnTo>
                  <a:lnTo>
                    <a:pt x="51" y="4"/>
                  </a:lnTo>
                  <a:lnTo>
                    <a:pt x="45" y="2"/>
                  </a:lnTo>
                  <a:lnTo>
                    <a:pt x="39" y="0"/>
                  </a:lnTo>
                  <a:lnTo>
                    <a:pt x="34" y="0"/>
                  </a:lnTo>
                  <a:lnTo>
                    <a:pt x="23" y="2"/>
                  </a:lnTo>
                  <a:lnTo>
                    <a:pt x="14" y="4"/>
                  </a:lnTo>
                  <a:lnTo>
                    <a:pt x="9" y="7"/>
                  </a:lnTo>
                  <a:lnTo>
                    <a:pt x="3" y="14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9"/>
                  </a:lnTo>
                  <a:lnTo>
                    <a:pt x="3" y="47"/>
                  </a:lnTo>
                  <a:lnTo>
                    <a:pt x="9" y="51"/>
                  </a:lnTo>
                  <a:lnTo>
                    <a:pt x="14" y="56"/>
                  </a:lnTo>
                  <a:lnTo>
                    <a:pt x="23" y="59"/>
                  </a:lnTo>
                  <a:lnTo>
                    <a:pt x="34" y="59"/>
                  </a:lnTo>
                  <a:lnTo>
                    <a:pt x="39" y="59"/>
                  </a:lnTo>
                  <a:lnTo>
                    <a:pt x="48" y="56"/>
                  </a:lnTo>
                  <a:lnTo>
                    <a:pt x="53" y="54"/>
                  </a:lnTo>
                  <a:lnTo>
                    <a:pt x="62" y="51"/>
                  </a:lnTo>
                  <a:lnTo>
                    <a:pt x="62" y="29"/>
                  </a:lnTo>
                  <a:lnTo>
                    <a:pt x="34" y="29"/>
                  </a:lnTo>
                  <a:lnTo>
                    <a:pt x="34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3" name="Freeform 134"/>
            <p:cNvSpPr>
              <a:spLocks/>
            </p:cNvSpPr>
            <p:nvPr/>
          </p:nvSpPr>
          <p:spPr bwMode="auto">
            <a:xfrm>
              <a:off x="9728201" y="6415087"/>
              <a:ext cx="71438" cy="66675"/>
            </a:xfrm>
            <a:custGeom>
              <a:avLst/>
              <a:gdLst>
                <a:gd name="T0" fmla="*/ 37 w 45"/>
                <a:gd name="T1" fmla="*/ 30 h 42"/>
                <a:gd name="T2" fmla="*/ 34 w 45"/>
                <a:gd name="T3" fmla="*/ 32 h 42"/>
                <a:gd name="T4" fmla="*/ 31 w 45"/>
                <a:gd name="T5" fmla="*/ 34 h 42"/>
                <a:gd name="T6" fmla="*/ 28 w 45"/>
                <a:gd name="T7" fmla="*/ 34 h 42"/>
                <a:gd name="T8" fmla="*/ 26 w 45"/>
                <a:gd name="T9" fmla="*/ 37 h 42"/>
                <a:gd name="T10" fmla="*/ 20 w 45"/>
                <a:gd name="T11" fmla="*/ 34 h 42"/>
                <a:gd name="T12" fmla="*/ 14 w 45"/>
                <a:gd name="T13" fmla="*/ 32 h 42"/>
                <a:gd name="T14" fmla="*/ 12 w 45"/>
                <a:gd name="T15" fmla="*/ 27 h 42"/>
                <a:gd name="T16" fmla="*/ 9 w 45"/>
                <a:gd name="T17" fmla="*/ 22 h 42"/>
                <a:gd name="T18" fmla="*/ 45 w 45"/>
                <a:gd name="T19" fmla="*/ 22 h 42"/>
                <a:gd name="T20" fmla="*/ 45 w 45"/>
                <a:gd name="T21" fmla="*/ 20 h 42"/>
                <a:gd name="T22" fmla="*/ 45 w 45"/>
                <a:gd name="T23" fmla="*/ 15 h 42"/>
                <a:gd name="T24" fmla="*/ 45 w 45"/>
                <a:gd name="T25" fmla="*/ 12 h 42"/>
                <a:gd name="T26" fmla="*/ 42 w 45"/>
                <a:gd name="T27" fmla="*/ 7 h 42"/>
                <a:gd name="T28" fmla="*/ 40 w 45"/>
                <a:gd name="T29" fmla="*/ 5 h 42"/>
                <a:gd name="T30" fmla="*/ 37 w 45"/>
                <a:gd name="T31" fmla="*/ 2 h 42"/>
                <a:gd name="T32" fmla="*/ 31 w 45"/>
                <a:gd name="T33" fmla="*/ 0 h 42"/>
                <a:gd name="T34" fmla="*/ 28 w 45"/>
                <a:gd name="T35" fmla="*/ 0 h 42"/>
                <a:gd name="T36" fmla="*/ 23 w 45"/>
                <a:gd name="T37" fmla="*/ 0 h 42"/>
                <a:gd name="T38" fmla="*/ 20 w 45"/>
                <a:gd name="T39" fmla="*/ 0 h 42"/>
                <a:gd name="T40" fmla="*/ 14 w 45"/>
                <a:gd name="T41" fmla="*/ 0 h 42"/>
                <a:gd name="T42" fmla="*/ 12 w 45"/>
                <a:gd name="T43" fmla="*/ 2 h 42"/>
                <a:gd name="T44" fmla="*/ 9 w 45"/>
                <a:gd name="T45" fmla="*/ 5 h 42"/>
                <a:gd name="T46" fmla="*/ 6 w 45"/>
                <a:gd name="T47" fmla="*/ 7 h 42"/>
                <a:gd name="T48" fmla="*/ 3 w 45"/>
                <a:gd name="T49" fmla="*/ 12 h 42"/>
                <a:gd name="T50" fmla="*/ 0 w 45"/>
                <a:gd name="T51" fmla="*/ 17 h 42"/>
                <a:gd name="T52" fmla="*/ 0 w 45"/>
                <a:gd name="T53" fmla="*/ 22 h 42"/>
                <a:gd name="T54" fmla="*/ 0 w 45"/>
                <a:gd name="T55" fmla="*/ 27 h 42"/>
                <a:gd name="T56" fmla="*/ 3 w 45"/>
                <a:gd name="T57" fmla="*/ 30 h 42"/>
                <a:gd name="T58" fmla="*/ 6 w 45"/>
                <a:gd name="T59" fmla="*/ 34 h 42"/>
                <a:gd name="T60" fmla="*/ 9 w 45"/>
                <a:gd name="T61" fmla="*/ 37 h 42"/>
                <a:gd name="T62" fmla="*/ 12 w 45"/>
                <a:gd name="T63" fmla="*/ 39 h 42"/>
                <a:gd name="T64" fmla="*/ 14 w 45"/>
                <a:gd name="T65" fmla="*/ 42 h 42"/>
                <a:gd name="T66" fmla="*/ 20 w 45"/>
                <a:gd name="T67" fmla="*/ 42 h 42"/>
                <a:gd name="T68" fmla="*/ 23 w 45"/>
                <a:gd name="T69" fmla="*/ 42 h 42"/>
                <a:gd name="T70" fmla="*/ 31 w 45"/>
                <a:gd name="T71" fmla="*/ 42 h 42"/>
                <a:gd name="T72" fmla="*/ 37 w 45"/>
                <a:gd name="T73" fmla="*/ 39 h 42"/>
                <a:gd name="T74" fmla="*/ 42 w 45"/>
                <a:gd name="T75" fmla="*/ 34 h 42"/>
                <a:gd name="T76" fmla="*/ 45 w 45"/>
                <a:gd name="T77" fmla="*/ 30 h 42"/>
                <a:gd name="T78" fmla="*/ 37 w 45"/>
                <a:gd name="T7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42">
                  <a:moveTo>
                    <a:pt x="37" y="30"/>
                  </a:moveTo>
                  <a:lnTo>
                    <a:pt x="34" y="32"/>
                  </a:lnTo>
                  <a:lnTo>
                    <a:pt x="31" y="34"/>
                  </a:lnTo>
                  <a:lnTo>
                    <a:pt x="28" y="34"/>
                  </a:lnTo>
                  <a:lnTo>
                    <a:pt x="26" y="37"/>
                  </a:lnTo>
                  <a:lnTo>
                    <a:pt x="20" y="34"/>
                  </a:lnTo>
                  <a:lnTo>
                    <a:pt x="14" y="32"/>
                  </a:lnTo>
                  <a:lnTo>
                    <a:pt x="12" y="27"/>
                  </a:lnTo>
                  <a:lnTo>
                    <a:pt x="9" y="22"/>
                  </a:lnTo>
                  <a:lnTo>
                    <a:pt x="45" y="22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5" y="12"/>
                  </a:lnTo>
                  <a:lnTo>
                    <a:pt x="42" y="7"/>
                  </a:lnTo>
                  <a:lnTo>
                    <a:pt x="40" y="5"/>
                  </a:lnTo>
                  <a:lnTo>
                    <a:pt x="37" y="2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9" y="5"/>
                  </a:lnTo>
                  <a:lnTo>
                    <a:pt x="6" y="7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3" y="30"/>
                  </a:lnTo>
                  <a:lnTo>
                    <a:pt x="6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31" y="42"/>
                  </a:lnTo>
                  <a:lnTo>
                    <a:pt x="37" y="39"/>
                  </a:lnTo>
                  <a:lnTo>
                    <a:pt x="42" y="34"/>
                  </a:lnTo>
                  <a:lnTo>
                    <a:pt x="45" y="30"/>
                  </a:lnTo>
                  <a:lnTo>
                    <a:pt x="37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4" name="Freeform 135"/>
            <p:cNvSpPr>
              <a:spLocks/>
            </p:cNvSpPr>
            <p:nvPr/>
          </p:nvSpPr>
          <p:spPr bwMode="auto">
            <a:xfrm>
              <a:off x="9742489" y="6423025"/>
              <a:ext cx="44450" cy="15875"/>
            </a:xfrm>
            <a:custGeom>
              <a:avLst/>
              <a:gdLst>
                <a:gd name="T0" fmla="*/ 0 w 28"/>
                <a:gd name="T1" fmla="*/ 10 h 10"/>
                <a:gd name="T2" fmla="*/ 3 w 28"/>
                <a:gd name="T3" fmla="*/ 7 h 10"/>
                <a:gd name="T4" fmla="*/ 5 w 28"/>
                <a:gd name="T5" fmla="*/ 2 h 10"/>
                <a:gd name="T6" fmla="*/ 8 w 28"/>
                <a:gd name="T7" fmla="*/ 2 h 10"/>
                <a:gd name="T8" fmla="*/ 14 w 28"/>
                <a:gd name="T9" fmla="*/ 0 h 10"/>
                <a:gd name="T10" fmla="*/ 19 w 28"/>
                <a:gd name="T11" fmla="*/ 2 h 10"/>
                <a:gd name="T12" fmla="*/ 25 w 28"/>
                <a:gd name="T13" fmla="*/ 5 h 10"/>
                <a:gd name="T14" fmla="*/ 28 w 28"/>
                <a:gd name="T15" fmla="*/ 7 h 10"/>
                <a:gd name="T16" fmla="*/ 28 w 28"/>
                <a:gd name="T17" fmla="*/ 10 h 10"/>
                <a:gd name="T18" fmla="*/ 0 w 28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lnTo>
                    <a:pt x="3" y="7"/>
                  </a:lnTo>
                  <a:lnTo>
                    <a:pt x="5" y="2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9" y="2"/>
                  </a:lnTo>
                  <a:lnTo>
                    <a:pt x="25" y="5"/>
                  </a:lnTo>
                  <a:lnTo>
                    <a:pt x="28" y="7"/>
                  </a:lnTo>
                  <a:lnTo>
                    <a:pt x="28" y="10"/>
                  </a:lnTo>
                  <a:lnTo>
                    <a:pt x="0" y="1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5" name="Freeform 136"/>
            <p:cNvSpPr>
              <a:spLocks/>
            </p:cNvSpPr>
            <p:nvPr/>
          </p:nvSpPr>
          <p:spPr bwMode="auto">
            <a:xfrm>
              <a:off x="9809164" y="6415087"/>
              <a:ext cx="71438" cy="66675"/>
            </a:xfrm>
            <a:custGeom>
              <a:avLst/>
              <a:gdLst>
                <a:gd name="T0" fmla="*/ 0 w 45"/>
                <a:gd name="T1" fmla="*/ 20 h 42"/>
                <a:gd name="T2" fmla="*/ 0 w 45"/>
                <a:gd name="T3" fmla="*/ 27 h 42"/>
                <a:gd name="T4" fmla="*/ 3 w 45"/>
                <a:gd name="T5" fmla="*/ 30 h 42"/>
                <a:gd name="T6" fmla="*/ 5 w 45"/>
                <a:gd name="T7" fmla="*/ 34 h 42"/>
                <a:gd name="T8" fmla="*/ 8 w 45"/>
                <a:gd name="T9" fmla="*/ 37 h 42"/>
                <a:gd name="T10" fmla="*/ 11 w 45"/>
                <a:gd name="T11" fmla="*/ 39 h 42"/>
                <a:gd name="T12" fmla="*/ 14 w 45"/>
                <a:gd name="T13" fmla="*/ 42 h 42"/>
                <a:gd name="T14" fmla="*/ 19 w 45"/>
                <a:gd name="T15" fmla="*/ 42 h 42"/>
                <a:gd name="T16" fmla="*/ 22 w 45"/>
                <a:gd name="T17" fmla="*/ 42 h 42"/>
                <a:gd name="T18" fmla="*/ 28 w 45"/>
                <a:gd name="T19" fmla="*/ 42 h 42"/>
                <a:gd name="T20" fmla="*/ 34 w 45"/>
                <a:gd name="T21" fmla="*/ 39 h 42"/>
                <a:gd name="T22" fmla="*/ 39 w 45"/>
                <a:gd name="T23" fmla="*/ 37 h 42"/>
                <a:gd name="T24" fmla="*/ 42 w 45"/>
                <a:gd name="T25" fmla="*/ 32 h 42"/>
                <a:gd name="T26" fmla="*/ 45 w 45"/>
                <a:gd name="T27" fmla="*/ 27 h 42"/>
                <a:gd name="T28" fmla="*/ 45 w 45"/>
                <a:gd name="T29" fmla="*/ 20 h 42"/>
                <a:gd name="T30" fmla="*/ 45 w 45"/>
                <a:gd name="T31" fmla="*/ 15 h 42"/>
                <a:gd name="T32" fmla="*/ 45 w 45"/>
                <a:gd name="T33" fmla="*/ 12 h 42"/>
                <a:gd name="T34" fmla="*/ 42 w 45"/>
                <a:gd name="T35" fmla="*/ 7 h 42"/>
                <a:gd name="T36" fmla="*/ 39 w 45"/>
                <a:gd name="T37" fmla="*/ 5 h 42"/>
                <a:gd name="T38" fmla="*/ 36 w 45"/>
                <a:gd name="T39" fmla="*/ 2 h 42"/>
                <a:gd name="T40" fmla="*/ 31 w 45"/>
                <a:gd name="T41" fmla="*/ 0 h 42"/>
                <a:gd name="T42" fmla="*/ 28 w 45"/>
                <a:gd name="T43" fmla="*/ 0 h 42"/>
                <a:gd name="T44" fmla="*/ 22 w 45"/>
                <a:gd name="T45" fmla="*/ 0 h 42"/>
                <a:gd name="T46" fmla="*/ 14 w 45"/>
                <a:gd name="T47" fmla="*/ 0 h 42"/>
                <a:gd name="T48" fmla="*/ 8 w 45"/>
                <a:gd name="T49" fmla="*/ 5 h 42"/>
                <a:gd name="T50" fmla="*/ 5 w 45"/>
                <a:gd name="T51" fmla="*/ 7 h 42"/>
                <a:gd name="T52" fmla="*/ 3 w 45"/>
                <a:gd name="T53" fmla="*/ 10 h 42"/>
                <a:gd name="T54" fmla="*/ 3 w 45"/>
                <a:gd name="T55" fmla="*/ 15 h 42"/>
                <a:gd name="T56" fmla="*/ 0 w 45"/>
                <a:gd name="T57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42">
                  <a:moveTo>
                    <a:pt x="0" y="20"/>
                  </a:moveTo>
                  <a:lnTo>
                    <a:pt x="0" y="27"/>
                  </a:lnTo>
                  <a:lnTo>
                    <a:pt x="3" y="30"/>
                  </a:lnTo>
                  <a:lnTo>
                    <a:pt x="5" y="34"/>
                  </a:lnTo>
                  <a:lnTo>
                    <a:pt x="8" y="37"/>
                  </a:lnTo>
                  <a:lnTo>
                    <a:pt x="11" y="39"/>
                  </a:lnTo>
                  <a:lnTo>
                    <a:pt x="14" y="42"/>
                  </a:lnTo>
                  <a:lnTo>
                    <a:pt x="19" y="42"/>
                  </a:lnTo>
                  <a:lnTo>
                    <a:pt x="22" y="42"/>
                  </a:lnTo>
                  <a:lnTo>
                    <a:pt x="28" y="42"/>
                  </a:lnTo>
                  <a:lnTo>
                    <a:pt x="34" y="39"/>
                  </a:lnTo>
                  <a:lnTo>
                    <a:pt x="39" y="37"/>
                  </a:lnTo>
                  <a:lnTo>
                    <a:pt x="42" y="32"/>
                  </a:lnTo>
                  <a:lnTo>
                    <a:pt x="45" y="27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5" y="12"/>
                  </a:lnTo>
                  <a:lnTo>
                    <a:pt x="42" y="7"/>
                  </a:lnTo>
                  <a:lnTo>
                    <a:pt x="39" y="5"/>
                  </a:lnTo>
                  <a:lnTo>
                    <a:pt x="36" y="2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0"/>
                  </a:lnTo>
                  <a:lnTo>
                    <a:pt x="8" y="5"/>
                  </a:lnTo>
                  <a:lnTo>
                    <a:pt x="5" y="7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0" y="2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6" name="Freeform 137"/>
            <p:cNvSpPr>
              <a:spLocks/>
            </p:cNvSpPr>
            <p:nvPr/>
          </p:nvSpPr>
          <p:spPr bwMode="auto">
            <a:xfrm>
              <a:off x="9821864" y="6423025"/>
              <a:ext cx="44450" cy="50800"/>
            </a:xfrm>
            <a:custGeom>
              <a:avLst/>
              <a:gdLst>
                <a:gd name="T0" fmla="*/ 0 w 28"/>
                <a:gd name="T1" fmla="*/ 15 h 32"/>
                <a:gd name="T2" fmla="*/ 3 w 28"/>
                <a:gd name="T3" fmla="*/ 10 h 32"/>
                <a:gd name="T4" fmla="*/ 6 w 28"/>
                <a:gd name="T5" fmla="*/ 5 h 32"/>
                <a:gd name="T6" fmla="*/ 9 w 28"/>
                <a:gd name="T7" fmla="*/ 2 h 32"/>
                <a:gd name="T8" fmla="*/ 14 w 28"/>
                <a:gd name="T9" fmla="*/ 0 h 32"/>
                <a:gd name="T10" fmla="*/ 20 w 28"/>
                <a:gd name="T11" fmla="*/ 2 h 32"/>
                <a:gd name="T12" fmla="*/ 26 w 28"/>
                <a:gd name="T13" fmla="*/ 5 h 32"/>
                <a:gd name="T14" fmla="*/ 28 w 28"/>
                <a:gd name="T15" fmla="*/ 10 h 32"/>
                <a:gd name="T16" fmla="*/ 28 w 28"/>
                <a:gd name="T17" fmla="*/ 15 h 32"/>
                <a:gd name="T18" fmla="*/ 28 w 28"/>
                <a:gd name="T19" fmla="*/ 22 h 32"/>
                <a:gd name="T20" fmla="*/ 26 w 28"/>
                <a:gd name="T21" fmla="*/ 27 h 32"/>
                <a:gd name="T22" fmla="*/ 20 w 28"/>
                <a:gd name="T23" fmla="*/ 29 h 32"/>
                <a:gd name="T24" fmla="*/ 14 w 28"/>
                <a:gd name="T25" fmla="*/ 32 h 32"/>
                <a:gd name="T26" fmla="*/ 9 w 28"/>
                <a:gd name="T27" fmla="*/ 29 h 32"/>
                <a:gd name="T28" fmla="*/ 6 w 28"/>
                <a:gd name="T29" fmla="*/ 27 h 32"/>
                <a:gd name="T30" fmla="*/ 3 w 28"/>
                <a:gd name="T31" fmla="*/ 22 h 32"/>
                <a:gd name="T32" fmla="*/ 0 w 28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2">
                  <a:moveTo>
                    <a:pt x="0" y="15"/>
                  </a:moveTo>
                  <a:lnTo>
                    <a:pt x="3" y="10"/>
                  </a:lnTo>
                  <a:lnTo>
                    <a:pt x="6" y="5"/>
                  </a:lnTo>
                  <a:lnTo>
                    <a:pt x="9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6" y="5"/>
                  </a:lnTo>
                  <a:lnTo>
                    <a:pt x="28" y="10"/>
                  </a:lnTo>
                  <a:lnTo>
                    <a:pt x="28" y="15"/>
                  </a:lnTo>
                  <a:lnTo>
                    <a:pt x="28" y="22"/>
                  </a:lnTo>
                  <a:lnTo>
                    <a:pt x="26" y="27"/>
                  </a:lnTo>
                  <a:lnTo>
                    <a:pt x="20" y="29"/>
                  </a:lnTo>
                  <a:lnTo>
                    <a:pt x="14" y="32"/>
                  </a:lnTo>
                  <a:lnTo>
                    <a:pt x="9" y="29"/>
                  </a:lnTo>
                  <a:lnTo>
                    <a:pt x="6" y="27"/>
                  </a:lnTo>
                  <a:lnTo>
                    <a:pt x="3" y="22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7" name="Freeform 138"/>
            <p:cNvSpPr>
              <a:spLocks/>
            </p:cNvSpPr>
            <p:nvPr/>
          </p:nvSpPr>
          <p:spPr bwMode="auto">
            <a:xfrm>
              <a:off x="9893301" y="6415087"/>
              <a:ext cx="66675" cy="93663"/>
            </a:xfrm>
            <a:custGeom>
              <a:avLst/>
              <a:gdLst>
                <a:gd name="T0" fmla="*/ 3 w 42"/>
                <a:gd name="T1" fmla="*/ 44 h 59"/>
                <a:gd name="T2" fmla="*/ 3 w 42"/>
                <a:gd name="T3" fmla="*/ 52 h 59"/>
                <a:gd name="T4" fmla="*/ 9 w 42"/>
                <a:gd name="T5" fmla="*/ 54 h 59"/>
                <a:gd name="T6" fmla="*/ 14 w 42"/>
                <a:gd name="T7" fmla="*/ 57 h 59"/>
                <a:gd name="T8" fmla="*/ 23 w 42"/>
                <a:gd name="T9" fmla="*/ 59 h 59"/>
                <a:gd name="T10" fmla="*/ 28 w 42"/>
                <a:gd name="T11" fmla="*/ 59 h 59"/>
                <a:gd name="T12" fmla="*/ 34 w 42"/>
                <a:gd name="T13" fmla="*/ 57 h 59"/>
                <a:gd name="T14" fmla="*/ 37 w 42"/>
                <a:gd name="T15" fmla="*/ 54 h 59"/>
                <a:gd name="T16" fmla="*/ 39 w 42"/>
                <a:gd name="T17" fmla="*/ 49 h 59"/>
                <a:gd name="T18" fmla="*/ 42 w 42"/>
                <a:gd name="T19" fmla="*/ 47 h 59"/>
                <a:gd name="T20" fmla="*/ 42 w 42"/>
                <a:gd name="T21" fmla="*/ 44 h 59"/>
                <a:gd name="T22" fmla="*/ 42 w 42"/>
                <a:gd name="T23" fmla="*/ 39 h 59"/>
                <a:gd name="T24" fmla="*/ 42 w 42"/>
                <a:gd name="T25" fmla="*/ 37 h 59"/>
                <a:gd name="T26" fmla="*/ 42 w 42"/>
                <a:gd name="T27" fmla="*/ 0 h 59"/>
                <a:gd name="T28" fmla="*/ 34 w 42"/>
                <a:gd name="T29" fmla="*/ 0 h 59"/>
                <a:gd name="T30" fmla="*/ 34 w 42"/>
                <a:gd name="T31" fmla="*/ 5 h 59"/>
                <a:gd name="T32" fmla="*/ 31 w 42"/>
                <a:gd name="T33" fmla="*/ 2 h 59"/>
                <a:gd name="T34" fmla="*/ 28 w 42"/>
                <a:gd name="T35" fmla="*/ 0 h 59"/>
                <a:gd name="T36" fmla="*/ 25 w 42"/>
                <a:gd name="T37" fmla="*/ 0 h 59"/>
                <a:gd name="T38" fmla="*/ 20 w 42"/>
                <a:gd name="T39" fmla="*/ 0 h 59"/>
                <a:gd name="T40" fmla="*/ 14 w 42"/>
                <a:gd name="T41" fmla="*/ 0 h 59"/>
                <a:gd name="T42" fmla="*/ 11 w 42"/>
                <a:gd name="T43" fmla="*/ 2 h 59"/>
                <a:gd name="T44" fmla="*/ 6 w 42"/>
                <a:gd name="T45" fmla="*/ 5 h 59"/>
                <a:gd name="T46" fmla="*/ 3 w 42"/>
                <a:gd name="T47" fmla="*/ 10 h 59"/>
                <a:gd name="T48" fmla="*/ 0 w 42"/>
                <a:gd name="T49" fmla="*/ 15 h 59"/>
                <a:gd name="T50" fmla="*/ 0 w 42"/>
                <a:gd name="T51" fmla="*/ 20 h 59"/>
                <a:gd name="T52" fmla="*/ 3 w 42"/>
                <a:gd name="T53" fmla="*/ 30 h 59"/>
                <a:gd name="T54" fmla="*/ 6 w 42"/>
                <a:gd name="T55" fmla="*/ 37 h 59"/>
                <a:gd name="T56" fmla="*/ 9 w 42"/>
                <a:gd name="T57" fmla="*/ 39 h 59"/>
                <a:gd name="T58" fmla="*/ 11 w 42"/>
                <a:gd name="T59" fmla="*/ 39 h 59"/>
                <a:gd name="T60" fmla="*/ 17 w 42"/>
                <a:gd name="T61" fmla="*/ 42 h 59"/>
                <a:gd name="T62" fmla="*/ 23 w 42"/>
                <a:gd name="T63" fmla="*/ 42 h 59"/>
                <a:gd name="T64" fmla="*/ 25 w 42"/>
                <a:gd name="T65" fmla="*/ 42 h 59"/>
                <a:gd name="T66" fmla="*/ 28 w 42"/>
                <a:gd name="T67" fmla="*/ 42 h 59"/>
                <a:gd name="T68" fmla="*/ 31 w 42"/>
                <a:gd name="T69" fmla="*/ 39 h 59"/>
                <a:gd name="T70" fmla="*/ 34 w 42"/>
                <a:gd name="T71" fmla="*/ 37 h 59"/>
                <a:gd name="T72" fmla="*/ 34 w 42"/>
                <a:gd name="T73" fmla="*/ 42 h 59"/>
                <a:gd name="T74" fmla="*/ 34 w 42"/>
                <a:gd name="T75" fmla="*/ 44 h 59"/>
                <a:gd name="T76" fmla="*/ 34 w 42"/>
                <a:gd name="T77" fmla="*/ 47 h 59"/>
                <a:gd name="T78" fmla="*/ 31 w 42"/>
                <a:gd name="T79" fmla="*/ 49 h 59"/>
                <a:gd name="T80" fmla="*/ 25 w 42"/>
                <a:gd name="T81" fmla="*/ 52 h 59"/>
                <a:gd name="T82" fmla="*/ 23 w 42"/>
                <a:gd name="T83" fmla="*/ 52 h 59"/>
                <a:gd name="T84" fmla="*/ 17 w 42"/>
                <a:gd name="T85" fmla="*/ 52 h 59"/>
                <a:gd name="T86" fmla="*/ 14 w 42"/>
                <a:gd name="T87" fmla="*/ 49 h 59"/>
                <a:gd name="T88" fmla="*/ 11 w 42"/>
                <a:gd name="T89" fmla="*/ 49 h 59"/>
                <a:gd name="T90" fmla="*/ 11 w 42"/>
                <a:gd name="T91" fmla="*/ 47 h 59"/>
                <a:gd name="T92" fmla="*/ 3 w 42"/>
                <a:gd name="T93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2" h="59">
                  <a:moveTo>
                    <a:pt x="3" y="44"/>
                  </a:moveTo>
                  <a:lnTo>
                    <a:pt x="3" y="52"/>
                  </a:lnTo>
                  <a:lnTo>
                    <a:pt x="9" y="54"/>
                  </a:lnTo>
                  <a:lnTo>
                    <a:pt x="14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4" y="57"/>
                  </a:lnTo>
                  <a:lnTo>
                    <a:pt x="37" y="54"/>
                  </a:lnTo>
                  <a:lnTo>
                    <a:pt x="39" y="49"/>
                  </a:lnTo>
                  <a:lnTo>
                    <a:pt x="42" y="47"/>
                  </a:lnTo>
                  <a:lnTo>
                    <a:pt x="42" y="44"/>
                  </a:lnTo>
                  <a:lnTo>
                    <a:pt x="42" y="39"/>
                  </a:lnTo>
                  <a:lnTo>
                    <a:pt x="42" y="37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5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3" y="30"/>
                  </a:lnTo>
                  <a:lnTo>
                    <a:pt x="6" y="37"/>
                  </a:lnTo>
                  <a:lnTo>
                    <a:pt x="9" y="39"/>
                  </a:lnTo>
                  <a:lnTo>
                    <a:pt x="11" y="39"/>
                  </a:lnTo>
                  <a:lnTo>
                    <a:pt x="17" y="42"/>
                  </a:lnTo>
                  <a:lnTo>
                    <a:pt x="23" y="42"/>
                  </a:lnTo>
                  <a:lnTo>
                    <a:pt x="25" y="42"/>
                  </a:lnTo>
                  <a:lnTo>
                    <a:pt x="28" y="42"/>
                  </a:lnTo>
                  <a:lnTo>
                    <a:pt x="31" y="39"/>
                  </a:lnTo>
                  <a:lnTo>
                    <a:pt x="34" y="37"/>
                  </a:lnTo>
                  <a:lnTo>
                    <a:pt x="34" y="42"/>
                  </a:lnTo>
                  <a:lnTo>
                    <a:pt x="34" y="44"/>
                  </a:lnTo>
                  <a:lnTo>
                    <a:pt x="34" y="47"/>
                  </a:lnTo>
                  <a:lnTo>
                    <a:pt x="31" y="49"/>
                  </a:lnTo>
                  <a:lnTo>
                    <a:pt x="25" y="52"/>
                  </a:lnTo>
                  <a:lnTo>
                    <a:pt x="23" y="52"/>
                  </a:lnTo>
                  <a:lnTo>
                    <a:pt x="17" y="52"/>
                  </a:lnTo>
                  <a:lnTo>
                    <a:pt x="14" y="49"/>
                  </a:lnTo>
                  <a:lnTo>
                    <a:pt x="11" y="49"/>
                  </a:lnTo>
                  <a:lnTo>
                    <a:pt x="11" y="47"/>
                  </a:lnTo>
                  <a:lnTo>
                    <a:pt x="3" y="44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8" name="Freeform 139"/>
            <p:cNvSpPr>
              <a:spLocks/>
            </p:cNvSpPr>
            <p:nvPr/>
          </p:nvSpPr>
          <p:spPr bwMode="auto">
            <a:xfrm>
              <a:off x="9907589" y="6423025"/>
              <a:ext cx="39688" cy="46038"/>
            </a:xfrm>
            <a:custGeom>
              <a:avLst/>
              <a:gdLst>
                <a:gd name="T0" fmla="*/ 0 w 25"/>
                <a:gd name="T1" fmla="*/ 15 h 29"/>
                <a:gd name="T2" fmla="*/ 2 w 25"/>
                <a:gd name="T3" fmla="*/ 10 h 29"/>
                <a:gd name="T4" fmla="*/ 5 w 25"/>
                <a:gd name="T5" fmla="*/ 5 h 29"/>
                <a:gd name="T6" fmla="*/ 8 w 25"/>
                <a:gd name="T7" fmla="*/ 2 h 29"/>
                <a:gd name="T8" fmla="*/ 14 w 25"/>
                <a:gd name="T9" fmla="*/ 0 h 29"/>
                <a:gd name="T10" fmla="*/ 16 w 25"/>
                <a:gd name="T11" fmla="*/ 2 h 29"/>
                <a:gd name="T12" fmla="*/ 22 w 25"/>
                <a:gd name="T13" fmla="*/ 5 h 29"/>
                <a:gd name="T14" fmla="*/ 25 w 25"/>
                <a:gd name="T15" fmla="*/ 10 h 29"/>
                <a:gd name="T16" fmla="*/ 25 w 25"/>
                <a:gd name="T17" fmla="*/ 15 h 29"/>
                <a:gd name="T18" fmla="*/ 25 w 25"/>
                <a:gd name="T19" fmla="*/ 22 h 29"/>
                <a:gd name="T20" fmla="*/ 22 w 25"/>
                <a:gd name="T21" fmla="*/ 27 h 29"/>
                <a:gd name="T22" fmla="*/ 19 w 25"/>
                <a:gd name="T23" fmla="*/ 29 h 29"/>
                <a:gd name="T24" fmla="*/ 14 w 25"/>
                <a:gd name="T25" fmla="*/ 29 h 29"/>
                <a:gd name="T26" fmla="*/ 8 w 25"/>
                <a:gd name="T27" fmla="*/ 29 h 29"/>
                <a:gd name="T28" fmla="*/ 5 w 25"/>
                <a:gd name="T29" fmla="*/ 27 h 29"/>
                <a:gd name="T30" fmla="*/ 2 w 25"/>
                <a:gd name="T31" fmla="*/ 22 h 29"/>
                <a:gd name="T32" fmla="*/ 0 w 25"/>
                <a:gd name="T33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29">
                  <a:moveTo>
                    <a:pt x="0" y="15"/>
                  </a:moveTo>
                  <a:lnTo>
                    <a:pt x="2" y="10"/>
                  </a:lnTo>
                  <a:lnTo>
                    <a:pt x="5" y="5"/>
                  </a:lnTo>
                  <a:lnTo>
                    <a:pt x="8" y="2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22" y="5"/>
                  </a:lnTo>
                  <a:lnTo>
                    <a:pt x="25" y="10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22" y="27"/>
                  </a:lnTo>
                  <a:lnTo>
                    <a:pt x="19" y="29"/>
                  </a:lnTo>
                  <a:lnTo>
                    <a:pt x="14" y="29"/>
                  </a:lnTo>
                  <a:lnTo>
                    <a:pt x="8" y="29"/>
                  </a:lnTo>
                  <a:lnTo>
                    <a:pt x="5" y="27"/>
                  </a:lnTo>
                  <a:lnTo>
                    <a:pt x="2" y="22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49" name="Freeform 140"/>
            <p:cNvSpPr>
              <a:spLocks/>
            </p:cNvSpPr>
            <p:nvPr/>
          </p:nvSpPr>
          <p:spPr bwMode="auto">
            <a:xfrm>
              <a:off x="9979026" y="6415087"/>
              <a:ext cx="44450" cy="66675"/>
            </a:xfrm>
            <a:custGeom>
              <a:avLst/>
              <a:gdLst>
                <a:gd name="T0" fmla="*/ 0 w 28"/>
                <a:gd name="T1" fmla="*/ 42 h 42"/>
                <a:gd name="T2" fmla="*/ 8 w 28"/>
                <a:gd name="T3" fmla="*/ 42 h 42"/>
                <a:gd name="T4" fmla="*/ 8 w 28"/>
                <a:gd name="T5" fmla="*/ 20 h 42"/>
                <a:gd name="T6" fmla="*/ 11 w 28"/>
                <a:gd name="T7" fmla="*/ 12 h 42"/>
                <a:gd name="T8" fmla="*/ 14 w 28"/>
                <a:gd name="T9" fmla="*/ 7 h 42"/>
                <a:gd name="T10" fmla="*/ 16 w 28"/>
                <a:gd name="T11" fmla="*/ 7 h 42"/>
                <a:gd name="T12" fmla="*/ 19 w 28"/>
                <a:gd name="T13" fmla="*/ 5 h 42"/>
                <a:gd name="T14" fmla="*/ 22 w 28"/>
                <a:gd name="T15" fmla="*/ 7 h 42"/>
                <a:gd name="T16" fmla="*/ 25 w 28"/>
                <a:gd name="T17" fmla="*/ 7 h 42"/>
                <a:gd name="T18" fmla="*/ 28 w 28"/>
                <a:gd name="T19" fmla="*/ 0 h 42"/>
                <a:gd name="T20" fmla="*/ 22 w 28"/>
                <a:gd name="T21" fmla="*/ 0 h 42"/>
                <a:gd name="T22" fmla="*/ 19 w 28"/>
                <a:gd name="T23" fmla="*/ 0 h 42"/>
                <a:gd name="T24" fmla="*/ 16 w 28"/>
                <a:gd name="T25" fmla="*/ 0 h 42"/>
                <a:gd name="T26" fmla="*/ 14 w 28"/>
                <a:gd name="T27" fmla="*/ 0 h 42"/>
                <a:gd name="T28" fmla="*/ 11 w 28"/>
                <a:gd name="T29" fmla="*/ 2 h 42"/>
                <a:gd name="T30" fmla="*/ 8 w 28"/>
                <a:gd name="T31" fmla="*/ 5 h 42"/>
                <a:gd name="T32" fmla="*/ 8 w 28"/>
                <a:gd name="T33" fmla="*/ 0 h 42"/>
                <a:gd name="T34" fmla="*/ 0 w 28"/>
                <a:gd name="T35" fmla="*/ 0 h 42"/>
                <a:gd name="T36" fmla="*/ 0 w 28"/>
                <a:gd name="T3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42">
                  <a:moveTo>
                    <a:pt x="0" y="42"/>
                  </a:moveTo>
                  <a:lnTo>
                    <a:pt x="8" y="42"/>
                  </a:lnTo>
                  <a:lnTo>
                    <a:pt x="8" y="20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8" y="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0" name="Freeform 141"/>
            <p:cNvSpPr>
              <a:spLocks/>
            </p:cNvSpPr>
            <p:nvPr/>
          </p:nvSpPr>
          <p:spPr bwMode="auto">
            <a:xfrm>
              <a:off x="10026651" y="6415087"/>
              <a:ext cx="71438" cy="66675"/>
            </a:xfrm>
            <a:custGeom>
              <a:avLst/>
              <a:gdLst>
                <a:gd name="T0" fmla="*/ 34 w 45"/>
                <a:gd name="T1" fmla="*/ 37 h 42"/>
                <a:gd name="T2" fmla="*/ 34 w 45"/>
                <a:gd name="T3" fmla="*/ 39 h 42"/>
                <a:gd name="T4" fmla="*/ 37 w 45"/>
                <a:gd name="T5" fmla="*/ 42 h 42"/>
                <a:gd name="T6" fmla="*/ 45 w 45"/>
                <a:gd name="T7" fmla="*/ 42 h 42"/>
                <a:gd name="T8" fmla="*/ 43 w 45"/>
                <a:gd name="T9" fmla="*/ 37 h 42"/>
                <a:gd name="T10" fmla="*/ 43 w 45"/>
                <a:gd name="T11" fmla="*/ 34 h 42"/>
                <a:gd name="T12" fmla="*/ 43 w 45"/>
                <a:gd name="T13" fmla="*/ 32 h 42"/>
                <a:gd name="T14" fmla="*/ 43 w 45"/>
                <a:gd name="T15" fmla="*/ 27 h 42"/>
                <a:gd name="T16" fmla="*/ 43 w 45"/>
                <a:gd name="T17" fmla="*/ 25 h 42"/>
                <a:gd name="T18" fmla="*/ 43 w 45"/>
                <a:gd name="T19" fmla="*/ 15 h 42"/>
                <a:gd name="T20" fmla="*/ 43 w 45"/>
                <a:gd name="T21" fmla="*/ 12 h 42"/>
                <a:gd name="T22" fmla="*/ 43 w 45"/>
                <a:gd name="T23" fmla="*/ 7 h 42"/>
                <a:gd name="T24" fmla="*/ 40 w 45"/>
                <a:gd name="T25" fmla="*/ 2 h 42"/>
                <a:gd name="T26" fmla="*/ 37 w 45"/>
                <a:gd name="T27" fmla="*/ 2 h 42"/>
                <a:gd name="T28" fmla="*/ 34 w 45"/>
                <a:gd name="T29" fmla="*/ 0 h 42"/>
                <a:gd name="T30" fmla="*/ 28 w 45"/>
                <a:gd name="T31" fmla="*/ 0 h 42"/>
                <a:gd name="T32" fmla="*/ 23 w 45"/>
                <a:gd name="T33" fmla="*/ 0 h 42"/>
                <a:gd name="T34" fmla="*/ 17 w 45"/>
                <a:gd name="T35" fmla="*/ 0 h 42"/>
                <a:gd name="T36" fmla="*/ 12 w 45"/>
                <a:gd name="T37" fmla="*/ 0 h 42"/>
                <a:gd name="T38" fmla="*/ 9 w 45"/>
                <a:gd name="T39" fmla="*/ 2 h 42"/>
                <a:gd name="T40" fmla="*/ 6 w 45"/>
                <a:gd name="T41" fmla="*/ 5 h 42"/>
                <a:gd name="T42" fmla="*/ 3 w 45"/>
                <a:gd name="T43" fmla="*/ 7 h 42"/>
                <a:gd name="T44" fmla="*/ 3 w 45"/>
                <a:gd name="T45" fmla="*/ 12 h 42"/>
                <a:gd name="T46" fmla="*/ 12 w 45"/>
                <a:gd name="T47" fmla="*/ 12 h 42"/>
                <a:gd name="T48" fmla="*/ 12 w 45"/>
                <a:gd name="T49" fmla="*/ 10 h 42"/>
                <a:gd name="T50" fmla="*/ 14 w 45"/>
                <a:gd name="T51" fmla="*/ 7 h 42"/>
                <a:gd name="T52" fmla="*/ 17 w 45"/>
                <a:gd name="T53" fmla="*/ 7 h 42"/>
                <a:gd name="T54" fmla="*/ 23 w 45"/>
                <a:gd name="T55" fmla="*/ 5 h 42"/>
                <a:gd name="T56" fmla="*/ 28 w 45"/>
                <a:gd name="T57" fmla="*/ 7 h 42"/>
                <a:gd name="T58" fmla="*/ 31 w 45"/>
                <a:gd name="T59" fmla="*/ 7 h 42"/>
                <a:gd name="T60" fmla="*/ 31 w 45"/>
                <a:gd name="T61" fmla="*/ 10 h 42"/>
                <a:gd name="T62" fmla="*/ 34 w 45"/>
                <a:gd name="T63" fmla="*/ 12 h 42"/>
                <a:gd name="T64" fmla="*/ 34 w 45"/>
                <a:gd name="T65" fmla="*/ 15 h 42"/>
                <a:gd name="T66" fmla="*/ 28 w 45"/>
                <a:gd name="T67" fmla="*/ 17 h 42"/>
                <a:gd name="T68" fmla="*/ 20 w 45"/>
                <a:gd name="T69" fmla="*/ 17 h 42"/>
                <a:gd name="T70" fmla="*/ 14 w 45"/>
                <a:gd name="T71" fmla="*/ 17 h 42"/>
                <a:gd name="T72" fmla="*/ 12 w 45"/>
                <a:gd name="T73" fmla="*/ 20 h 42"/>
                <a:gd name="T74" fmla="*/ 6 w 45"/>
                <a:gd name="T75" fmla="*/ 22 h 42"/>
                <a:gd name="T76" fmla="*/ 3 w 45"/>
                <a:gd name="T77" fmla="*/ 25 h 42"/>
                <a:gd name="T78" fmla="*/ 0 w 45"/>
                <a:gd name="T79" fmla="*/ 27 h 42"/>
                <a:gd name="T80" fmla="*/ 0 w 45"/>
                <a:gd name="T81" fmla="*/ 30 h 42"/>
                <a:gd name="T82" fmla="*/ 3 w 45"/>
                <a:gd name="T83" fmla="*/ 34 h 42"/>
                <a:gd name="T84" fmla="*/ 6 w 45"/>
                <a:gd name="T85" fmla="*/ 39 h 42"/>
                <a:gd name="T86" fmla="*/ 9 w 45"/>
                <a:gd name="T87" fmla="*/ 42 h 42"/>
                <a:gd name="T88" fmla="*/ 17 w 45"/>
                <a:gd name="T89" fmla="*/ 42 h 42"/>
                <a:gd name="T90" fmla="*/ 20 w 45"/>
                <a:gd name="T91" fmla="*/ 42 h 42"/>
                <a:gd name="T92" fmla="*/ 26 w 45"/>
                <a:gd name="T93" fmla="*/ 42 h 42"/>
                <a:gd name="T94" fmla="*/ 28 w 45"/>
                <a:gd name="T95" fmla="*/ 39 h 42"/>
                <a:gd name="T96" fmla="*/ 34 w 45"/>
                <a:gd name="T97" fmla="*/ 3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" h="42">
                  <a:moveTo>
                    <a:pt x="34" y="37"/>
                  </a:moveTo>
                  <a:lnTo>
                    <a:pt x="34" y="39"/>
                  </a:lnTo>
                  <a:lnTo>
                    <a:pt x="37" y="42"/>
                  </a:lnTo>
                  <a:lnTo>
                    <a:pt x="45" y="42"/>
                  </a:lnTo>
                  <a:lnTo>
                    <a:pt x="43" y="37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7"/>
                  </a:lnTo>
                  <a:lnTo>
                    <a:pt x="43" y="25"/>
                  </a:lnTo>
                  <a:lnTo>
                    <a:pt x="43" y="15"/>
                  </a:lnTo>
                  <a:lnTo>
                    <a:pt x="43" y="12"/>
                  </a:lnTo>
                  <a:lnTo>
                    <a:pt x="43" y="7"/>
                  </a:lnTo>
                  <a:lnTo>
                    <a:pt x="40" y="2"/>
                  </a:lnTo>
                  <a:lnTo>
                    <a:pt x="37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9" y="2"/>
                  </a:lnTo>
                  <a:lnTo>
                    <a:pt x="6" y="5"/>
                  </a:lnTo>
                  <a:lnTo>
                    <a:pt x="3" y="7"/>
                  </a:lnTo>
                  <a:lnTo>
                    <a:pt x="3" y="12"/>
                  </a:lnTo>
                  <a:lnTo>
                    <a:pt x="12" y="12"/>
                  </a:lnTo>
                  <a:lnTo>
                    <a:pt x="12" y="10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23" y="5"/>
                  </a:lnTo>
                  <a:lnTo>
                    <a:pt x="28" y="7"/>
                  </a:lnTo>
                  <a:lnTo>
                    <a:pt x="31" y="7"/>
                  </a:lnTo>
                  <a:lnTo>
                    <a:pt x="31" y="10"/>
                  </a:lnTo>
                  <a:lnTo>
                    <a:pt x="34" y="12"/>
                  </a:lnTo>
                  <a:lnTo>
                    <a:pt x="34" y="15"/>
                  </a:lnTo>
                  <a:lnTo>
                    <a:pt x="28" y="17"/>
                  </a:lnTo>
                  <a:lnTo>
                    <a:pt x="20" y="17"/>
                  </a:lnTo>
                  <a:lnTo>
                    <a:pt x="14" y="17"/>
                  </a:lnTo>
                  <a:lnTo>
                    <a:pt x="12" y="20"/>
                  </a:lnTo>
                  <a:lnTo>
                    <a:pt x="6" y="22"/>
                  </a:lnTo>
                  <a:lnTo>
                    <a:pt x="3" y="25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3" y="34"/>
                  </a:lnTo>
                  <a:lnTo>
                    <a:pt x="6" y="39"/>
                  </a:lnTo>
                  <a:lnTo>
                    <a:pt x="9" y="42"/>
                  </a:lnTo>
                  <a:lnTo>
                    <a:pt x="17" y="42"/>
                  </a:lnTo>
                  <a:lnTo>
                    <a:pt x="20" y="42"/>
                  </a:lnTo>
                  <a:lnTo>
                    <a:pt x="26" y="42"/>
                  </a:lnTo>
                  <a:lnTo>
                    <a:pt x="28" y="39"/>
                  </a:lnTo>
                  <a:lnTo>
                    <a:pt x="34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" name="Freeform 142"/>
            <p:cNvSpPr>
              <a:spLocks/>
            </p:cNvSpPr>
            <p:nvPr/>
          </p:nvSpPr>
          <p:spPr bwMode="auto">
            <a:xfrm>
              <a:off x="10040939" y="6450012"/>
              <a:ext cx="39688" cy="23813"/>
            </a:xfrm>
            <a:custGeom>
              <a:avLst/>
              <a:gdLst>
                <a:gd name="T0" fmla="*/ 25 w 25"/>
                <a:gd name="T1" fmla="*/ 0 h 15"/>
                <a:gd name="T2" fmla="*/ 25 w 25"/>
                <a:gd name="T3" fmla="*/ 3 h 15"/>
                <a:gd name="T4" fmla="*/ 25 w 25"/>
                <a:gd name="T5" fmla="*/ 5 h 15"/>
                <a:gd name="T6" fmla="*/ 22 w 25"/>
                <a:gd name="T7" fmla="*/ 8 h 15"/>
                <a:gd name="T8" fmla="*/ 19 w 25"/>
                <a:gd name="T9" fmla="*/ 10 h 15"/>
                <a:gd name="T10" fmla="*/ 17 w 25"/>
                <a:gd name="T11" fmla="*/ 12 h 15"/>
                <a:gd name="T12" fmla="*/ 14 w 25"/>
                <a:gd name="T13" fmla="*/ 12 h 15"/>
                <a:gd name="T14" fmla="*/ 8 w 25"/>
                <a:gd name="T15" fmla="*/ 15 h 15"/>
                <a:gd name="T16" fmla="*/ 5 w 25"/>
                <a:gd name="T17" fmla="*/ 12 h 15"/>
                <a:gd name="T18" fmla="*/ 3 w 25"/>
                <a:gd name="T19" fmla="*/ 12 h 15"/>
                <a:gd name="T20" fmla="*/ 0 w 25"/>
                <a:gd name="T21" fmla="*/ 10 h 15"/>
                <a:gd name="T22" fmla="*/ 0 w 25"/>
                <a:gd name="T23" fmla="*/ 8 h 15"/>
                <a:gd name="T24" fmla="*/ 3 w 25"/>
                <a:gd name="T25" fmla="*/ 5 h 15"/>
                <a:gd name="T26" fmla="*/ 5 w 25"/>
                <a:gd name="T27" fmla="*/ 3 h 15"/>
                <a:gd name="T28" fmla="*/ 8 w 25"/>
                <a:gd name="T29" fmla="*/ 3 h 15"/>
                <a:gd name="T30" fmla="*/ 11 w 25"/>
                <a:gd name="T31" fmla="*/ 3 h 15"/>
                <a:gd name="T32" fmla="*/ 19 w 25"/>
                <a:gd name="T33" fmla="*/ 0 h 15"/>
                <a:gd name="T34" fmla="*/ 25 w 25"/>
                <a:gd name="T3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15">
                  <a:moveTo>
                    <a:pt x="25" y="0"/>
                  </a:moveTo>
                  <a:lnTo>
                    <a:pt x="25" y="3"/>
                  </a:lnTo>
                  <a:lnTo>
                    <a:pt x="25" y="5"/>
                  </a:lnTo>
                  <a:lnTo>
                    <a:pt x="22" y="8"/>
                  </a:lnTo>
                  <a:lnTo>
                    <a:pt x="19" y="10"/>
                  </a:lnTo>
                  <a:lnTo>
                    <a:pt x="17" y="12"/>
                  </a:lnTo>
                  <a:lnTo>
                    <a:pt x="14" y="12"/>
                  </a:lnTo>
                  <a:lnTo>
                    <a:pt x="8" y="15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3" y="5"/>
                  </a:lnTo>
                  <a:lnTo>
                    <a:pt x="5" y="3"/>
                  </a:lnTo>
                  <a:lnTo>
                    <a:pt x="8" y="3"/>
                  </a:lnTo>
                  <a:lnTo>
                    <a:pt x="11" y="3"/>
                  </a:lnTo>
                  <a:lnTo>
                    <a:pt x="19" y="0"/>
                  </a:lnTo>
                  <a:lnTo>
                    <a:pt x="25" y="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2" name="Freeform 143"/>
            <p:cNvSpPr>
              <a:spLocks/>
            </p:cNvSpPr>
            <p:nvPr/>
          </p:nvSpPr>
          <p:spPr bwMode="auto">
            <a:xfrm>
              <a:off x="10112376" y="6415087"/>
              <a:ext cx="66675" cy="93663"/>
            </a:xfrm>
            <a:custGeom>
              <a:avLst/>
              <a:gdLst>
                <a:gd name="T0" fmla="*/ 0 w 42"/>
                <a:gd name="T1" fmla="*/ 59 h 59"/>
                <a:gd name="T2" fmla="*/ 8 w 42"/>
                <a:gd name="T3" fmla="*/ 59 h 59"/>
                <a:gd name="T4" fmla="*/ 8 w 42"/>
                <a:gd name="T5" fmla="*/ 37 h 59"/>
                <a:gd name="T6" fmla="*/ 14 w 42"/>
                <a:gd name="T7" fmla="*/ 42 h 59"/>
                <a:gd name="T8" fmla="*/ 17 w 42"/>
                <a:gd name="T9" fmla="*/ 42 h 59"/>
                <a:gd name="T10" fmla="*/ 22 w 42"/>
                <a:gd name="T11" fmla="*/ 42 h 59"/>
                <a:gd name="T12" fmla="*/ 28 w 42"/>
                <a:gd name="T13" fmla="*/ 42 h 59"/>
                <a:gd name="T14" fmla="*/ 31 w 42"/>
                <a:gd name="T15" fmla="*/ 39 h 59"/>
                <a:gd name="T16" fmla="*/ 36 w 42"/>
                <a:gd name="T17" fmla="*/ 37 h 59"/>
                <a:gd name="T18" fmla="*/ 39 w 42"/>
                <a:gd name="T19" fmla="*/ 32 h 59"/>
                <a:gd name="T20" fmla="*/ 42 w 42"/>
                <a:gd name="T21" fmla="*/ 27 h 59"/>
                <a:gd name="T22" fmla="*/ 42 w 42"/>
                <a:gd name="T23" fmla="*/ 20 h 59"/>
                <a:gd name="T24" fmla="*/ 42 w 42"/>
                <a:gd name="T25" fmla="*/ 15 h 59"/>
                <a:gd name="T26" fmla="*/ 39 w 42"/>
                <a:gd name="T27" fmla="*/ 10 h 59"/>
                <a:gd name="T28" fmla="*/ 36 w 42"/>
                <a:gd name="T29" fmla="*/ 5 h 59"/>
                <a:gd name="T30" fmla="*/ 33 w 42"/>
                <a:gd name="T31" fmla="*/ 2 h 59"/>
                <a:gd name="T32" fmla="*/ 28 w 42"/>
                <a:gd name="T33" fmla="*/ 0 h 59"/>
                <a:gd name="T34" fmla="*/ 22 w 42"/>
                <a:gd name="T35" fmla="*/ 0 h 59"/>
                <a:gd name="T36" fmla="*/ 19 w 42"/>
                <a:gd name="T37" fmla="*/ 0 h 59"/>
                <a:gd name="T38" fmla="*/ 14 w 42"/>
                <a:gd name="T39" fmla="*/ 0 h 59"/>
                <a:gd name="T40" fmla="*/ 11 w 42"/>
                <a:gd name="T41" fmla="*/ 2 h 59"/>
                <a:gd name="T42" fmla="*/ 8 w 42"/>
                <a:gd name="T43" fmla="*/ 7 h 59"/>
                <a:gd name="T44" fmla="*/ 8 w 42"/>
                <a:gd name="T45" fmla="*/ 0 h 59"/>
                <a:gd name="T46" fmla="*/ 0 w 42"/>
                <a:gd name="T47" fmla="*/ 0 h 59"/>
                <a:gd name="T48" fmla="*/ 0 w 42"/>
                <a:gd name="T4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59">
                  <a:moveTo>
                    <a:pt x="0" y="59"/>
                  </a:moveTo>
                  <a:lnTo>
                    <a:pt x="8" y="59"/>
                  </a:lnTo>
                  <a:lnTo>
                    <a:pt x="8" y="37"/>
                  </a:lnTo>
                  <a:lnTo>
                    <a:pt x="14" y="42"/>
                  </a:lnTo>
                  <a:lnTo>
                    <a:pt x="17" y="42"/>
                  </a:lnTo>
                  <a:lnTo>
                    <a:pt x="22" y="42"/>
                  </a:lnTo>
                  <a:lnTo>
                    <a:pt x="28" y="42"/>
                  </a:lnTo>
                  <a:lnTo>
                    <a:pt x="31" y="39"/>
                  </a:lnTo>
                  <a:lnTo>
                    <a:pt x="36" y="37"/>
                  </a:lnTo>
                  <a:lnTo>
                    <a:pt x="39" y="32"/>
                  </a:lnTo>
                  <a:lnTo>
                    <a:pt x="42" y="27"/>
                  </a:lnTo>
                  <a:lnTo>
                    <a:pt x="42" y="20"/>
                  </a:lnTo>
                  <a:lnTo>
                    <a:pt x="42" y="15"/>
                  </a:lnTo>
                  <a:lnTo>
                    <a:pt x="39" y="10"/>
                  </a:lnTo>
                  <a:lnTo>
                    <a:pt x="36" y="5"/>
                  </a:lnTo>
                  <a:lnTo>
                    <a:pt x="33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8" y="7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3" name="Freeform 144"/>
            <p:cNvSpPr>
              <a:spLocks/>
            </p:cNvSpPr>
            <p:nvPr/>
          </p:nvSpPr>
          <p:spPr bwMode="auto">
            <a:xfrm>
              <a:off x="10125076" y="6423025"/>
              <a:ext cx="39688" cy="50800"/>
            </a:xfrm>
            <a:custGeom>
              <a:avLst/>
              <a:gdLst>
                <a:gd name="T0" fmla="*/ 0 w 25"/>
                <a:gd name="T1" fmla="*/ 17 h 32"/>
                <a:gd name="T2" fmla="*/ 0 w 25"/>
                <a:gd name="T3" fmla="*/ 10 h 32"/>
                <a:gd name="T4" fmla="*/ 6 w 25"/>
                <a:gd name="T5" fmla="*/ 5 h 32"/>
                <a:gd name="T6" fmla="*/ 9 w 25"/>
                <a:gd name="T7" fmla="*/ 2 h 32"/>
                <a:gd name="T8" fmla="*/ 14 w 25"/>
                <a:gd name="T9" fmla="*/ 0 h 32"/>
                <a:gd name="T10" fmla="*/ 17 w 25"/>
                <a:gd name="T11" fmla="*/ 2 h 32"/>
                <a:gd name="T12" fmla="*/ 23 w 25"/>
                <a:gd name="T13" fmla="*/ 5 h 32"/>
                <a:gd name="T14" fmla="*/ 25 w 25"/>
                <a:gd name="T15" fmla="*/ 10 h 32"/>
                <a:gd name="T16" fmla="*/ 25 w 25"/>
                <a:gd name="T17" fmla="*/ 15 h 32"/>
                <a:gd name="T18" fmla="*/ 25 w 25"/>
                <a:gd name="T19" fmla="*/ 22 h 32"/>
                <a:gd name="T20" fmla="*/ 23 w 25"/>
                <a:gd name="T21" fmla="*/ 27 h 32"/>
                <a:gd name="T22" fmla="*/ 17 w 25"/>
                <a:gd name="T23" fmla="*/ 29 h 32"/>
                <a:gd name="T24" fmla="*/ 14 w 25"/>
                <a:gd name="T25" fmla="*/ 32 h 32"/>
                <a:gd name="T26" fmla="*/ 9 w 25"/>
                <a:gd name="T27" fmla="*/ 29 h 32"/>
                <a:gd name="T28" fmla="*/ 3 w 25"/>
                <a:gd name="T29" fmla="*/ 27 h 32"/>
                <a:gd name="T30" fmla="*/ 0 w 25"/>
                <a:gd name="T31" fmla="*/ 22 h 32"/>
                <a:gd name="T32" fmla="*/ 0 w 25"/>
                <a:gd name="T33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2">
                  <a:moveTo>
                    <a:pt x="0" y="17"/>
                  </a:moveTo>
                  <a:lnTo>
                    <a:pt x="0" y="10"/>
                  </a:lnTo>
                  <a:lnTo>
                    <a:pt x="6" y="5"/>
                  </a:lnTo>
                  <a:lnTo>
                    <a:pt x="9" y="2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23" y="5"/>
                  </a:lnTo>
                  <a:lnTo>
                    <a:pt x="25" y="10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23" y="27"/>
                  </a:lnTo>
                  <a:lnTo>
                    <a:pt x="17" y="29"/>
                  </a:lnTo>
                  <a:lnTo>
                    <a:pt x="14" y="32"/>
                  </a:lnTo>
                  <a:lnTo>
                    <a:pt x="9" y="29"/>
                  </a:lnTo>
                  <a:lnTo>
                    <a:pt x="3" y="27"/>
                  </a:lnTo>
                  <a:lnTo>
                    <a:pt x="0" y="22"/>
                  </a:lnTo>
                  <a:lnTo>
                    <a:pt x="0" y="1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4" name="Freeform 145"/>
            <p:cNvSpPr>
              <a:spLocks/>
            </p:cNvSpPr>
            <p:nvPr/>
          </p:nvSpPr>
          <p:spPr bwMode="auto">
            <a:xfrm>
              <a:off x="10196514" y="6388100"/>
              <a:ext cx="61913" cy="93663"/>
            </a:xfrm>
            <a:custGeom>
              <a:avLst/>
              <a:gdLst>
                <a:gd name="T0" fmla="*/ 0 w 39"/>
                <a:gd name="T1" fmla="*/ 59 h 59"/>
                <a:gd name="T2" fmla="*/ 9 w 39"/>
                <a:gd name="T3" fmla="*/ 59 h 59"/>
                <a:gd name="T4" fmla="*/ 9 w 39"/>
                <a:gd name="T5" fmla="*/ 37 h 59"/>
                <a:gd name="T6" fmla="*/ 9 w 39"/>
                <a:gd name="T7" fmla="*/ 32 h 59"/>
                <a:gd name="T8" fmla="*/ 11 w 39"/>
                <a:gd name="T9" fmla="*/ 29 h 59"/>
                <a:gd name="T10" fmla="*/ 11 w 39"/>
                <a:gd name="T11" fmla="*/ 27 h 59"/>
                <a:gd name="T12" fmla="*/ 14 w 39"/>
                <a:gd name="T13" fmla="*/ 24 h 59"/>
                <a:gd name="T14" fmla="*/ 17 w 39"/>
                <a:gd name="T15" fmla="*/ 24 h 59"/>
                <a:gd name="T16" fmla="*/ 20 w 39"/>
                <a:gd name="T17" fmla="*/ 22 h 59"/>
                <a:gd name="T18" fmla="*/ 25 w 39"/>
                <a:gd name="T19" fmla="*/ 24 h 59"/>
                <a:gd name="T20" fmla="*/ 28 w 39"/>
                <a:gd name="T21" fmla="*/ 24 h 59"/>
                <a:gd name="T22" fmla="*/ 31 w 39"/>
                <a:gd name="T23" fmla="*/ 29 h 59"/>
                <a:gd name="T24" fmla="*/ 31 w 39"/>
                <a:gd name="T25" fmla="*/ 32 h 59"/>
                <a:gd name="T26" fmla="*/ 31 w 39"/>
                <a:gd name="T27" fmla="*/ 59 h 59"/>
                <a:gd name="T28" fmla="*/ 39 w 39"/>
                <a:gd name="T29" fmla="*/ 59 h 59"/>
                <a:gd name="T30" fmla="*/ 39 w 39"/>
                <a:gd name="T31" fmla="*/ 32 h 59"/>
                <a:gd name="T32" fmla="*/ 39 w 39"/>
                <a:gd name="T33" fmla="*/ 27 h 59"/>
                <a:gd name="T34" fmla="*/ 37 w 39"/>
                <a:gd name="T35" fmla="*/ 22 h 59"/>
                <a:gd name="T36" fmla="*/ 37 w 39"/>
                <a:gd name="T37" fmla="*/ 19 h 59"/>
                <a:gd name="T38" fmla="*/ 31 w 39"/>
                <a:gd name="T39" fmla="*/ 17 h 59"/>
                <a:gd name="T40" fmla="*/ 28 w 39"/>
                <a:gd name="T41" fmla="*/ 17 h 59"/>
                <a:gd name="T42" fmla="*/ 23 w 39"/>
                <a:gd name="T43" fmla="*/ 17 h 59"/>
                <a:gd name="T44" fmla="*/ 20 w 39"/>
                <a:gd name="T45" fmla="*/ 17 h 59"/>
                <a:gd name="T46" fmla="*/ 14 w 39"/>
                <a:gd name="T47" fmla="*/ 17 h 59"/>
                <a:gd name="T48" fmla="*/ 11 w 39"/>
                <a:gd name="T49" fmla="*/ 19 h 59"/>
                <a:gd name="T50" fmla="*/ 9 w 39"/>
                <a:gd name="T51" fmla="*/ 22 h 59"/>
                <a:gd name="T52" fmla="*/ 9 w 39"/>
                <a:gd name="T53" fmla="*/ 0 h 59"/>
                <a:gd name="T54" fmla="*/ 0 w 39"/>
                <a:gd name="T55" fmla="*/ 0 h 59"/>
                <a:gd name="T56" fmla="*/ 0 w 39"/>
                <a:gd name="T5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59">
                  <a:moveTo>
                    <a:pt x="0" y="59"/>
                  </a:moveTo>
                  <a:lnTo>
                    <a:pt x="9" y="59"/>
                  </a:lnTo>
                  <a:lnTo>
                    <a:pt x="9" y="37"/>
                  </a:lnTo>
                  <a:lnTo>
                    <a:pt x="9" y="32"/>
                  </a:lnTo>
                  <a:lnTo>
                    <a:pt x="11" y="29"/>
                  </a:lnTo>
                  <a:lnTo>
                    <a:pt x="11" y="27"/>
                  </a:lnTo>
                  <a:lnTo>
                    <a:pt x="14" y="24"/>
                  </a:lnTo>
                  <a:lnTo>
                    <a:pt x="17" y="24"/>
                  </a:lnTo>
                  <a:lnTo>
                    <a:pt x="20" y="22"/>
                  </a:lnTo>
                  <a:lnTo>
                    <a:pt x="25" y="24"/>
                  </a:lnTo>
                  <a:lnTo>
                    <a:pt x="28" y="24"/>
                  </a:lnTo>
                  <a:lnTo>
                    <a:pt x="31" y="29"/>
                  </a:lnTo>
                  <a:lnTo>
                    <a:pt x="31" y="32"/>
                  </a:lnTo>
                  <a:lnTo>
                    <a:pt x="31" y="59"/>
                  </a:lnTo>
                  <a:lnTo>
                    <a:pt x="39" y="59"/>
                  </a:lnTo>
                  <a:lnTo>
                    <a:pt x="39" y="32"/>
                  </a:lnTo>
                  <a:lnTo>
                    <a:pt x="39" y="27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1" y="17"/>
                  </a:lnTo>
                  <a:lnTo>
                    <a:pt x="28" y="17"/>
                  </a:lnTo>
                  <a:lnTo>
                    <a:pt x="23" y="17"/>
                  </a:lnTo>
                  <a:lnTo>
                    <a:pt x="20" y="17"/>
                  </a:lnTo>
                  <a:lnTo>
                    <a:pt x="14" y="17"/>
                  </a:lnTo>
                  <a:lnTo>
                    <a:pt x="11" y="19"/>
                  </a:lnTo>
                  <a:lnTo>
                    <a:pt x="9" y="2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5" name="Rectangle 146"/>
            <p:cNvSpPr>
              <a:spLocks noChangeArrowheads="1"/>
            </p:cNvSpPr>
            <p:nvPr/>
          </p:nvSpPr>
          <p:spPr bwMode="auto">
            <a:xfrm>
              <a:off x="10277476" y="6388100"/>
              <a:ext cx="12700" cy="1111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6" name="Rectangle 147"/>
            <p:cNvSpPr>
              <a:spLocks noChangeArrowheads="1"/>
            </p:cNvSpPr>
            <p:nvPr/>
          </p:nvSpPr>
          <p:spPr bwMode="auto">
            <a:xfrm>
              <a:off x="10277476" y="6415087"/>
              <a:ext cx="12700" cy="66675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7" name="Freeform 148"/>
            <p:cNvSpPr>
              <a:spLocks/>
            </p:cNvSpPr>
            <p:nvPr/>
          </p:nvSpPr>
          <p:spPr bwMode="auto">
            <a:xfrm>
              <a:off x="10307639" y="6415087"/>
              <a:ext cx="66675" cy="66675"/>
            </a:xfrm>
            <a:custGeom>
              <a:avLst/>
              <a:gdLst>
                <a:gd name="T0" fmla="*/ 34 w 42"/>
                <a:gd name="T1" fmla="*/ 27 h 42"/>
                <a:gd name="T2" fmla="*/ 34 w 42"/>
                <a:gd name="T3" fmla="*/ 32 h 42"/>
                <a:gd name="T4" fmla="*/ 31 w 42"/>
                <a:gd name="T5" fmla="*/ 34 h 42"/>
                <a:gd name="T6" fmla="*/ 26 w 42"/>
                <a:gd name="T7" fmla="*/ 34 h 42"/>
                <a:gd name="T8" fmla="*/ 23 w 42"/>
                <a:gd name="T9" fmla="*/ 37 h 42"/>
                <a:gd name="T10" fmla="*/ 17 w 42"/>
                <a:gd name="T11" fmla="*/ 34 h 42"/>
                <a:gd name="T12" fmla="*/ 12 w 42"/>
                <a:gd name="T13" fmla="*/ 32 h 42"/>
                <a:gd name="T14" fmla="*/ 12 w 42"/>
                <a:gd name="T15" fmla="*/ 27 h 42"/>
                <a:gd name="T16" fmla="*/ 9 w 42"/>
                <a:gd name="T17" fmla="*/ 20 h 42"/>
                <a:gd name="T18" fmla="*/ 12 w 42"/>
                <a:gd name="T19" fmla="*/ 15 h 42"/>
                <a:gd name="T20" fmla="*/ 12 w 42"/>
                <a:gd name="T21" fmla="*/ 10 h 42"/>
                <a:gd name="T22" fmla="*/ 17 w 42"/>
                <a:gd name="T23" fmla="*/ 7 h 42"/>
                <a:gd name="T24" fmla="*/ 23 w 42"/>
                <a:gd name="T25" fmla="*/ 5 h 42"/>
                <a:gd name="T26" fmla="*/ 26 w 42"/>
                <a:gd name="T27" fmla="*/ 7 h 42"/>
                <a:gd name="T28" fmla="*/ 28 w 42"/>
                <a:gd name="T29" fmla="*/ 7 h 42"/>
                <a:gd name="T30" fmla="*/ 31 w 42"/>
                <a:gd name="T31" fmla="*/ 10 h 42"/>
                <a:gd name="T32" fmla="*/ 34 w 42"/>
                <a:gd name="T33" fmla="*/ 12 h 42"/>
                <a:gd name="T34" fmla="*/ 42 w 42"/>
                <a:gd name="T35" fmla="*/ 12 h 42"/>
                <a:gd name="T36" fmla="*/ 40 w 42"/>
                <a:gd name="T37" fmla="*/ 7 h 42"/>
                <a:gd name="T38" fmla="*/ 34 w 42"/>
                <a:gd name="T39" fmla="*/ 2 h 42"/>
                <a:gd name="T40" fmla="*/ 28 w 42"/>
                <a:gd name="T41" fmla="*/ 0 h 42"/>
                <a:gd name="T42" fmla="*/ 23 w 42"/>
                <a:gd name="T43" fmla="*/ 0 h 42"/>
                <a:gd name="T44" fmla="*/ 17 w 42"/>
                <a:gd name="T45" fmla="*/ 0 h 42"/>
                <a:gd name="T46" fmla="*/ 12 w 42"/>
                <a:gd name="T47" fmla="*/ 2 h 42"/>
                <a:gd name="T48" fmla="*/ 6 w 42"/>
                <a:gd name="T49" fmla="*/ 5 h 42"/>
                <a:gd name="T50" fmla="*/ 3 w 42"/>
                <a:gd name="T51" fmla="*/ 10 h 42"/>
                <a:gd name="T52" fmla="*/ 0 w 42"/>
                <a:gd name="T53" fmla="*/ 15 h 42"/>
                <a:gd name="T54" fmla="*/ 0 w 42"/>
                <a:gd name="T55" fmla="*/ 22 h 42"/>
                <a:gd name="T56" fmla="*/ 0 w 42"/>
                <a:gd name="T57" fmla="*/ 27 h 42"/>
                <a:gd name="T58" fmla="*/ 3 w 42"/>
                <a:gd name="T59" fmla="*/ 30 h 42"/>
                <a:gd name="T60" fmla="*/ 3 w 42"/>
                <a:gd name="T61" fmla="*/ 34 h 42"/>
                <a:gd name="T62" fmla="*/ 6 w 42"/>
                <a:gd name="T63" fmla="*/ 37 h 42"/>
                <a:gd name="T64" fmla="*/ 9 w 42"/>
                <a:gd name="T65" fmla="*/ 39 h 42"/>
                <a:gd name="T66" fmla="*/ 14 w 42"/>
                <a:gd name="T67" fmla="*/ 42 h 42"/>
                <a:gd name="T68" fmla="*/ 17 w 42"/>
                <a:gd name="T69" fmla="*/ 42 h 42"/>
                <a:gd name="T70" fmla="*/ 23 w 42"/>
                <a:gd name="T71" fmla="*/ 42 h 42"/>
                <a:gd name="T72" fmla="*/ 31 w 42"/>
                <a:gd name="T73" fmla="*/ 42 h 42"/>
                <a:gd name="T74" fmla="*/ 37 w 42"/>
                <a:gd name="T75" fmla="*/ 39 h 42"/>
                <a:gd name="T76" fmla="*/ 40 w 42"/>
                <a:gd name="T77" fmla="*/ 34 h 42"/>
                <a:gd name="T78" fmla="*/ 42 w 42"/>
                <a:gd name="T79" fmla="*/ 27 h 42"/>
                <a:gd name="T80" fmla="*/ 34 w 42"/>
                <a:gd name="T81" fmla="*/ 2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2" h="42">
                  <a:moveTo>
                    <a:pt x="34" y="27"/>
                  </a:moveTo>
                  <a:lnTo>
                    <a:pt x="34" y="32"/>
                  </a:lnTo>
                  <a:lnTo>
                    <a:pt x="31" y="34"/>
                  </a:lnTo>
                  <a:lnTo>
                    <a:pt x="26" y="34"/>
                  </a:lnTo>
                  <a:lnTo>
                    <a:pt x="23" y="37"/>
                  </a:lnTo>
                  <a:lnTo>
                    <a:pt x="17" y="34"/>
                  </a:lnTo>
                  <a:lnTo>
                    <a:pt x="12" y="32"/>
                  </a:lnTo>
                  <a:lnTo>
                    <a:pt x="12" y="27"/>
                  </a:lnTo>
                  <a:lnTo>
                    <a:pt x="9" y="20"/>
                  </a:lnTo>
                  <a:lnTo>
                    <a:pt x="12" y="15"/>
                  </a:lnTo>
                  <a:lnTo>
                    <a:pt x="12" y="10"/>
                  </a:lnTo>
                  <a:lnTo>
                    <a:pt x="17" y="7"/>
                  </a:lnTo>
                  <a:lnTo>
                    <a:pt x="23" y="5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31" y="10"/>
                  </a:lnTo>
                  <a:lnTo>
                    <a:pt x="34" y="12"/>
                  </a:lnTo>
                  <a:lnTo>
                    <a:pt x="42" y="12"/>
                  </a:lnTo>
                  <a:lnTo>
                    <a:pt x="40" y="7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6" y="5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0" y="27"/>
                  </a:lnTo>
                  <a:lnTo>
                    <a:pt x="3" y="30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39"/>
                  </a:lnTo>
                  <a:lnTo>
                    <a:pt x="14" y="42"/>
                  </a:lnTo>
                  <a:lnTo>
                    <a:pt x="17" y="42"/>
                  </a:lnTo>
                  <a:lnTo>
                    <a:pt x="23" y="42"/>
                  </a:lnTo>
                  <a:lnTo>
                    <a:pt x="31" y="42"/>
                  </a:lnTo>
                  <a:lnTo>
                    <a:pt x="37" y="39"/>
                  </a:lnTo>
                  <a:lnTo>
                    <a:pt x="40" y="34"/>
                  </a:lnTo>
                  <a:lnTo>
                    <a:pt x="42" y="27"/>
                  </a:lnTo>
                  <a:lnTo>
                    <a:pt x="34" y="2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8" name="Freeform 149"/>
            <p:cNvSpPr>
              <a:spLocks/>
            </p:cNvSpPr>
            <p:nvPr/>
          </p:nvSpPr>
          <p:spPr bwMode="auto">
            <a:xfrm>
              <a:off x="10379076" y="6415087"/>
              <a:ext cx="63500" cy="66675"/>
            </a:xfrm>
            <a:custGeom>
              <a:avLst/>
              <a:gdLst>
                <a:gd name="T0" fmla="*/ 0 w 40"/>
                <a:gd name="T1" fmla="*/ 30 h 42"/>
                <a:gd name="T2" fmla="*/ 3 w 40"/>
                <a:gd name="T3" fmla="*/ 34 h 42"/>
                <a:gd name="T4" fmla="*/ 6 w 40"/>
                <a:gd name="T5" fmla="*/ 39 h 42"/>
                <a:gd name="T6" fmla="*/ 14 w 40"/>
                <a:gd name="T7" fmla="*/ 42 h 42"/>
                <a:gd name="T8" fmla="*/ 20 w 40"/>
                <a:gd name="T9" fmla="*/ 42 h 42"/>
                <a:gd name="T10" fmla="*/ 25 w 40"/>
                <a:gd name="T11" fmla="*/ 42 h 42"/>
                <a:gd name="T12" fmla="*/ 31 w 40"/>
                <a:gd name="T13" fmla="*/ 42 h 42"/>
                <a:gd name="T14" fmla="*/ 34 w 40"/>
                <a:gd name="T15" fmla="*/ 39 h 42"/>
                <a:gd name="T16" fmla="*/ 37 w 40"/>
                <a:gd name="T17" fmla="*/ 37 h 42"/>
                <a:gd name="T18" fmla="*/ 40 w 40"/>
                <a:gd name="T19" fmla="*/ 32 h 42"/>
                <a:gd name="T20" fmla="*/ 40 w 40"/>
                <a:gd name="T21" fmla="*/ 30 h 42"/>
                <a:gd name="T22" fmla="*/ 40 w 40"/>
                <a:gd name="T23" fmla="*/ 27 h 42"/>
                <a:gd name="T24" fmla="*/ 37 w 40"/>
                <a:gd name="T25" fmla="*/ 22 h 42"/>
                <a:gd name="T26" fmla="*/ 34 w 40"/>
                <a:gd name="T27" fmla="*/ 22 h 42"/>
                <a:gd name="T28" fmla="*/ 31 w 40"/>
                <a:gd name="T29" fmla="*/ 20 h 42"/>
                <a:gd name="T30" fmla="*/ 28 w 40"/>
                <a:gd name="T31" fmla="*/ 17 h 42"/>
                <a:gd name="T32" fmla="*/ 20 w 40"/>
                <a:gd name="T33" fmla="*/ 15 h 42"/>
                <a:gd name="T34" fmla="*/ 17 w 40"/>
                <a:gd name="T35" fmla="*/ 15 h 42"/>
                <a:gd name="T36" fmla="*/ 14 w 40"/>
                <a:gd name="T37" fmla="*/ 15 h 42"/>
                <a:gd name="T38" fmla="*/ 11 w 40"/>
                <a:gd name="T39" fmla="*/ 12 h 42"/>
                <a:gd name="T40" fmla="*/ 11 w 40"/>
                <a:gd name="T41" fmla="*/ 10 h 42"/>
                <a:gd name="T42" fmla="*/ 11 w 40"/>
                <a:gd name="T43" fmla="*/ 7 h 42"/>
                <a:gd name="T44" fmla="*/ 14 w 40"/>
                <a:gd name="T45" fmla="*/ 7 h 42"/>
                <a:gd name="T46" fmla="*/ 20 w 40"/>
                <a:gd name="T47" fmla="*/ 5 h 42"/>
                <a:gd name="T48" fmla="*/ 23 w 40"/>
                <a:gd name="T49" fmla="*/ 7 h 42"/>
                <a:gd name="T50" fmla="*/ 25 w 40"/>
                <a:gd name="T51" fmla="*/ 7 h 42"/>
                <a:gd name="T52" fmla="*/ 28 w 40"/>
                <a:gd name="T53" fmla="*/ 10 h 42"/>
                <a:gd name="T54" fmla="*/ 28 w 40"/>
                <a:gd name="T55" fmla="*/ 12 h 42"/>
                <a:gd name="T56" fmla="*/ 37 w 40"/>
                <a:gd name="T57" fmla="*/ 12 h 42"/>
                <a:gd name="T58" fmla="*/ 37 w 40"/>
                <a:gd name="T59" fmla="*/ 7 h 42"/>
                <a:gd name="T60" fmla="*/ 34 w 40"/>
                <a:gd name="T61" fmla="*/ 5 h 42"/>
                <a:gd name="T62" fmla="*/ 31 w 40"/>
                <a:gd name="T63" fmla="*/ 2 h 42"/>
                <a:gd name="T64" fmla="*/ 28 w 40"/>
                <a:gd name="T65" fmla="*/ 0 h 42"/>
                <a:gd name="T66" fmla="*/ 25 w 40"/>
                <a:gd name="T67" fmla="*/ 0 h 42"/>
                <a:gd name="T68" fmla="*/ 20 w 40"/>
                <a:gd name="T69" fmla="*/ 0 h 42"/>
                <a:gd name="T70" fmla="*/ 11 w 40"/>
                <a:gd name="T71" fmla="*/ 0 h 42"/>
                <a:gd name="T72" fmla="*/ 9 w 40"/>
                <a:gd name="T73" fmla="*/ 0 h 42"/>
                <a:gd name="T74" fmla="*/ 9 w 40"/>
                <a:gd name="T75" fmla="*/ 2 h 42"/>
                <a:gd name="T76" fmla="*/ 3 w 40"/>
                <a:gd name="T77" fmla="*/ 5 h 42"/>
                <a:gd name="T78" fmla="*/ 3 w 40"/>
                <a:gd name="T79" fmla="*/ 10 h 42"/>
                <a:gd name="T80" fmla="*/ 3 w 40"/>
                <a:gd name="T81" fmla="*/ 12 h 42"/>
                <a:gd name="T82" fmla="*/ 3 w 40"/>
                <a:gd name="T83" fmla="*/ 15 h 42"/>
                <a:gd name="T84" fmla="*/ 3 w 40"/>
                <a:gd name="T85" fmla="*/ 17 h 42"/>
                <a:gd name="T86" fmla="*/ 6 w 40"/>
                <a:gd name="T87" fmla="*/ 20 h 42"/>
                <a:gd name="T88" fmla="*/ 9 w 40"/>
                <a:gd name="T89" fmla="*/ 22 h 42"/>
                <a:gd name="T90" fmla="*/ 14 w 40"/>
                <a:gd name="T91" fmla="*/ 22 h 42"/>
                <a:gd name="T92" fmla="*/ 20 w 40"/>
                <a:gd name="T93" fmla="*/ 25 h 42"/>
                <a:gd name="T94" fmla="*/ 25 w 40"/>
                <a:gd name="T95" fmla="*/ 25 h 42"/>
                <a:gd name="T96" fmla="*/ 28 w 40"/>
                <a:gd name="T97" fmla="*/ 27 h 42"/>
                <a:gd name="T98" fmla="*/ 31 w 40"/>
                <a:gd name="T99" fmla="*/ 27 h 42"/>
                <a:gd name="T100" fmla="*/ 31 w 40"/>
                <a:gd name="T101" fmla="*/ 30 h 42"/>
                <a:gd name="T102" fmla="*/ 31 w 40"/>
                <a:gd name="T103" fmla="*/ 32 h 42"/>
                <a:gd name="T104" fmla="*/ 28 w 40"/>
                <a:gd name="T105" fmla="*/ 34 h 42"/>
                <a:gd name="T106" fmla="*/ 25 w 40"/>
                <a:gd name="T107" fmla="*/ 34 h 42"/>
                <a:gd name="T108" fmla="*/ 20 w 40"/>
                <a:gd name="T109" fmla="*/ 37 h 42"/>
                <a:gd name="T110" fmla="*/ 17 w 40"/>
                <a:gd name="T111" fmla="*/ 34 h 42"/>
                <a:gd name="T112" fmla="*/ 11 w 40"/>
                <a:gd name="T113" fmla="*/ 34 h 42"/>
                <a:gd name="T114" fmla="*/ 11 w 40"/>
                <a:gd name="T115" fmla="*/ 32 h 42"/>
                <a:gd name="T116" fmla="*/ 9 w 40"/>
                <a:gd name="T117" fmla="*/ 27 h 42"/>
                <a:gd name="T118" fmla="*/ 0 w 40"/>
                <a:gd name="T11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0" h="42">
                  <a:moveTo>
                    <a:pt x="0" y="30"/>
                  </a:moveTo>
                  <a:lnTo>
                    <a:pt x="3" y="34"/>
                  </a:lnTo>
                  <a:lnTo>
                    <a:pt x="6" y="39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5" y="42"/>
                  </a:lnTo>
                  <a:lnTo>
                    <a:pt x="31" y="42"/>
                  </a:lnTo>
                  <a:lnTo>
                    <a:pt x="34" y="39"/>
                  </a:lnTo>
                  <a:lnTo>
                    <a:pt x="37" y="37"/>
                  </a:lnTo>
                  <a:lnTo>
                    <a:pt x="40" y="32"/>
                  </a:lnTo>
                  <a:lnTo>
                    <a:pt x="40" y="30"/>
                  </a:lnTo>
                  <a:lnTo>
                    <a:pt x="40" y="27"/>
                  </a:lnTo>
                  <a:lnTo>
                    <a:pt x="37" y="22"/>
                  </a:lnTo>
                  <a:lnTo>
                    <a:pt x="34" y="22"/>
                  </a:lnTo>
                  <a:lnTo>
                    <a:pt x="31" y="20"/>
                  </a:lnTo>
                  <a:lnTo>
                    <a:pt x="28" y="17"/>
                  </a:lnTo>
                  <a:lnTo>
                    <a:pt x="20" y="15"/>
                  </a:lnTo>
                  <a:lnTo>
                    <a:pt x="17" y="15"/>
                  </a:lnTo>
                  <a:lnTo>
                    <a:pt x="14" y="15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20" y="5"/>
                  </a:lnTo>
                  <a:lnTo>
                    <a:pt x="23" y="7"/>
                  </a:lnTo>
                  <a:lnTo>
                    <a:pt x="25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37" y="12"/>
                  </a:lnTo>
                  <a:lnTo>
                    <a:pt x="37" y="7"/>
                  </a:lnTo>
                  <a:lnTo>
                    <a:pt x="34" y="5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1" y="0"/>
                  </a:lnTo>
                  <a:lnTo>
                    <a:pt x="9" y="0"/>
                  </a:lnTo>
                  <a:lnTo>
                    <a:pt x="9" y="2"/>
                  </a:lnTo>
                  <a:lnTo>
                    <a:pt x="3" y="5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6" y="20"/>
                  </a:lnTo>
                  <a:lnTo>
                    <a:pt x="9" y="22"/>
                  </a:lnTo>
                  <a:lnTo>
                    <a:pt x="14" y="22"/>
                  </a:lnTo>
                  <a:lnTo>
                    <a:pt x="20" y="25"/>
                  </a:lnTo>
                  <a:lnTo>
                    <a:pt x="25" y="25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8" y="34"/>
                  </a:lnTo>
                  <a:lnTo>
                    <a:pt x="25" y="34"/>
                  </a:lnTo>
                  <a:lnTo>
                    <a:pt x="20" y="37"/>
                  </a:lnTo>
                  <a:lnTo>
                    <a:pt x="17" y="34"/>
                  </a:lnTo>
                  <a:lnTo>
                    <a:pt x="11" y="34"/>
                  </a:lnTo>
                  <a:lnTo>
                    <a:pt x="11" y="32"/>
                  </a:lnTo>
                  <a:lnTo>
                    <a:pt x="9" y="27"/>
                  </a:lnTo>
                  <a:lnTo>
                    <a:pt x="0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9" name="Freeform 150"/>
            <p:cNvSpPr>
              <a:spLocks/>
            </p:cNvSpPr>
            <p:nvPr/>
          </p:nvSpPr>
          <p:spPr bwMode="auto">
            <a:xfrm>
              <a:off x="10464801" y="6469062"/>
              <a:ext cx="12700" cy="31750"/>
            </a:xfrm>
            <a:custGeom>
              <a:avLst/>
              <a:gdLst>
                <a:gd name="T0" fmla="*/ 0 w 8"/>
                <a:gd name="T1" fmla="*/ 8 h 20"/>
                <a:gd name="T2" fmla="*/ 2 w 8"/>
                <a:gd name="T3" fmla="*/ 8 h 20"/>
                <a:gd name="T4" fmla="*/ 2 w 8"/>
                <a:gd name="T5" fmla="*/ 13 h 20"/>
                <a:gd name="T6" fmla="*/ 2 w 8"/>
                <a:gd name="T7" fmla="*/ 15 h 20"/>
                <a:gd name="T8" fmla="*/ 0 w 8"/>
                <a:gd name="T9" fmla="*/ 18 h 20"/>
                <a:gd name="T10" fmla="*/ 2 w 8"/>
                <a:gd name="T11" fmla="*/ 20 h 20"/>
                <a:gd name="T12" fmla="*/ 5 w 8"/>
                <a:gd name="T13" fmla="*/ 18 h 20"/>
                <a:gd name="T14" fmla="*/ 5 w 8"/>
                <a:gd name="T15" fmla="*/ 15 h 20"/>
                <a:gd name="T16" fmla="*/ 8 w 8"/>
                <a:gd name="T17" fmla="*/ 13 h 20"/>
                <a:gd name="T18" fmla="*/ 8 w 8"/>
                <a:gd name="T19" fmla="*/ 8 h 20"/>
                <a:gd name="T20" fmla="*/ 8 w 8"/>
                <a:gd name="T21" fmla="*/ 0 h 20"/>
                <a:gd name="T22" fmla="*/ 0 w 8"/>
                <a:gd name="T23" fmla="*/ 0 h 20"/>
                <a:gd name="T24" fmla="*/ 0 w 8"/>
                <a:gd name="T2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0">
                  <a:moveTo>
                    <a:pt x="0" y="8"/>
                  </a:moveTo>
                  <a:lnTo>
                    <a:pt x="2" y="8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5" y="18"/>
                  </a:lnTo>
                  <a:lnTo>
                    <a:pt x="5" y="15"/>
                  </a:lnTo>
                  <a:lnTo>
                    <a:pt x="8" y="13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0" name="Freeform 151"/>
            <p:cNvSpPr>
              <a:spLocks/>
            </p:cNvSpPr>
            <p:nvPr/>
          </p:nvSpPr>
          <p:spPr bwMode="auto">
            <a:xfrm>
              <a:off x="10539414" y="6388100"/>
              <a:ext cx="93663" cy="93663"/>
            </a:xfrm>
            <a:custGeom>
              <a:avLst/>
              <a:gdLst>
                <a:gd name="T0" fmla="*/ 51 w 59"/>
                <a:gd name="T1" fmla="*/ 39 h 59"/>
                <a:gd name="T2" fmla="*/ 48 w 59"/>
                <a:gd name="T3" fmla="*/ 44 h 59"/>
                <a:gd name="T4" fmla="*/ 45 w 59"/>
                <a:gd name="T5" fmla="*/ 49 h 59"/>
                <a:gd name="T6" fmla="*/ 40 w 59"/>
                <a:gd name="T7" fmla="*/ 51 h 59"/>
                <a:gd name="T8" fmla="*/ 31 w 59"/>
                <a:gd name="T9" fmla="*/ 54 h 59"/>
                <a:gd name="T10" fmla="*/ 26 w 59"/>
                <a:gd name="T11" fmla="*/ 51 h 59"/>
                <a:gd name="T12" fmla="*/ 20 w 59"/>
                <a:gd name="T13" fmla="*/ 51 h 59"/>
                <a:gd name="T14" fmla="*/ 17 w 59"/>
                <a:gd name="T15" fmla="*/ 47 h 59"/>
                <a:gd name="T16" fmla="*/ 14 w 59"/>
                <a:gd name="T17" fmla="*/ 42 h 59"/>
                <a:gd name="T18" fmla="*/ 11 w 59"/>
                <a:gd name="T19" fmla="*/ 37 h 59"/>
                <a:gd name="T20" fmla="*/ 11 w 59"/>
                <a:gd name="T21" fmla="*/ 29 h 59"/>
                <a:gd name="T22" fmla="*/ 11 w 59"/>
                <a:gd name="T23" fmla="*/ 24 h 59"/>
                <a:gd name="T24" fmla="*/ 11 w 59"/>
                <a:gd name="T25" fmla="*/ 19 h 59"/>
                <a:gd name="T26" fmla="*/ 14 w 59"/>
                <a:gd name="T27" fmla="*/ 14 h 59"/>
                <a:gd name="T28" fmla="*/ 20 w 59"/>
                <a:gd name="T29" fmla="*/ 9 h 59"/>
                <a:gd name="T30" fmla="*/ 26 w 59"/>
                <a:gd name="T31" fmla="*/ 7 h 59"/>
                <a:gd name="T32" fmla="*/ 31 w 59"/>
                <a:gd name="T33" fmla="*/ 7 h 59"/>
                <a:gd name="T34" fmla="*/ 37 w 59"/>
                <a:gd name="T35" fmla="*/ 7 h 59"/>
                <a:gd name="T36" fmla="*/ 42 w 59"/>
                <a:gd name="T37" fmla="*/ 9 h 59"/>
                <a:gd name="T38" fmla="*/ 48 w 59"/>
                <a:gd name="T39" fmla="*/ 14 h 59"/>
                <a:gd name="T40" fmla="*/ 48 w 59"/>
                <a:gd name="T41" fmla="*/ 19 h 59"/>
                <a:gd name="T42" fmla="*/ 59 w 59"/>
                <a:gd name="T43" fmla="*/ 17 h 59"/>
                <a:gd name="T44" fmla="*/ 54 w 59"/>
                <a:gd name="T45" fmla="*/ 9 h 59"/>
                <a:gd name="T46" fmla="*/ 48 w 59"/>
                <a:gd name="T47" fmla="*/ 4 h 59"/>
                <a:gd name="T48" fmla="*/ 42 w 59"/>
                <a:gd name="T49" fmla="*/ 2 h 59"/>
                <a:gd name="T50" fmla="*/ 31 w 59"/>
                <a:gd name="T51" fmla="*/ 0 h 59"/>
                <a:gd name="T52" fmla="*/ 26 w 59"/>
                <a:gd name="T53" fmla="*/ 2 h 59"/>
                <a:gd name="T54" fmla="*/ 17 w 59"/>
                <a:gd name="T55" fmla="*/ 4 h 59"/>
                <a:gd name="T56" fmla="*/ 11 w 59"/>
                <a:gd name="T57" fmla="*/ 7 h 59"/>
                <a:gd name="T58" fmla="*/ 6 w 59"/>
                <a:gd name="T59" fmla="*/ 14 h 59"/>
                <a:gd name="T60" fmla="*/ 3 w 59"/>
                <a:gd name="T61" fmla="*/ 22 h 59"/>
                <a:gd name="T62" fmla="*/ 0 w 59"/>
                <a:gd name="T63" fmla="*/ 29 h 59"/>
                <a:gd name="T64" fmla="*/ 3 w 59"/>
                <a:gd name="T65" fmla="*/ 37 h 59"/>
                <a:gd name="T66" fmla="*/ 6 w 59"/>
                <a:gd name="T67" fmla="*/ 44 h 59"/>
                <a:gd name="T68" fmla="*/ 9 w 59"/>
                <a:gd name="T69" fmla="*/ 51 h 59"/>
                <a:gd name="T70" fmla="*/ 14 w 59"/>
                <a:gd name="T71" fmla="*/ 56 h 59"/>
                <a:gd name="T72" fmla="*/ 23 w 59"/>
                <a:gd name="T73" fmla="*/ 59 h 59"/>
                <a:gd name="T74" fmla="*/ 34 w 59"/>
                <a:gd name="T75" fmla="*/ 59 h 59"/>
                <a:gd name="T76" fmla="*/ 37 w 59"/>
                <a:gd name="T77" fmla="*/ 59 h 59"/>
                <a:gd name="T78" fmla="*/ 42 w 59"/>
                <a:gd name="T79" fmla="*/ 59 h 59"/>
                <a:gd name="T80" fmla="*/ 45 w 59"/>
                <a:gd name="T81" fmla="*/ 56 h 59"/>
                <a:gd name="T82" fmla="*/ 51 w 59"/>
                <a:gd name="T83" fmla="*/ 54 h 59"/>
                <a:gd name="T84" fmla="*/ 56 w 59"/>
                <a:gd name="T85" fmla="*/ 49 h 59"/>
                <a:gd name="T86" fmla="*/ 59 w 59"/>
                <a:gd name="T87" fmla="*/ 39 h 59"/>
                <a:gd name="T88" fmla="*/ 51 w 59"/>
                <a:gd name="T89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9" h="59">
                  <a:moveTo>
                    <a:pt x="51" y="39"/>
                  </a:moveTo>
                  <a:lnTo>
                    <a:pt x="48" y="44"/>
                  </a:lnTo>
                  <a:lnTo>
                    <a:pt x="45" y="49"/>
                  </a:lnTo>
                  <a:lnTo>
                    <a:pt x="40" y="51"/>
                  </a:lnTo>
                  <a:lnTo>
                    <a:pt x="31" y="54"/>
                  </a:lnTo>
                  <a:lnTo>
                    <a:pt x="26" y="51"/>
                  </a:lnTo>
                  <a:lnTo>
                    <a:pt x="20" y="51"/>
                  </a:lnTo>
                  <a:lnTo>
                    <a:pt x="17" y="47"/>
                  </a:lnTo>
                  <a:lnTo>
                    <a:pt x="14" y="42"/>
                  </a:lnTo>
                  <a:lnTo>
                    <a:pt x="11" y="37"/>
                  </a:lnTo>
                  <a:lnTo>
                    <a:pt x="11" y="29"/>
                  </a:lnTo>
                  <a:lnTo>
                    <a:pt x="11" y="24"/>
                  </a:lnTo>
                  <a:lnTo>
                    <a:pt x="11" y="19"/>
                  </a:lnTo>
                  <a:lnTo>
                    <a:pt x="14" y="14"/>
                  </a:lnTo>
                  <a:lnTo>
                    <a:pt x="20" y="9"/>
                  </a:lnTo>
                  <a:lnTo>
                    <a:pt x="26" y="7"/>
                  </a:lnTo>
                  <a:lnTo>
                    <a:pt x="31" y="7"/>
                  </a:lnTo>
                  <a:lnTo>
                    <a:pt x="37" y="7"/>
                  </a:lnTo>
                  <a:lnTo>
                    <a:pt x="42" y="9"/>
                  </a:lnTo>
                  <a:lnTo>
                    <a:pt x="48" y="14"/>
                  </a:lnTo>
                  <a:lnTo>
                    <a:pt x="48" y="19"/>
                  </a:lnTo>
                  <a:lnTo>
                    <a:pt x="59" y="17"/>
                  </a:lnTo>
                  <a:lnTo>
                    <a:pt x="54" y="9"/>
                  </a:lnTo>
                  <a:lnTo>
                    <a:pt x="48" y="4"/>
                  </a:lnTo>
                  <a:lnTo>
                    <a:pt x="42" y="2"/>
                  </a:lnTo>
                  <a:lnTo>
                    <a:pt x="31" y="0"/>
                  </a:lnTo>
                  <a:lnTo>
                    <a:pt x="26" y="2"/>
                  </a:lnTo>
                  <a:lnTo>
                    <a:pt x="17" y="4"/>
                  </a:lnTo>
                  <a:lnTo>
                    <a:pt x="11" y="7"/>
                  </a:lnTo>
                  <a:lnTo>
                    <a:pt x="6" y="14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3" y="37"/>
                  </a:lnTo>
                  <a:lnTo>
                    <a:pt x="6" y="44"/>
                  </a:lnTo>
                  <a:lnTo>
                    <a:pt x="9" y="51"/>
                  </a:lnTo>
                  <a:lnTo>
                    <a:pt x="14" y="56"/>
                  </a:lnTo>
                  <a:lnTo>
                    <a:pt x="23" y="59"/>
                  </a:lnTo>
                  <a:lnTo>
                    <a:pt x="34" y="59"/>
                  </a:lnTo>
                  <a:lnTo>
                    <a:pt x="37" y="59"/>
                  </a:lnTo>
                  <a:lnTo>
                    <a:pt x="42" y="59"/>
                  </a:lnTo>
                  <a:lnTo>
                    <a:pt x="45" y="56"/>
                  </a:lnTo>
                  <a:lnTo>
                    <a:pt x="51" y="54"/>
                  </a:lnTo>
                  <a:lnTo>
                    <a:pt x="56" y="49"/>
                  </a:lnTo>
                  <a:lnTo>
                    <a:pt x="59" y="39"/>
                  </a:lnTo>
                  <a:lnTo>
                    <a:pt x="51" y="3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1" name="Freeform 152"/>
            <p:cNvSpPr>
              <a:spLocks/>
            </p:cNvSpPr>
            <p:nvPr/>
          </p:nvSpPr>
          <p:spPr bwMode="auto">
            <a:xfrm>
              <a:off x="10655301" y="6388100"/>
              <a:ext cx="80963" cy="93663"/>
            </a:xfrm>
            <a:custGeom>
              <a:avLst/>
              <a:gdLst>
                <a:gd name="T0" fmla="*/ 0 w 51"/>
                <a:gd name="T1" fmla="*/ 59 h 59"/>
                <a:gd name="T2" fmla="*/ 9 w 51"/>
                <a:gd name="T3" fmla="*/ 59 h 59"/>
                <a:gd name="T4" fmla="*/ 9 w 51"/>
                <a:gd name="T5" fmla="*/ 14 h 59"/>
                <a:gd name="T6" fmla="*/ 42 w 51"/>
                <a:gd name="T7" fmla="*/ 59 h 59"/>
                <a:gd name="T8" fmla="*/ 51 w 51"/>
                <a:gd name="T9" fmla="*/ 59 h 59"/>
                <a:gd name="T10" fmla="*/ 51 w 51"/>
                <a:gd name="T11" fmla="*/ 0 h 59"/>
                <a:gd name="T12" fmla="*/ 42 w 51"/>
                <a:gd name="T13" fmla="*/ 0 h 59"/>
                <a:gd name="T14" fmla="*/ 42 w 51"/>
                <a:gd name="T15" fmla="*/ 44 h 59"/>
                <a:gd name="T16" fmla="*/ 9 w 51"/>
                <a:gd name="T17" fmla="*/ 0 h 59"/>
                <a:gd name="T18" fmla="*/ 0 w 51"/>
                <a:gd name="T19" fmla="*/ 0 h 59"/>
                <a:gd name="T20" fmla="*/ 0 w 51"/>
                <a:gd name="T2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9">
                  <a:moveTo>
                    <a:pt x="0" y="59"/>
                  </a:moveTo>
                  <a:lnTo>
                    <a:pt x="9" y="59"/>
                  </a:lnTo>
                  <a:lnTo>
                    <a:pt x="9" y="14"/>
                  </a:lnTo>
                  <a:lnTo>
                    <a:pt x="42" y="59"/>
                  </a:lnTo>
                  <a:lnTo>
                    <a:pt x="51" y="59"/>
                  </a:lnTo>
                  <a:lnTo>
                    <a:pt x="51" y="0"/>
                  </a:lnTo>
                  <a:lnTo>
                    <a:pt x="42" y="0"/>
                  </a:lnTo>
                  <a:lnTo>
                    <a:pt x="42" y="44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2" name="Freeform 153"/>
            <p:cNvSpPr>
              <a:spLocks/>
            </p:cNvSpPr>
            <p:nvPr/>
          </p:nvSpPr>
          <p:spPr bwMode="auto">
            <a:xfrm>
              <a:off x="10763251" y="6388100"/>
              <a:ext cx="74613" cy="93663"/>
            </a:xfrm>
            <a:custGeom>
              <a:avLst/>
              <a:gdLst>
                <a:gd name="T0" fmla="*/ 0 w 47"/>
                <a:gd name="T1" fmla="*/ 59 h 59"/>
                <a:gd name="T2" fmla="*/ 47 w 47"/>
                <a:gd name="T3" fmla="*/ 59 h 59"/>
                <a:gd name="T4" fmla="*/ 47 w 47"/>
                <a:gd name="T5" fmla="*/ 51 h 59"/>
                <a:gd name="T6" fmla="*/ 8 w 47"/>
                <a:gd name="T7" fmla="*/ 51 h 59"/>
                <a:gd name="T8" fmla="*/ 8 w 47"/>
                <a:gd name="T9" fmla="*/ 32 h 59"/>
                <a:gd name="T10" fmla="*/ 45 w 47"/>
                <a:gd name="T11" fmla="*/ 32 h 59"/>
                <a:gd name="T12" fmla="*/ 45 w 47"/>
                <a:gd name="T13" fmla="*/ 24 h 59"/>
                <a:gd name="T14" fmla="*/ 8 w 47"/>
                <a:gd name="T15" fmla="*/ 24 h 59"/>
                <a:gd name="T16" fmla="*/ 8 w 47"/>
                <a:gd name="T17" fmla="*/ 7 h 59"/>
                <a:gd name="T18" fmla="*/ 47 w 47"/>
                <a:gd name="T19" fmla="*/ 7 h 59"/>
                <a:gd name="T20" fmla="*/ 47 w 47"/>
                <a:gd name="T21" fmla="*/ 0 h 59"/>
                <a:gd name="T22" fmla="*/ 0 w 47"/>
                <a:gd name="T23" fmla="*/ 0 h 59"/>
                <a:gd name="T24" fmla="*/ 0 w 47"/>
                <a:gd name="T2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9">
                  <a:moveTo>
                    <a:pt x="0" y="59"/>
                  </a:moveTo>
                  <a:lnTo>
                    <a:pt x="47" y="59"/>
                  </a:lnTo>
                  <a:lnTo>
                    <a:pt x="47" y="51"/>
                  </a:lnTo>
                  <a:lnTo>
                    <a:pt x="8" y="51"/>
                  </a:lnTo>
                  <a:lnTo>
                    <a:pt x="8" y="32"/>
                  </a:lnTo>
                  <a:lnTo>
                    <a:pt x="45" y="32"/>
                  </a:lnTo>
                  <a:lnTo>
                    <a:pt x="45" y="24"/>
                  </a:lnTo>
                  <a:lnTo>
                    <a:pt x="8" y="24"/>
                  </a:lnTo>
                  <a:lnTo>
                    <a:pt x="8" y="7"/>
                  </a:lnTo>
                  <a:lnTo>
                    <a:pt x="47" y="7"/>
                  </a:lnTo>
                  <a:lnTo>
                    <a:pt x="47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3" name="Freeform 154"/>
            <p:cNvSpPr>
              <a:spLocks/>
            </p:cNvSpPr>
            <p:nvPr/>
          </p:nvSpPr>
          <p:spPr bwMode="auto">
            <a:xfrm>
              <a:off x="10856914" y="6388100"/>
              <a:ext cx="79375" cy="93663"/>
            </a:xfrm>
            <a:custGeom>
              <a:avLst/>
              <a:gdLst>
                <a:gd name="T0" fmla="*/ 0 w 50"/>
                <a:gd name="T1" fmla="*/ 44 h 59"/>
                <a:gd name="T2" fmla="*/ 5 w 50"/>
                <a:gd name="T3" fmla="*/ 54 h 59"/>
                <a:gd name="T4" fmla="*/ 19 w 50"/>
                <a:gd name="T5" fmla="*/ 59 h 59"/>
                <a:gd name="T6" fmla="*/ 33 w 50"/>
                <a:gd name="T7" fmla="*/ 59 h 59"/>
                <a:gd name="T8" fmla="*/ 45 w 50"/>
                <a:gd name="T9" fmla="*/ 54 h 59"/>
                <a:gd name="T10" fmla="*/ 50 w 50"/>
                <a:gd name="T11" fmla="*/ 47 h 59"/>
                <a:gd name="T12" fmla="*/ 50 w 50"/>
                <a:gd name="T13" fmla="*/ 39 h 59"/>
                <a:gd name="T14" fmla="*/ 45 w 50"/>
                <a:gd name="T15" fmla="*/ 32 h 59"/>
                <a:gd name="T16" fmla="*/ 36 w 50"/>
                <a:gd name="T17" fmla="*/ 27 h 59"/>
                <a:gd name="T18" fmla="*/ 30 w 50"/>
                <a:gd name="T19" fmla="*/ 27 h 59"/>
                <a:gd name="T20" fmla="*/ 22 w 50"/>
                <a:gd name="T21" fmla="*/ 24 h 59"/>
                <a:gd name="T22" fmla="*/ 14 w 50"/>
                <a:gd name="T23" fmla="*/ 22 h 59"/>
                <a:gd name="T24" fmla="*/ 11 w 50"/>
                <a:gd name="T25" fmla="*/ 19 h 59"/>
                <a:gd name="T26" fmla="*/ 11 w 50"/>
                <a:gd name="T27" fmla="*/ 12 h 59"/>
                <a:gd name="T28" fmla="*/ 19 w 50"/>
                <a:gd name="T29" fmla="*/ 7 h 59"/>
                <a:gd name="T30" fmla="*/ 30 w 50"/>
                <a:gd name="T31" fmla="*/ 7 h 59"/>
                <a:gd name="T32" fmla="*/ 39 w 50"/>
                <a:gd name="T33" fmla="*/ 12 h 59"/>
                <a:gd name="T34" fmla="*/ 50 w 50"/>
                <a:gd name="T35" fmla="*/ 17 h 59"/>
                <a:gd name="T36" fmla="*/ 47 w 50"/>
                <a:gd name="T37" fmla="*/ 7 h 59"/>
                <a:gd name="T38" fmla="*/ 39 w 50"/>
                <a:gd name="T39" fmla="*/ 2 h 59"/>
                <a:gd name="T40" fmla="*/ 25 w 50"/>
                <a:gd name="T41" fmla="*/ 0 h 59"/>
                <a:gd name="T42" fmla="*/ 11 w 50"/>
                <a:gd name="T43" fmla="*/ 2 h 59"/>
                <a:gd name="T44" fmla="*/ 5 w 50"/>
                <a:gd name="T45" fmla="*/ 7 h 59"/>
                <a:gd name="T46" fmla="*/ 2 w 50"/>
                <a:gd name="T47" fmla="*/ 17 h 59"/>
                <a:gd name="T48" fmla="*/ 2 w 50"/>
                <a:gd name="T49" fmla="*/ 24 h 59"/>
                <a:gd name="T50" fmla="*/ 11 w 50"/>
                <a:gd name="T51" fmla="*/ 29 h 59"/>
                <a:gd name="T52" fmla="*/ 22 w 50"/>
                <a:gd name="T53" fmla="*/ 32 h 59"/>
                <a:gd name="T54" fmla="*/ 30 w 50"/>
                <a:gd name="T55" fmla="*/ 34 h 59"/>
                <a:gd name="T56" fmla="*/ 36 w 50"/>
                <a:gd name="T57" fmla="*/ 34 h 59"/>
                <a:gd name="T58" fmla="*/ 39 w 50"/>
                <a:gd name="T59" fmla="*/ 39 h 59"/>
                <a:gd name="T60" fmla="*/ 42 w 50"/>
                <a:gd name="T61" fmla="*/ 47 h 59"/>
                <a:gd name="T62" fmla="*/ 33 w 50"/>
                <a:gd name="T63" fmla="*/ 51 h 59"/>
                <a:gd name="T64" fmla="*/ 25 w 50"/>
                <a:gd name="T65" fmla="*/ 54 h 59"/>
                <a:gd name="T66" fmla="*/ 16 w 50"/>
                <a:gd name="T67" fmla="*/ 51 h 59"/>
                <a:gd name="T68" fmla="*/ 11 w 50"/>
                <a:gd name="T69" fmla="*/ 47 h 59"/>
                <a:gd name="T70" fmla="*/ 8 w 50"/>
                <a:gd name="T71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" h="59">
                  <a:moveTo>
                    <a:pt x="0" y="39"/>
                  </a:moveTo>
                  <a:lnTo>
                    <a:pt x="0" y="44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11" y="56"/>
                  </a:lnTo>
                  <a:lnTo>
                    <a:pt x="19" y="59"/>
                  </a:lnTo>
                  <a:lnTo>
                    <a:pt x="28" y="59"/>
                  </a:lnTo>
                  <a:lnTo>
                    <a:pt x="33" y="59"/>
                  </a:lnTo>
                  <a:lnTo>
                    <a:pt x="39" y="56"/>
                  </a:lnTo>
                  <a:lnTo>
                    <a:pt x="45" y="54"/>
                  </a:lnTo>
                  <a:lnTo>
                    <a:pt x="47" y="51"/>
                  </a:lnTo>
                  <a:lnTo>
                    <a:pt x="50" y="47"/>
                  </a:lnTo>
                  <a:lnTo>
                    <a:pt x="50" y="42"/>
                  </a:lnTo>
                  <a:lnTo>
                    <a:pt x="50" y="39"/>
                  </a:lnTo>
                  <a:lnTo>
                    <a:pt x="47" y="34"/>
                  </a:lnTo>
                  <a:lnTo>
                    <a:pt x="45" y="32"/>
                  </a:lnTo>
                  <a:lnTo>
                    <a:pt x="39" y="29"/>
                  </a:lnTo>
                  <a:lnTo>
                    <a:pt x="36" y="27"/>
                  </a:lnTo>
                  <a:lnTo>
                    <a:pt x="33" y="27"/>
                  </a:lnTo>
                  <a:lnTo>
                    <a:pt x="30" y="27"/>
                  </a:lnTo>
                  <a:lnTo>
                    <a:pt x="25" y="24"/>
                  </a:lnTo>
                  <a:lnTo>
                    <a:pt x="22" y="24"/>
                  </a:lnTo>
                  <a:lnTo>
                    <a:pt x="16" y="22"/>
                  </a:lnTo>
                  <a:lnTo>
                    <a:pt x="14" y="22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4" y="9"/>
                  </a:lnTo>
                  <a:lnTo>
                    <a:pt x="19" y="7"/>
                  </a:lnTo>
                  <a:lnTo>
                    <a:pt x="25" y="7"/>
                  </a:lnTo>
                  <a:lnTo>
                    <a:pt x="30" y="7"/>
                  </a:lnTo>
                  <a:lnTo>
                    <a:pt x="36" y="9"/>
                  </a:lnTo>
                  <a:lnTo>
                    <a:pt x="39" y="12"/>
                  </a:lnTo>
                  <a:lnTo>
                    <a:pt x="42" y="17"/>
                  </a:lnTo>
                  <a:lnTo>
                    <a:pt x="50" y="17"/>
                  </a:lnTo>
                  <a:lnTo>
                    <a:pt x="47" y="12"/>
                  </a:lnTo>
                  <a:lnTo>
                    <a:pt x="47" y="7"/>
                  </a:lnTo>
                  <a:lnTo>
                    <a:pt x="42" y="4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1" y="2"/>
                  </a:lnTo>
                  <a:lnTo>
                    <a:pt x="8" y="4"/>
                  </a:lnTo>
                  <a:lnTo>
                    <a:pt x="5" y="7"/>
                  </a:lnTo>
                  <a:lnTo>
                    <a:pt x="2" y="12"/>
                  </a:lnTo>
                  <a:lnTo>
                    <a:pt x="2" y="17"/>
                  </a:lnTo>
                  <a:lnTo>
                    <a:pt x="2" y="19"/>
                  </a:lnTo>
                  <a:lnTo>
                    <a:pt x="2" y="24"/>
                  </a:lnTo>
                  <a:lnTo>
                    <a:pt x="5" y="27"/>
                  </a:lnTo>
                  <a:lnTo>
                    <a:pt x="11" y="29"/>
                  </a:lnTo>
                  <a:lnTo>
                    <a:pt x="16" y="29"/>
                  </a:lnTo>
                  <a:lnTo>
                    <a:pt x="22" y="32"/>
                  </a:lnTo>
                  <a:lnTo>
                    <a:pt x="28" y="34"/>
                  </a:lnTo>
                  <a:lnTo>
                    <a:pt x="30" y="34"/>
                  </a:lnTo>
                  <a:lnTo>
                    <a:pt x="33" y="34"/>
                  </a:lnTo>
                  <a:lnTo>
                    <a:pt x="36" y="34"/>
                  </a:lnTo>
                  <a:lnTo>
                    <a:pt x="39" y="37"/>
                  </a:lnTo>
                  <a:lnTo>
                    <a:pt x="39" y="39"/>
                  </a:lnTo>
                  <a:lnTo>
                    <a:pt x="42" y="42"/>
                  </a:lnTo>
                  <a:lnTo>
                    <a:pt x="42" y="47"/>
                  </a:lnTo>
                  <a:lnTo>
                    <a:pt x="39" y="49"/>
                  </a:lnTo>
                  <a:lnTo>
                    <a:pt x="33" y="51"/>
                  </a:lnTo>
                  <a:lnTo>
                    <a:pt x="30" y="51"/>
                  </a:lnTo>
                  <a:lnTo>
                    <a:pt x="25" y="54"/>
                  </a:lnTo>
                  <a:lnTo>
                    <a:pt x="22" y="51"/>
                  </a:lnTo>
                  <a:lnTo>
                    <a:pt x="16" y="51"/>
                  </a:lnTo>
                  <a:lnTo>
                    <a:pt x="14" y="49"/>
                  </a:lnTo>
                  <a:lnTo>
                    <a:pt x="11" y="47"/>
                  </a:lnTo>
                  <a:lnTo>
                    <a:pt x="8" y="44"/>
                  </a:lnTo>
                  <a:lnTo>
                    <a:pt x="8" y="39"/>
                  </a:lnTo>
                  <a:lnTo>
                    <a:pt x="0" y="3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4" name="Freeform 155"/>
            <p:cNvSpPr>
              <a:spLocks/>
            </p:cNvSpPr>
            <p:nvPr/>
          </p:nvSpPr>
          <p:spPr bwMode="auto">
            <a:xfrm>
              <a:off x="10945814" y="6388100"/>
              <a:ext cx="39688" cy="93663"/>
            </a:xfrm>
            <a:custGeom>
              <a:avLst/>
              <a:gdLst>
                <a:gd name="T0" fmla="*/ 0 w 25"/>
                <a:gd name="T1" fmla="*/ 59 h 59"/>
                <a:gd name="T2" fmla="*/ 8 w 25"/>
                <a:gd name="T3" fmla="*/ 59 h 59"/>
                <a:gd name="T4" fmla="*/ 25 w 25"/>
                <a:gd name="T5" fmla="*/ 0 h 59"/>
                <a:gd name="T6" fmla="*/ 19 w 25"/>
                <a:gd name="T7" fmla="*/ 0 h 59"/>
                <a:gd name="T8" fmla="*/ 0 w 25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59">
                  <a:moveTo>
                    <a:pt x="0" y="59"/>
                  </a:moveTo>
                  <a:lnTo>
                    <a:pt x="8" y="59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5" name="Freeform 156"/>
            <p:cNvSpPr>
              <a:spLocks/>
            </p:cNvSpPr>
            <p:nvPr/>
          </p:nvSpPr>
          <p:spPr bwMode="auto">
            <a:xfrm>
              <a:off x="10990264" y="6388100"/>
              <a:ext cx="98425" cy="93663"/>
            </a:xfrm>
            <a:custGeom>
              <a:avLst/>
              <a:gdLst>
                <a:gd name="T0" fmla="*/ 0 w 62"/>
                <a:gd name="T1" fmla="*/ 59 h 59"/>
                <a:gd name="T2" fmla="*/ 8 w 62"/>
                <a:gd name="T3" fmla="*/ 59 h 59"/>
                <a:gd name="T4" fmla="*/ 17 w 62"/>
                <a:gd name="T5" fmla="*/ 42 h 59"/>
                <a:gd name="T6" fmla="*/ 45 w 62"/>
                <a:gd name="T7" fmla="*/ 42 h 59"/>
                <a:gd name="T8" fmla="*/ 53 w 62"/>
                <a:gd name="T9" fmla="*/ 59 h 59"/>
                <a:gd name="T10" fmla="*/ 62 w 62"/>
                <a:gd name="T11" fmla="*/ 59 h 59"/>
                <a:gd name="T12" fmla="*/ 36 w 62"/>
                <a:gd name="T13" fmla="*/ 0 h 59"/>
                <a:gd name="T14" fmla="*/ 25 w 62"/>
                <a:gd name="T15" fmla="*/ 0 h 59"/>
                <a:gd name="T16" fmla="*/ 0 w 62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" h="59">
                  <a:moveTo>
                    <a:pt x="0" y="59"/>
                  </a:moveTo>
                  <a:lnTo>
                    <a:pt x="8" y="59"/>
                  </a:lnTo>
                  <a:lnTo>
                    <a:pt x="17" y="42"/>
                  </a:lnTo>
                  <a:lnTo>
                    <a:pt x="45" y="42"/>
                  </a:lnTo>
                  <a:lnTo>
                    <a:pt x="53" y="59"/>
                  </a:lnTo>
                  <a:lnTo>
                    <a:pt x="62" y="59"/>
                  </a:lnTo>
                  <a:lnTo>
                    <a:pt x="36" y="0"/>
                  </a:lnTo>
                  <a:lnTo>
                    <a:pt x="25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6" name="Freeform 157"/>
            <p:cNvSpPr>
              <a:spLocks/>
            </p:cNvSpPr>
            <p:nvPr/>
          </p:nvSpPr>
          <p:spPr bwMode="auto">
            <a:xfrm>
              <a:off x="11020426" y="6399212"/>
              <a:ext cx="36513" cy="42863"/>
            </a:xfrm>
            <a:custGeom>
              <a:avLst/>
              <a:gdLst>
                <a:gd name="T0" fmla="*/ 0 w 23"/>
                <a:gd name="T1" fmla="*/ 27 h 27"/>
                <a:gd name="T2" fmla="*/ 9 w 23"/>
                <a:gd name="T3" fmla="*/ 12 h 27"/>
                <a:gd name="T4" fmla="*/ 12 w 23"/>
                <a:gd name="T5" fmla="*/ 0 h 27"/>
                <a:gd name="T6" fmla="*/ 15 w 23"/>
                <a:gd name="T7" fmla="*/ 5 h 27"/>
                <a:gd name="T8" fmla="*/ 17 w 23"/>
                <a:gd name="T9" fmla="*/ 12 h 27"/>
                <a:gd name="T10" fmla="*/ 23 w 23"/>
                <a:gd name="T11" fmla="*/ 27 h 27"/>
                <a:gd name="T12" fmla="*/ 0 w 23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7">
                  <a:moveTo>
                    <a:pt x="0" y="27"/>
                  </a:moveTo>
                  <a:lnTo>
                    <a:pt x="9" y="12"/>
                  </a:lnTo>
                  <a:lnTo>
                    <a:pt x="12" y="0"/>
                  </a:lnTo>
                  <a:lnTo>
                    <a:pt x="15" y="5"/>
                  </a:lnTo>
                  <a:lnTo>
                    <a:pt x="17" y="12"/>
                  </a:lnTo>
                  <a:lnTo>
                    <a:pt x="23" y="27"/>
                  </a:lnTo>
                  <a:lnTo>
                    <a:pt x="0" y="2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7" name="Rectangle 158"/>
            <p:cNvSpPr>
              <a:spLocks noChangeArrowheads="1"/>
            </p:cNvSpPr>
            <p:nvPr/>
          </p:nvSpPr>
          <p:spPr bwMode="auto">
            <a:xfrm>
              <a:off x="11096626" y="6388100"/>
              <a:ext cx="14288" cy="1111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8" name="Rectangle 159"/>
            <p:cNvSpPr>
              <a:spLocks noChangeArrowheads="1"/>
            </p:cNvSpPr>
            <p:nvPr/>
          </p:nvSpPr>
          <p:spPr bwMode="auto">
            <a:xfrm>
              <a:off x="11096626" y="6415087"/>
              <a:ext cx="14288" cy="66675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69" name="Freeform 160"/>
            <p:cNvSpPr>
              <a:spLocks/>
            </p:cNvSpPr>
            <p:nvPr/>
          </p:nvSpPr>
          <p:spPr bwMode="auto">
            <a:xfrm>
              <a:off x="11128376" y="6415087"/>
              <a:ext cx="44450" cy="66675"/>
            </a:xfrm>
            <a:custGeom>
              <a:avLst/>
              <a:gdLst>
                <a:gd name="T0" fmla="*/ 0 w 28"/>
                <a:gd name="T1" fmla="*/ 42 h 42"/>
                <a:gd name="T2" fmla="*/ 8 w 28"/>
                <a:gd name="T3" fmla="*/ 42 h 42"/>
                <a:gd name="T4" fmla="*/ 8 w 28"/>
                <a:gd name="T5" fmla="*/ 20 h 42"/>
                <a:gd name="T6" fmla="*/ 11 w 28"/>
                <a:gd name="T7" fmla="*/ 12 h 42"/>
                <a:gd name="T8" fmla="*/ 14 w 28"/>
                <a:gd name="T9" fmla="*/ 7 h 42"/>
                <a:gd name="T10" fmla="*/ 17 w 28"/>
                <a:gd name="T11" fmla="*/ 7 h 42"/>
                <a:gd name="T12" fmla="*/ 17 w 28"/>
                <a:gd name="T13" fmla="*/ 5 h 42"/>
                <a:gd name="T14" fmla="*/ 22 w 28"/>
                <a:gd name="T15" fmla="*/ 7 h 42"/>
                <a:gd name="T16" fmla="*/ 25 w 28"/>
                <a:gd name="T17" fmla="*/ 7 h 42"/>
                <a:gd name="T18" fmla="*/ 28 w 28"/>
                <a:gd name="T19" fmla="*/ 0 h 42"/>
                <a:gd name="T20" fmla="*/ 22 w 28"/>
                <a:gd name="T21" fmla="*/ 0 h 42"/>
                <a:gd name="T22" fmla="*/ 20 w 28"/>
                <a:gd name="T23" fmla="*/ 0 h 42"/>
                <a:gd name="T24" fmla="*/ 17 w 28"/>
                <a:gd name="T25" fmla="*/ 0 h 42"/>
                <a:gd name="T26" fmla="*/ 14 w 28"/>
                <a:gd name="T27" fmla="*/ 0 h 42"/>
                <a:gd name="T28" fmla="*/ 11 w 28"/>
                <a:gd name="T29" fmla="*/ 2 h 42"/>
                <a:gd name="T30" fmla="*/ 8 w 28"/>
                <a:gd name="T31" fmla="*/ 5 h 42"/>
                <a:gd name="T32" fmla="*/ 8 w 28"/>
                <a:gd name="T33" fmla="*/ 0 h 42"/>
                <a:gd name="T34" fmla="*/ 0 w 28"/>
                <a:gd name="T35" fmla="*/ 0 h 42"/>
                <a:gd name="T36" fmla="*/ 0 w 28"/>
                <a:gd name="T3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" h="42">
                  <a:moveTo>
                    <a:pt x="0" y="42"/>
                  </a:moveTo>
                  <a:lnTo>
                    <a:pt x="8" y="42"/>
                  </a:lnTo>
                  <a:lnTo>
                    <a:pt x="8" y="20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17" y="7"/>
                  </a:lnTo>
                  <a:lnTo>
                    <a:pt x="17" y="5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1" y="2"/>
                  </a:lnTo>
                  <a:lnTo>
                    <a:pt x="8" y="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0" name="Freeform 161"/>
            <p:cNvSpPr>
              <a:spLocks/>
            </p:cNvSpPr>
            <p:nvPr/>
          </p:nvSpPr>
          <p:spPr bwMode="auto">
            <a:xfrm>
              <a:off x="11182351" y="6388100"/>
              <a:ext cx="66675" cy="93663"/>
            </a:xfrm>
            <a:custGeom>
              <a:avLst/>
              <a:gdLst>
                <a:gd name="T0" fmla="*/ 8 w 42"/>
                <a:gd name="T1" fmla="*/ 59 h 59"/>
                <a:gd name="T2" fmla="*/ 8 w 42"/>
                <a:gd name="T3" fmla="*/ 51 h 59"/>
                <a:gd name="T4" fmla="*/ 11 w 42"/>
                <a:gd name="T5" fmla="*/ 56 h 59"/>
                <a:gd name="T6" fmla="*/ 14 w 42"/>
                <a:gd name="T7" fmla="*/ 59 h 59"/>
                <a:gd name="T8" fmla="*/ 19 w 42"/>
                <a:gd name="T9" fmla="*/ 59 h 59"/>
                <a:gd name="T10" fmla="*/ 22 w 42"/>
                <a:gd name="T11" fmla="*/ 59 h 59"/>
                <a:gd name="T12" fmla="*/ 25 w 42"/>
                <a:gd name="T13" fmla="*/ 59 h 59"/>
                <a:gd name="T14" fmla="*/ 30 w 42"/>
                <a:gd name="T15" fmla="*/ 59 h 59"/>
                <a:gd name="T16" fmla="*/ 33 w 42"/>
                <a:gd name="T17" fmla="*/ 56 h 59"/>
                <a:gd name="T18" fmla="*/ 36 w 42"/>
                <a:gd name="T19" fmla="*/ 54 h 59"/>
                <a:gd name="T20" fmla="*/ 39 w 42"/>
                <a:gd name="T21" fmla="*/ 51 h 59"/>
                <a:gd name="T22" fmla="*/ 42 w 42"/>
                <a:gd name="T23" fmla="*/ 47 h 59"/>
                <a:gd name="T24" fmla="*/ 42 w 42"/>
                <a:gd name="T25" fmla="*/ 42 h 59"/>
                <a:gd name="T26" fmla="*/ 42 w 42"/>
                <a:gd name="T27" fmla="*/ 37 h 59"/>
                <a:gd name="T28" fmla="*/ 42 w 42"/>
                <a:gd name="T29" fmla="*/ 32 h 59"/>
                <a:gd name="T30" fmla="*/ 42 w 42"/>
                <a:gd name="T31" fmla="*/ 29 h 59"/>
                <a:gd name="T32" fmla="*/ 36 w 42"/>
                <a:gd name="T33" fmla="*/ 22 h 59"/>
                <a:gd name="T34" fmla="*/ 33 w 42"/>
                <a:gd name="T35" fmla="*/ 19 h 59"/>
                <a:gd name="T36" fmla="*/ 30 w 42"/>
                <a:gd name="T37" fmla="*/ 17 h 59"/>
                <a:gd name="T38" fmla="*/ 28 w 42"/>
                <a:gd name="T39" fmla="*/ 17 h 59"/>
                <a:gd name="T40" fmla="*/ 22 w 42"/>
                <a:gd name="T41" fmla="*/ 17 h 59"/>
                <a:gd name="T42" fmla="*/ 19 w 42"/>
                <a:gd name="T43" fmla="*/ 17 h 59"/>
                <a:gd name="T44" fmla="*/ 14 w 42"/>
                <a:gd name="T45" fmla="*/ 17 h 59"/>
                <a:gd name="T46" fmla="*/ 11 w 42"/>
                <a:gd name="T47" fmla="*/ 19 h 59"/>
                <a:gd name="T48" fmla="*/ 8 w 42"/>
                <a:gd name="T49" fmla="*/ 22 h 59"/>
                <a:gd name="T50" fmla="*/ 8 w 42"/>
                <a:gd name="T51" fmla="*/ 0 h 59"/>
                <a:gd name="T52" fmla="*/ 0 w 42"/>
                <a:gd name="T53" fmla="*/ 0 h 59"/>
                <a:gd name="T54" fmla="*/ 0 w 42"/>
                <a:gd name="T55" fmla="*/ 59 h 59"/>
                <a:gd name="T56" fmla="*/ 8 w 42"/>
                <a:gd name="T5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2" h="59">
                  <a:moveTo>
                    <a:pt x="8" y="59"/>
                  </a:moveTo>
                  <a:lnTo>
                    <a:pt x="8" y="51"/>
                  </a:lnTo>
                  <a:lnTo>
                    <a:pt x="11" y="56"/>
                  </a:lnTo>
                  <a:lnTo>
                    <a:pt x="14" y="59"/>
                  </a:lnTo>
                  <a:lnTo>
                    <a:pt x="19" y="59"/>
                  </a:lnTo>
                  <a:lnTo>
                    <a:pt x="22" y="59"/>
                  </a:lnTo>
                  <a:lnTo>
                    <a:pt x="25" y="59"/>
                  </a:lnTo>
                  <a:lnTo>
                    <a:pt x="30" y="59"/>
                  </a:lnTo>
                  <a:lnTo>
                    <a:pt x="33" y="56"/>
                  </a:lnTo>
                  <a:lnTo>
                    <a:pt x="36" y="54"/>
                  </a:lnTo>
                  <a:lnTo>
                    <a:pt x="39" y="51"/>
                  </a:lnTo>
                  <a:lnTo>
                    <a:pt x="42" y="47"/>
                  </a:lnTo>
                  <a:lnTo>
                    <a:pt x="42" y="42"/>
                  </a:lnTo>
                  <a:lnTo>
                    <a:pt x="42" y="37"/>
                  </a:lnTo>
                  <a:lnTo>
                    <a:pt x="42" y="32"/>
                  </a:lnTo>
                  <a:lnTo>
                    <a:pt x="42" y="29"/>
                  </a:lnTo>
                  <a:lnTo>
                    <a:pt x="36" y="22"/>
                  </a:lnTo>
                  <a:lnTo>
                    <a:pt x="33" y="19"/>
                  </a:lnTo>
                  <a:lnTo>
                    <a:pt x="30" y="17"/>
                  </a:lnTo>
                  <a:lnTo>
                    <a:pt x="28" y="17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4" y="17"/>
                  </a:lnTo>
                  <a:lnTo>
                    <a:pt x="11" y="19"/>
                  </a:lnTo>
                  <a:lnTo>
                    <a:pt x="8" y="2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59"/>
                  </a:lnTo>
                  <a:lnTo>
                    <a:pt x="8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1" name="Freeform 162"/>
            <p:cNvSpPr>
              <a:spLocks/>
            </p:cNvSpPr>
            <p:nvPr/>
          </p:nvSpPr>
          <p:spPr bwMode="auto">
            <a:xfrm>
              <a:off x="11195051" y="6423025"/>
              <a:ext cx="39688" cy="50800"/>
            </a:xfrm>
            <a:custGeom>
              <a:avLst/>
              <a:gdLst>
                <a:gd name="T0" fmla="*/ 0 w 25"/>
                <a:gd name="T1" fmla="*/ 15 h 32"/>
                <a:gd name="T2" fmla="*/ 3 w 25"/>
                <a:gd name="T3" fmla="*/ 10 h 32"/>
                <a:gd name="T4" fmla="*/ 6 w 25"/>
                <a:gd name="T5" fmla="*/ 5 h 32"/>
                <a:gd name="T6" fmla="*/ 8 w 25"/>
                <a:gd name="T7" fmla="*/ 2 h 32"/>
                <a:gd name="T8" fmla="*/ 14 w 25"/>
                <a:gd name="T9" fmla="*/ 0 h 32"/>
                <a:gd name="T10" fmla="*/ 20 w 25"/>
                <a:gd name="T11" fmla="*/ 2 h 32"/>
                <a:gd name="T12" fmla="*/ 22 w 25"/>
                <a:gd name="T13" fmla="*/ 5 h 32"/>
                <a:gd name="T14" fmla="*/ 25 w 25"/>
                <a:gd name="T15" fmla="*/ 10 h 32"/>
                <a:gd name="T16" fmla="*/ 25 w 25"/>
                <a:gd name="T17" fmla="*/ 15 h 32"/>
                <a:gd name="T18" fmla="*/ 25 w 25"/>
                <a:gd name="T19" fmla="*/ 22 h 32"/>
                <a:gd name="T20" fmla="*/ 22 w 25"/>
                <a:gd name="T21" fmla="*/ 27 h 32"/>
                <a:gd name="T22" fmla="*/ 17 w 25"/>
                <a:gd name="T23" fmla="*/ 29 h 32"/>
                <a:gd name="T24" fmla="*/ 14 w 25"/>
                <a:gd name="T25" fmla="*/ 32 h 32"/>
                <a:gd name="T26" fmla="*/ 11 w 25"/>
                <a:gd name="T27" fmla="*/ 29 h 32"/>
                <a:gd name="T28" fmla="*/ 8 w 25"/>
                <a:gd name="T29" fmla="*/ 29 h 32"/>
                <a:gd name="T30" fmla="*/ 6 w 25"/>
                <a:gd name="T31" fmla="*/ 27 h 32"/>
                <a:gd name="T32" fmla="*/ 3 w 25"/>
                <a:gd name="T33" fmla="*/ 27 h 32"/>
                <a:gd name="T34" fmla="*/ 3 w 25"/>
                <a:gd name="T35" fmla="*/ 22 h 32"/>
                <a:gd name="T36" fmla="*/ 0 w 25"/>
                <a:gd name="T37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32">
                  <a:moveTo>
                    <a:pt x="0" y="15"/>
                  </a:moveTo>
                  <a:lnTo>
                    <a:pt x="3" y="10"/>
                  </a:lnTo>
                  <a:lnTo>
                    <a:pt x="6" y="5"/>
                  </a:lnTo>
                  <a:lnTo>
                    <a:pt x="8" y="2"/>
                  </a:lnTo>
                  <a:lnTo>
                    <a:pt x="14" y="0"/>
                  </a:lnTo>
                  <a:lnTo>
                    <a:pt x="20" y="2"/>
                  </a:lnTo>
                  <a:lnTo>
                    <a:pt x="22" y="5"/>
                  </a:lnTo>
                  <a:lnTo>
                    <a:pt x="25" y="10"/>
                  </a:lnTo>
                  <a:lnTo>
                    <a:pt x="25" y="15"/>
                  </a:lnTo>
                  <a:lnTo>
                    <a:pt x="25" y="22"/>
                  </a:lnTo>
                  <a:lnTo>
                    <a:pt x="22" y="27"/>
                  </a:lnTo>
                  <a:lnTo>
                    <a:pt x="17" y="29"/>
                  </a:lnTo>
                  <a:lnTo>
                    <a:pt x="14" y="32"/>
                  </a:lnTo>
                  <a:lnTo>
                    <a:pt x="11" y="29"/>
                  </a:lnTo>
                  <a:lnTo>
                    <a:pt x="8" y="29"/>
                  </a:lnTo>
                  <a:lnTo>
                    <a:pt x="6" y="27"/>
                  </a:lnTo>
                  <a:lnTo>
                    <a:pt x="3" y="27"/>
                  </a:lnTo>
                  <a:lnTo>
                    <a:pt x="3" y="22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2" name="Freeform 163"/>
            <p:cNvSpPr>
              <a:spLocks/>
            </p:cNvSpPr>
            <p:nvPr/>
          </p:nvSpPr>
          <p:spPr bwMode="auto">
            <a:xfrm>
              <a:off x="11261726" y="6415087"/>
              <a:ext cx="61913" cy="66675"/>
            </a:xfrm>
            <a:custGeom>
              <a:avLst/>
              <a:gdLst>
                <a:gd name="T0" fmla="*/ 31 w 39"/>
                <a:gd name="T1" fmla="*/ 42 h 42"/>
                <a:gd name="T2" fmla="*/ 39 w 39"/>
                <a:gd name="T3" fmla="*/ 42 h 42"/>
                <a:gd name="T4" fmla="*/ 39 w 39"/>
                <a:gd name="T5" fmla="*/ 0 h 42"/>
                <a:gd name="T6" fmla="*/ 31 w 39"/>
                <a:gd name="T7" fmla="*/ 0 h 42"/>
                <a:gd name="T8" fmla="*/ 31 w 39"/>
                <a:gd name="T9" fmla="*/ 22 h 42"/>
                <a:gd name="T10" fmla="*/ 31 w 39"/>
                <a:gd name="T11" fmla="*/ 27 h 42"/>
                <a:gd name="T12" fmla="*/ 31 w 39"/>
                <a:gd name="T13" fmla="*/ 30 h 42"/>
                <a:gd name="T14" fmla="*/ 28 w 39"/>
                <a:gd name="T15" fmla="*/ 32 h 42"/>
                <a:gd name="T16" fmla="*/ 25 w 39"/>
                <a:gd name="T17" fmla="*/ 34 h 42"/>
                <a:gd name="T18" fmla="*/ 23 w 39"/>
                <a:gd name="T19" fmla="*/ 34 h 42"/>
                <a:gd name="T20" fmla="*/ 20 w 39"/>
                <a:gd name="T21" fmla="*/ 37 h 42"/>
                <a:gd name="T22" fmla="*/ 17 w 39"/>
                <a:gd name="T23" fmla="*/ 34 h 42"/>
                <a:gd name="T24" fmla="*/ 14 w 39"/>
                <a:gd name="T25" fmla="*/ 34 h 42"/>
                <a:gd name="T26" fmla="*/ 11 w 39"/>
                <a:gd name="T27" fmla="*/ 32 h 42"/>
                <a:gd name="T28" fmla="*/ 9 w 39"/>
                <a:gd name="T29" fmla="*/ 30 h 42"/>
                <a:gd name="T30" fmla="*/ 9 w 39"/>
                <a:gd name="T31" fmla="*/ 27 h 42"/>
                <a:gd name="T32" fmla="*/ 9 w 39"/>
                <a:gd name="T33" fmla="*/ 22 h 42"/>
                <a:gd name="T34" fmla="*/ 9 w 39"/>
                <a:gd name="T35" fmla="*/ 0 h 42"/>
                <a:gd name="T36" fmla="*/ 0 w 39"/>
                <a:gd name="T37" fmla="*/ 0 h 42"/>
                <a:gd name="T38" fmla="*/ 0 w 39"/>
                <a:gd name="T39" fmla="*/ 25 h 42"/>
                <a:gd name="T40" fmla="*/ 0 w 39"/>
                <a:gd name="T41" fmla="*/ 30 h 42"/>
                <a:gd name="T42" fmla="*/ 0 w 39"/>
                <a:gd name="T43" fmla="*/ 32 h 42"/>
                <a:gd name="T44" fmla="*/ 3 w 39"/>
                <a:gd name="T45" fmla="*/ 37 h 42"/>
                <a:gd name="T46" fmla="*/ 6 w 39"/>
                <a:gd name="T47" fmla="*/ 39 h 42"/>
                <a:gd name="T48" fmla="*/ 9 w 39"/>
                <a:gd name="T49" fmla="*/ 42 h 42"/>
                <a:gd name="T50" fmla="*/ 11 w 39"/>
                <a:gd name="T51" fmla="*/ 42 h 42"/>
                <a:gd name="T52" fmla="*/ 17 w 39"/>
                <a:gd name="T53" fmla="*/ 42 h 42"/>
                <a:gd name="T54" fmla="*/ 20 w 39"/>
                <a:gd name="T55" fmla="*/ 42 h 42"/>
                <a:gd name="T56" fmla="*/ 25 w 39"/>
                <a:gd name="T57" fmla="*/ 42 h 42"/>
                <a:gd name="T58" fmla="*/ 28 w 39"/>
                <a:gd name="T59" fmla="*/ 39 h 42"/>
                <a:gd name="T60" fmla="*/ 31 w 39"/>
                <a:gd name="T61" fmla="*/ 34 h 42"/>
                <a:gd name="T62" fmla="*/ 31 w 39"/>
                <a:gd name="T6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" h="42">
                  <a:moveTo>
                    <a:pt x="31" y="42"/>
                  </a:moveTo>
                  <a:lnTo>
                    <a:pt x="39" y="42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31" y="22"/>
                  </a:lnTo>
                  <a:lnTo>
                    <a:pt x="31" y="27"/>
                  </a:lnTo>
                  <a:lnTo>
                    <a:pt x="31" y="30"/>
                  </a:lnTo>
                  <a:lnTo>
                    <a:pt x="28" y="32"/>
                  </a:lnTo>
                  <a:lnTo>
                    <a:pt x="25" y="34"/>
                  </a:lnTo>
                  <a:lnTo>
                    <a:pt x="23" y="34"/>
                  </a:lnTo>
                  <a:lnTo>
                    <a:pt x="20" y="37"/>
                  </a:lnTo>
                  <a:lnTo>
                    <a:pt x="17" y="34"/>
                  </a:lnTo>
                  <a:lnTo>
                    <a:pt x="14" y="34"/>
                  </a:lnTo>
                  <a:lnTo>
                    <a:pt x="11" y="32"/>
                  </a:lnTo>
                  <a:lnTo>
                    <a:pt x="9" y="30"/>
                  </a:lnTo>
                  <a:lnTo>
                    <a:pt x="9" y="27"/>
                  </a:lnTo>
                  <a:lnTo>
                    <a:pt x="9" y="22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3" y="37"/>
                  </a:lnTo>
                  <a:lnTo>
                    <a:pt x="6" y="39"/>
                  </a:lnTo>
                  <a:lnTo>
                    <a:pt x="9" y="42"/>
                  </a:lnTo>
                  <a:lnTo>
                    <a:pt x="11" y="42"/>
                  </a:lnTo>
                  <a:lnTo>
                    <a:pt x="17" y="42"/>
                  </a:lnTo>
                  <a:lnTo>
                    <a:pt x="20" y="42"/>
                  </a:lnTo>
                  <a:lnTo>
                    <a:pt x="25" y="42"/>
                  </a:lnTo>
                  <a:lnTo>
                    <a:pt x="28" y="39"/>
                  </a:lnTo>
                  <a:lnTo>
                    <a:pt x="31" y="34"/>
                  </a:lnTo>
                  <a:lnTo>
                    <a:pt x="31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3" name="Freeform 164"/>
            <p:cNvSpPr>
              <a:spLocks/>
            </p:cNvSpPr>
            <p:nvPr/>
          </p:nvSpPr>
          <p:spPr bwMode="auto">
            <a:xfrm>
              <a:off x="11342689" y="6415087"/>
              <a:ext cx="61913" cy="66675"/>
            </a:xfrm>
            <a:custGeom>
              <a:avLst/>
              <a:gdLst>
                <a:gd name="T0" fmla="*/ 0 w 39"/>
                <a:gd name="T1" fmla="*/ 30 h 42"/>
                <a:gd name="T2" fmla="*/ 2 w 39"/>
                <a:gd name="T3" fmla="*/ 34 h 42"/>
                <a:gd name="T4" fmla="*/ 8 w 39"/>
                <a:gd name="T5" fmla="*/ 39 h 42"/>
                <a:gd name="T6" fmla="*/ 14 w 39"/>
                <a:gd name="T7" fmla="*/ 42 h 42"/>
                <a:gd name="T8" fmla="*/ 22 w 39"/>
                <a:gd name="T9" fmla="*/ 42 h 42"/>
                <a:gd name="T10" fmla="*/ 25 w 39"/>
                <a:gd name="T11" fmla="*/ 42 h 42"/>
                <a:gd name="T12" fmla="*/ 31 w 39"/>
                <a:gd name="T13" fmla="*/ 42 h 42"/>
                <a:gd name="T14" fmla="*/ 33 w 39"/>
                <a:gd name="T15" fmla="*/ 39 h 42"/>
                <a:gd name="T16" fmla="*/ 39 w 39"/>
                <a:gd name="T17" fmla="*/ 37 h 42"/>
                <a:gd name="T18" fmla="*/ 39 w 39"/>
                <a:gd name="T19" fmla="*/ 32 h 42"/>
                <a:gd name="T20" fmla="*/ 39 w 39"/>
                <a:gd name="T21" fmla="*/ 30 h 42"/>
                <a:gd name="T22" fmla="*/ 39 w 39"/>
                <a:gd name="T23" fmla="*/ 27 h 42"/>
                <a:gd name="T24" fmla="*/ 39 w 39"/>
                <a:gd name="T25" fmla="*/ 22 h 42"/>
                <a:gd name="T26" fmla="*/ 36 w 39"/>
                <a:gd name="T27" fmla="*/ 22 h 42"/>
                <a:gd name="T28" fmla="*/ 31 w 39"/>
                <a:gd name="T29" fmla="*/ 20 h 42"/>
                <a:gd name="T30" fmla="*/ 28 w 39"/>
                <a:gd name="T31" fmla="*/ 17 h 42"/>
                <a:gd name="T32" fmla="*/ 19 w 39"/>
                <a:gd name="T33" fmla="*/ 15 h 42"/>
                <a:gd name="T34" fmla="*/ 16 w 39"/>
                <a:gd name="T35" fmla="*/ 15 h 42"/>
                <a:gd name="T36" fmla="*/ 14 w 39"/>
                <a:gd name="T37" fmla="*/ 15 h 42"/>
                <a:gd name="T38" fmla="*/ 11 w 39"/>
                <a:gd name="T39" fmla="*/ 12 h 42"/>
                <a:gd name="T40" fmla="*/ 11 w 39"/>
                <a:gd name="T41" fmla="*/ 10 h 42"/>
                <a:gd name="T42" fmla="*/ 14 w 39"/>
                <a:gd name="T43" fmla="*/ 7 h 42"/>
                <a:gd name="T44" fmla="*/ 16 w 39"/>
                <a:gd name="T45" fmla="*/ 7 h 42"/>
                <a:gd name="T46" fmla="*/ 19 w 39"/>
                <a:gd name="T47" fmla="*/ 5 h 42"/>
                <a:gd name="T48" fmla="*/ 22 w 39"/>
                <a:gd name="T49" fmla="*/ 7 h 42"/>
                <a:gd name="T50" fmla="*/ 25 w 39"/>
                <a:gd name="T51" fmla="*/ 7 h 42"/>
                <a:gd name="T52" fmla="*/ 28 w 39"/>
                <a:gd name="T53" fmla="*/ 10 h 42"/>
                <a:gd name="T54" fmla="*/ 28 w 39"/>
                <a:gd name="T55" fmla="*/ 12 h 42"/>
                <a:gd name="T56" fmla="*/ 36 w 39"/>
                <a:gd name="T57" fmla="*/ 12 h 42"/>
                <a:gd name="T58" fmla="*/ 36 w 39"/>
                <a:gd name="T59" fmla="*/ 7 h 42"/>
                <a:gd name="T60" fmla="*/ 33 w 39"/>
                <a:gd name="T61" fmla="*/ 5 h 42"/>
                <a:gd name="T62" fmla="*/ 31 w 39"/>
                <a:gd name="T63" fmla="*/ 2 h 42"/>
                <a:gd name="T64" fmla="*/ 28 w 39"/>
                <a:gd name="T65" fmla="*/ 0 h 42"/>
                <a:gd name="T66" fmla="*/ 25 w 39"/>
                <a:gd name="T67" fmla="*/ 0 h 42"/>
                <a:gd name="T68" fmla="*/ 19 w 39"/>
                <a:gd name="T69" fmla="*/ 0 h 42"/>
                <a:gd name="T70" fmla="*/ 11 w 39"/>
                <a:gd name="T71" fmla="*/ 0 h 42"/>
                <a:gd name="T72" fmla="*/ 8 w 39"/>
                <a:gd name="T73" fmla="*/ 0 h 42"/>
                <a:gd name="T74" fmla="*/ 8 w 39"/>
                <a:gd name="T75" fmla="*/ 2 h 42"/>
                <a:gd name="T76" fmla="*/ 2 w 39"/>
                <a:gd name="T77" fmla="*/ 5 h 42"/>
                <a:gd name="T78" fmla="*/ 2 w 39"/>
                <a:gd name="T79" fmla="*/ 10 h 42"/>
                <a:gd name="T80" fmla="*/ 2 w 39"/>
                <a:gd name="T81" fmla="*/ 12 h 42"/>
                <a:gd name="T82" fmla="*/ 2 w 39"/>
                <a:gd name="T83" fmla="*/ 15 h 42"/>
                <a:gd name="T84" fmla="*/ 2 w 39"/>
                <a:gd name="T85" fmla="*/ 17 h 42"/>
                <a:gd name="T86" fmla="*/ 5 w 39"/>
                <a:gd name="T87" fmla="*/ 20 h 42"/>
                <a:gd name="T88" fmla="*/ 8 w 39"/>
                <a:gd name="T89" fmla="*/ 22 h 42"/>
                <a:gd name="T90" fmla="*/ 14 w 39"/>
                <a:gd name="T91" fmla="*/ 22 h 42"/>
                <a:gd name="T92" fmla="*/ 19 w 39"/>
                <a:gd name="T93" fmla="*/ 25 h 42"/>
                <a:gd name="T94" fmla="*/ 25 w 39"/>
                <a:gd name="T95" fmla="*/ 25 h 42"/>
                <a:gd name="T96" fmla="*/ 28 w 39"/>
                <a:gd name="T97" fmla="*/ 27 h 42"/>
                <a:gd name="T98" fmla="*/ 31 w 39"/>
                <a:gd name="T99" fmla="*/ 27 h 42"/>
                <a:gd name="T100" fmla="*/ 31 w 39"/>
                <a:gd name="T101" fmla="*/ 30 h 42"/>
                <a:gd name="T102" fmla="*/ 31 w 39"/>
                <a:gd name="T103" fmla="*/ 32 h 42"/>
                <a:gd name="T104" fmla="*/ 28 w 39"/>
                <a:gd name="T105" fmla="*/ 34 h 42"/>
                <a:gd name="T106" fmla="*/ 25 w 39"/>
                <a:gd name="T107" fmla="*/ 34 h 42"/>
                <a:gd name="T108" fmla="*/ 22 w 39"/>
                <a:gd name="T109" fmla="*/ 37 h 42"/>
                <a:gd name="T110" fmla="*/ 16 w 39"/>
                <a:gd name="T111" fmla="*/ 34 h 42"/>
                <a:gd name="T112" fmla="*/ 14 w 39"/>
                <a:gd name="T113" fmla="*/ 34 h 42"/>
                <a:gd name="T114" fmla="*/ 11 w 39"/>
                <a:gd name="T115" fmla="*/ 32 h 42"/>
                <a:gd name="T116" fmla="*/ 8 w 39"/>
                <a:gd name="T117" fmla="*/ 27 h 42"/>
                <a:gd name="T118" fmla="*/ 0 w 39"/>
                <a:gd name="T11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" h="42">
                  <a:moveTo>
                    <a:pt x="0" y="30"/>
                  </a:moveTo>
                  <a:lnTo>
                    <a:pt x="2" y="34"/>
                  </a:lnTo>
                  <a:lnTo>
                    <a:pt x="8" y="39"/>
                  </a:lnTo>
                  <a:lnTo>
                    <a:pt x="14" y="42"/>
                  </a:lnTo>
                  <a:lnTo>
                    <a:pt x="22" y="42"/>
                  </a:lnTo>
                  <a:lnTo>
                    <a:pt x="25" y="42"/>
                  </a:lnTo>
                  <a:lnTo>
                    <a:pt x="31" y="42"/>
                  </a:lnTo>
                  <a:lnTo>
                    <a:pt x="33" y="39"/>
                  </a:lnTo>
                  <a:lnTo>
                    <a:pt x="39" y="37"/>
                  </a:lnTo>
                  <a:lnTo>
                    <a:pt x="39" y="32"/>
                  </a:lnTo>
                  <a:lnTo>
                    <a:pt x="39" y="30"/>
                  </a:lnTo>
                  <a:lnTo>
                    <a:pt x="39" y="27"/>
                  </a:lnTo>
                  <a:lnTo>
                    <a:pt x="39" y="22"/>
                  </a:lnTo>
                  <a:lnTo>
                    <a:pt x="36" y="22"/>
                  </a:lnTo>
                  <a:lnTo>
                    <a:pt x="31" y="20"/>
                  </a:lnTo>
                  <a:lnTo>
                    <a:pt x="28" y="17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4" y="15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4" y="7"/>
                  </a:lnTo>
                  <a:lnTo>
                    <a:pt x="16" y="7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8" y="10"/>
                  </a:lnTo>
                  <a:lnTo>
                    <a:pt x="28" y="12"/>
                  </a:lnTo>
                  <a:lnTo>
                    <a:pt x="36" y="12"/>
                  </a:lnTo>
                  <a:lnTo>
                    <a:pt x="36" y="7"/>
                  </a:lnTo>
                  <a:lnTo>
                    <a:pt x="33" y="5"/>
                  </a:lnTo>
                  <a:lnTo>
                    <a:pt x="31" y="2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2" y="5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2" y="15"/>
                  </a:lnTo>
                  <a:lnTo>
                    <a:pt x="2" y="17"/>
                  </a:lnTo>
                  <a:lnTo>
                    <a:pt x="5" y="20"/>
                  </a:lnTo>
                  <a:lnTo>
                    <a:pt x="8" y="22"/>
                  </a:lnTo>
                  <a:lnTo>
                    <a:pt x="14" y="22"/>
                  </a:lnTo>
                  <a:lnTo>
                    <a:pt x="19" y="25"/>
                  </a:lnTo>
                  <a:lnTo>
                    <a:pt x="25" y="25"/>
                  </a:lnTo>
                  <a:lnTo>
                    <a:pt x="28" y="27"/>
                  </a:lnTo>
                  <a:lnTo>
                    <a:pt x="31" y="27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28" y="34"/>
                  </a:lnTo>
                  <a:lnTo>
                    <a:pt x="25" y="34"/>
                  </a:lnTo>
                  <a:lnTo>
                    <a:pt x="22" y="37"/>
                  </a:lnTo>
                  <a:lnTo>
                    <a:pt x="16" y="34"/>
                  </a:lnTo>
                  <a:lnTo>
                    <a:pt x="14" y="34"/>
                  </a:lnTo>
                  <a:lnTo>
                    <a:pt x="11" y="32"/>
                  </a:lnTo>
                  <a:lnTo>
                    <a:pt x="8" y="27"/>
                  </a:lnTo>
                  <a:lnTo>
                    <a:pt x="0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4" name="Freeform 165"/>
            <p:cNvSpPr>
              <a:spLocks/>
            </p:cNvSpPr>
            <p:nvPr/>
          </p:nvSpPr>
          <p:spPr bwMode="auto">
            <a:xfrm>
              <a:off x="11466514" y="6388100"/>
              <a:ext cx="85725" cy="93663"/>
            </a:xfrm>
            <a:custGeom>
              <a:avLst/>
              <a:gdLst>
                <a:gd name="T0" fmla="*/ 0 w 54"/>
                <a:gd name="T1" fmla="*/ 59 h 59"/>
                <a:gd name="T2" fmla="*/ 23 w 54"/>
                <a:gd name="T3" fmla="*/ 59 h 59"/>
                <a:gd name="T4" fmla="*/ 28 w 54"/>
                <a:gd name="T5" fmla="*/ 59 h 59"/>
                <a:gd name="T6" fmla="*/ 34 w 54"/>
                <a:gd name="T7" fmla="*/ 59 h 59"/>
                <a:gd name="T8" fmla="*/ 42 w 54"/>
                <a:gd name="T9" fmla="*/ 56 h 59"/>
                <a:gd name="T10" fmla="*/ 45 w 54"/>
                <a:gd name="T11" fmla="*/ 54 h 59"/>
                <a:gd name="T12" fmla="*/ 48 w 54"/>
                <a:gd name="T13" fmla="*/ 49 h 59"/>
                <a:gd name="T14" fmla="*/ 51 w 54"/>
                <a:gd name="T15" fmla="*/ 47 h 59"/>
                <a:gd name="T16" fmla="*/ 54 w 54"/>
                <a:gd name="T17" fmla="*/ 42 h 59"/>
                <a:gd name="T18" fmla="*/ 54 w 54"/>
                <a:gd name="T19" fmla="*/ 37 h 59"/>
                <a:gd name="T20" fmla="*/ 54 w 54"/>
                <a:gd name="T21" fmla="*/ 29 h 59"/>
                <a:gd name="T22" fmla="*/ 54 w 54"/>
                <a:gd name="T23" fmla="*/ 22 h 59"/>
                <a:gd name="T24" fmla="*/ 51 w 54"/>
                <a:gd name="T25" fmla="*/ 14 h 59"/>
                <a:gd name="T26" fmla="*/ 48 w 54"/>
                <a:gd name="T27" fmla="*/ 9 h 59"/>
                <a:gd name="T28" fmla="*/ 45 w 54"/>
                <a:gd name="T29" fmla="*/ 4 h 59"/>
                <a:gd name="T30" fmla="*/ 40 w 54"/>
                <a:gd name="T31" fmla="*/ 2 h 59"/>
                <a:gd name="T32" fmla="*/ 34 w 54"/>
                <a:gd name="T33" fmla="*/ 2 h 59"/>
                <a:gd name="T34" fmla="*/ 28 w 54"/>
                <a:gd name="T35" fmla="*/ 0 h 59"/>
                <a:gd name="T36" fmla="*/ 23 w 54"/>
                <a:gd name="T37" fmla="*/ 0 h 59"/>
                <a:gd name="T38" fmla="*/ 0 w 54"/>
                <a:gd name="T39" fmla="*/ 0 h 59"/>
                <a:gd name="T40" fmla="*/ 0 w 54"/>
                <a:gd name="T4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59">
                  <a:moveTo>
                    <a:pt x="0" y="59"/>
                  </a:moveTo>
                  <a:lnTo>
                    <a:pt x="23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2" y="56"/>
                  </a:lnTo>
                  <a:lnTo>
                    <a:pt x="45" y="54"/>
                  </a:lnTo>
                  <a:lnTo>
                    <a:pt x="48" y="49"/>
                  </a:lnTo>
                  <a:lnTo>
                    <a:pt x="51" y="47"/>
                  </a:lnTo>
                  <a:lnTo>
                    <a:pt x="54" y="42"/>
                  </a:lnTo>
                  <a:lnTo>
                    <a:pt x="54" y="37"/>
                  </a:lnTo>
                  <a:lnTo>
                    <a:pt x="54" y="29"/>
                  </a:lnTo>
                  <a:lnTo>
                    <a:pt x="54" y="22"/>
                  </a:lnTo>
                  <a:lnTo>
                    <a:pt x="51" y="14"/>
                  </a:lnTo>
                  <a:lnTo>
                    <a:pt x="48" y="9"/>
                  </a:lnTo>
                  <a:lnTo>
                    <a:pt x="45" y="4"/>
                  </a:lnTo>
                  <a:lnTo>
                    <a:pt x="40" y="2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5" name="Freeform 166"/>
            <p:cNvSpPr>
              <a:spLocks/>
            </p:cNvSpPr>
            <p:nvPr/>
          </p:nvSpPr>
          <p:spPr bwMode="auto">
            <a:xfrm>
              <a:off x="11480801" y="6399212"/>
              <a:ext cx="57150" cy="69850"/>
            </a:xfrm>
            <a:custGeom>
              <a:avLst/>
              <a:gdLst>
                <a:gd name="T0" fmla="*/ 0 w 36"/>
                <a:gd name="T1" fmla="*/ 44 h 44"/>
                <a:gd name="T2" fmla="*/ 0 w 36"/>
                <a:gd name="T3" fmla="*/ 0 h 44"/>
                <a:gd name="T4" fmla="*/ 14 w 36"/>
                <a:gd name="T5" fmla="*/ 0 h 44"/>
                <a:gd name="T6" fmla="*/ 19 w 36"/>
                <a:gd name="T7" fmla="*/ 0 h 44"/>
                <a:gd name="T8" fmla="*/ 25 w 36"/>
                <a:gd name="T9" fmla="*/ 2 h 44"/>
                <a:gd name="T10" fmla="*/ 31 w 36"/>
                <a:gd name="T11" fmla="*/ 5 h 44"/>
                <a:gd name="T12" fmla="*/ 33 w 36"/>
                <a:gd name="T13" fmla="*/ 7 h 44"/>
                <a:gd name="T14" fmla="*/ 36 w 36"/>
                <a:gd name="T15" fmla="*/ 15 h 44"/>
                <a:gd name="T16" fmla="*/ 36 w 36"/>
                <a:gd name="T17" fmla="*/ 22 h 44"/>
                <a:gd name="T18" fmla="*/ 36 w 36"/>
                <a:gd name="T19" fmla="*/ 30 h 44"/>
                <a:gd name="T20" fmla="*/ 33 w 36"/>
                <a:gd name="T21" fmla="*/ 35 h 44"/>
                <a:gd name="T22" fmla="*/ 33 w 36"/>
                <a:gd name="T23" fmla="*/ 37 h 44"/>
                <a:gd name="T24" fmla="*/ 31 w 36"/>
                <a:gd name="T25" fmla="*/ 42 h 44"/>
                <a:gd name="T26" fmla="*/ 28 w 36"/>
                <a:gd name="T27" fmla="*/ 42 h 44"/>
                <a:gd name="T28" fmla="*/ 25 w 36"/>
                <a:gd name="T29" fmla="*/ 44 h 44"/>
                <a:gd name="T30" fmla="*/ 19 w 36"/>
                <a:gd name="T31" fmla="*/ 44 h 44"/>
                <a:gd name="T32" fmla="*/ 14 w 36"/>
                <a:gd name="T33" fmla="*/ 44 h 44"/>
                <a:gd name="T34" fmla="*/ 0 w 36"/>
                <a:gd name="T3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44">
                  <a:moveTo>
                    <a:pt x="0" y="4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19" y="0"/>
                  </a:lnTo>
                  <a:lnTo>
                    <a:pt x="25" y="2"/>
                  </a:lnTo>
                  <a:lnTo>
                    <a:pt x="31" y="5"/>
                  </a:lnTo>
                  <a:lnTo>
                    <a:pt x="33" y="7"/>
                  </a:lnTo>
                  <a:lnTo>
                    <a:pt x="36" y="15"/>
                  </a:lnTo>
                  <a:lnTo>
                    <a:pt x="36" y="22"/>
                  </a:lnTo>
                  <a:lnTo>
                    <a:pt x="36" y="30"/>
                  </a:lnTo>
                  <a:lnTo>
                    <a:pt x="33" y="35"/>
                  </a:lnTo>
                  <a:lnTo>
                    <a:pt x="33" y="37"/>
                  </a:lnTo>
                  <a:lnTo>
                    <a:pt x="31" y="42"/>
                  </a:lnTo>
                  <a:lnTo>
                    <a:pt x="28" y="42"/>
                  </a:lnTo>
                  <a:lnTo>
                    <a:pt x="25" y="44"/>
                  </a:lnTo>
                  <a:lnTo>
                    <a:pt x="19" y="44"/>
                  </a:lnTo>
                  <a:lnTo>
                    <a:pt x="14" y="44"/>
                  </a:lnTo>
                  <a:lnTo>
                    <a:pt x="0" y="44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6" name="Freeform 167"/>
            <p:cNvSpPr>
              <a:spLocks/>
            </p:cNvSpPr>
            <p:nvPr/>
          </p:nvSpPr>
          <p:spPr bwMode="auto">
            <a:xfrm>
              <a:off x="11569701" y="6388100"/>
              <a:ext cx="79375" cy="93663"/>
            </a:xfrm>
            <a:custGeom>
              <a:avLst/>
              <a:gdLst>
                <a:gd name="T0" fmla="*/ 0 w 50"/>
                <a:gd name="T1" fmla="*/ 44 h 59"/>
                <a:gd name="T2" fmla="*/ 5 w 50"/>
                <a:gd name="T3" fmla="*/ 54 h 59"/>
                <a:gd name="T4" fmla="*/ 19 w 50"/>
                <a:gd name="T5" fmla="*/ 59 h 59"/>
                <a:gd name="T6" fmla="*/ 34 w 50"/>
                <a:gd name="T7" fmla="*/ 59 h 59"/>
                <a:gd name="T8" fmla="*/ 45 w 50"/>
                <a:gd name="T9" fmla="*/ 54 h 59"/>
                <a:gd name="T10" fmla="*/ 50 w 50"/>
                <a:gd name="T11" fmla="*/ 47 h 59"/>
                <a:gd name="T12" fmla="*/ 50 w 50"/>
                <a:gd name="T13" fmla="*/ 39 h 59"/>
                <a:gd name="T14" fmla="*/ 45 w 50"/>
                <a:gd name="T15" fmla="*/ 32 h 59"/>
                <a:gd name="T16" fmla="*/ 39 w 50"/>
                <a:gd name="T17" fmla="*/ 27 h 59"/>
                <a:gd name="T18" fmla="*/ 31 w 50"/>
                <a:gd name="T19" fmla="*/ 27 h 59"/>
                <a:gd name="T20" fmla="*/ 22 w 50"/>
                <a:gd name="T21" fmla="*/ 24 h 59"/>
                <a:gd name="T22" fmla="*/ 14 w 50"/>
                <a:gd name="T23" fmla="*/ 22 h 59"/>
                <a:gd name="T24" fmla="*/ 11 w 50"/>
                <a:gd name="T25" fmla="*/ 19 h 59"/>
                <a:gd name="T26" fmla="*/ 11 w 50"/>
                <a:gd name="T27" fmla="*/ 12 h 59"/>
                <a:gd name="T28" fmla="*/ 19 w 50"/>
                <a:gd name="T29" fmla="*/ 7 h 59"/>
                <a:gd name="T30" fmla="*/ 31 w 50"/>
                <a:gd name="T31" fmla="*/ 7 h 59"/>
                <a:gd name="T32" fmla="*/ 39 w 50"/>
                <a:gd name="T33" fmla="*/ 12 h 59"/>
                <a:gd name="T34" fmla="*/ 50 w 50"/>
                <a:gd name="T35" fmla="*/ 17 h 59"/>
                <a:gd name="T36" fmla="*/ 48 w 50"/>
                <a:gd name="T37" fmla="*/ 7 h 59"/>
                <a:gd name="T38" fmla="*/ 39 w 50"/>
                <a:gd name="T39" fmla="*/ 2 h 59"/>
                <a:gd name="T40" fmla="*/ 25 w 50"/>
                <a:gd name="T41" fmla="*/ 0 h 59"/>
                <a:gd name="T42" fmla="*/ 14 w 50"/>
                <a:gd name="T43" fmla="*/ 2 h 59"/>
                <a:gd name="T44" fmla="*/ 5 w 50"/>
                <a:gd name="T45" fmla="*/ 7 h 59"/>
                <a:gd name="T46" fmla="*/ 3 w 50"/>
                <a:gd name="T47" fmla="*/ 17 h 59"/>
                <a:gd name="T48" fmla="*/ 3 w 50"/>
                <a:gd name="T49" fmla="*/ 24 h 59"/>
                <a:gd name="T50" fmla="*/ 11 w 50"/>
                <a:gd name="T51" fmla="*/ 29 h 59"/>
                <a:gd name="T52" fmla="*/ 25 w 50"/>
                <a:gd name="T53" fmla="*/ 32 h 59"/>
                <a:gd name="T54" fmla="*/ 31 w 50"/>
                <a:gd name="T55" fmla="*/ 34 h 59"/>
                <a:gd name="T56" fmla="*/ 36 w 50"/>
                <a:gd name="T57" fmla="*/ 34 h 59"/>
                <a:gd name="T58" fmla="*/ 42 w 50"/>
                <a:gd name="T59" fmla="*/ 39 h 59"/>
                <a:gd name="T60" fmla="*/ 42 w 50"/>
                <a:gd name="T61" fmla="*/ 47 h 59"/>
                <a:gd name="T62" fmla="*/ 36 w 50"/>
                <a:gd name="T63" fmla="*/ 51 h 59"/>
                <a:gd name="T64" fmla="*/ 28 w 50"/>
                <a:gd name="T65" fmla="*/ 54 h 59"/>
                <a:gd name="T66" fmla="*/ 17 w 50"/>
                <a:gd name="T67" fmla="*/ 51 h 59"/>
                <a:gd name="T68" fmla="*/ 11 w 50"/>
                <a:gd name="T69" fmla="*/ 47 h 59"/>
                <a:gd name="T70" fmla="*/ 8 w 50"/>
                <a:gd name="T71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0" h="59">
                  <a:moveTo>
                    <a:pt x="0" y="39"/>
                  </a:moveTo>
                  <a:lnTo>
                    <a:pt x="0" y="44"/>
                  </a:lnTo>
                  <a:lnTo>
                    <a:pt x="3" y="49"/>
                  </a:lnTo>
                  <a:lnTo>
                    <a:pt x="5" y="54"/>
                  </a:lnTo>
                  <a:lnTo>
                    <a:pt x="11" y="56"/>
                  </a:lnTo>
                  <a:lnTo>
                    <a:pt x="19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39" y="56"/>
                  </a:lnTo>
                  <a:lnTo>
                    <a:pt x="45" y="54"/>
                  </a:lnTo>
                  <a:lnTo>
                    <a:pt x="48" y="51"/>
                  </a:lnTo>
                  <a:lnTo>
                    <a:pt x="50" y="47"/>
                  </a:lnTo>
                  <a:lnTo>
                    <a:pt x="50" y="42"/>
                  </a:lnTo>
                  <a:lnTo>
                    <a:pt x="50" y="39"/>
                  </a:lnTo>
                  <a:lnTo>
                    <a:pt x="48" y="34"/>
                  </a:lnTo>
                  <a:lnTo>
                    <a:pt x="45" y="32"/>
                  </a:lnTo>
                  <a:lnTo>
                    <a:pt x="39" y="29"/>
                  </a:lnTo>
                  <a:lnTo>
                    <a:pt x="39" y="27"/>
                  </a:lnTo>
                  <a:lnTo>
                    <a:pt x="34" y="27"/>
                  </a:lnTo>
                  <a:lnTo>
                    <a:pt x="31" y="27"/>
                  </a:lnTo>
                  <a:lnTo>
                    <a:pt x="25" y="24"/>
                  </a:lnTo>
                  <a:lnTo>
                    <a:pt x="22" y="24"/>
                  </a:lnTo>
                  <a:lnTo>
                    <a:pt x="17" y="22"/>
                  </a:lnTo>
                  <a:lnTo>
                    <a:pt x="14" y="22"/>
                  </a:lnTo>
                  <a:lnTo>
                    <a:pt x="14" y="19"/>
                  </a:lnTo>
                  <a:lnTo>
                    <a:pt x="11" y="19"/>
                  </a:lnTo>
                  <a:lnTo>
                    <a:pt x="11" y="14"/>
                  </a:lnTo>
                  <a:lnTo>
                    <a:pt x="11" y="12"/>
                  </a:lnTo>
                  <a:lnTo>
                    <a:pt x="14" y="9"/>
                  </a:lnTo>
                  <a:lnTo>
                    <a:pt x="19" y="7"/>
                  </a:lnTo>
                  <a:lnTo>
                    <a:pt x="25" y="7"/>
                  </a:lnTo>
                  <a:lnTo>
                    <a:pt x="31" y="7"/>
                  </a:lnTo>
                  <a:lnTo>
                    <a:pt x="36" y="9"/>
                  </a:lnTo>
                  <a:lnTo>
                    <a:pt x="39" y="12"/>
                  </a:lnTo>
                  <a:lnTo>
                    <a:pt x="42" y="17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48" y="7"/>
                  </a:lnTo>
                  <a:lnTo>
                    <a:pt x="42" y="4"/>
                  </a:lnTo>
                  <a:lnTo>
                    <a:pt x="39" y="2"/>
                  </a:lnTo>
                  <a:lnTo>
                    <a:pt x="31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8" y="4"/>
                  </a:lnTo>
                  <a:lnTo>
                    <a:pt x="5" y="7"/>
                  </a:lnTo>
                  <a:lnTo>
                    <a:pt x="3" y="12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3" y="24"/>
                  </a:lnTo>
                  <a:lnTo>
                    <a:pt x="8" y="27"/>
                  </a:lnTo>
                  <a:lnTo>
                    <a:pt x="11" y="29"/>
                  </a:lnTo>
                  <a:lnTo>
                    <a:pt x="17" y="29"/>
                  </a:lnTo>
                  <a:lnTo>
                    <a:pt x="25" y="32"/>
                  </a:lnTo>
                  <a:lnTo>
                    <a:pt x="28" y="34"/>
                  </a:lnTo>
                  <a:lnTo>
                    <a:pt x="31" y="34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39" y="37"/>
                  </a:lnTo>
                  <a:lnTo>
                    <a:pt x="42" y="39"/>
                  </a:lnTo>
                  <a:lnTo>
                    <a:pt x="42" y="42"/>
                  </a:lnTo>
                  <a:lnTo>
                    <a:pt x="42" y="47"/>
                  </a:lnTo>
                  <a:lnTo>
                    <a:pt x="39" y="49"/>
                  </a:lnTo>
                  <a:lnTo>
                    <a:pt x="36" y="51"/>
                  </a:lnTo>
                  <a:lnTo>
                    <a:pt x="31" y="51"/>
                  </a:lnTo>
                  <a:lnTo>
                    <a:pt x="28" y="54"/>
                  </a:lnTo>
                  <a:lnTo>
                    <a:pt x="22" y="51"/>
                  </a:lnTo>
                  <a:lnTo>
                    <a:pt x="17" y="51"/>
                  </a:lnTo>
                  <a:lnTo>
                    <a:pt x="14" y="49"/>
                  </a:lnTo>
                  <a:lnTo>
                    <a:pt x="11" y="47"/>
                  </a:lnTo>
                  <a:lnTo>
                    <a:pt x="8" y="44"/>
                  </a:lnTo>
                  <a:lnTo>
                    <a:pt x="8" y="39"/>
                  </a:lnTo>
                  <a:lnTo>
                    <a:pt x="0" y="3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7" name="Freeform 168"/>
            <p:cNvSpPr>
              <a:spLocks/>
            </p:cNvSpPr>
            <p:nvPr/>
          </p:nvSpPr>
          <p:spPr bwMode="auto">
            <a:xfrm>
              <a:off x="11671301" y="6469062"/>
              <a:ext cx="14288" cy="31750"/>
            </a:xfrm>
            <a:custGeom>
              <a:avLst/>
              <a:gdLst>
                <a:gd name="T0" fmla="*/ 0 w 9"/>
                <a:gd name="T1" fmla="*/ 8 h 20"/>
                <a:gd name="T2" fmla="*/ 6 w 9"/>
                <a:gd name="T3" fmla="*/ 8 h 20"/>
                <a:gd name="T4" fmla="*/ 6 w 9"/>
                <a:gd name="T5" fmla="*/ 13 h 20"/>
                <a:gd name="T6" fmla="*/ 3 w 9"/>
                <a:gd name="T7" fmla="*/ 15 h 20"/>
                <a:gd name="T8" fmla="*/ 0 w 9"/>
                <a:gd name="T9" fmla="*/ 18 h 20"/>
                <a:gd name="T10" fmla="*/ 3 w 9"/>
                <a:gd name="T11" fmla="*/ 20 h 20"/>
                <a:gd name="T12" fmla="*/ 6 w 9"/>
                <a:gd name="T13" fmla="*/ 18 h 20"/>
                <a:gd name="T14" fmla="*/ 9 w 9"/>
                <a:gd name="T15" fmla="*/ 15 h 20"/>
                <a:gd name="T16" fmla="*/ 9 w 9"/>
                <a:gd name="T17" fmla="*/ 13 h 20"/>
                <a:gd name="T18" fmla="*/ 9 w 9"/>
                <a:gd name="T19" fmla="*/ 8 h 20"/>
                <a:gd name="T20" fmla="*/ 9 w 9"/>
                <a:gd name="T21" fmla="*/ 0 h 20"/>
                <a:gd name="T22" fmla="*/ 0 w 9"/>
                <a:gd name="T23" fmla="*/ 0 h 20"/>
                <a:gd name="T24" fmla="*/ 0 w 9"/>
                <a:gd name="T2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8"/>
                  </a:moveTo>
                  <a:lnTo>
                    <a:pt x="6" y="8"/>
                  </a:lnTo>
                  <a:lnTo>
                    <a:pt x="6" y="13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18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9" y="8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8" name="Freeform 169"/>
            <p:cNvSpPr>
              <a:spLocks/>
            </p:cNvSpPr>
            <p:nvPr/>
          </p:nvSpPr>
          <p:spPr bwMode="auto">
            <a:xfrm>
              <a:off x="11757026" y="6388100"/>
              <a:ext cx="79375" cy="93663"/>
            </a:xfrm>
            <a:custGeom>
              <a:avLst/>
              <a:gdLst>
                <a:gd name="T0" fmla="*/ 42 w 50"/>
                <a:gd name="T1" fmla="*/ 0 h 59"/>
                <a:gd name="T2" fmla="*/ 42 w 50"/>
                <a:gd name="T3" fmla="*/ 34 h 59"/>
                <a:gd name="T4" fmla="*/ 42 w 50"/>
                <a:gd name="T5" fmla="*/ 39 h 59"/>
                <a:gd name="T6" fmla="*/ 39 w 50"/>
                <a:gd name="T7" fmla="*/ 44 h 59"/>
                <a:gd name="T8" fmla="*/ 39 w 50"/>
                <a:gd name="T9" fmla="*/ 47 h 59"/>
                <a:gd name="T10" fmla="*/ 36 w 50"/>
                <a:gd name="T11" fmla="*/ 49 h 59"/>
                <a:gd name="T12" fmla="*/ 31 w 50"/>
                <a:gd name="T13" fmla="*/ 51 h 59"/>
                <a:gd name="T14" fmla="*/ 25 w 50"/>
                <a:gd name="T15" fmla="*/ 51 h 59"/>
                <a:gd name="T16" fmla="*/ 19 w 50"/>
                <a:gd name="T17" fmla="*/ 51 h 59"/>
                <a:gd name="T18" fmla="*/ 14 w 50"/>
                <a:gd name="T19" fmla="*/ 51 h 59"/>
                <a:gd name="T20" fmla="*/ 11 w 50"/>
                <a:gd name="T21" fmla="*/ 49 h 59"/>
                <a:gd name="T22" fmla="*/ 8 w 50"/>
                <a:gd name="T23" fmla="*/ 44 h 59"/>
                <a:gd name="T24" fmla="*/ 8 w 50"/>
                <a:gd name="T25" fmla="*/ 42 h 59"/>
                <a:gd name="T26" fmla="*/ 8 w 50"/>
                <a:gd name="T27" fmla="*/ 34 h 59"/>
                <a:gd name="T28" fmla="*/ 8 w 50"/>
                <a:gd name="T29" fmla="*/ 0 h 59"/>
                <a:gd name="T30" fmla="*/ 0 w 50"/>
                <a:gd name="T31" fmla="*/ 0 h 59"/>
                <a:gd name="T32" fmla="*/ 0 w 50"/>
                <a:gd name="T33" fmla="*/ 34 h 59"/>
                <a:gd name="T34" fmla="*/ 0 w 50"/>
                <a:gd name="T35" fmla="*/ 42 h 59"/>
                <a:gd name="T36" fmla="*/ 3 w 50"/>
                <a:gd name="T37" fmla="*/ 49 h 59"/>
                <a:gd name="T38" fmla="*/ 5 w 50"/>
                <a:gd name="T39" fmla="*/ 54 h 59"/>
                <a:gd name="T40" fmla="*/ 8 w 50"/>
                <a:gd name="T41" fmla="*/ 56 h 59"/>
                <a:gd name="T42" fmla="*/ 17 w 50"/>
                <a:gd name="T43" fmla="*/ 59 h 59"/>
                <a:gd name="T44" fmla="*/ 25 w 50"/>
                <a:gd name="T45" fmla="*/ 59 h 59"/>
                <a:gd name="T46" fmla="*/ 33 w 50"/>
                <a:gd name="T47" fmla="*/ 59 h 59"/>
                <a:gd name="T48" fmla="*/ 39 w 50"/>
                <a:gd name="T49" fmla="*/ 56 h 59"/>
                <a:gd name="T50" fmla="*/ 45 w 50"/>
                <a:gd name="T51" fmla="*/ 54 h 59"/>
                <a:gd name="T52" fmla="*/ 47 w 50"/>
                <a:gd name="T53" fmla="*/ 49 h 59"/>
                <a:gd name="T54" fmla="*/ 50 w 50"/>
                <a:gd name="T55" fmla="*/ 42 h 59"/>
                <a:gd name="T56" fmla="*/ 50 w 50"/>
                <a:gd name="T57" fmla="*/ 34 h 59"/>
                <a:gd name="T58" fmla="*/ 50 w 50"/>
                <a:gd name="T59" fmla="*/ 0 h 59"/>
                <a:gd name="T60" fmla="*/ 42 w 50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59">
                  <a:moveTo>
                    <a:pt x="42" y="0"/>
                  </a:moveTo>
                  <a:lnTo>
                    <a:pt x="42" y="34"/>
                  </a:lnTo>
                  <a:lnTo>
                    <a:pt x="42" y="39"/>
                  </a:lnTo>
                  <a:lnTo>
                    <a:pt x="39" y="44"/>
                  </a:lnTo>
                  <a:lnTo>
                    <a:pt x="39" y="47"/>
                  </a:lnTo>
                  <a:lnTo>
                    <a:pt x="36" y="49"/>
                  </a:lnTo>
                  <a:lnTo>
                    <a:pt x="31" y="51"/>
                  </a:lnTo>
                  <a:lnTo>
                    <a:pt x="25" y="51"/>
                  </a:lnTo>
                  <a:lnTo>
                    <a:pt x="19" y="51"/>
                  </a:lnTo>
                  <a:lnTo>
                    <a:pt x="14" y="51"/>
                  </a:lnTo>
                  <a:lnTo>
                    <a:pt x="11" y="49"/>
                  </a:lnTo>
                  <a:lnTo>
                    <a:pt x="8" y="44"/>
                  </a:lnTo>
                  <a:lnTo>
                    <a:pt x="8" y="42"/>
                  </a:lnTo>
                  <a:lnTo>
                    <a:pt x="8" y="34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3" y="49"/>
                  </a:lnTo>
                  <a:lnTo>
                    <a:pt x="5" y="54"/>
                  </a:lnTo>
                  <a:lnTo>
                    <a:pt x="8" y="56"/>
                  </a:lnTo>
                  <a:lnTo>
                    <a:pt x="17" y="59"/>
                  </a:lnTo>
                  <a:lnTo>
                    <a:pt x="25" y="59"/>
                  </a:lnTo>
                  <a:lnTo>
                    <a:pt x="33" y="59"/>
                  </a:lnTo>
                  <a:lnTo>
                    <a:pt x="39" y="56"/>
                  </a:lnTo>
                  <a:lnTo>
                    <a:pt x="45" y="54"/>
                  </a:lnTo>
                  <a:lnTo>
                    <a:pt x="47" y="49"/>
                  </a:lnTo>
                  <a:lnTo>
                    <a:pt x="50" y="42"/>
                  </a:lnTo>
                  <a:lnTo>
                    <a:pt x="50" y="34"/>
                  </a:lnTo>
                  <a:lnTo>
                    <a:pt x="50" y="0"/>
                  </a:lnTo>
                  <a:lnTo>
                    <a:pt x="42" y="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79" name="Freeform 170"/>
            <p:cNvSpPr>
              <a:spLocks/>
            </p:cNvSpPr>
            <p:nvPr/>
          </p:nvSpPr>
          <p:spPr bwMode="auto">
            <a:xfrm>
              <a:off x="11855451" y="6388100"/>
              <a:ext cx="84138" cy="93663"/>
            </a:xfrm>
            <a:custGeom>
              <a:avLst/>
              <a:gdLst>
                <a:gd name="T0" fmla="*/ 2 w 53"/>
                <a:gd name="T1" fmla="*/ 44 h 59"/>
                <a:gd name="T2" fmla="*/ 8 w 53"/>
                <a:gd name="T3" fmla="*/ 54 h 59"/>
                <a:gd name="T4" fmla="*/ 22 w 53"/>
                <a:gd name="T5" fmla="*/ 59 h 59"/>
                <a:gd name="T6" fmla="*/ 36 w 53"/>
                <a:gd name="T7" fmla="*/ 59 h 59"/>
                <a:gd name="T8" fmla="*/ 47 w 53"/>
                <a:gd name="T9" fmla="*/ 54 h 59"/>
                <a:gd name="T10" fmla="*/ 53 w 53"/>
                <a:gd name="T11" fmla="*/ 47 h 59"/>
                <a:gd name="T12" fmla="*/ 53 w 53"/>
                <a:gd name="T13" fmla="*/ 39 h 59"/>
                <a:gd name="T14" fmla="*/ 47 w 53"/>
                <a:gd name="T15" fmla="*/ 32 h 59"/>
                <a:gd name="T16" fmla="*/ 39 w 53"/>
                <a:gd name="T17" fmla="*/ 27 h 59"/>
                <a:gd name="T18" fmla="*/ 33 w 53"/>
                <a:gd name="T19" fmla="*/ 27 h 59"/>
                <a:gd name="T20" fmla="*/ 22 w 53"/>
                <a:gd name="T21" fmla="*/ 24 h 59"/>
                <a:gd name="T22" fmla="*/ 16 w 53"/>
                <a:gd name="T23" fmla="*/ 22 h 59"/>
                <a:gd name="T24" fmla="*/ 14 w 53"/>
                <a:gd name="T25" fmla="*/ 19 h 59"/>
                <a:gd name="T26" fmla="*/ 14 w 53"/>
                <a:gd name="T27" fmla="*/ 12 h 59"/>
                <a:gd name="T28" fmla="*/ 22 w 53"/>
                <a:gd name="T29" fmla="*/ 7 h 59"/>
                <a:gd name="T30" fmla="*/ 33 w 53"/>
                <a:gd name="T31" fmla="*/ 7 h 59"/>
                <a:gd name="T32" fmla="*/ 42 w 53"/>
                <a:gd name="T33" fmla="*/ 12 h 59"/>
                <a:gd name="T34" fmla="*/ 53 w 53"/>
                <a:gd name="T35" fmla="*/ 17 h 59"/>
                <a:gd name="T36" fmla="*/ 47 w 53"/>
                <a:gd name="T37" fmla="*/ 7 h 59"/>
                <a:gd name="T38" fmla="*/ 39 w 53"/>
                <a:gd name="T39" fmla="*/ 2 h 59"/>
                <a:gd name="T40" fmla="*/ 28 w 53"/>
                <a:gd name="T41" fmla="*/ 0 h 59"/>
                <a:gd name="T42" fmla="*/ 14 w 53"/>
                <a:gd name="T43" fmla="*/ 2 h 59"/>
                <a:gd name="T44" fmla="*/ 5 w 53"/>
                <a:gd name="T45" fmla="*/ 7 h 59"/>
                <a:gd name="T46" fmla="*/ 2 w 53"/>
                <a:gd name="T47" fmla="*/ 17 h 59"/>
                <a:gd name="T48" fmla="*/ 5 w 53"/>
                <a:gd name="T49" fmla="*/ 24 h 59"/>
                <a:gd name="T50" fmla="*/ 14 w 53"/>
                <a:gd name="T51" fmla="*/ 29 h 59"/>
                <a:gd name="T52" fmla="*/ 25 w 53"/>
                <a:gd name="T53" fmla="*/ 32 h 59"/>
                <a:gd name="T54" fmla="*/ 33 w 53"/>
                <a:gd name="T55" fmla="*/ 34 h 59"/>
                <a:gd name="T56" fmla="*/ 42 w 53"/>
                <a:gd name="T57" fmla="*/ 37 h 59"/>
                <a:gd name="T58" fmla="*/ 44 w 53"/>
                <a:gd name="T59" fmla="*/ 42 h 59"/>
                <a:gd name="T60" fmla="*/ 42 w 53"/>
                <a:gd name="T61" fmla="*/ 49 h 59"/>
                <a:gd name="T62" fmla="*/ 36 w 53"/>
                <a:gd name="T63" fmla="*/ 51 h 59"/>
                <a:gd name="T64" fmla="*/ 28 w 53"/>
                <a:gd name="T65" fmla="*/ 54 h 59"/>
                <a:gd name="T66" fmla="*/ 19 w 53"/>
                <a:gd name="T67" fmla="*/ 51 h 59"/>
                <a:gd name="T68" fmla="*/ 14 w 53"/>
                <a:gd name="T69" fmla="*/ 47 h 59"/>
                <a:gd name="T70" fmla="*/ 11 w 53"/>
                <a:gd name="T71" fmla="*/ 3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3" h="59">
                  <a:moveTo>
                    <a:pt x="0" y="39"/>
                  </a:moveTo>
                  <a:lnTo>
                    <a:pt x="2" y="44"/>
                  </a:lnTo>
                  <a:lnTo>
                    <a:pt x="5" y="49"/>
                  </a:lnTo>
                  <a:lnTo>
                    <a:pt x="8" y="54"/>
                  </a:lnTo>
                  <a:lnTo>
                    <a:pt x="14" y="56"/>
                  </a:lnTo>
                  <a:lnTo>
                    <a:pt x="22" y="59"/>
                  </a:lnTo>
                  <a:lnTo>
                    <a:pt x="28" y="59"/>
                  </a:lnTo>
                  <a:lnTo>
                    <a:pt x="36" y="59"/>
                  </a:lnTo>
                  <a:lnTo>
                    <a:pt x="42" y="56"/>
                  </a:lnTo>
                  <a:lnTo>
                    <a:pt x="47" y="54"/>
                  </a:lnTo>
                  <a:lnTo>
                    <a:pt x="50" y="51"/>
                  </a:lnTo>
                  <a:lnTo>
                    <a:pt x="53" y="47"/>
                  </a:lnTo>
                  <a:lnTo>
                    <a:pt x="53" y="42"/>
                  </a:lnTo>
                  <a:lnTo>
                    <a:pt x="53" y="39"/>
                  </a:lnTo>
                  <a:lnTo>
                    <a:pt x="50" y="34"/>
                  </a:lnTo>
                  <a:lnTo>
                    <a:pt x="47" y="32"/>
                  </a:lnTo>
                  <a:lnTo>
                    <a:pt x="42" y="29"/>
                  </a:lnTo>
                  <a:lnTo>
                    <a:pt x="39" y="27"/>
                  </a:lnTo>
                  <a:lnTo>
                    <a:pt x="36" y="27"/>
                  </a:lnTo>
                  <a:lnTo>
                    <a:pt x="33" y="27"/>
                  </a:lnTo>
                  <a:lnTo>
                    <a:pt x="28" y="24"/>
                  </a:lnTo>
                  <a:lnTo>
                    <a:pt x="22" y="24"/>
                  </a:lnTo>
                  <a:lnTo>
                    <a:pt x="19" y="22"/>
                  </a:lnTo>
                  <a:lnTo>
                    <a:pt x="16" y="22"/>
                  </a:lnTo>
                  <a:lnTo>
                    <a:pt x="16" y="19"/>
                  </a:lnTo>
                  <a:lnTo>
                    <a:pt x="14" y="19"/>
                  </a:lnTo>
                  <a:lnTo>
                    <a:pt x="14" y="14"/>
                  </a:lnTo>
                  <a:lnTo>
                    <a:pt x="14" y="12"/>
                  </a:lnTo>
                  <a:lnTo>
                    <a:pt x="16" y="9"/>
                  </a:lnTo>
                  <a:lnTo>
                    <a:pt x="22" y="7"/>
                  </a:lnTo>
                  <a:lnTo>
                    <a:pt x="28" y="7"/>
                  </a:lnTo>
                  <a:lnTo>
                    <a:pt x="33" y="7"/>
                  </a:lnTo>
                  <a:lnTo>
                    <a:pt x="39" y="9"/>
                  </a:lnTo>
                  <a:lnTo>
                    <a:pt x="42" y="12"/>
                  </a:lnTo>
                  <a:lnTo>
                    <a:pt x="42" y="17"/>
                  </a:lnTo>
                  <a:lnTo>
                    <a:pt x="53" y="17"/>
                  </a:lnTo>
                  <a:lnTo>
                    <a:pt x="50" y="12"/>
                  </a:lnTo>
                  <a:lnTo>
                    <a:pt x="47" y="7"/>
                  </a:lnTo>
                  <a:lnTo>
                    <a:pt x="44" y="4"/>
                  </a:lnTo>
                  <a:lnTo>
                    <a:pt x="39" y="2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19" y="0"/>
                  </a:lnTo>
                  <a:lnTo>
                    <a:pt x="14" y="2"/>
                  </a:lnTo>
                  <a:lnTo>
                    <a:pt x="11" y="4"/>
                  </a:lnTo>
                  <a:lnTo>
                    <a:pt x="5" y="7"/>
                  </a:lnTo>
                  <a:lnTo>
                    <a:pt x="5" y="12"/>
                  </a:lnTo>
                  <a:lnTo>
                    <a:pt x="2" y="17"/>
                  </a:lnTo>
                  <a:lnTo>
                    <a:pt x="5" y="19"/>
                  </a:lnTo>
                  <a:lnTo>
                    <a:pt x="5" y="24"/>
                  </a:lnTo>
                  <a:lnTo>
                    <a:pt x="8" y="27"/>
                  </a:lnTo>
                  <a:lnTo>
                    <a:pt x="14" y="29"/>
                  </a:lnTo>
                  <a:lnTo>
                    <a:pt x="19" y="29"/>
                  </a:lnTo>
                  <a:lnTo>
                    <a:pt x="25" y="32"/>
                  </a:lnTo>
                  <a:lnTo>
                    <a:pt x="30" y="34"/>
                  </a:lnTo>
                  <a:lnTo>
                    <a:pt x="33" y="34"/>
                  </a:lnTo>
                  <a:lnTo>
                    <a:pt x="36" y="34"/>
                  </a:lnTo>
                  <a:lnTo>
                    <a:pt x="42" y="37"/>
                  </a:lnTo>
                  <a:lnTo>
                    <a:pt x="42" y="39"/>
                  </a:lnTo>
                  <a:lnTo>
                    <a:pt x="44" y="42"/>
                  </a:lnTo>
                  <a:lnTo>
                    <a:pt x="44" y="47"/>
                  </a:lnTo>
                  <a:lnTo>
                    <a:pt x="42" y="49"/>
                  </a:lnTo>
                  <a:lnTo>
                    <a:pt x="39" y="49"/>
                  </a:lnTo>
                  <a:lnTo>
                    <a:pt x="36" y="51"/>
                  </a:lnTo>
                  <a:lnTo>
                    <a:pt x="33" y="51"/>
                  </a:lnTo>
                  <a:lnTo>
                    <a:pt x="28" y="54"/>
                  </a:lnTo>
                  <a:lnTo>
                    <a:pt x="25" y="51"/>
                  </a:lnTo>
                  <a:lnTo>
                    <a:pt x="19" y="51"/>
                  </a:lnTo>
                  <a:lnTo>
                    <a:pt x="16" y="49"/>
                  </a:lnTo>
                  <a:lnTo>
                    <a:pt x="14" y="47"/>
                  </a:lnTo>
                  <a:lnTo>
                    <a:pt x="11" y="44"/>
                  </a:lnTo>
                  <a:lnTo>
                    <a:pt x="11" y="39"/>
                  </a:lnTo>
                  <a:lnTo>
                    <a:pt x="0" y="3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0" name="Freeform 171"/>
            <p:cNvSpPr>
              <a:spLocks/>
            </p:cNvSpPr>
            <p:nvPr/>
          </p:nvSpPr>
          <p:spPr bwMode="auto">
            <a:xfrm>
              <a:off x="11961814" y="6388100"/>
              <a:ext cx="84138" cy="93663"/>
            </a:xfrm>
            <a:custGeom>
              <a:avLst/>
              <a:gdLst>
                <a:gd name="T0" fmla="*/ 0 w 53"/>
                <a:gd name="T1" fmla="*/ 59 h 59"/>
                <a:gd name="T2" fmla="*/ 22 w 53"/>
                <a:gd name="T3" fmla="*/ 59 h 59"/>
                <a:gd name="T4" fmla="*/ 28 w 53"/>
                <a:gd name="T5" fmla="*/ 59 h 59"/>
                <a:gd name="T6" fmla="*/ 34 w 53"/>
                <a:gd name="T7" fmla="*/ 59 h 59"/>
                <a:gd name="T8" fmla="*/ 42 w 53"/>
                <a:gd name="T9" fmla="*/ 56 h 59"/>
                <a:gd name="T10" fmla="*/ 45 w 53"/>
                <a:gd name="T11" fmla="*/ 54 h 59"/>
                <a:gd name="T12" fmla="*/ 48 w 53"/>
                <a:gd name="T13" fmla="*/ 49 h 59"/>
                <a:gd name="T14" fmla="*/ 50 w 53"/>
                <a:gd name="T15" fmla="*/ 47 h 59"/>
                <a:gd name="T16" fmla="*/ 53 w 53"/>
                <a:gd name="T17" fmla="*/ 42 h 59"/>
                <a:gd name="T18" fmla="*/ 53 w 53"/>
                <a:gd name="T19" fmla="*/ 37 h 59"/>
                <a:gd name="T20" fmla="*/ 53 w 53"/>
                <a:gd name="T21" fmla="*/ 29 h 59"/>
                <a:gd name="T22" fmla="*/ 53 w 53"/>
                <a:gd name="T23" fmla="*/ 22 h 59"/>
                <a:gd name="T24" fmla="*/ 50 w 53"/>
                <a:gd name="T25" fmla="*/ 14 h 59"/>
                <a:gd name="T26" fmla="*/ 48 w 53"/>
                <a:gd name="T27" fmla="*/ 9 h 59"/>
                <a:gd name="T28" fmla="*/ 42 w 53"/>
                <a:gd name="T29" fmla="*/ 4 h 59"/>
                <a:gd name="T30" fmla="*/ 39 w 53"/>
                <a:gd name="T31" fmla="*/ 2 h 59"/>
                <a:gd name="T32" fmla="*/ 34 w 53"/>
                <a:gd name="T33" fmla="*/ 2 h 59"/>
                <a:gd name="T34" fmla="*/ 28 w 53"/>
                <a:gd name="T35" fmla="*/ 0 h 59"/>
                <a:gd name="T36" fmla="*/ 22 w 53"/>
                <a:gd name="T37" fmla="*/ 0 h 59"/>
                <a:gd name="T38" fmla="*/ 0 w 53"/>
                <a:gd name="T39" fmla="*/ 0 h 59"/>
                <a:gd name="T40" fmla="*/ 0 w 53"/>
                <a:gd name="T4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9">
                  <a:moveTo>
                    <a:pt x="0" y="59"/>
                  </a:moveTo>
                  <a:lnTo>
                    <a:pt x="22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2" y="56"/>
                  </a:lnTo>
                  <a:lnTo>
                    <a:pt x="45" y="54"/>
                  </a:lnTo>
                  <a:lnTo>
                    <a:pt x="48" y="49"/>
                  </a:lnTo>
                  <a:lnTo>
                    <a:pt x="50" y="47"/>
                  </a:lnTo>
                  <a:lnTo>
                    <a:pt x="53" y="42"/>
                  </a:lnTo>
                  <a:lnTo>
                    <a:pt x="53" y="37"/>
                  </a:lnTo>
                  <a:lnTo>
                    <a:pt x="53" y="29"/>
                  </a:lnTo>
                  <a:lnTo>
                    <a:pt x="53" y="22"/>
                  </a:lnTo>
                  <a:lnTo>
                    <a:pt x="50" y="14"/>
                  </a:lnTo>
                  <a:lnTo>
                    <a:pt x="48" y="9"/>
                  </a:lnTo>
                  <a:lnTo>
                    <a:pt x="42" y="4"/>
                  </a:lnTo>
                  <a:lnTo>
                    <a:pt x="39" y="2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1" name="Freeform 172"/>
            <p:cNvSpPr>
              <a:spLocks/>
            </p:cNvSpPr>
            <p:nvPr/>
          </p:nvSpPr>
          <p:spPr bwMode="auto">
            <a:xfrm>
              <a:off x="11974514" y="6399212"/>
              <a:ext cx="58738" cy="69850"/>
            </a:xfrm>
            <a:custGeom>
              <a:avLst/>
              <a:gdLst>
                <a:gd name="T0" fmla="*/ 0 w 37"/>
                <a:gd name="T1" fmla="*/ 44 h 44"/>
                <a:gd name="T2" fmla="*/ 0 w 37"/>
                <a:gd name="T3" fmla="*/ 0 h 44"/>
                <a:gd name="T4" fmla="*/ 14 w 37"/>
                <a:gd name="T5" fmla="*/ 0 h 44"/>
                <a:gd name="T6" fmla="*/ 20 w 37"/>
                <a:gd name="T7" fmla="*/ 0 h 44"/>
                <a:gd name="T8" fmla="*/ 26 w 37"/>
                <a:gd name="T9" fmla="*/ 2 h 44"/>
                <a:gd name="T10" fmla="*/ 28 w 37"/>
                <a:gd name="T11" fmla="*/ 5 h 44"/>
                <a:gd name="T12" fmla="*/ 34 w 37"/>
                <a:gd name="T13" fmla="*/ 7 h 44"/>
                <a:gd name="T14" fmla="*/ 37 w 37"/>
                <a:gd name="T15" fmla="*/ 15 h 44"/>
                <a:gd name="T16" fmla="*/ 37 w 37"/>
                <a:gd name="T17" fmla="*/ 22 h 44"/>
                <a:gd name="T18" fmla="*/ 37 w 37"/>
                <a:gd name="T19" fmla="*/ 30 h 44"/>
                <a:gd name="T20" fmla="*/ 34 w 37"/>
                <a:gd name="T21" fmla="*/ 35 h 44"/>
                <a:gd name="T22" fmla="*/ 34 w 37"/>
                <a:gd name="T23" fmla="*/ 37 h 44"/>
                <a:gd name="T24" fmla="*/ 31 w 37"/>
                <a:gd name="T25" fmla="*/ 42 h 44"/>
                <a:gd name="T26" fmla="*/ 28 w 37"/>
                <a:gd name="T27" fmla="*/ 42 h 44"/>
                <a:gd name="T28" fmla="*/ 26 w 37"/>
                <a:gd name="T29" fmla="*/ 44 h 44"/>
                <a:gd name="T30" fmla="*/ 20 w 37"/>
                <a:gd name="T31" fmla="*/ 44 h 44"/>
                <a:gd name="T32" fmla="*/ 14 w 37"/>
                <a:gd name="T33" fmla="*/ 44 h 44"/>
                <a:gd name="T34" fmla="*/ 0 w 37"/>
                <a:gd name="T3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44">
                  <a:moveTo>
                    <a:pt x="0" y="44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2"/>
                  </a:lnTo>
                  <a:lnTo>
                    <a:pt x="28" y="5"/>
                  </a:lnTo>
                  <a:lnTo>
                    <a:pt x="34" y="7"/>
                  </a:lnTo>
                  <a:lnTo>
                    <a:pt x="37" y="15"/>
                  </a:lnTo>
                  <a:lnTo>
                    <a:pt x="37" y="22"/>
                  </a:lnTo>
                  <a:lnTo>
                    <a:pt x="37" y="30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1" y="42"/>
                  </a:lnTo>
                  <a:lnTo>
                    <a:pt x="28" y="42"/>
                  </a:lnTo>
                  <a:lnTo>
                    <a:pt x="26" y="44"/>
                  </a:lnTo>
                  <a:lnTo>
                    <a:pt x="20" y="44"/>
                  </a:lnTo>
                  <a:lnTo>
                    <a:pt x="14" y="44"/>
                  </a:lnTo>
                  <a:lnTo>
                    <a:pt x="0" y="44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2" name="Freeform 173"/>
            <p:cNvSpPr>
              <a:spLocks/>
            </p:cNvSpPr>
            <p:nvPr/>
          </p:nvSpPr>
          <p:spPr bwMode="auto">
            <a:xfrm>
              <a:off x="12050714" y="6388100"/>
              <a:ext cx="103188" cy="93663"/>
            </a:xfrm>
            <a:custGeom>
              <a:avLst/>
              <a:gdLst>
                <a:gd name="T0" fmla="*/ 0 w 65"/>
                <a:gd name="T1" fmla="*/ 59 h 59"/>
                <a:gd name="T2" fmla="*/ 11 w 65"/>
                <a:gd name="T3" fmla="*/ 59 h 59"/>
                <a:gd name="T4" fmla="*/ 20 w 65"/>
                <a:gd name="T5" fmla="*/ 42 h 59"/>
                <a:gd name="T6" fmla="*/ 48 w 65"/>
                <a:gd name="T7" fmla="*/ 42 h 59"/>
                <a:gd name="T8" fmla="*/ 56 w 65"/>
                <a:gd name="T9" fmla="*/ 59 h 59"/>
                <a:gd name="T10" fmla="*/ 65 w 65"/>
                <a:gd name="T11" fmla="*/ 59 h 59"/>
                <a:gd name="T12" fmla="*/ 37 w 65"/>
                <a:gd name="T13" fmla="*/ 0 h 59"/>
                <a:gd name="T14" fmla="*/ 28 w 65"/>
                <a:gd name="T15" fmla="*/ 0 h 59"/>
                <a:gd name="T16" fmla="*/ 0 w 65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59">
                  <a:moveTo>
                    <a:pt x="0" y="59"/>
                  </a:moveTo>
                  <a:lnTo>
                    <a:pt x="11" y="59"/>
                  </a:lnTo>
                  <a:lnTo>
                    <a:pt x="20" y="42"/>
                  </a:lnTo>
                  <a:lnTo>
                    <a:pt x="48" y="42"/>
                  </a:lnTo>
                  <a:lnTo>
                    <a:pt x="56" y="59"/>
                  </a:lnTo>
                  <a:lnTo>
                    <a:pt x="65" y="59"/>
                  </a:lnTo>
                  <a:lnTo>
                    <a:pt x="37" y="0"/>
                  </a:lnTo>
                  <a:lnTo>
                    <a:pt x="28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3" name="Freeform 174"/>
            <p:cNvSpPr>
              <a:spLocks/>
            </p:cNvSpPr>
            <p:nvPr/>
          </p:nvSpPr>
          <p:spPr bwMode="auto">
            <a:xfrm>
              <a:off x="12087226" y="6399212"/>
              <a:ext cx="34925" cy="42863"/>
            </a:xfrm>
            <a:custGeom>
              <a:avLst/>
              <a:gdLst>
                <a:gd name="T0" fmla="*/ 0 w 22"/>
                <a:gd name="T1" fmla="*/ 27 h 27"/>
                <a:gd name="T2" fmla="*/ 5 w 22"/>
                <a:gd name="T3" fmla="*/ 12 h 27"/>
                <a:gd name="T4" fmla="*/ 11 w 22"/>
                <a:gd name="T5" fmla="*/ 0 h 27"/>
                <a:gd name="T6" fmla="*/ 14 w 22"/>
                <a:gd name="T7" fmla="*/ 5 h 27"/>
                <a:gd name="T8" fmla="*/ 16 w 22"/>
                <a:gd name="T9" fmla="*/ 12 h 27"/>
                <a:gd name="T10" fmla="*/ 22 w 22"/>
                <a:gd name="T11" fmla="*/ 27 h 27"/>
                <a:gd name="T12" fmla="*/ 0 w 22"/>
                <a:gd name="T13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7">
                  <a:moveTo>
                    <a:pt x="0" y="27"/>
                  </a:moveTo>
                  <a:lnTo>
                    <a:pt x="5" y="12"/>
                  </a:lnTo>
                  <a:lnTo>
                    <a:pt x="11" y="0"/>
                  </a:lnTo>
                  <a:lnTo>
                    <a:pt x="14" y="5"/>
                  </a:lnTo>
                  <a:lnTo>
                    <a:pt x="16" y="12"/>
                  </a:lnTo>
                  <a:lnTo>
                    <a:pt x="22" y="27"/>
                  </a:lnTo>
                  <a:lnTo>
                    <a:pt x="0" y="2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4" name="Freeform 175"/>
            <p:cNvSpPr>
              <a:spLocks/>
            </p:cNvSpPr>
            <p:nvPr/>
          </p:nvSpPr>
          <p:spPr bwMode="auto">
            <a:xfrm>
              <a:off x="12166601" y="6469062"/>
              <a:ext cx="12700" cy="31750"/>
            </a:xfrm>
            <a:custGeom>
              <a:avLst/>
              <a:gdLst>
                <a:gd name="T0" fmla="*/ 0 w 8"/>
                <a:gd name="T1" fmla="*/ 8 h 20"/>
                <a:gd name="T2" fmla="*/ 3 w 8"/>
                <a:gd name="T3" fmla="*/ 8 h 20"/>
                <a:gd name="T4" fmla="*/ 3 w 8"/>
                <a:gd name="T5" fmla="*/ 13 h 20"/>
                <a:gd name="T6" fmla="*/ 3 w 8"/>
                <a:gd name="T7" fmla="*/ 15 h 20"/>
                <a:gd name="T8" fmla="*/ 0 w 8"/>
                <a:gd name="T9" fmla="*/ 18 h 20"/>
                <a:gd name="T10" fmla="*/ 3 w 8"/>
                <a:gd name="T11" fmla="*/ 20 h 20"/>
                <a:gd name="T12" fmla="*/ 6 w 8"/>
                <a:gd name="T13" fmla="*/ 18 h 20"/>
                <a:gd name="T14" fmla="*/ 6 w 8"/>
                <a:gd name="T15" fmla="*/ 15 h 20"/>
                <a:gd name="T16" fmla="*/ 8 w 8"/>
                <a:gd name="T17" fmla="*/ 13 h 20"/>
                <a:gd name="T18" fmla="*/ 8 w 8"/>
                <a:gd name="T19" fmla="*/ 8 h 20"/>
                <a:gd name="T20" fmla="*/ 8 w 8"/>
                <a:gd name="T21" fmla="*/ 0 h 20"/>
                <a:gd name="T22" fmla="*/ 0 w 8"/>
                <a:gd name="T23" fmla="*/ 0 h 20"/>
                <a:gd name="T24" fmla="*/ 0 w 8"/>
                <a:gd name="T25" fmla="*/ 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0">
                  <a:moveTo>
                    <a:pt x="0" y="8"/>
                  </a:moveTo>
                  <a:lnTo>
                    <a:pt x="3" y="8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18"/>
                  </a:lnTo>
                  <a:lnTo>
                    <a:pt x="6" y="15"/>
                  </a:lnTo>
                  <a:lnTo>
                    <a:pt x="8" y="13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6" name="Freeform 177"/>
            <p:cNvSpPr>
              <a:spLocks/>
            </p:cNvSpPr>
            <p:nvPr/>
          </p:nvSpPr>
          <p:spPr bwMode="auto">
            <a:xfrm>
              <a:off x="6527801" y="6540500"/>
              <a:ext cx="80963" cy="93663"/>
            </a:xfrm>
            <a:custGeom>
              <a:avLst/>
              <a:gdLst>
                <a:gd name="T0" fmla="*/ 42 w 51"/>
                <a:gd name="T1" fmla="*/ 0 h 59"/>
                <a:gd name="T2" fmla="*/ 42 w 51"/>
                <a:gd name="T3" fmla="*/ 35 h 59"/>
                <a:gd name="T4" fmla="*/ 42 w 51"/>
                <a:gd name="T5" fmla="*/ 40 h 59"/>
                <a:gd name="T6" fmla="*/ 42 w 51"/>
                <a:gd name="T7" fmla="*/ 42 h 59"/>
                <a:gd name="T8" fmla="*/ 40 w 51"/>
                <a:gd name="T9" fmla="*/ 47 h 59"/>
                <a:gd name="T10" fmla="*/ 37 w 51"/>
                <a:gd name="T11" fmla="*/ 49 h 59"/>
                <a:gd name="T12" fmla="*/ 34 w 51"/>
                <a:gd name="T13" fmla="*/ 52 h 59"/>
                <a:gd name="T14" fmla="*/ 26 w 51"/>
                <a:gd name="T15" fmla="*/ 52 h 59"/>
                <a:gd name="T16" fmla="*/ 20 w 51"/>
                <a:gd name="T17" fmla="*/ 52 h 59"/>
                <a:gd name="T18" fmla="*/ 17 w 51"/>
                <a:gd name="T19" fmla="*/ 52 h 59"/>
                <a:gd name="T20" fmla="*/ 12 w 51"/>
                <a:gd name="T21" fmla="*/ 49 h 59"/>
                <a:gd name="T22" fmla="*/ 12 w 51"/>
                <a:gd name="T23" fmla="*/ 45 h 59"/>
                <a:gd name="T24" fmla="*/ 9 w 51"/>
                <a:gd name="T25" fmla="*/ 40 h 59"/>
                <a:gd name="T26" fmla="*/ 9 w 51"/>
                <a:gd name="T27" fmla="*/ 35 h 59"/>
                <a:gd name="T28" fmla="*/ 9 w 51"/>
                <a:gd name="T29" fmla="*/ 0 h 59"/>
                <a:gd name="T30" fmla="*/ 0 w 51"/>
                <a:gd name="T31" fmla="*/ 0 h 59"/>
                <a:gd name="T32" fmla="*/ 0 w 51"/>
                <a:gd name="T33" fmla="*/ 35 h 59"/>
                <a:gd name="T34" fmla="*/ 0 w 51"/>
                <a:gd name="T35" fmla="*/ 42 h 59"/>
                <a:gd name="T36" fmla="*/ 3 w 51"/>
                <a:gd name="T37" fmla="*/ 49 h 59"/>
                <a:gd name="T38" fmla="*/ 6 w 51"/>
                <a:gd name="T39" fmla="*/ 54 h 59"/>
                <a:gd name="T40" fmla="*/ 12 w 51"/>
                <a:gd name="T41" fmla="*/ 57 h 59"/>
                <a:gd name="T42" fmla="*/ 17 w 51"/>
                <a:gd name="T43" fmla="*/ 59 h 59"/>
                <a:gd name="T44" fmla="*/ 26 w 51"/>
                <a:gd name="T45" fmla="*/ 59 h 59"/>
                <a:gd name="T46" fmla="*/ 34 w 51"/>
                <a:gd name="T47" fmla="*/ 59 h 59"/>
                <a:gd name="T48" fmla="*/ 40 w 51"/>
                <a:gd name="T49" fmla="*/ 57 h 59"/>
                <a:gd name="T50" fmla="*/ 45 w 51"/>
                <a:gd name="T51" fmla="*/ 52 h 59"/>
                <a:gd name="T52" fmla="*/ 48 w 51"/>
                <a:gd name="T53" fmla="*/ 49 h 59"/>
                <a:gd name="T54" fmla="*/ 51 w 51"/>
                <a:gd name="T55" fmla="*/ 42 h 59"/>
                <a:gd name="T56" fmla="*/ 51 w 51"/>
                <a:gd name="T57" fmla="*/ 35 h 59"/>
                <a:gd name="T58" fmla="*/ 51 w 51"/>
                <a:gd name="T59" fmla="*/ 0 h 59"/>
                <a:gd name="T60" fmla="*/ 42 w 51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59">
                  <a:moveTo>
                    <a:pt x="42" y="0"/>
                  </a:moveTo>
                  <a:lnTo>
                    <a:pt x="42" y="35"/>
                  </a:lnTo>
                  <a:lnTo>
                    <a:pt x="42" y="40"/>
                  </a:lnTo>
                  <a:lnTo>
                    <a:pt x="42" y="42"/>
                  </a:lnTo>
                  <a:lnTo>
                    <a:pt x="40" y="47"/>
                  </a:lnTo>
                  <a:lnTo>
                    <a:pt x="37" y="49"/>
                  </a:lnTo>
                  <a:lnTo>
                    <a:pt x="34" y="52"/>
                  </a:lnTo>
                  <a:lnTo>
                    <a:pt x="26" y="52"/>
                  </a:lnTo>
                  <a:lnTo>
                    <a:pt x="20" y="52"/>
                  </a:lnTo>
                  <a:lnTo>
                    <a:pt x="17" y="52"/>
                  </a:lnTo>
                  <a:lnTo>
                    <a:pt x="12" y="49"/>
                  </a:lnTo>
                  <a:lnTo>
                    <a:pt x="12" y="45"/>
                  </a:lnTo>
                  <a:lnTo>
                    <a:pt x="9" y="40"/>
                  </a:lnTo>
                  <a:lnTo>
                    <a:pt x="9" y="3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3" y="49"/>
                  </a:lnTo>
                  <a:lnTo>
                    <a:pt x="6" y="54"/>
                  </a:lnTo>
                  <a:lnTo>
                    <a:pt x="12" y="57"/>
                  </a:lnTo>
                  <a:lnTo>
                    <a:pt x="17" y="59"/>
                  </a:lnTo>
                  <a:lnTo>
                    <a:pt x="26" y="59"/>
                  </a:lnTo>
                  <a:lnTo>
                    <a:pt x="34" y="59"/>
                  </a:lnTo>
                  <a:lnTo>
                    <a:pt x="40" y="57"/>
                  </a:lnTo>
                  <a:lnTo>
                    <a:pt x="45" y="52"/>
                  </a:lnTo>
                  <a:lnTo>
                    <a:pt x="48" y="49"/>
                  </a:lnTo>
                  <a:lnTo>
                    <a:pt x="51" y="42"/>
                  </a:lnTo>
                  <a:lnTo>
                    <a:pt x="51" y="35"/>
                  </a:lnTo>
                  <a:lnTo>
                    <a:pt x="51" y="0"/>
                  </a:lnTo>
                  <a:lnTo>
                    <a:pt x="42" y="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7" name="Freeform 178"/>
            <p:cNvSpPr>
              <a:spLocks/>
            </p:cNvSpPr>
            <p:nvPr/>
          </p:nvSpPr>
          <p:spPr bwMode="auto">
            <a:xfrm>
              <a:off x="6626226" y="6540500"/>
              <a:ext cx="84138" cy="93663"/>
            </a:xfrm>
            <a:custGeom>
              <a:avLst/>
              <a:gdLst>
                <a:gd name="T0" fmla="*/ 3 w 53"/>
                <a:gd name="T1" fmla="*/ 45 h 59"/>
                <a:gd name="T2" fmla="*/ 9 w 53"/>
                <a:gd name="T3" fmla="*/ 54 h 59"/>
                <a:gd name="T4" fmla="*/ 23 w 53"/>
                <a:gd name="T5" fmla="*/ 59 h 59"/>
                <a:gd name="T6" fmla="*/ 37 w 53"/>
                <a:gd name="T7" fmla="*/ 59 h 59"/>
                <a:gd name="T8" fmla="*/ 48 w 53"/>
                <a:gd name="T9" fmla="*/ 54 h 59"/>
                <a:gd name="T10" fmla="*/ 53 w 53"/>
                <a:gd name="T11" fmla="*/ 47 h 59"/>
                <a:gd name="T12" fmla="*/ 53 w 53"/>
                <a:gd name="T13" fmla="*/ 40 h 59"/>
                <a:gd name="T14" fmla="*/ 48 w 53"/>
                <a:gd name="T15" fmla="*/ 32 h 59"/>
                <a:gd name="T16" fmla="*/ 39 w 53"/>
                <a:gd name="T17" fmla="*/ 27 h 59"/>
                <a:gd name="T18" fmla="*/ 34 w 53"/>
                <a:gd name="T19" fmla="*/ 27 h 59"/>
                <a:gd name="T20" fmla="*/ 23 w 53"/>
                <a:gd name="T21" fmla="*/ 25 h 59"/>
                <a:gd name="T22" fmla="*/ 17 w 53"/>
                <a:gd name="T23" fmla="*/ 22 h 59"/>
                <a:gd name="T24" fmla="*/ 14 w 53"/>
                <a:gd name="T25" fmla="*/ 17 h 59"/>
                <a:gd name="T26" fmla="*/ 14 w 53"/>
                <a:gd name="T27" fmla="*/ 12 h 59"/>
                <a:gd name="T28" fmla="*/ 23 w 53"/>
                <a:gd name="T29" fmla="*/ 7 h 59"/>
                <a:gd name="T30" fmla="*/ 34 w 53"/>
                <a:gd name="T31" fmla="*/ 7 h 59"/>
                <a:gd name="T32" fmla="*/ 42 w 53"/>
                <a:gd name="T33" fmla="*/ 12 h 59"/>
                <a:gd name="T34" fmla="*/ 53 w 53"/>
                <a:gd name="T35" fmla="*/ 17 h 59"/>
                <a:gd name="T36" fmla="*/ 48 w 53"/>
                <a:gd name="T37" fmla="*/ 7 h 59"/>
                <a:gd name="T38" fmla="*/ 39 w 53"/>
                <a:gd name="T39" fmla="*/ 2 h 59"/>
                <a:gd name="T40" fmla="*/ 28 w 53"/>
                <a:gd name="T41" fmla="*/ 0 h 59"/>
                <a:gd name="T42" fmla="*/ 14 w 53"/>
                <a:gd name="T43" fmla="*/ 2 h 59"/>
                <a:gd name="T44" fmla="*/ 6 w 53"/>
                <a:gd name="T45" fmla="*/ 7 h 59"/>
                <a:gd name="T46" fmla="*/ 3 w 53"/>
                <a:gd name="T47" fmla="*/ 17 h 59"/>
                <a:gd name="T48" fmla="*/ 6 w 53"/>
                <a:gd name="T49" fmla="*/ 22 h 59"/>
                <a:gd name="T50" fmla="*/ 14 w 53"/>
                <a:gd name="T51" fmla="*/ 30 h 59"/>
                <a:gd name="T52" fmla="*/ 25 w 53"/>
                <a:gd name="T53" fmla="*/ 32 h 59"/>
                <a:gd name="T54" fmla="*/ 34 w 53"/>
                <a:gd name="T55" fmla="*/ 35 h 59"/>
                <a:gd name="T56" fmla="*/ 42 w 53"/>
                <a:gd name="T57" fmla="*/ 37 h 59"/>
                <a:gd name="T58" fmla="*/ 45 w 53"/>
                <a:gd name="T59" fmla="*/ 40 h 59"/>
                <a:gd name="T60" fmla="*/ 45 w 53"/>
                <a:gd name="T61" fmla="*/ 45 h 59"/>
                <a:gd name="T62" fmla="*/ 39 w 53"/>
                <a:gd name="T63" fmla="*/ 49 h 59"/>
                <a:gd name="T64" fmla="*/ 34 w 53"/>
                <a:gd name="T65" fmla="*/ 52 h 59"/>
                <a:gd name="T66" fmla="*/ 23 w 53"/>
                <a:gd name="T67" fmla="*/ 52 h 59"/>
                <a:gd name="T68" fmla="*/ 17 w 53"/>
                <a:gd name="T69" fmla="*/ 49 h 59"/>
                <a:gd name="T70" fmla="*/ 11 w 53"/>
                <a:gd name="T71" fmla="*/ 45 h 59"/>
                <a:gd name="T72" fmla="*/ 0 w 53"/>
                <a:gd name="T73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9">
                  <a:moveTo>
                    <a:pt x="0" y="40"/>
                  </a:moveTo>
                  <a:lnTo>
                    <a:pt x="3" y="45"/>
                  </a:lnTo>
                  <a:lnTo>
                    <a:pt x="6" y="49"/>
                  </a:lnTo>
                  <a:lnTo>
                    <a:pt x="9" y="54"/>
                  </a:lnTo>
                  <a:lnTo>
                    <a:pt x="14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7" y="59"/>
                  </a:lnTo>
                  <a:lnTo>
                    <a:pt x="42" y="57"/>
                  </a:lnTo>
                  <a:lnTo>
                    <a:pt x="48" y="54"/>
                  </a:lnTo>
                  <a:lnTo>
                    <a:pt x="51" y="52"/>
                  </a:lnTo>
                  <a:lnTo>
                    <a:pt x="53" y="47"/>
                  </a:lnTo>
                  <a:lnTo>
                    <a:pt x="53" y="42"/>
                  </a:lnTo>
                  <a:lnTo>
                    <a:pt x="53" y="40"/>
                  </a:lnTo>
                  <a:lnTo>
                    <a:pt x="51" y="35"/>
                  </a:lnTo>
                  <a:lnTo>
                    <a:pt x="48" y="32"/>
                  </a:lnTo>
                  <a:lnTo>
                    <a:pt x="42" y="30"/>
                  </a:lnTo>
                  <a:lnTo>
                    <a:pt x="39" y="27"/>
                  </a:lnTo>
                  <a:lnTo>
                    <a:pt x="37" y="27"/>
                  </a:lnTo>
                  <a:lnTo>
                    <a:pt x="34" y="27"/>
                  </a:lnTo>
                  <a:lnTo>
                    <a:pt x="28" y="25"/>
                  </a:lnTo>
                  <a:lnTo>
                    <a:pt x="23" y="25"/>
                  </a:lnTo>
                  <a:lnTo>
                    <a:pt x="20" y="22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2"/>
                  </a:lnTo>
                  <a:lnTo>
                    <a:pt x="17" y="10"/>
                  </a:lnTo>
                  <a:lnTo>
                    <a:pt x="23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9" y="10"/>
                  </a:lnTo>
                  <a:lnTo>
                    <a:pt x="42" y="12"/>
                  </a:lnTo>
                  <a:lnTo>
                    <a:pt x="42" y="17"/>
                  </a:lnTo>
                  <a:lnTo>
                    <a:pt x="53" y="17"/>
                  </a:lnTo>
                  <a:lnTo>
                    <a:pt x="51" y="12"/>
                  </a:lnTo>
                  <a:lnTo>
                    <a:pt x="48" y="7"/>
                  </a:lnTo>
                  <a:lnTo>
                    <a:pt x="45" y="5"/>
                  </a:lnTo>
                  <a:lnTo>
                    <a:pt x="39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1" y="5"/>
                  </a:lnTo>
                  <a:lnTo>
                    <a:pt x="6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9" y="27"/>
                  </a:lnTo>
                  <a:lnTo>
                    <a:pt x="14" y="30"/>
                  </a:lnTo>
                  <a:lnTo>
                    <a:pt x="20" y="30"/>
                  </a:lnTo>
                  <a:lnTo>
                    <a:pt x="25" y="32"/>
                  </a:lnTo>
                  <a:lnTo>
                    <a:pt x="31" y="32"/>
                  </a:lnTo>
                  <a:lnTo>
                    <a:pt x="34" y="35"/>
                  </a:lnTo>
                  <a:lnTo>
                    <a:pt x="37" y="35"/>
                  </a:lnTo>
                  <a:lnTo>
                    <a:pt x="42" y="37"/>
                  </a:lnTo>
                  <a:lnTo>
                    <a:pt x="42" y="40"/>
                  </a:lnTo>
                  <a:lnTo>
                    <a:pt x="45" y="40"/>
                  </a:lnTo>
                  <a:lnTo>
                    <a:pt x="45" y="42"/>
                  </a:lnTo>
                  <a:lnTo>
                    <a:pt x="45" y="45"/>
                  </a:lnTo>
                  <a:lnTo>
                    <a:pt x="42" y="47"/>
                  </a:lnTo>
                  <a:lnTo>
                    <a:pt x="39" y="49"/>
                  </a:lnTo>
                  <a:lnTo>
                    <a:pt x="37" y="52"/>
                  </a:lnTo>
                  <a:lnTo>
                    <a:pt x="34" y="52"/>
                  </a:lnTo>
                  <a:lnTo>
                    <a:pt x="28" y="54"/>
                  </a:lnTo>
                  <a:lnTo>
                    <a:pt x="23" y="52"/>
                  </a:lnTo>
                  <a:lnTo>
                    <a:pt x="20" y="52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1" y="45"/>
                  </a:lnTo>
                  <a:lnTo>
                    <a:pt x="11" y="40"/>
                  </a:lnTo>
                  <a:lnTo>
                    <a:pt x="0" y="4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8" name="Freeform 179"/>
            <p:cNvSpPr>
              <a:spLocks/>
            </p:cNvSpPr>
            <p:nvPr/>
          </p:nvSpPr>
          <p:spPr bwMode="auto">
            <a:xfrm>
              <a:off x="6724651" y="6540500"/>
              <a:ext cx="101600" cy="93663"/>
            </a:xfrm>
            <a:custGeom>
              <a:avLst/>
              <a:gdLst>
                <a:gd name="T0" fmla="*/ 36 w 64"/>
                <a:gd name="T1" fmla="*/ 37 h 59"/>
                <a:gd name="T2" fmla="*/ 53 w 64"/>
                <a:gd name="T3" fmla="*/ 37 h 59"/>
                <a:gd name="T4" fmla="*/ 53 w 64"/>
                <a:gd name="T5" fmla="*/ 47 h 59"/>
                <a:gd name="T6" fmla="*/ 50 w 64"/>
                <a:gd name="T7" fmla="*/ 49 h 59"/>
                <a:gd name="T8" fmla="*/ 45 w 64"/>
                <a:gd name="T9" fmla="*/ 52 h 59"/>
                <a:gd name="T10" fmla="*/ 39 w 64"/>
                <a:gd name="T11" fmla="*/ 52 h 59"/>
                <a:gd name="T12" fmla="*/ 34 w 64"/>
                <a:gd name="T13" fmla="*/ 54 h 59"/>
                <a:gd name="T14" fmla="*/ 28 w 64"/>
                <a:gd name="T15" fmla="*/ 52 h 59"/>
                <a:gd name="T16" fmla="*/ 22 w 64"/>
                <a:gd name="T17" fmla="*/ 52 h 59"/>
                <a:gd name="T18" fmla="*/ 17 w 64"/>
                <a:gd name="T19" fmla="*/ 47 h 59"/>
                <a:gd name="T20" fmla="*/ 14 w 64"/>
                <a:gd name="T21" fmla="*/ 42 h 59"/>
                <a:gd name="T22" fmla="*/ 11 w 64"/>
                <a:gd name="T23" fmla="*/ 37 h 59"/>
                <a:gd name="T24" fmla="*/ 11 w 64"/>
                <a:gd name="T25" fmla="*/ 30 h 59"/>
                <a:gd name="T26" fmla="*/ 11 w 64"/>
                <a:gd name="T27" fmla="*/ 25 h 59"/>
                <a:gd name="T28" fmla="*/ 14 w 64"/>
                <a:gd name="T29" fmla="*/ 17 h 59"/>
                <a:gd name="T30" fmla="*/ 17 w 64"/>
                <a:gd name="T31" fmla="*/ 12 h 59"/>
                <a:gd name="T32" fmla="*/ 20 w 64"/>
                <a:gd name="T33" fmla="*/ 10 h 59"/>
                <a:gd name="T34" fmla="*/ 25 w 64"/>
                <a:gd name="T35" fmla="*/ 7 h 59"/>
                <a:gd name="T36" fmla="*/ 28 w 64"/>
                <a:gd name="T37" fmla="*/ 7 h 59"/>
                <a:gd name="T38" fmla="*/ 34 w 64"/>
                <a:gd name="T39" fmla="*/ 7 h 59"/>
                <a:gd name="T40" fmla="*/ 39 w 64"/>
                <a:gd name="T41" fmla="*/ 7 h 59"/>
                <a:gd name="T42" fmla="*/ 45 w 64"/>
                <a:gd name="T43" fmla="*/ 7 h 59"/>
                <a:gd name="T44" fmla="*/ 48 w 64"/>
                <a:gd name="T45" fmla="*/ 10 h 59"/>
                <a:gd name="T46" fmla="*/ 50 w 64"/>
                <a:gd name="T47" fmla="*/ 12 h 59"/>
                <a:gd name="T48" fmla="*/ 53 w 64"/>
                <a:gd name="T49" fmla="*/ 15 h 59"/>
                <a:gd name="T50" fmla="*/ 53 w 64"/>
                <a:gd name="T51" fmla="*/ 20 h 59"/>
                <a:gd name="T52" fmla="*/ 62 w 64"/>
                <a:gd name="T53" fmla="*/ 17 h 59"/>
                <a:gd name="T54" fmla="*/ 62 w 64"/>
                <a:gd name="T55" fmla="*/ 12 h 59"/>
                <a:gd name="T56" fmla="*/ 56 w 64"/>
                <a:gd name="T57" fmla="*/ 7 h 59"/>
                <a:gd name="T58" fmla="*/ 53 w 64"/>
                <a:gd name="T59" fmla="*/ 5 h 59"/>
                <a:gd name="T60" fmla="*/ 48 w 64"/>
                <a:gd name="T61" fmla="*/ 2 h 59"/>
                <a:gd name="T62" fmla="*/ 42 w 64"/>
                <a:gd name="T63" fmla="*/ 0 h 59"/>
                <a:gd name="T64" fmla="*/ 34 w 64"/>
                <a:gd name="T65" fmla="*/ 0 h 59"/>
                <a:gd name="T66" fmla="*/ 25 w 64"/>
                <a:gd name="T67" fmla="*/ 0 h 59"/>
                <a:gd name="T68" fmla="*/ 17 w 64"/>
                <a:gd name="T69" fmla="*/ 5 h 59"/>
                <a:gd name="T70" fmla="*/ 11 w 64"/>
                <a:gd name="T71" fmla="*/ 7 h 59"/>
                <a:gd name="T72" fmla="*/ 6 w 64"/>
                <a:gd name="T73" fmla="*/ 15 h 59"/>
                <a:gd name="T74" fmla="*/ 3 w 64"/>
                <a:gd name="T75" fmla="*/ 22 h 59"/>
                <a:gd name="T76" fmla="*/ 0 w 64"/>
                <a:gd name="T77" fmla="*/ 30 h 59"/>
                <a:gd name="T78" fmla="*/ 3 w 64"/>
                <a:gd name="T79" fmla="*/ 40 h 59"/>
                <a:gd name="T80" fmla="*/ 6 w 64"/>
                <a:gd name="T81" fmla="*/ 47 h 59"/>
                <a:gd name="T82" fmla="*/ 11 w 64"/>
                <a:gd name="T83" fmla="*/ 52 h 59"/>
                <a:gd name="T84" fmla="*/ 17 w 64"/>
                <a:gd name="T85" fmla="*/ 57 h 59"/>
                <a:gd name="T86" fmla="*/ 25 w 64"/>
                <a:gd name="T87" fmla="*/ 59 h 59"/>
                <a:gd name="T88" fmla="*/ 36 w 64"/>
                <a:gd name="T89" fmla="*/ 59 h 59"/>
                <a:gd name="T90" fmla="*/ 42 w 64"/>
                <a:gd name="T91" fmla="*/ 59 h 59"/>
                <a:gd name="T92" fmla="*/ 50 w 64"/>
                <a:gd name="T93" fmla="*/ 57 h 59"/>
                <a:gd name="T94" fmla="*/ 56 w 64"/>
                <a:gd name="T95" fmla="*/ 54 h 59"/>
                <a:gd name="T96" fmla="*/ 64 w 64"/>
                <a:gd name="T97" fmla="*/ 52 h 59"/>
                <a:gd name="T98" fmla="*/ 64 w 64"/>
                <a:gd name="T99" fmla="*/ 30 h 59"/>
                <a:gd name="T100" fmla="*/ 36 w 64"/>
                <a:gd name="T101" fmla="*/ 30 h 59"/>
                <a:gd name="T102" fmla="*/ 36 w 64"/>
                <a:gd name="T103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4" h="59">
                  <a:moveTo>
                    <a:pt x="36" y="37"/>
                  </a:moveTo>
                  <a:lnTo>
                    <a:pt x="53" y="37"/>
                  </a:lnTo>
                  <a:lnTo>
                    <a:pt x="53" y="47"/>
                  </a:lnTo>
                  <a:lnTo>
                    <a:pt x="50" y="49"/>
                  </a:lnTo>
                  <a:lnTo>
                    <a:pt x="45" y="52"/>
                  </a:lnTo>
                  <a:lnTo>
                    <a:pt x="39" y="52"/>
                  </a:lnTo>
                  <a:lnTo>
                    <a:pt x="34" y="54"/>
                  </a:lnTo>
                  <a:lnTo>
                    <a:pt x="28" y="52"/>
                  </a:lnTo>
                  <a:lnTo>
                    <a:pt x="22" y="52"/>
                  </a:lnTo>
                  <a:lnTo>
                    <a:pt x="17" y="47"/>
                  </a:lnTo>
                  <a:lnTo>
                    <a:pt x="14" y="42"/>
                  </a:lnTo>
                  <a:lnTo>
                    <a:pt x="11" y="37"/>
                  </a:lnTo>
                  <a:lnTo>
                    <a:pt x="11" y="30"/>
                  </a:lnTo>
                  <a:lnTo>
                    <a:pt x="11" y="25"/>
                  </a:lnTo>
                  <a:lnTo>
                    <a:pt x="14" y="17"/>
                  </a:lnTo>
                  <a:lnTo>
                    <a:pt x="17" y="12"/>
                  </a:lnTo>
                  <a:lnTo>
                    <a:pt x="20" y="10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9" y="7"/>
                  </a:lnTo>
                  <a:lnTo>
                    <a:pt x="45" y="7"/>
                  </a:lnTo>
                  <a:lnTo>
                    <a:pt x="48" y="10"/>
                  </a:lnTo>
                  <a:lnTo>
                    <a:pt x="50" y="12"/>
                  </a:lnTo>
                  <a:lnTo>
                    <a:pt x="53" y="15"/>
                  </a:lnTo>
                  <a:lnTo>
                    <a:pt x="53" y="20"/>
                  </a:lnTo>
                  <a:lnTo>
                    <a:pt x="62" y="17"/>
                  </a:lnTo>
                  <a:lnTo>
                    <a:pt x="62" y="12"/>
                  </a:lnTo>
                  <a:lnTo>
                    <a:pt x="56" y="7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5"/>
                  </a:lnTo>
                  <a:lnTo>
                    <a:pt x="11" y="7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30"/>
                  </a:lnTo>
                  <a:lnTo>
                    <a:pt x="3" y="40"/>
                  </a:lnTo>
                  <a:lnTo>
                    <a:pt x="6" y="47"/>
                  </a:lnTo>
                  <a:lnTo>
                    <a:pt x="11" y="52"/>
                  </a:lnTo>
                  <a:lnTo>
                    <a:pt x="17" y="57"/>
                  </a:lnTo>
                  <a:lnTo>
                    <a:pt x="25" y="59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50" y="57"/>
                  </a:lnTo>
                  <a:lnTo>
                    <a:pt x="56" y="54"/>
                  </a:lnTo>
                  <a:lnTo>
                    <a:pt x="64" y="52"/>
                  </a:lnTo>
                  <a:lnTo>
                    <a:pt x="64" y="30"/>
                  </a:lnTo>
                  <a:lnTo>
                    <a:pt x="36" y="30"/>
                  </a:lnTo>
                  <a:lnTo>
                    <a:pt x="36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89" name="Freeform 180"/>
            <p:cNvSpPr>
              <a:spLocks/>
            </p:cNvSpPr>
            <p:nvPr/>
          </p:nvSpPr>
          <p:spPr bwMode="auto">
            <a:xfrm>
              <a:off x="6840539" y="6540500"/>
              <a:ext cx="84138" cy="93663"/>
            </a:xfrm>
            <a:custGeom>
              <a:avLst/>
              <a:gdLst>
                <a:gd name="T0" fmla="*/ 3 w 53"/>
                <a:gd name="T1" fmla="*/ 45 h 59"/>
                <a:gd name="T2" fmla="*/ 8 w 53"/>
                <a:gd name="T3" fmla="*/ 54 h 59"/>
                <a:gd name="T4" fmla="*/ 22 w 53"/>
                <a:gd name="T5" fmla="*/ 59 h 59"/>
                <a:gd name="T6" fmla="*/ 36 w 53"/>
                <a:gd name="T7" fmla="*/ 59 h 59"/>
                <a:gd name="T8" fmla="*/ 48 w 53"/>
                <a:gd name="T9" fmla="*/ 54 h 59"/>
                <a:gd name="T10" fmla="*/ 53 w 53"/>
                <a:gd name="T11" fmla="*/ 47 h 59"/>
                <a:gd name="T12" fmla="*/ 53 w 53"/>
                <a:gd name="T13" fmla="*/ 40 h 59"/>
                <a:gd name="T14" fmla="*/ 48 w 53"/>
                <a:gd name="T15" fmla="*/ 32 h 59"/>
                <a:gd name="T16" fmla="*/ 39 w 53"/>
                <a:gd name="T17" fmla="*/ 27 h 59"/>
                <a:gd name="T18" fmla="*/ 34 w 53"/>
                <a:gd name="T19" fmla="*/ 27 h 59"/>
                <a:gd name="T20" fmla="*/ 22 w 53"/>
                <a:gd name="T21" fmla="*/ 25 h 59"/>
                <a:gd name="T22" fmla="*/ 17 w 53"/>
                <a:gd name="T23" fmla="*/ 22 h 59"/>
                <a:gd name="T24" fmla="*/ 14 w 53"/>
                <a:gd name="T25" fmla="*/ 17 h 59"/>
                <a:gd name="T26" fmla="*/ 14 w 53"/>
                <a:gd name="T27" fmla="*/ 12 h 59"/>
                <a:gd name="T28" fmla="*/ 22 w 53"/>
                <a:gd name="T29" fmla="*/ 7 h 59"/>
                <a:gd name="T30" fmla="*/ 34 w 53"/>
                <a:gd name="T31" fmla="*/ 7 h 59"/>
                <a:gd name="T32" fmla="*/ 42 w 53"/>
                <a:gd name="T33" fmla="*/ 12 h 59"/>
                <a:gd name="T34" fmla="*/ 53 w 53"/>
                <a:gd name="T35" fmla="*/ 17 h 59"/>
                <a:gd name="T36" fmla="*/ 50 w 53"/>
                <a:gd name="T37" fmla="*/ 7 h 59"/>
                <a:gd name="T38" fmla="*/ 39 w 53"/>
                <a:gd name="T39" fmla="*/ 2 h 59"/>
                <a:gd name="T40" fmla="*/ 28 w 53"/>
                <a:gd name="T41" fmla="*/ 0 h 59"/>
                <a:gd name="T42" fmla="*/ 14 w 53"/>
                <a:gd name="T43" fmla="*/ 2 h 59"/>
                <a:gd name="T44" fmla="*/ 6 w 53"/>
                <a:gd name="T45" fmla="*/ 7 h 59"/>
                <a:gd name="T46" fmla="*/ 3 w 53"/>
                <a:gd name="T47" fmla="*/ 17 h 59"/>
                <a:gd name="T48" fmla="*/ 6 w 53"/>
                <a:gd name="T49" fmla="*/ 22 h 59"/>
                <a:gd name="T50" fmla="*/ 14 w 53"/>
                <a:gd name="T51" fmla="*/ 30 h 59"/>
                <a:gd name="T52" fmla="*/ 25 w 53"/>
                <a:gd name="T53" fmla="*/ 32 h 59"/>
                <a:gd name="T54" fmla="*/ 34 w 53"/>
                <a:gd name="T55" fmla="*/ 35 h 59"/>
                <a:gd name="T56" fmla="*/ 42 w 53"/>
                <a:gd name="T57" fmla="*/ 37 h 59"/>
                <a:gd name="T58" fmla="*/ 45 w 53"/>
                <a:gd name="T59" fmla="*/ 40 h 59"/>
                <a:gd name="T60" fmla="*/ 45 w 53"/>
                <a:gd name="T61" fmla="*/ 45 h 59"/>
                <a:gd name="T62" fmla="*/ 39 w 53"/>
                <a:gd name="T63" fmla="*/ 49 h 59"/>
                <a:gd name="T64" fmla="*/ 34 w 53"/>
                <a:gd name="T65" fmla="*/ 52 h 59"/>
                <a:gd name="T66" fmla="*/ 25 w 53"/>
                <a:gd name="T67" fmla="*/ 52 h 59"/>
                <a:gd name="T68" fmla="*/ 17 w 53"/>
                <a:gd name="T69" fmla="*/ 49 h 59"/>
                <a:gd name="T70" fmla="*/ 11 w 53"/>
                <a:gd name="T71" fmla="*/ 45 h 59"/>
                <a:gd name="T72" fmla="*/ 0 w 53"/>
                <a:gd name="T73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3" h="59">
                  <a:moveTo>
                    <a:pt x="0" y="40"/>
                  </a:moveTo>
                  <a:lnTo>
                    <a:pt x="3" y="45"/>
                  </a:lnTo>
                  <a:lnTo>
                    <a:pt x="6" y="49"/>
                  </a:lnTo>
                  <a:lnTo>
                    <a:pt x="8" y="54"/>
                  </a:lnTo>
                  <a:lnTo>
                    <a:pt x="14" y="57"/>
                  </a:lnTo>
                  <a:lnTo>
                    <a:pt x="22" y="59"/>
                  </a:lnTo>
                  <a:lnTo>
                    <a:pt x="28" y="59"/>
                  </a:lnTo>
                  <a:lnTo>
                    <a:pt x="36" y="59"/>
                  </a:lnTo>
                  <a:lnTo>
                    <a:pt x="42" y="57"/>
                  </a:lnTo>
                  <a:lnTo>
                    <a:pt x="48" y="54"/>
                  </a:lnTo>
                  <a:lnTo>
                    <a:pt x="50" y="52"/>
                  </a:lnTo>
                  <a:lnTo>
                    <a:pt x="53" y="47"/>
                  </a:lnTo>
                  <a:lnTo>
                    <a:pt x="53" y="42"/>
                  </a:lnTo>
                  <a:lnTo>
                    <a:pt x="53" y="40"/>
                  </a:lnTo>
                  <a:lnTo>
                    <a:pt x="50" y="35"/>
                  </a:lnTo>
                  <a:lnTo>
                    <a:pt x="48" y="32"/>
                  </a:lnTo>
                  <a:lnTo>
                    <a:pt x="42" y="30"/>
                  </a:lnTo>
                  <a:lnTo>
                    <a:pt x="39" y="27"/>
                  </a:lnTo>
                  <a:lnTo>
                    <a:pt x="36" y="27"/>
                  </a:lnTo>
                  <a:lnTo>
                    <a:pt x="34" y="27"/>
                  </a:lnTo>
                  <a:lnTo>
                    <a:pt x="28" y="25"/>
                  </a:lnTo>
                  <a:lnTo>
                    <a:pt x="22" y="25"/>
                  </a:lnTo>
                  <a:lnTo>
                    <a:pt x="20" y="22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2"/>
                  </a:lnTo>
                  <a:lnTo>
                    <a:pt x="17" y="10"/>
                  </a:lnTo>
                  <a:lnTo>
                    <a:pt x="22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9" y="10"/>
                  </a:lnTo>
                  <a:lnTo>
                    <a:pt x="42" y="12"/>
                  </a:lnTo>
                  <a:lnTo>
                    <a:pt x="42" y="17"/>
                  </a:lnTo>
                  <a:lnTo>
                    <a:pt x="53" y="17"/>
                  </a:lnTo>
                  <a:lnTo>
                    <a:pt x="50" y="12"/>
                  </a:lnTo>
                  <a:lnTo>
                    <a:pt x="50" y="7"/>
                  </a:lnTo>
                  <a:lnTo>
                    <a:pt x="45" y="5"/>
                  </a:lnTo>
                  <a:lnTo>
                    <a:pt x="39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1" y="5"/>
                  </a:lnTo>
                  <a:lnTo>
                    <a:pt x="6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8" y="27"/>
                  </a:lnTo>
                  <a:lnTo>
                    <a:pt x="14" y="30"/>
                  </a:lnTo>
                  <a:lnTo>
                    <a:pt x="20" y="30"/>
                  </a:lnTo>
                  <a:lnTo>
                    <a:pt x="25" y="32"/>
                  </a:lnTo>
                  <a:lnTo>
                    <a:pt x="31" y="32"/>
                  </a:lnTo>
                  <a:lnTo>
                    <a:pt x="34" y="35"/>
                  </a:lnTo>
                  <a:lnTo>
                    <a:pt x="36" y="35"/>
                  </a:lnTo>
                  <a:lnTo>
                    <a:pt x="42" y="37"/>
                  </a:lnTo>
                  <a:lnTo>
                    <a:pt x="42" y="40"/>
                  </a:lnTo>
                  <a:lnTo>
                    <a:pt x="45" y="40"/>
                  </a:lnTo>
                  <a:lnTo>
                    <a:pt x="45" y="42"/>
                  </a:lnTo>
                  <a:lnTo>
                    <a:pt x="45" y="45"/>
                  </a:lnTo>
                  <a:lnTo>
                    <a:pt x="42" y="47"/>
                  </a:lnTo>
                  <a:lnTo>
                    <a:pt x="39" y="49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28" y="54"/>
                  </a:lnTo>
                  <a:lnTo>
                    <a:pt x="25" y="52"/>
                  </a:lnTo>
                  <a:lnTo>
                    <a:pt x="20" y="52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1" y="45"/>
                  </a:lnTo>
                  <a:lnTo>
                    <a:pt x="11" y="40"/>
                  </a:lnTo>
                  <a:lnTo>
                    <a:pt x="0" y="4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0" name="Freeform 181"/>
            <p:cNvSpPr>
              <a:spLocks/>
            </p:cNvSpPr>
            <p:nvPr/>
          </p:nvSpPr>
          <p:spPr bwMode="auto">
            <a:xfrm>
              <a:off x="6946901" y="6623050"/>
              <a:ext cx="14288" cy="31750"/>
            </a:xfrm>
            <a:custGeom>
              <a:avLst/>
              <a:gdLst>
                <a:gd name="T0" fmla="*/ 0 w 9"/>
                <a:gd name="T1" fmla="*/ 7 h 20"/>
                <a:gd name="T2" fmla="*/ 3 w 9"/>
                <a:gd name="T3" fmla="*/ 7 h 20"/>
                <a:gd name="T4" fmla="*/ 3 w 9"/>
                <a:gd name="T5" fmla="*/ 10 h 20"/>
                <a:gd name="T6" fmla="*/ 3 w 9"/>
                <a:gd name="T7" fmla="*/ 12 h 20"/>
                <a:gd name="T8" fmla="*/ 0 w 9"/>
                <a:gd name="T9" fmla="*/ 17 h 20"/>
                <a:gd name="T10" fmla="*/ 3 w 9"/>
                <a:gd name="T11" fmla="*/ 20 h 20"/>
                <a:gd name="T12" fmla="*/ 6 w 9"/>
                <a:gd name="T13" fmla="*/ 17 h 20"/>
                <a:gd name="T14" fmla="*/ 6 w 9"/>
                <a:gd name="T15" fmla="*/ 15 h 20"/>
                <a:gd name="T16" fmla="*/ 9 w 9"/>
                <a:gd name="T17" fmla="*/ 12 h 20"/>
                <a:gd name="T18" fmla="*/ 9 w 9"/>
                <a:gd name="T19" fmla="*/ 7 h 20"/>
                <a:gd name="T20" fmla="*/ 9 w 9"/>
                <a:gd name="T21" fmla="*/ 0 h 20"/>
                <a:gd name="T22" fmla="*/ 0 w 9"/>
                <a:gd name="T23" fmla="*/ 0 h 20"/>
                <a:gd name="T24" fmla="*/ 0 w 9"/>
                <a:gd name="T2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7"/>
                  </a:moveTo>
                  <a:lnTo>
                    <a:pt x="3" y="7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3" y="20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9" y="12"/>
                  </a:lnTo>
                  <a:lnTo>
                    <a:pt x="9" y="7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1" name="Freeform 182"/>
            <p:cNvSpPr>
              <a:spLocks/>
            </p:cNvSpPr>
            <p:nvPr/>
          </p:nvSpPr>
          <p:spPr bwMode="auto">
            <a:xfrm>
              <a:off x="7005639" y="6540500"/>
              <a:ext cx="101600" cy="93663"/>
            </a:xfrm>
            <a:custGeom>
              <a:avLst/>
              <a:gdLst>
                <a:gd name="T0" fmla="*/ 0 w 64"/>
                <a:gd name="T1" fmla="*/ 59 h 59"/>
                <a:gd name="T2" fmla="*/ 11 w 64"/>
                <a:gd name="T3" fmla="*/ 59 h 59"/>
                <a:gd name="T4" fmla="*/ 19 w 64"/>
                <a:gd name="T5" fmla="*/ 42 h 59"/>
                <a:gd name="T6" fmla="*/ 48 w 64"/>
                <a:gd name="T7" fmla="*/ 42 h 59"/>
                <a:gd name="T8" fmla="*/ 56 w 64"/>
                <a:gd name="T9" fmla="*/ 59 h 59"/>
                <a:gd name="T10" fmla="*/ 64 w 64"/>
                <a:gd name="T11" fmla="*/ 59 h 59"/>
                <a:gd name="T12" fmla="*/ 36 w 64"/>
                <a:gd name="T13" fmla="*/ 0 h 59"/>
                <a:gd name="T14" fmla="*/ 28 w 64"/>
                <a:gd name="T15" fmla="*/ 0 h 59"/>
                <a:gd name="T16" fmla="*/ 0 w 64"/>
                <a:gd name="T1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59">
                  <a:moveTo>
                    <a:pt x="0" y="59"/>
                  </a:moveTo>
                  <a:lnTo>
                    <a:pt x="11" y="59"/>
                  </a:lnTo>
                  <a:lnTo>
                    <a:pt x="19" y="42"/>
                  </a:lnTo>
                  <a:lnTo>
                    <a:pt x="48" y="42"/>
                  </a:lnTo>
                  <a:lnTo>
                    <a:pt x="56" y="59"/>
                  </a:lnTo>
                  <a:lnTo>
                    <a:pt x="64" y="59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2" name="Freeform 183"/>
            <p:cNvSpPr>
              <a:spLocks/>
            </p:cNvSpPr>
            <p:nvPr/>
          </p:nvSpPr>
          <p:spPr bwMode="auto">
            <a:xfrm>
              <a:off x="7040564" y="6551612"/>
              <a:ext cx="36513" cy="44450"/>
            </a:xfrm>
            <a:custGeom>
              <a:avLst/>
              <a:gdLst>
                <a:gd name="T0" fmla="*/ 0 w 23"/>
                <a:gd name="T1" fmla="*/ 28 h 28"/>
                <a:gd name="T2" fmla="*/ 6 w 23"/>
                <a:gd name="T3" fmla="*/ 10 h 28"/>
                <a:gd name="T4" fmla="*/ 11 w 23"/>
                <a:gd name="T5" fmla="*/ 0 h 28"/>
                <a:gd name="T6" fmla="*/ 14 w 23"/>
                <a:gd name="T7" fmla="*/ 5 h 28"/>
                <a:gd name="T8" fmla="*/ 17 w 23"/>
                <a:gd name="T9" fmla="*/ 13 h 28"/>
                <a:gd name="T10" fmla="*/ 23 w 23"/>
                <a:gd name="T11" fmla="*/ 28 h 28"/>
                <a:gd name="T12" fmla="*/ 0 w 23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8">
                  <a:moveTo>
                    <a:pt x="0" y="28"/>
                  </a:moveTo>
                  <a:lnTo>
                    <a:pt x="6" y="10"/>
                  </a:lnTo>
                  <a:lnTo>
                    <a:pt x="11" y="0"/>
                  </a:lnTo>
                  <a:lnTo>
                    <a:pt x="14" y="5"/>
                  </a:lnTo>
                  <a:lnTo>
                    <a:pt x="17" y="13"/>
                  </a:lnTo>
                  <a:lnTo>
                    <a:pt x="23" y="28"/>
                  </a:lnTo>
                  <a:lnTo>
                    <a:pt x="0" y="28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3" name="Freeform 184"/>
            <p:cNvSpPr>
              <a:spLocks/>
            </p:cNvSpPr>
            <p:nvPr/>
          </p:nvSpPr>
          <p:spPr bwMode="auto">
            <a:xfrm>
              <a:off x="7112001" y="6567487"/>
              <a:ext cx="71438" cy="66675"/>
            </a:xfrm>
            <a:custGeom>
              <a:avLst/>
              <a:gdLst>
                <a:gd name="T0" fmla="*/ 37 w 45"/>
                <a:gd name="T1" fmla="*/ 30 h 42"/>
                <a:gd name="T2" fmla="*/ 34 w 45"/>
                <a:gd name="T3" fmla="*/ 32 h 42"/>
                <a:gd name="T4" fmla="*/ 31 w 45"/>
                <a:gd name="T5" fmla="*/ 35 h 42"/>
                <a:gd name="T6" fmla="*/ 28 w 45"/>
                <a:gd name="T7" fmla="*/ 35 h 42"/>
                <a:gd name="T8" fmla="*/ 23 w 45"/>
                <a:gd name="T9" fmla="*/ 37 h 42"/>
                <a:gd name="T10" fmla="*/ 17 w 45"/>
                <a:gd name="T11" fmla="*/ 35 h 42"/>
                <a:gd name="T12" fmla="*/ 14 w 45"/>
                <a:gd name="T13" fmla="*/ 32 h 42"/>
                <a:gd name="T14" fmla="*/ 11 w 45"/>
                <a:gd name="T15" fmla="*/ 28 h 42"/>
                <a:gd name="T16" fmla="*/ 9 w 45"/>
                <a:gd name="T17" fmla="*/ 23 h 42"/>
                <a:gd name="T18" fmla="*/ 45 w 45"/>
                <a:gd name="T19" fmla="*/ 23 h 42"/>
                <a:gd name="T20" fmla="*/ 45 w 45"/>
                <a:gd name="T21" fmla="*/ 20 h 42"/>
                <a:gd name="T22" fmla="*/ 45 w 45"/>
                <a:gd name="T23" fmla="*/ 15 h 42"/>
                <a:gd name="T24" fmla="*/ 42 w 45"/>
                <a:gd name="T25" fmla="*/ 13 h 42"/>
                <a:gd name="T26" fmla="*/ 42 w 45"/>
                <a:gd name="T27" fmla="*/ 8 h 42"/>
                <a:gd name="T28" fmla="*/ 39 w 45"/>
                <a:gd name="T29" fmla="*/ 5 h 42"/>
                <a:gd name="T30" fmla="*/ 37 w 45"/>
                <a:gd name="T31" fmla="*/ 3 h 42"/>
                <a:gd name="T32" fmla="*/ 31 w 45"/>
                <a:gd name="T33" fmla="*/ 0 h 42"/>
                <a:gd name="T34" fmla="*/ 28 w 45"/>
                <a:gd name="T35" fmla="*/ 0 h 42"/>
                <a:gd name="T36" fmla="*/ 23 w 45"/>
                <a:gd name="T37" fmla="*/ 0 h 42"/>
                <a:gd name="T38" fmla="*/ 20 w 45"/>
                <a:gd name="T39" fmla="*/ 0 h 42"/>
                <a:gd name="T40" fmla="*/ 14 w 45"/>
                <a:gd name="T41" fmla="*/ 0 h 42"/>
                <a:gd name="T42" fmla="*/ 11 w 45"/>
                <a:gd name="T43" fmla="*/ 3 h 42"/>
                <a:gd name="T44" fmla="*/ 6 w 45"/>
                <a:gd name="T45" fmla="*/ 5 h 42"/>
                <a:gd name="T46" fmla="*/ 3 w 45"/>
                <a:gd name="T47" fmla="*/ 8 h 42"/>
                <a:gd name="T48" fmla="*/ 3 w 45"/>
                <a:gd name="T49" fmla="*/ 13 h 42"/>
                <a:gd name="T50" fmla="*/ 0 w 45"/>
                <a:gd name="T51" fmla="*/ 18 h 42"/>
                <a:gd name="T52" fmla="*/ 0 w 45"/>
                <a:gd name="T53" fmla="*/ 23 h 42"/>
                <a:gd name="T54" fmla="*/ 0 w 45"/>
                <a:gd name="T55" fmla="*/ 28 h 42"/>
                <a:gd name="T56" fmla="*/ 3 w 45"/>
                <a:gd name="T57" fmla="*/ 30 h 42"/>
                <a:gd name="T58" fmla="*/ 3 w 45"/>
                <a:gd name="T59" fmla="*/ 35 h 42"/>
                <a:gd name="T60" fmla="*/ 6 w 45"/>
                <a:gd name="T61" fmla="*/ 37 h 42"/>
                <a:gd name="T62" fmla="*/ 11 w 45"/>
                <a:gd name="T63" fmla="*/ 40 h 42"/>
                <a:gd name="T64" fmla="*/ 14 w 45"/>
                <a:gd name="T65" fmla="*/ 42 h 42"/>
                <a:gd name="T66" fmla="*/ 20 w 45"/>
                <a:gd name="T67" fmla="*/ 42 h 42"/>
                <a:gd name="T68" fmla="*/ 23 w 45"/>
                <a:gd name="T69" fmla="*/ 42 h 42"/>
                <a:gd name="T70" fmla="*/ 31 w 45"/>
                <a:gd name="T71" fmla="*/ 42 h 42"/>
                <a:gd name="T72" fmla="*/ 37 w 45"/>
                <a:gd name="T73" fmla="*/ 40 h 42"/>
                <a:gd name="T74" fmla="*/ 42 w 45"/>
                <a:gd name="T75" fmla="*/ 35 h 42"/>
                <a:gd name="T76" fmla="*/ 45 w 45"/>
                <a:gd name="T77" fmla="*/ 30 h 42"/>
                <a:gd name="T78" fmla="*/ 37 w 45"/>
                <a:gd name="T7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42">
                  <a:moveTo>
                    <a:pt x="37" y="30"/>
                  </a:moveTo>
                  <a:lnTo>
                    <a:pt x="34" y="32"/>
                  </a:lnTo>
                  <a:lnTo>
                    <a:pt x="31" y="35"/>
                  </a:lnTo>
                  <a:lnTo>
                    <a:pt x="28" y="35"/>
                  </a:lnTo>
                  <a:lnTo>
                    <a:pt x="23" y="37"/>
                  </a:lnTo>
                  <a:lnTo>
                    <a:pt x="17" y="35"/>
                  </a:lnTo>
                  <a:lnTo>
                    <a:pt x="14" y="32"/>
                  </a:lnTo>
                  <a:lnTo>
                    <a:pt x="11" y="28"/>
                  </a:lnTo>
                  <a:lnTo>
                    <a:pt x="9" y="23"/>
                  </a:lnTo>
                  <a:lnTo>
                    <a:pt x="45" y="23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2" y="13"/>
                  </a:lnTo>
                  <a:lnTo>
                    <a:pt x="42" y="8"/>
                  </a:lnTo>
                  <a:lnTo>
                    <a:pt x="39" y="5"/>
                  </a:lnTo>
                  <a:lnTo>
                    <a:pt x="37" y="3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1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11" y="40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31" y="42"/>
                  </a:lnTo>
                  <a:lnTo>
                    <a:pt x="37" y="40"/>
                  </a:lnTo>
                  <a:lnTo>
                    <a:pt x="42" y="35"/>
                  </a:lnTo>
                  <a:lnTo>
                    <a:pt x="45" y="30"/>
                  </a:lnTo>
                  <a:lnTo>
                    <a:pt x="37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4" name="Freeform 185"/>
            <p:cNvSpPr>
              <a:spLocks/>
            </p:cNvSpPr>
            <p:nvPr/>
          </p:nvSpPr>
          <p:spPr bwMode="auto">
            <a:xfrm>
              <a:off x="7126289" y="6575425"/>
              <a:ext cx="44450" cy="15875"/>
            </a:xfrm>
            <a:custGeom>
              <a:avLst/>
              <a:gdLst>
                <a:gd name="T0" fmla="*/ 0 w 28"/>
                <a:gd name="T1" fmla="*/ 10 h 10"/>
                <a:gd name="T2" fmla="*/ 2 w 28"/>
                <a:gd name="T3" fmla="*/ 8 h 10"/>
                <a:gd name="T4" fmla="*/ 5 w 28"/>
                <a:gd name="T5" fmla="*/ 3 h 10"/>
                <a:gd name="T6" fmla="*/ 8 w 28"/>
                <a:gd name="T7" fmla="*/ 3 h 10"/>
                <a:gd name="T8" fmla="*/ 14 w 28"/>
                <a:gd name="T9" fmla="*/ 0 h 10"/>
                <a:gd name="T10" fmla="*/ 19 w 28"/>
                <a:gd name="T11" fmla="*/ 3 h 10"/>
                <a:gd name="T12" fmla="*/ 25 w 28"/>
                <a:gd name="T13" fmla="*/ 5 h 10"/>
                <a:gd name="T14" fmla="*/ 28 w 28"/>
                <a:gd name="T15" fmla="*/ 8 h 10"/>
                <a:gd name="T16" fmla="*/ 28 w 28"/>
                <a:gd name="T17" fmla="*/ 10 h 10"/>
                <a:gd name="T18" fmla="*/ 0 w 28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lnTo>
                    <a:pt x="2" y="8"/>
                  </a:lnTo>
                  <a:lnTo>
                    <a:pt x="5" y="3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5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0" y="1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5" name="Freeform 186"/>
            <p:cNvSpPr>
              <a:spLocks/>
            </p:cNvSpPr>
            <p:nvPr/>
          </p:nvSpPr>
          <p:spPr bwMode="auto">
            <a:xfrm>
              <a:off x="7200901" y="6567487"/>
              <a:ext cx="41275" cy="66675"/>
            </a:xfrm>
            <a:custGeom>
              <a:avLst/>
              <a:gdLst>
                <a:gd name="T0" fmla="*/ 0 w 26"/>
                <a:gd name="T1" fmla="*/ 42 h 42"/>
                <a:gd name="T2" fmla="*/ 9 w 26"/>
                <a:gd name="T3" fmla="*/ 42 h 42"/>
                <a:gd name="T4" fmla="*/ 9 w 26"/>
                <a:gd name="T5" fmla="*/ 20 h 42"/>
                <a:gd name="T6" fmla="*/ 12 w 26"/>
                <a:gd name="T7" fmla="*/ 10 h 42"/>
                <a:gd name="T8" fmla="*/ 14 w 26"/>
                <a:gd name="T9" fmla="*/ 8 h 42"/>
                <a:gd name="T10" fmla="*/ 17 w 26"/>
                <a:gd name="T11" fmla="*/ 5 h 42"/>
                <a:gd name="T12" fmla="*/ 20 w 26"/>
                <a:gd name="T13" fmla="*/ 8 h 42"/>
                <a:gd name="T14" fmla="*/ 23 w 26"/>
                <a:gd name="T15" fmla="*/ 8 h 42"/>
                <a:gd name="T16" fmla="*/ 26 w 26"/>
                <a:gd name="T17" fmla="*/ 0 h 42"/>
                <a:gd name="T18" fmla="*/ 23 w 26"/>
                <a:gd name="T19" fmla="*/ 0 h 42"/>
                <a:gd name="T20" fmla="*/ 17 w 26"/>
                <a:gd name="T21" fmla="*/ 0 h 42"/>
                <a:gd name="T22" fmla="*/ 14 w 26"/>
                <a:gd name="T23" fmla="*/ 0 h 42"/>
                <a:gd name="T24" fmla="*/ 12 w 26"/>
                <a:gd name="T25" fmla="*/ 3 h 42"/>
                <a:gd name="T26" fmla="*/ 9 w 26"/>
                <a:gd name="T27" fmla="*/ 5 h 42"/>
                <a:gd name="T28" fmla="*/ 9 w 26"/>
                <a:gd name="T29" fmla="*/ 0 h 42"/>
                <a:gd name="T30" fmla="*/ 0 w 26"/>
                <a:gd name="T31" fmla="*/ 0 h 42"/>
                <a:gd name="T32" fmla="*/ 0 w 26"/>
                <a:gd name="T3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2">
                  <a:moveTo>
                    <a:pt x="0" y="42"/>
                  </a:moveTo>
                  <a:lnTo>
                    <a:pt x="9" y="42"/>
                  </a:lnTo>
                  <a:lnTo>
                    <a:pt x="9" y="20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7" y="5"/>
                  </a:lnTo>
                  <a:lnTo>
                    <a:pt x="20" y="8"/>
                  </a:lnTo>
                  <a:lnTo>
                    <a:pt x="23" y="8"/>
                  </a:lnTo>
                  <a:lnTo>
                    <a:pt x="26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3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6" name="Freeform 187"/>
            <p:cNvSpPr>
              <a:spLocks/>
            </p:cNvSpPr>
            <p:nvPr/>
          </p:nvSpPr>
          <p:spPr bwMode="auto">
            <a:xfrm>
              <a:off x="7245351" y="6567487"/>
              <a:ext cx="71438" cy="66675"/>
            </a:xfrm>
            <a:custGeom>
              <a:avLst/>
              <a:gdLst>
                <a:gd name="T0" fmla="*/ 0 w 45"/>
                <a:gd name="T1" fmla="*/ 20 h 42"/>
                <a:gd name="T2" fmla="*/ 0 w 45"/>
                <a:gd name="T3" fmla="*/ 25 h 42"/>
                <a:gd name="T4" fmla="*/ 3 w 45"/>
                <a:gd name="T5" fmla="*/ 30 h 42"/>
                <a:gd name="T6" fmla="*/ 3 w 45"/>
                <a:gd name="T7" fmla="*/ 35 h 42"/>
                <a:gd name="T8" fmla="*/ 6 w 45"/>
                <a:gd name="T9" fmla="*/ 37 h 42"/>
                <a:gd name="T10" fmla="*/ 12 w 45"/>
                <a:gd name="T11" fmla="*/ 40 h 42"/>
                <a:gd name="T12" fmla="*/ 14 w 45"/>
                <a:gd name="T13" fmla="*/ 42 h 42"/>
                <a:gd name="T14" fmla="*/ 17 w 45"/>
                <a:gd name="T15" fmla="*/ 42 h 42"/>
                <a:gd name="T16" fmla="*/ 23 w 45"/>
                <a:gd name="T17" fmla="*/ 42 h 42"/>
                <a:gd name="T18" fmla="*/ 28 w 45"/>
                <a:gd name="T19" fmla="*/ 42 h 42"/>
                <a:gd name="T20" fmla="*/ 34 w 45"/>
                <a:gd name="T21" fmla="*/ 40 h 42"/>
                <a:gd name="T22" fmla="*/ 40 w 45"/>
                <a:gd name="T23" fmla="*/ 37 h 42"/>
                <a:gd name="T24" fmla="*/ 43 w 45"/>
                <a:gd name="T25" fmla="*/ 32 h 42"/>
                <a:gd name="T26" fmla="*/ 45 w 45"/>
                <a:gd name="T27" fmla="*/ 28 h 42"/>
                <a:gd name="T28" fmla="*/ 45 w 45"/>
                <a:gd name="T29" fmla="*/ 20 h 42"/>
                <a:gd name="T30" fmla="*/ 45 w 45"/>
                <a:gd name="T31" fmla="*/ 15 h 42"/>
                <a:gd name="T32" fmla="*/ 43 w 45"/>
                <a:gd name="T33" fmla="*/ 13 h 42"/>
                <a:gd name="T34" fmla="*/ 43 w 45"/>
                <a:gd name="T35" fmla="*/ 8 h 42"/>
                <a:gd name="T36" fmla="*/ 40 w 45"/>
                <a:gd name="T37" fmla="*/ 5 h 42"/>
                <a:gd name="T38" fmla="*/ 37 w 45"/>
                <a:gd name="T39" fmla="*/ 3 h 42"/>
                <a:gd name="T40" fmla="*/ 31 w 45"/>
                <a:gd name="T41" fmla="*/ 0 h 42"/>
                <a:gd name="T42" fmla="*/ 28 w 45"/>
                <a:gd name="T43" fmla="*/ 0 h 42"/>
                <a:gd name="T44" fmla="*/ 23 w 45"/>
                <a:gd name="T45" fmla="*/ 0 h 42"/>
                <a:gd name="T46" fmla="*/ 14 w 45"/>
                <a:gd name="T47" fmla="*/ 0 h 42"/>
                <a:gd name="T48" fmla="*/ 9 w 45"/>
                <a:gd name="T49" fmla="*/ 3 h 42"/>
                <a:gd name="T50" fmla="*/ 6 w 45"/>
                <a:gd name="T51" fmla="*/ 8 h 42"/>
                <a:gd name="T52" fmla="*/ 3 w 45"/>
                <a:gd name="T53" fmla="*/ 10 h 42"/>
                <a:gd name="T54" fmla="*/ 0 w 45"/>
                <a:gd name="T55" fmla="*/ 15 h 42"/>
                <a:gd name="T56" fmla="*/ 0 w 45"/>
                <a:gd name="T57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42">
                  <a:moveTo>
                    <a:pt x="0" y="20"/>
                  </a:moveTo>
                  <a:lnTo>
                    <a:pt x="0" y="25"/>
                  </a:lnTo>
                  <a:lnTo>
                    <a:pt x="3" y="30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17" y="42"/>
                  </a:lnTo>
                  <a:lnTo>
                    <a:pt x="23" y="42"/>
                  </a:lnTo>
                  <a:lnTo>
                    <a:pt x="28" y="42"/>
                  </a:lnTo>
                  <a:lnTo>
                    <a:pt x="34" y="40"/>
                  </a:lnTo>
                  <a:lnTo>
                    <a:pt x="40" y="37"/>
                  </a:lnTo>
                  <a:lnTo>
                    <a:pt x="43" y="32"/>
                  </a:lnTo>
                  <a:lnTo>
                    <a:pt x="45" y="28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3" y="13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7" y="3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9" y="3"/>
                  </a:lnTo>
                  <a:lnTo>
                    <a:pt x="6" y="8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0" y="2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7" name="Freeform 188"/>
            <p:cNvSpPr>
              <a:spLocks/>
            </p:cNvSpPr>
            <p:nvPr/>
          </p:nvSpPr>
          <p:spPr bwMode="auto">
            <a:xfrm>
              <a:off x="7259639" y="6575425"/>
              <a:ext cx="44450" cy="50800"/>
            </a:xfrm>
            <a:custGeom>
              <a:avLst/>
              <a:gdLst>
                <a:gd name="T0" fmla="*/ 0 w 28"/>
                <a:gd name="T1" fmla="*/ 15 h 32"/>
                <a:gd name="T2" fmla="*/ 3 w 28"/>
                <a:gd name="T3" fmla="*/ 10 h 32"/>
                <a:gd name="T4" fmla="*/ 5 w 28"/>
                <a:gd name="T5" fmla="*/ 5 h 32"/>
                <a:gd name="T6" fmla="*/ 8 w 28"/>
                <a:gd name="T7" fmla="*/ 3 h 32"/>
                <a:gd name="T8" fmla="*/ 14 w 28"/>
                <a:gd name="T9" fmla="*/ 0 h 32"/>
                <a:gd name="T10" fmla="*/ 19 w 28"/>
                <a:gd name="T11" fmla="*/ 3 h 32"/>
                <a:gd name="T12" fmla="*/ 25 w 28"/>
                <a:gd name="T13" fmla="*/ 5 h 32"/>
                <a:gd name="T14" fmla="*/ 28 w 28"/>
                <a:gd name="T15" fmla="*/ 10 h 32"/>
                <a:gd name="T16" fmla="*/ 28 w 28"/>
                <a:gd name="T17" fmla="*/ 15 h 32"/>
                <a:gd name="T18" fmla="*/ 28 w 28"/>
                <a:gd name="T19" fmla="*/ 23 h 32"/>
                <a:gd name="T20" fmla="*/ 25 w 28"/>
                <a:gd name="T21" fmla="*/ 27 h 32"/>
                <a:gd name="T22" fmla="*/ 19 w 28"/>
                <a:gd name="T23" fmla="*/ 30 h 32"/>
                <a:gd name="T24" fmla="*/ 14 w 28"/>
                <a:gd name="T25" fmla="*/ 32 h 32"/>
                <a:gd name="T26" fmla="*/ 8 w 28"/>
                <a:gd name="T27" fmla="*/ 30 h 32"/>
                <a:gd name="T28" fmla="*/ 5 w 28"/>
                <a:gd name="T29" fmla="*/ 27 h 32"/>
                <a:gd name="T30" fmla="*/ 3 w 28"/>
                <a:gd name="T31" fmla="*/ 23 h 32"/>
                <a:gd name="T32" fmla="*/ 0 w 28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2">
                  <a:moveTo>
                    <a:pt x="0" y="15"/>
                  </a:moveTo>
                  <a:lnTo>
                    <a:pt x="3" y="10"/>
                  </a:lnTo>
                  <a:lnTo>
                    <a:pt x="5" y="5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5" y="5"/>
                  </a:lnTo>
                  <a:lnTo>
                    <a:pt x="28" y="10"/>
                  </a:lnTo>
                  <a:lnTo>
                    <a:pt x="28" y="15"/>
                  </a:lnTo>
                  <a:lnTo>
                    <a:pt x="28" y="23"/>
                  </a:lnTo>
                  <a:lnTo>
                    <a:pt x="25" y="27"/>
                  </a:lnTo>
                  <a:lnTo>
                    <a:pt x="19" y="30"/>
                  </a:lnTo>
                  <a:lnTo>
                    <a:pt x="14" y="32"/>
                  </a:lnTo>
                  <a:lnTo>
                    <a:pt x="8" y="30"/>
                  </a:lnTo>
                  <a:lnTo>
                    <a:pt x="5" y="27"/>
                  </a:lnTo>
                  <a:lnTo>
                    <a:pt x="3" y="23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8" name="Freeform 189"/>
            <p:cNvSpPr>
              <a:spLocks/>
            </p:cNvSpPr>
            <p:nvPr/>
          </p:nvSpPr>
          <p:spPr bwMode="auto">
            <a:xfrm>
              <a:off x="7326314" y="6540500"/>
              <a:ext cx="103188" cy="93663"/>
            </a:xfrm>
            <a:custGeom>
              <a:avLst/>
              <a:gdLst>
                <a:gd name="T0" fmla="*/ 36 w 65"/>
                <a:gd name="T1" fmla="*/ 37 h 59"/>
                <a:gd name="T2" fmla="*/ 56 w 65"/>
                <a:gd name="T3" fmla="*/ 37 h 59"/>
                <a:gd name="T4" fmla="*/ 56 w 65"/>
                <a:gd name="T5" fmla="*/ 47 h 59"/>
                <a:gd name="T6" fmla="*/ 50 w 65"/>
                <a:gd name="T7" fmla="*/ 49 h 59"/>
                <a:gd name="T8" fmla="*/ 48 w 65"/>
                <a:gd name="T9" fmla="*/ 52 h 59"/>
                <a:gd name="T10" fmla="*/ 42 w 65"/>
                <a:gd name="T11" fmla="*/ 52 h 59"/>
                <a:gd name="T12" fmla="*/ 36 w 65"/>
                <a:gd name="T13" fmla="*/ 54 h 59"/>
                <a:gd name="T14" fmla="*/ 28 w 65"/>
                <a:gd name="T15" fmla="*/ 52 h 59"/>
                <a:gd name="T16" fmla="*/ 22 w 65"/>
                <a:gd name="T17" fmla="*/ 52 h 59"/>
                <a:gd name="T18" fmla="*/ 17 w 65"/>
                <a:gd name="T19" fmla="*/ 47 h 59"/>
                <a:gd name="T20" fmla="*/ 14 w 65"/>
                <a:gd name="T21" fmla="*/ 42 h 59"/>
                <a:gd name="T22" fmla="*/ 11 w 65"/>
                <a:gd name="T23" fmla="*/ 37 h 59"/>
                <a:gd name="T24" fmla="*/ 11 w 65"/>
                <a:gd name="T25" fmla="*/ 30 h 59"/>
                <a:gd name="T26" fmla="*/ 11 w 65"/>
                <a:gd name="T27" fmla="*/ 25 h 59"/>
                <a:gd name="T28" fmla="*/ 14 w 65"/>
                <a:gd name="T29" fmla="*/ 17 h 59"/>
                <a:gd name="T30" fmla="*/ 17 w 65"/>
                <a:gd name="T31" fmla="*/ 12 h 59"/>
                <a:gd name="T32" fmla="*/ 20 w 65"/>
                <a:gd name="T33" fmla="*/ 10 h 59"/>
                <a:gd name="T34" fmla="*/ 25 w 65"/>
                <a:gd name="T35" fmla="*/ 7 h 59"/>
                <a:gd name="T36" fmla="*/ 28 w 65"/>
                <a:gd name="T37" fmla="*/ 7 h 59"/>
                <a:gd name="T38" fmla="*/ 34 w 65"/>
                <a:gd name="T39" fmla="*/ 7 h 59"/>
                <a:gd name="T40" fmla="*/ 39 w 65"/>
                <a:gd name="T41" fmla="*/ 7 h 59"/>
                <a:gd name="T42" fmla="*/ 45 w 65"/>
                <a:gd name="T43" fmla="*/ 7 h 59"/>
                <a:gd name="T44" fmla="*/ 48 w 65"/>
                <a:gd name="T45" fmla="*/ 10 h 59"/>
                <a:gd name="T46" fmla="*/ 50 w 65"/>
                <a:gd name="T47" fmla="*/ 12 h 59"/>
                <a:gd name="T48" fmla="*/ 53 w 65"/>
                <a:gd name="T49" fmla="*/ 15 h 59"/>
                <a:gd name="T50" fmla="*/ 53 w 65"/>
                <a:gd name="T51" fmla="*/ 20 h 59"/>
                <a:gd name="T52" fmla="*/ 62 w 65"/>
                <a:gd name="T53" fmla="*/ 17 h 59"/>
                <a:gd name="T54" fmla="*/ 62 w 65"/>
                <a:gd name="T55" fmla="*/ 12 h 59"/>
                <a:gd name="T56" fmla="*/ 59 w 65"/>
                <a:gd name="T57" fmla="*/ 7 h 59"/>
                <a:gd name="T58" fmla="*/ 53 w 65"/>
                <a:gd name="T59" fmla="*/ 5 h 59"/>
                <a:gd name="T60" fmla="*/ 48 w 65"/>
                <a:gd name="T61" fmla="*/ 2 h 59"/>
                <a:gd name="T62" fmla="*/ 42 w 65"/>
                <a:gd name="T63" fmla="*/ 0 h 59"/>
                <a:gd name="T64" fmla="*/ 36 w 65"/>
                <a:gd name="T65" fmla="*/ 0 h 59"/>
                <a:gd name="T66" fmla="*/ 25 w 65"/>
                <a:gd name="T67" fmla="*/ 0 h 59"/>
                <a:gd name="T68" fmla="*/ 17 w 65"/>
                <a:gd name="T69" fmla="*/ 5 h 59"/>
                <a:gd name="T70" fmla="*/ 11 w 65"/>
                <a:gd name="T71" fmla="*/ 7 h 59"/>
                <a:gd name="T72" fmla="*/ 6 w 65"/>
                <a:gd name="T73" fmla="*/ 15 h 59"/>
                <a:gd name="T74" fmla="*/ 3 w 65"/>
                <a:gd name="T75" fmla="*/ 22 h 59"/>
                <a:gd name="T76" fmla="*/ 0 w 65"/>
                <a:gd name="T77" fmla="*/ 30 h 59"/>
                <a:gd name="T78" fmla="*/ 3 w 65"/>
                <a:gd name="T79" fmla="*/ 40 h 59"/>
                <a:gd name="T80" fmla="*/ 6 w 65"/>
                <a:gd name="T81" fmla="*/ 47 h 59"/>
                <a:gd name="T82" fmla="*/ 11 w 65"/>
                <a:gd name="T83" fmla="*/ 52 h 59"/>
                <a:gd name="T84" fmla="*/ 17 w 65"/>
                <a:gd name="T85" fmla="*/ 57 h 59"/>
                <a:gd name="T86" fmla="*/ 25 w 65"/>
                <a:gd name="T87" fmla="*/ 59 h 59"/>
                <a:gd name="T88" fmla="*/ 36 w 65"/>
                <a:gd name="T89" fmla="*/ 59 h 59"/>
                <a:gd name="T90" fmla="*/ 42 w 65"/>
                <a:gd name="T91" fmla="*/ 59 h 59"/>
                <a:gd name="T92" fmla="*/ 50 w 65"/>
                <a:gd name="T93" fmla="*/ 57 h 59"/>
                <a:gd name="T94" fmla="*/ 56 w 65"/>
                <a:gd name="T95" fmla="*/ 54 h 59"/>
                <a:gd name="T96" fmla="*/ 65 w 65"/>
                <a:gd name="T97" fmla="*/ 52 h 59"/>
                <a:gd name="T98" fmla="*/ 65 w 65"/>
                <a:gd name="T99" fmla="*/ 30 h 59"/>
                <a:gd name="T100" fmla="*/ 36 w 65"/>
                <a:gd name="T101" fmla="*/ 30 h 59"/>
                <a:gd name="T102" fmla="*/ 36 w 65"/>
                <a:gd name="T103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" h="59">
                  <a:moveTo>
                    <a:pt x="36" y="37"/>
                  </a:moveTo>
                  <a:lnTo>
                    <a:pt x="56" y="37"/>
                  </a:lnTo>
                  <a:lnTo>
                    <a:pt x="56" y="47"/>
                  </a:lnTo>
                  <a:lnTo>
                    <a:pt x="50" y="49"/>
                  </a:lnTo>
                  <a:lnTo>
                    <a:pt x="48" y="52"/>
                  </a:lnTo>
                  <a:lnTo>
                    <a:pt x="42" y="52"/>
                  </a:lnTo>
                  <a:lnTo>
                    <a:pt x="36" y="54"/>
                  </a:lnTo>
                  <a:lnTo>
                    <a:pt x="28" y="52"/>
                  </a:lnTo>
                  <a:lnTo>
                    <a:pt x="22" y="52"/>
                  </a:lnTo>
                  <a:lnTo>
                    <a:pt x="17" y="47"/>
                  </a:lnTo>
                  <a:lnTo>
                    <a:pt x="14" y="42"/>
                  </a:lnTo>
                  <a:lnTo>
                    <a:pt x="11" y="37"/>
                  </a:lnTo>
                  <a:lnTo>
                    <a:pt x="11" y="30"/>
                  </a:lnTo>
                  <a:lnTo>
                    <a:pt x="11" y="25"/>
                  </a:lnTo>
                  <a:lnTo>
                    <a:pt x="14" y="17"/>
                  </a:lnTo>
                  <a:lnTo>
                    <a:pt x="17" y="12"/>
                  </a:lnTo>
                  <a:lnTo>
                    <a:pt x="20" y="10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9" y="7"/>
                  </a:lnTo>
                  <a:lnTo>
                    <a:pt x="45" y="7"/>
                  </a:lnTo>
                  <a:lnTo>
                    <a:pt x="48" y="10"/>
                  </a:lnTo>
                  <a:lnTo>
                    <a:pt x="50" y="12"/>
                  </a:lnTo>
                  <a:lnTo>
                    <a:pt x="53" y="15"/>
                  </a:lnTo>
                  <a:lnTo>
                    <a:pt x="53" y="20"/>
                  </a:lnTo>
                  <a:lnTo>
                    <a:pt x="62" y="17"/>
                  </a:lnTo>
                  <a:lnTo>
                    <a:pt x="62" y="12"/>
                  </a:lnTo>
                  <a:lnTo>
                    <a:pt x="59" y="7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5" y="0"/>
                  </a:lnTo>
                  <a:lnTo>
                    <a:pt x="17" y="5"/>
                  </a:lnTo>
                  <a:lnTo>
                    <a:pt x="11" y="7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30"/>
                  </a:lnTo>
                  <a:lnTo>
                    <a:pt x="3" y="40"/>
                  </a:lnTo>
                  <a:lnTo>
                    <a:pt x="6" y="47"/>
                  </a:lnTo>
                  <a:lnTo>
                    <a:pt x="11" y="52"/>
                  </a:lnTo>
                  <a:lnTo>
                    <a:pt x="17" y="57"/>
                  </a:lnTo>
                  <a:lnTo>
                    <a:pt x="25" y="59"/>
                  </a:lnTo>
                  <a:lnTo>
                    <a:pt x="36" y="59"/>
                  </a:lnTo>
                  <a:lnTo>
                    <a:pt x="42" y="59"/>
                  </a:lnTo>
                  <a:lnTo>
                    <a:pt x="50" y="57"/>
                  </a:lnTo>
                  <a:lnTo>
                    <a:pt x="56" y="54"/>
                  </a:lnTo>
                  <a:lnTo>
                    <a:pt x="65" y="52"/>
                  </a:lnTo>
                  <a:lnTo>
                    <a:pt x="65" y="30"/>
                  </a:lnTo>
                  <a:lnTo>
                    <a:pt x="36" y="30"/>
                  </a:lnTo>
                  <a:lnTo>
                    <a:pt x="36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99" name="Freeform 190"/>
            <p:cNvSpPr>
              <a:spLocks/>
            </p:cNvSpPr>
            <p:nvPr/>
          </p:nvSpPr>
          <p:spPr bwMode="auto">
            <a:xfrm>
              <a:off x="7451726" y="6540500"/>
              <a:ext cx="88900" cy="93663"/>
            </a:xfrm>
            <a:custGeom>
              <a:avLst/>
              <a:gdLst>
                <a:gd name="T0" fmla="*/ 0 w 56"/>
                <a:gd name="T1" fmla="*/ 59 h 59"/>
                <a:gd name="T2" fmla="*/ 8 w 56"/>
                <a:gd name="T3" fmla="*/ 59 h 59"/>
                <a:gd name="T4" fmla="*/ 8 w 56"/>
                <a:gd name="T5" fmla="*/ 35 h 59"/>
                <a:gd name="T6" fmla="*/ 16 w 56"/>
                <a:gd name="T7" fmla="*/ 35 h 59"/>
                <a:gd name="T8" fmla="*/ 19 w 56"/>
                <a:gd name="T9" fmla="*/ 35 h 59"/>
                <a:gd name="T10" fmla="*/ 22 w 56"/>
                <a:gd name="T11" fmla="*/ 35 h 59"/>
                <a:gd name="T12" fmla="*/ 25 w 56"/>
                <a:gd name="T13" fmla="*/ 35 h 59"/>
                <a:gd name="T14" fmla="*/ 28 w 56"/>
                <a:gd name="T15" fmla="*/ 37 h 59"/>
                <a:gd name="T16" fmla="*/ 30 w 56"/>
                <a:gd name="T17" fmla="*/ 40 h 59"/>
                <a:gd name="T18" fmla="*/ 33 w 56"/>
                <a:gd name="T19" fmla="*/ 42 h 59"/>
                <a:gd name="T20" fmla="*/ 36 w 56"/>
                <a:gd name="T21" fmla="*/ 47 h 59"/>
                <a:gd name="T22" fmla="*/ 44 w 56"/>
                <a:gd name="T23" fmla="*/ 59 h 59"/>
                <a:gd name="T24" fmla="*/ 56 w 56"/>
                <a:gd name="T25" fmla="*/ 59 h 59"/>
                <a:gd name="T26" fmla="*/ 44 w 56"/>
                <a:gd name="T27" fmla="*/ 45 h 59"/>
                <a:gd name="T28" fmla="*/ 42 w 56"/>
                <a:gd name="T29" fmla="*/ 40 h 59"/>
                <a:gd name="T30" fmla="*/ 36 w 56"/>
                <a:gd name="T31" fmla="*/ 35 h 59"/>
                <a:gd name="T32" fmla="*/ 33 w 56"/>
                <a:gd name="T33" fmla="*/ 32 h 59"/>
                <a:gd name="T34" fmla="*/ 42 w 56"/>
                <a:gd name="T35" fmla="*/ 32 h 59"/>
                <a:gd name="T36" fmla="*/ 44 w 56"/>
                <a:gd name="T37" fmla="*/ 27 h 59"/>
                <a:gd name="T38" fmla="*/ 50 w 56"/>
                <a:gd name="T39" fmla="*/ 22 h 59"/>
                <a:gd name="T40" fmla="*/ 50 w 56"/>
                <a:gd name="T41" fmla="*/ 17 h 59"/>
                <a:gd name="T42" fmla="*/ 50 w 56"/>
                <a:gd name="T43" fmla="*/ 12 h 59"/>
                <a:gd name="T44" fmla="*/ 47 w 56"/>
                <a:gd name="T45" fmla="*/ 7 h 59"/>
                <a:gd name="T46" fmla="*/ 44 w 56"/>
                <a:gd name="T47" fmla="*/ 5 h 59"/>
                <a:gd name="T48" fmla="*/ 42 w 56"/>
                <a:gd name="T49" fmla="*/ 2 h 59"/>
                <a:gd name="T50" fmla="*/ 36 w 56"/>
                <a:gd name="T51" fmla="*/ 0 h 59"/>
                <a:gd name="T52" fmla="*/ 28 w 56"/>
                <a:gd name="T53" fmla="*/ 0 h 59"/>
                <a:gd name="T54" fmla="*/ 0 w 56"/>
                <a:gd name="T55" fmla="*/ 0 h 59"/>
                <a:gd name="T56" fmla="*/ 0 w 56"/>
                <a:gd name="T5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59">
                  <a:moveTo>
                    <a:pt x="0" y="59"/>
                  </a:moveTo>
                  <a:lnTo>
                    <a:pt x="8" y="59"/>
                  </a:lnTo>
                  <a:lnTo>
                    <a:pt x="8" y="35"/>
                  </a:lnTo>
                  <a:lnTo>
                    <a:pt x="16" y="35"/>
                  </a:lnTo>
                  <a:lnTo>
                    <a:pt x="19" y="35"/>
                  </a:lnTo>
                  <a:lnTo>
                    <a:pt x="22" y="35"/>
                  </a:lnTo>
                  <a:lnTo>
                    <a:pt x="25" y="35"/>
                  </a:lnTo>
                  <a:lnTo>
                    <a:pt x="28" y="37"/>
                  </a:lnTo>
                  <a:lnTo>
                    <a:pt x="30" y="40"/>
                  </a:lnTo>
                  <a:lnTo>
                    <a:pt x="33" y="42"/>
                  </a:lnTo>
                  <a:lnTo>
                    <a:pt x="36" y="47"/>
                  </a:lnTo>
                  <a:lnTo>
                    <a:pt x="44" y="59"/>
                  </a:lnTo>
                  <a:lnTo>
                    <a:pt x="56" y="59"/>
                  </a:lnTo>
                  <a:lnTo>
                    <a:pt x="44" y="45"/>
                  </a:lnTo>
                  <a:lnTo>
                    <a:pt x="42" y="40"/>
                  </a:lnTo>
                  <a:lnTo>
                    <a:pt x="36" y="35"/>
                  </a:lnTo>
                  <a:lnTo>
                    <a:pt x="33" y="32"/>
                  </a:lnTo>
                  <a:lnTo>
                    <a:pt x="42" y="32"/>
                  </a:lnTo>
                  <a:lnTo>
                    <a:pt x="44" y="27"/>
                  </a:lnTo>
                  <a:lnTo>
                    <a:pt x="50" y="22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47" y="7"/>
                  </a:lnTo>
                  <a:lnTo>
                    <a:pt x="44" y="5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0" name="Freeform 191"/>
            <p:cNvSpPr>
              <a:spLocks/>
            </p:cNvSpPr>
            <p:nvPr/>
          </p:nvSpPr>
          <p:spPr bwMode="auto">
            <a:xfrm>
              <a:off x="7464426" y="6551612"/>
              <a:ext cx="53975" cy="31750"/>
            </a:xfrm>
            <a:custGeom>
              <a:avLst/>
              <a:gdLst>
                <a:gd name="T0" fmla="*/ 0 w 34"/>
                <a:gd name="T1" fmla="*/ 20 h 20"/>
                <a:gd name="T2" fmla="*/ 0 w 34"/>
                <a:gd name="T3" fmla="*/ 0 h 20"/>
                <a:gd name="T4" fmla="*/ 20 w 34"/>
                <a:gd name="T5" fmla="*/ 0 h 20"/>
                <a:gd name="T6" fmla="*/ 25 w 34"/>
                <a:gd name="T7" fmla="*/ 0 h 20"/>
                <a:gd name="T8" fmla="*/ 31 w 34"/>
                <a:gd name="T9" fmla="*/ 3 h 20"/>
                <a:gd name="T10" fmla="*/ 34 w 34"/>
                <a:gd name="T11" fmla="*/ 5 h 20"/>
                <a:gd name="T12" fmla="*/ 34 w 34"/>
                <a:gd name="T13" fmla="*/ 10 h 20"/>
                <a:gd name="T14" fmla="*/ 34 w 34"/>
                <a:gd name="T15" fmla="*/ 13 h 20"/>
                <a:gd name="T16" fmla="*/ 31 w 34"/>
                <a:gd name="T17" fmla="*/ 15 h 20"/>
                <a:gd name="T18" fmla="*/ 31 w 34"/>
                <a:gd name="T19" fmla="*/ 18 h 20"/>
                <a:gd name="T20" fmla="*/ 28 w 34"/>
                <a:gd name="T21" fmla="*/ 18 h 20"/>
                <a:gd name="T22" fmla="*/ 22 w 34"/>
                <a:gd name="T23" fmla="*/ 20 h 20"/>
                <a:gd name="T24" fmla="*/ 17 w 34"/>
                <a:gd name="T25" fmla="*/ 20 h 20"/>
                <a:gd name="T26" fmla="*/ 0 w 34"/>
                <a:gd name="T2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0">
                  <a:moveTo>
                    <a:pt x="0" y="2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31" y="3"/>
                  </a:lnTo>
                  <a:lnTo>
                    <a:pt x="34" y="5"/>
                  </a:lnTo>
                  <a:lnTo>
                    <a:pt x="34" y="10"/>
                  </a:lnTo>
                  <a:lnTo>
                    <a:pt x="34" y="13"/>
                  </a:lnTo>
                  <a:lnTo>
                    <a:pt x="31" y="15"/>
                  </a:lnTo>
                  <a:lnTo>
                    <a:pt x="31" y="18"/>
                  </a:lnTo>
                  <a:lnTo>
                    <a:pt x="28" y="18"/>
                  </a:lnTo>
                  <a:lnTo>
                    <a:pt x="22" y="20"/>
                  </a:lnTo>
                  <a:lnTo>
                    <a:pt x="17" y="20"/>
                  </a:lnTo>
                  <a:lnTo>
                    <a:pt x="0" y="2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1" name="Rectangle 192"/>
            <p:cNvSpPr>
              <a:spLocks noChangeArrowheads="1"/>
            </p:cNvSpPr>
            <p:nvPr/>
          </p:nvSpPr>
          <p:spPr bwMode="auto">
            <a:xfrm>
              <a:off x="7562851" y="6540500"/>
              <a:ext cx="12700" cy="9366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2" name="Freeform 193"/>
            <p:cNvSpPr>
              <a:spLocks/>
            </p:cNvSpPr>
            <p:nvPr/>
          </p:nvSpPr>
          <p:spPr bwMode="auto">
            <a:xfrm>
              <a:off x="7602539" y="6540500"/>
              <a:ext cx="84138" cy="93663"/>
            </a:xfrm>
            <a:custGeom>
              <a:avLst/>
              <a:gdLst>
                <a:gd name="T0" fmla="*/ 0 w 53"/>
                <a:gd name="T1" fmla="*/ 59 h 59"/>
                <a:gd name="T2" fmla="*/ 22 w 53"/>
                <a:gd name="T3" fmla="*/ 59 h 59"/>
                <a:gd name="T4" fmla="*/ 28 w 53"/>
                <a:gd name="T5" fmla="*/ 59 h 59"/>
                <a:gd name="T6" fmla="*/ 34 w 53"/>
                <a:gd name="T7" fmla="*/ 59 h 59"/>
                <a:gd name="T8" fmla="*/ 42 w 53"/>
                <a:gd name="T9" fmla="*/ 54 h 59"/>
                <a:gd name="T10" fmla="*/ 45 w 53"/>
                <a:gd name="T11" fmla="*/ 54 h 59"/>
                <a:gd name="T12" fmla="*/ 48 w 53"/>
                <a:gd name="T13" fmla="*/ 49 h 59"/>
                <a:gd name="T14" fmla="*/ 51 w 53"/>
                <a:gd name="T15" fmla="*/ 47 h 59"/>
                <a:gd name="T16" fmla="*/ 53 w 53"/>
                <a:gd name="T17" fmla="*/ 42 h 59"/>
                <a:gd name="T18" fmla="*/ 53 w 53"/>
                <a:gd name="T19" fmla="*/ 37 h 59"/>
                <a:gd name="T20" fmla="*/ 53 w 53"/>
                <a:gd name="T21" fmla="*/ 30 h 59"/>
                <a:gd name="T22" fmla="*/ 53 w 53"/>
                <a:gd name="T23" fmla="*/ 22 h 59"/>
                <a:gd name="T24" fmla="*/ 51 w 53"/>
                <a:gd name="T25" fmla="*/ 15 h 59"/>
                <a:gd name="T26" fmla="*/ 48 w 53"/>
                <a:gd name="T27" fmla="*/ 10 h 59"/>
                <a:gd name="T28" fmla="*/ 45 w 53"/>
                <a:gd name="T29" fmla="*/ 5 h 59"/>
                <a:gd name="T30" fmla="*/ 39 w 53"/>
                <a:gd name="T31" fmla="*/ 2 h 59"/>
                <a:gd name="T32" fmla="*/ 34 w 53"/>
                <a:gd name="T33" fmla="*/ 2 h 59"/>
                <a:gd name="T34" fmla="*/ 28 w 53"/>
                <a:gd name="T35" fmla="*/ 0 h 59"/>
                <a:gd name="T36" fmla="*/ 22 w 53"/>
                <a:gd name="T37" fmla="*/ 0 h 59"/>
                <a:gd name="T38" fmla="*/ 0 w 53"/>
                <a:gd name="T39" fmla="*/ 0 h 59"/>
                <a:gd name="T40" fmla="*/ 0 w 53"/>
                <a:gd name="T4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3" h="59">
                  <a:moveTo>
                    <a:pt x="0" y="59"/>
                  </a:moveTo>
                  <a:lnTo>
                    <a:pt x="22" y="59"/>
                  </a:lnTo>
                  <a:lnTo>
                    <a:pt x="28" y="59"/>
                  </a:lnTo>
                  <a:lnTo>
                    <a:pt x="34" y="59"/>
                  </a:lnTo>
                  <a:lnTo>
                    <a:pt x="42" y="54"/>
                  </a:lnTo>
                  <a:lnTo>
                    <a:pt x="45" y="54"/>
                  </a:lnTo>
                  <a:lnTo>
                    <a:pt x="48" y="49"/>
                  </a:lnTo>
                  <a:lnTo>
                    <a:pt x="51" y="47"/>
                  </a:lnTo>
                  <a:lnTo>
                    <a:pt x="53" y="42"/>
                  </a:lnTo>
                  <a:lnTo>
                    <a:pt x="53" y="37"/>
                  </a:lnTo>
                  <a:lnTo>
                    <a:pt x="53" y="30"/>
                  </a:lnTo>
                  <a:lnTo>
                    <a:pt x="53" y="22"/>
                  </a:lnTo>
                  <a:lnTo>
                    <a:pt x="51" y="15"/>
                  </a:lnTo>
                  <a:lnTo>
                    <a:pt x="48" y="10"/>
                  </a:lnTo>
                  <a:lnTo>
                    <a:pt x="45" y="5"/>
                  </a:lnTo>
                  <a:lnTo>
                    <a:pt x="39" y="2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3" name="Freeform 194"/>
            <p:cNvSpPr>
              <a:spLocks/>
            </p:cNvSpPr>
            <p:nvPr/>
          </p:nvSpPr>
          <p:spPr bwMode="auto">
            <a:xfrm>
              <a:off x="7615239" y="6551612"/>
              <a:ext cx="58738" cy="71438"/>
            </a:xfrm>
            <a:custGeom>
              <a:avLst/>
              <a:gdLst>
                <a:gd name="T0" fmla="*/ 0 w 37"/>
                <a:gd name="T1" fmla="*/ 45 h 45"/>
                <a:gd name="T2" fmla="*/ 0 w 37"/>
                <a:gd name="T3" fmla="*/ 0 h 45"/>
                <a:gd name="T4" fmla="*/ 14 w 37"/>
                <a:gd name="T5" fmla="*/ 0 h 45"/>
                <a:gd name="T6" fmla="*/ 20 w 37"/>
                <a:gd name="T7" fmla="*/ 0 h 45"/>
                <a:gd name="T8" fmla="*/ 26 w 37"/>
                <a:gd name="T9" fmla="*/ 3 h 45"/>
                <a:gd name="T10" fmla="*/ 31 w 37"/>
                <a:gd name="T11" fmla="*/ 5 h 45"/>
                <a:gd name="T12" fmla="*/ 34 w 37"/>
                <a:gd name="T13" fmla="*/ 8 h 45"/>
                <a:gd name="T14" fmla="*/ 37 w 37"/>
                <a:gd name="T15" fmla="*/ 15 h 45"/>
                <a:gd name="T16" fmla="*/ 37 w 37"/>
                <a:gd name="T17" fmla="*/ 23 h 45"/>
                <a:gd name="T18" fmla="*/ 37 w 37"/>
                <a:gd name="T19" fmla="*/ 30 h 45"/>
                <a:gd name="T20" fmla="*/ 34 w 37"/>
                <a:gd name="T21" fmla="*/ 35 h 45"/>
                <a:gd name="T22" fmla="*/ 34 w 37"/>
                <a:gd name="T23" fmla="*/ 38 h 45"/>
                <a:gd name="T24" fmla="*/ 31 w 37"/>
                <a:gd name="T25" fmla="*/ 42 h 45"/>
                <a:gd name="T26" fmla="*/ 29 w 37"/>
                <a:gd name="T27" fmla="*/ 42 h 45"/>
                <a:gd name="T28" fmla="*/ 26 w 37"/>
                <a:gd name="T29" fmla="*/ 45 h 45"/>
                <a:gd name="T30" fmla="*/ 20 w 37"/>
                <a:gd name="T31" fmla="*/ 45 h 45"/>
                <a:gd name="T32" fmla="*/ 14 w 37"/>
                <a:gd name="T33" fmla="*/ 45 h 45"/>
                <a:gd name="T34" fmla="*/ 0 w 37"/>
                <a:gd name="T3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7" h="45">
                  <a:moveTo>
                    <a:pt x="0" y="45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6" y="3"/>
                  </a:lnTo>
                  <a:lnTo>
                    <a:pt x="31" y="5"/>
                  </a:lnTo>
                  <a:lnTo>
                    <a:pt x="34" y="8"/>
                  </a:lnTo>
                  <a:lnTo>
                    <a:pt x="37" y="15"/>
                  </a:lnTo>
                  <a:lnTo>
                    <a:pt x="37" y="23"/>
                  </a:lnTo>
                  <a:lnTo>
                    <a:pt x="37" y="30"/>
                  </a:lnTo>
                  <a:lnTo>
                    <a:pt x="34" y="35"/>
                  </a:lnTo>
                  <a:lnTo>
                    <a:pt x="34" y="38"/>
                  </a:lnTo>
                  <a:lnTo>
                    <a:pt x="31" y="42"/>
                  </a:lnTo>
                  <a:lnTo>
                    <a:pt x="29" y="42"/>
                  </a:lnTo>
                  <a:lnTo>
                    <a:pt x="26" y="45"/>
                  </a:lnTo>
                  <a:lnTo>
                    <a:pt x="20" y="45"/>
                  </a:lnTo>
                  <a:lnTo>
                    <a:pt x="14" y="45"/>
                  </a:lnTo>
                  <a:lnTo>
                    <a:pt x="0" y="4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4" name="Freeform 195"/>
            <p:cNvSpPr>
              <a:spLocks/>
            </p:cNvSpPr>
            <p:nvPr/>
          </p:nvSpPr>
          <p:spPr bwMode="auto">
            <a:xfrm>
              <a:off x="7708901" y="6623050"/>
              <a:ext cx="14288" cy="31750"/>
            </a:xfrm>
            <a:custGeom>
              <a:avLst/>
              <a:gdLst>
                <a:gd name="T0" fmla="*/ 0 w 9"/>
                <a:gd name="T1" fmla="*/ 7 h 20"/>
                <a:gd name="T2" fmla="*/ 6 w 9"/>
                <a:gd name="T3" fmla="*/ 7 h 20"/>
                <a:gd name="T4" fmla="*/ 3 w 9"/>
                <a:gd name="T5" fmla="*/ 10 h 20"/>
                <a:gd name="T6" fmla="*/ 3 w 9"/>
                <a:gd name="T7" fmla="*/ 12 h 20"/>
                <a:gd name="T8" fmla="*/ 0 w 9"/>
                <a:gd name="T9" fmla="*/ 17 h 20"/>
                <a:gd name="T10" fmla="*/ 3 w 9"/>
                <a:gd name="T11" fmla="*/ 20 h 20"/>
                <a:gd name="T12" fmla="*/ 6 w 9"/>
                <a:gd name="T13" fmla="*/ 17 h 20"/>
                <a:gd name="T14" fmla="*/ 9 w 9"/>
                <a:gd name="T15" fmla="*/ 15 h 20"/>
                <a:gd name="T16" fmla="*/ 9 w 9"/>
                <a:gd name="T17" fmla="*/ 12 h 20"/>
                <a:gd name="T18" fmla="*/ 9 w 9"/>
                <a:gd name="T19" fmla="*/ 7 h 20"/>
                <a:gd name="T20" fmla="*/ 9 w 9"/>
                <a:gd name="T21" fmla="*/ 0 h 20"/>
                <a:gd name="T22" fmla="*/ 0 w 9"/>
                <a:gd name="T23" fmla="*/ 0 h 20"/>
                <a:gd name="T24" fmla="*/ 0 w 9"/>
                <a:gd name="T2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7"/>
                  </a:moveTo>
                  <a:lnTo>
                    <a:pt x="6" y="7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3" y="20"/>
                  </a:lnTo>
                  <a:lnTo>
                    <a:pt x="6" y="17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7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5" name="Rectangle 196"/>
            <p:cNvSpPr>
              <a:spLocks noChangeArrowheads="1"/>
            </p:cNvSpPr>
            <p:nvPr/>
          </p:nvSpPr>
          <p:spPr bwMode="auto">
            <a:xfrm>
              <a:off x="7794626" y="6540500"/>
              <a:ext cx="12700" cy="9366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6" name="Freeform 197"/>
            <p:cNvSpPr>
              <a:spLocks/>
            </p:cNvSpPr>
            <p:nvPr/>
          </p:nvSpPr>
          <p:spPr bwMode="auto">
            <a:xfrm>
              <a:off x="7829551" y="6540500"/>
              <a:ext cx="98425" cy="93663"/>
            </a:xfrm>
            <a:custGeom>
              <a:avLst/>
              <a:gdLst>
                <a:gd name="T0" fmla="*/ 34 w 62"/>
                <a:gd name="T1" fmla="*/ 37 h 59"/>
                <a:gd name="T2" fmla="*/ 54 w 62"/>
                <a:gd name="T3" fmla="*/ 37 h 59"/>
                <a:gd name="T4" fmla="*/ 54 w 62"/>
                <a:gd name="T5" fmla="*/ 47 h 59"/>
                <a:gd name="T6" fmla="*/ 48 w 62"/>
                <a:gd name="T7" fmla="*/ 49 h 59"/>
                <a:gd name="T8" fmla="*/ 45 w 62"/>
                <a:gd name="T9" fmla="*/ 52 h 59"/>
                <a:gd name="T10" fmla="*/ 40 w 62"/>
                <a:gd name="T11" fmla="*/ 52 h 59"/>
                <a:gd name="T12" fmla="*/ 34 w 62"/>
                <a:gd name="T13" fmla="*/ 54 h 59"/>
                <a:gd name="T14" fmla="*/ 25 w 62"/>
                <a:gd name="T15" fmla="*/ 52 h 59"/>
                <a:gd name="T16" fmla="*/ 20 w 62"/>
                <a:gd name="T17" fmla="*/ 52 h 59"/>
                <a:gd name="T18" fmla="*/ 14 w 62"/>
                <a:gd name="T19" fmla="*/ 47 h 59"/>
                <a:gd name="T20" fmla="*/ 11 w 62"/>
                <a:gd name="T21" fmla="*/ 42 h 59"/>
                <a:gd name="T22" fmla="*/ 9 w 62"/>
                <a:gd name="T23" fmla="*/ 37 h 59"/>
                <a:gd name="T24" fmla="*/ 9 w 62"/>
                <a:gd name="T25" fmla="*/ 30 h 59"/>
                <a:gd name="T26" fmla="*/ 9 w 62"/>
                <a:gd name="T27" fmla="*/ 25 h 59"/>
                <a:gd name="T28" fmla="*/ 11 w 62"/>
                <a:gd name="T29" fmla="*/ 17 h 59"/>
                <a:gd name="T30" fmla="*/ 14 w 62"/>
                <a:gd name="T31" fmla="*/ 12 h 59"/>
                <a:gd name="T32" fmla="*/ 17 w 62"/>
                <a:gd name="T33" fmla="*/ 10 h 59"/>
                <a:gd name="T34" fmla="*/ 23 w 62"/>
                <a:gd name="T35" fmla="*/ 7 h 59"/>
                <a:gd name="T36" fmla="*/ 28 w 62"/>
                <a:gd name="T37" fmla="*/ 7 h 59"/>
                <a:gd name="T38" fmla="*/ 34 w 62"/>
                <a:gd name="T39" fmla="*/ 7 h 59"/>
                <a:gd name="T40" fmla="*/ 37 w 62"/>
                <a:gd name="T41" fmla="*/ 7 h 59"/>
                <a:gd name="T42" fmla="*/ 42 w 62"/>
                <a:gd name="T43" fmla="*/ 7 h 59"/>
                <a:gd name="T44" fmla="*/ 45 w 62"/>
                <a:gd name="T45" fmla="*/ 10 h 59"/>
                <a:gd name="T46" fmla="*/ 48 w 62"/>
                <a:gd name="T47" fmla="*/ 12 h 59"/>
                <a:gd name="T48" fmla="*/ 51 w 62"/>
                <a:gd name="T49" fmla="*/ 15 h 59"/>
                <a:gd name="T50" fmla="*/ 51 w 62"/>
                <a:gd name="T51" fmla="*/ 20 h 59"/>
                <a:gd name="T52" fmla="*/ 59 w 62"/>
                <a:gd name="T53" fmla="*/ 17 h 59"/>
                <a:gd name="T54" fmla="*/ 59 w 62"/>
                <a:gd name="T55" fmla="*/ 12 h 59"/>
                <a:gd name="T56" fmla="*/ 56 w 62"/>
                <a:gd name="T57" fmla="*/ 7 h 59"/>
                <a:gd name="T58" fmla="*/ 51 w 62"/>
                <a:gd name="T59" fmla="*/ 5 h 59"/>
                <a:gd name="T60" fmla="*/ 45 w 62"/>
                <a:gd name="T61" fmla="*/ 2 h 59"/>
                <a:gd name="T62" fmla="*/ 40 w 62"/>
                <a:gd name="T63" fmla="*/ 0 h 59"/>
                <a:gd name="T64" fmla="*/ 34 w 62"/>
                <a:gd name="T65" fmla="*/ 0 h 59"/>
                <a:gd name="T66" fmla="*/ 23 w 62"/>
                <a:gd name="T67" fmla="*/ 0 h 59"/>
                <a:gd name="T68" fmla="*/ 14 w 62"/>
                <a:gd name="T69" fmla="*/ 5 h 59"/>
                <a:gd name="T70" fmla="*/ 9 w 62"/>
                <a:gd name="T71" fmla="*/ 7 h 59"/>
                <a:gd name="T72" fmla="*/ 3 w 62"/>
                <a:gd name="T73" fmla="*/ 15 h 59"/>
                <a:gd name="T74" fmla="*/ 0 w 62"/>
                <a:gd name="T75" fmla="*/ 22 h 59"/>
                <a:gd name="T76" fmla="*/ 0 w 62"/>
                <a:gd name="T77" fmla="*/ 30 h 59"/>
                <a:gd name="T78" fmla="*/ 0 w 62"/>
                <a:gd name="T79" fmla="*/ 40 h 59"/>
                <a:gd name="T80" fmla="*/ 3 w 62"/>
                <a:gd name="T81" fmla="*/ 47 h 59"/>
                <a:gd name="T82" fmla="*/ 9 w 62"/>
                <a:gd name="T83" fmla="*/ 52 h 59"/>
                <a:gd name="T84" fmla="*/ 14 w 62"/>
                <a:gd name="T85" fmla="*/ 57 h 59"/>
                <a:gd name="T86" fmla="*/ 23 w 62"/>
                <a:gd name="T87" fmla="*/ 59 h 59"/>
                <a:gd name="T88" fmla="*/ 34 w 62"/>
                <a:gd name="T89" fmla="*/ 59 h 59"/>
                <a:gd name="T90" fmla="*/ 40 w 62"/>
                <a:gd name="T91" fmla="*/ 59 h 59"/>
                <a:gd name="T92" fmla="*/ 48 w 62"/>
                <a:gd name="T93" fmla="*/ 57 h 59"/>
                <a:gd name="T94" fmla="*/ 54 w 62"/>
                <a:gd name="T95" fmla="*/ 54 h 59"/>
                <a:gd name="T96" fmla="*/ 62 w 62"/>
                <a:gd name="T97" fmla="*/ 52 h 59"/>
                <a:gd name="T98" fmla="*/ 62 w 62"/>
                <a:gd name="T99" fmla="*/ 30 h 59"/>
                <a:gd name="T100" fmla="*/ 34 w 62"/>
                <a:gd name="T101" fmla="*/ 30 h 59"/>
                <a:gd name="T102" fmla="*/ 34 w 62"/>
                <a:gd name="T103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2" h="59">
                  <a:moveTo>
                    <a:pt x="34" y="37"/>
                  </a:moveTo>
                  <a:lnTo>
                    <a:pt x="54" y="37"/>
                  </a:lnTo>
                  <a:lnTo>
                    <a:pt x="54" y="47"/>
                  </a:lnTo>
                  <a:lnTo>
                    <a:pt x="48" y="49"/>
                  </a:lnTo>
                  <a:lnTo>
                    <a:pt x="45" y="52"/>
                  </a:lnTo>
                  <a:lnTo>
                    <a:pt x="40" y="52"/>
                  </a:lnTo>
                  <a:lnTo>
                    <a:pt x="34" y="54"/>
                  </a:lnTo>
                  <a:lnTo>
                    <a:pt x="25" y="52"/>
                  </a:lnTo>
                  <a:lnTo>
                    <a:pt x="20" y="52"/>
                  </a:lnTo>
                  <a:lnTo>
                    <a:pt x="14" y="47"/>
                  </a:lnTo>
                  <a:lnTo>
                    <a:pt x="11" y="42"/>
                  </a:lnTo>
                  <a:lnTo>
                    <a:pt x="9" y="37"/>
                  </a:lnTo>
                  <a:lnTo>
                    <a:pt x="9" y="30"/>
                  </a:lnTo>
                  <a:lnTo>
                    <a:pt x="9" y="25"/>
                  </a:lnTo>
                  <a:lnTo>
                    <a:pt x="11" y="17"/>
                  </a:lnTo>
                  <a:lnTo>
                    <a:pt x="14" y="12"/>
                  </a:lnTo>
                  <a:lnTo>
                    <a:pt x="17" y="10"/>
                  </a:lnTo>
                  <a:lnTo>
                    <a:pt x="23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7" y="7"/>
                  </a:lnTo>
                  <a:lnTo>
                    <a:pt x="42" y="7"/>
                  </a:lnTo>
                  <a:lnTo>
                    <a:pt x="45" y="10"/>
                  </a:lnTo>
                  <a:lnTo>
                    <a:pt x="48" y="12"/>
                  </a:lnTo>
                  <a:lnTo>
                    <a:pt x="51" y="15"/>
                  </a:lnTo>
                  <a:lnTo>
                    <a:pt x="51" y="20"/>
                  </a:lnTo>
                  <a:lnTo>
                    <a:pt x="59" y="17"/>
                  </a:lnTo>
                  <a:lnTo>
                    <a:pt x="59" y="12"/>
                  </a:lnTo>
                  <a:lnTo>
                    <a:pt x="56" y="7"/>
                  </a:lnTo>
                  <a:lnTo>
                    <a:pt x="51" y="5"/>
                  </a:lnTo>
                  <a:lnTo>
                    <a:pt x="45" y="2"/>
                  </a:lnTo>
                  <a:lnTo>
                    <a:pt x="40" y="0"/>
                  </a:lnTo>
                  <a:lnTo>
                    <a:pt x="34" y="0"/>
                  </a:lnTo>
                  <a:lnTo>
                    <a:pt x="23" y="0"/>
                  </a:lnTo>
                  <a:lnTo>
                    <a:pt x="14" y="5"/>
                  </a:lnTo>
                  <a:lnTo>
                    <a:pt x="9" y="7"/>
                  </a:lnTo>
                  <a:lnTo>
                    <a:pt x="3" y="15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40"/>
                  </a:lnTo>
                  <a:lnTo>
                    <a:pt x="3" y="47"/>
                  </a:lnTo>
                  <a:lnTo>
                    <a:pt x="9" y="52"/>
                  </a:lnTo>
                  <a:lnTo>
                    <a:pt x="14" y="57"/>
                  </a:lnTo>
                  <a:lnTo>
                    <a:pt x="23" y="59"/>
                  </a:lnTo>
                  <a:lnTo>
                    <a:pt x="34" y="59"/>
                  </a:lnTo>
                  <a:lnTo>
                    <a:pt x="40" y="59"/>
                  </a:lnTo>
                  <a:lnTo>
                    <a:pt x="48" y="57"/>
                  </a:lnTo>
                  <a:lnTo>
                    <a:pt x="54" y="54"/>
                  </a:lnTo>
                  <a:lnTo>
                    <a:pt x="62" y="52"/>
                  </a:lnTo>
                  <a:lnTo>
                    <a:pt x="62" y="30"/>
                  </a:lnTo>
                  <a:lnTo>
                    <a:pt x="34" y="30"/>
                  </a:lnTo>
                  <a:lnTo>
                    <a:pt x="34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7" name="Freeform 198"/>
            <p:cNvSpPr>
              <a:spLocks/>
            </p:cNvSpPr>
            <p:nvPr/>
          </p:nvSpPr>
          <p:spPr bwMode="auto">
            <a:xfrm>
              <a:off x="7950201" y="6540500"/>
              <a:ext cx="80963" cy="93663"/>
            </a:xfrm>
            <a:custGeom>
              <a:avLst/>
              <a:gdLst>
                <a:gd name="T0" fmla="*/ 0 w 51"/>
                <a:gd name="T1" fmla="*/ 59 h 59"/>
                <a:gd name="T2" fmla="*/ 8 w 51"/>
                <a:gd name="T3" fmla="*/ 59 h 59"/>
                <a:gd name="T4" fmla="*/ 8 w 51"/>
                <a:gd name="T5" fmla="*/ 15 h 59"/>
                <a:gd name="T6" fmla="*/ 42 w 51"/>
                <a:gd name="T7" fmla="*/ 59 h 59"/>
                <a:gd name="T8" fmla="*/ 51 w 51"/>
                <a:gd name="T9" fmla="*/ 59 h 59"/>
                <a:gd name="T10" fmla="*/ 51 w 51"/>
                <a:gd name="T11" fmla="*/ 0 h 59"/>
                <a:gd name="T12" fmla="*/ 42 w 51"/>
                <a:gd name="T13" fmla="*/ 0 h 59"/>
                <a:gd name="T14" fmla="*/ 42 w 51"/>
                <a:gd name="T15" fmla="*/ 45 h 59"/>
                <a:gd name="T16" fmla="*/ 8 w 51"/>
                <a:gd name="T17" fmla="*/ 0 h 59"/>
                <a:gd name="T18" fmla="*/ 0 w 51"/>
                <a:gd name="T19" fmla="*/ 0 h 59"/>
                <a:gd name="T20" fmla="*/ 0 w 51"/>
                <a:gd name="T2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59">
                  <a:moveTo>
                    <a:pt x="0" y="59"/>
                  </a:moveTo>
                  <a:lnTo>
                    <a:pt x="8" y="59"/>
                  </a:lnTo>
                  <a:lnTo>
                    <a:pt x="8" y="15"/>
                  </a:lnTo>
                  <a:lnTo>
                    <a:pt x="42" y="59"/>
                  </a:lnTo>
                  <a:lnTo>
                    <a:pt x="51" y="59"/>
                  </a:lnTo>
                  <a:lnTo>
                    <a:pt x="51" y="0"/>
                  </a:lnTo>
                  <a:lnTo>
                    <a:pt x="42" y="0"/>
                  </a:lnTo>
                  <a:lnTo>
                    <a:pt x="42" y="4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8" name="Freeform 199"/>
            <p:cNvSpPr>
              <a:spLocks/>
            </p:cNvSpPr>
            <p:nvPr/>
          </p:nvSpPr>
          <p:spPr bwMode="auto">
            <a:xfrm>
              <a:off x="8056564" y="6623050"/>
              <a:ext cx="14288" cy="31750"/>
            </a:xfrm>
            <a:custGeom>
              <a:avLst/>
              <a:gdLst>
                <a:gd name="T0" fmla="*/ 0 w 9"/>
                <a:gd name="T1" fmla="*/ 7 h 20"/>
                <a:gd name="T2" fmla="*/ 6 w 9"/>
                <a:gd name="T3" fmla="*/ 7 h 20"/>
                <a:gd name="T4" fmla="*/ 3 w 9"/>
                <a:gd name="T5" fmla="*/ 10 h 20"/>
                <a:gd name="T6" fmla="*/ 3 w 9"/>
                <a:gd name="T7" fmla="*/ 12 h 20"/>
                <a:gd name="T8" fmla="*/ 0 w 9"/>
                <a:gd name="T9" fmla="*/ 17 h 20"/>
                <a:gd name="T10" fmla="*/ 3 w 9"/>
                <a:gd name="T11" fmla="*/ 20 h 20"/>
                <a:gd name="T12" fmla="*/ 6 w 9"/>
                <a:gd name="T13" fmla="*/ 17 h 20"/>
                <a:gd name="T14" fmla="*/ 9 w 9"/>
                <a:gd name="T15" fmla="*/ 15 h 20"/>
                <a:gd name="T16" fmla="*/ 9 w 9"/>
                <a:gd name="T17" fmla="*/ 12 h 20"/>
                <a:gd name="T18" fmla="*/ 9 w 9"/>
                <a:gd name="T19" fmla="*/ 7 h 20"/>
                <a:gd name="T20" fmla="*/ 9 w 9"/>
                <a:gd name="T21" fmla="*/ 0 h 20"/>
                <a:gd name="T22" fmla="*/ 0 w 9"/>
                <a:gd name="T23" fmla="*/ 0 h 20"/>
                <a:gd name="T24" fmla="*/ 0 w 9"/>
                <a:gd name="T25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20">
                  <a:moveTo>
                    <a:pt x="0" y="7"/>
                  </a:moveTo>
                  <a:lnTo>
                    <a:pt x="6" y="7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0" y="17"/>
                  </a:lnTo>
                  <a:lnTo>
                    <a:pt x="3" y="20"/>
                  </a:lnTo>
                  <a:lnTo>
                    <a:pt x="6" y="17"/>
                  </a:lnTo>
                  <a:lnTo>
                    <a:pt x="9" y="15"/>
                  </a:lnTo>
                  <a:lnTo>
                    <a:pt x="9" y="12"/>
                  </a:lnTo>
                  <a:lnTo>
                    <a:pt x="9" y="7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09" name="Freeform 200"/>
            <p:cNvSpPr>
              <a:spLocks/>
            </p:cNvSpPr>
            <p:nvPr/>
          </p:nvSpPr>
          <p:spPr bwMode="auto">
            <a:xfrm>
              <a:off x="8128001" y="6567487"/>
              <a:ext cx="71438" cy="66675"/>
            </a:xfrm>
            <a:custGeom>
              <a:avLst/>
              <a:gdLst>
                <a:gd name="T0" fmla="*/ 34 w 45"/>
                <a:gd name="T1" fmla="*/ 37 h 42"/>
                <a:gd name="T2" fmla="*/ 34 w 45"/>
                <a:gd name="T3" fmla="*/ 40 h 42"/>
                <a:gd name="T4" fmla="*/ 37 w 45"/>
                <a:gd name="T5" fmla="*/ 42 h 42"/>
                <a:gd name="T6" fmla="*/ 45 w 45"/>
                <a:gd name="T7" fmla="*/ 42 h 42"/>
                <a:gd name="T8" fmla="*/ 42 w 45"/>
                <a:gd name="T9" fmla="*/ 37 h 42"/>
                <a:gd name="T10" fmla="*/ 42 w 45"/>
                <a:gd name="T11" fmla="*/ 35 h 42"/>
                <a:gd name="T12" fmla="*/ 42 w 45"/>
                <a:gd name="T13" fmla="*/ 32 h 42"/>
                <a:gd name="T14" fmla="*/ 42 w 45"/>
                <a:gd name="T15" fmla="*/ 28 h 42"/>
                <a:gd name="T16" fmla="*/ 42 w 45"/>
                <a:gd name="T17" fmla="*/ 25 h 42"/>
                <a:gd name="T18" fmla="*/ 42 w 45"/>
                <a:gd name="T19" fmla="*/ 15 h 42"/>
                <a:gd name="T20" fmla="*/ 42 w 45"/>
                <a:gd name="T21" fmla="*/ 10 h 42"/>
                <a:gd name="T22" fmla="*/ 42 w 45"/>
                <a:gd name="T23" fmla="*/ 8 h 42"/>
                <a:gd name="T24" fmla="*/ 40 w 45"/>
                <a:gd name="T25" fmla="*/ 3 h 42"/>
                <a:gd name="T26" fmla="*/ 37 w 45"/>
                <a:gd name="T27" fmla="*/ 3 h 42"/>
                <a:gd name="T28" fmla="*/ 34 w 45"/>
                <a:gd name="T29" fmla="*/ 0 h 42"/>
                <a:gd name="T30" fmla="*/ 31 w 45"/>
                <a:gd name="T31" fmla="*/ 0 h 42"/>
                <a:gd name="T32" fmla="*/ 26 w 45"/>
                <a:gd name="T33" fmla="*/ 0 h 42"/>
                <a:gd name="T34" fmla="*/ 17 w 45"/>
                <a:gd name="T35" fmla="*/ 0 h 42"/>
                <a:gd name="T36" fmla="*/ 14 w 45"/>
                <a:gd name="T37" fmla="*/ 0 h 42"/>
                <a:gd name="T38" fmla="*/ 9 w 45"/>
                <a:gd name="T39" fmla="*/ 3 h 42"/>
                <a:gd name="T40" fmla="*/ 6 w 45"/>
                <a:gd name="T41" fmla="*/ 5 h 42"/>
                <a:gd name="T42" fmla="*/ 3 w 45"/>
                <a:gd name="T43" fmla="*/ 8 h 42"/>
                <a:gd name="T44" fmla="*/ 3 w 45"/>
                <a:gd name="T45" fmla="*/ 13 h 42"/>
                <a:gd name="T46" fmla="*/ 12 w 45"/>
                <a:gd name="T47" fmla="*/ 13 h 42"/>
                <a:gd name="T48" fmla="*/ 12 w 45"/>
                <a:gd name="T49" fmla="*/ 10 h 42"/>
                <a:gd name="T50" fmla="*/ 14 w 45"/>
                <a:gd name="T51" fmla="*/ 8 h 42"/>
                <a:gd name="T52" fmla="*/ 17 w 45"/>
                <a:gd name="T53" fmla="*/ 5 h 42"/>
                <a:gd name="T54" fmla="*/ 23 w 45"/>
                <a:gd name="T55" fmla="*/ 5 h 42"/>
                <a:gd name="T56" fmla="*/ 28 w 45"/>
                <a:gd name="T57" fmla="*/ 8 h 42"/>
                <a:gd name="T58" fmla="*/ 31 w 45"/>
                <a:gd name="T59" fmla="*/ 8 h 42"/>
                <a:gd name="T60" fmla="*/ 34 w 45"/>
                <a:gd name="T61" fmla="*/ 10 h 42"/>
                <a:gd name="T62" fmla="*/ 34 w 45"/>
                <a:gd name="T63" fmla="*/ 13 h 42"/>
                <a:gd name="T64" fmla="*/ 34 w 45"/>
                <a:gd name="T65" fmla="*/ 15 h 42"/>
                <a:gd name="T66" fmla="*/ 28 w 45"/>
                <a:gd name="T67" fmla="*/ 18 h 42"/>
                <a:gd name="T68" fmla="*/ 20 w 45"/>
                <a:gd name="T69" fmla="*/ 18 h 42"/>
                <a:gd name="T70" fmla="*/ 14 w 45"/>
                <a:gd name="T71" fmla="*/ 18 h 42"/>
                <a:gd name="T72" fmla="*/ 12 w 45"/>
                <a:gd name="T73" fmla="*/ 18 h 42"/>
                <a:gd name="T74" fmla="*/ 6 w 45"/>
                <a:gd name="T75" fmla="*/ 20 h 42"/>
                <a:gd name="T76" fmla="*/ 3 w 45"/>
                <a:gd name="T77" fmla="*/ 25 h 42"/>
                <a:gd name="T78" fmla="*/ 3 w 45"/>
                <a:gd name="T79" fmla="*/ 28 h 42"/>
                <a:gd name="T80" fmla="*/ 0 w 45"/>
                <a:gd name="T81" fmla="*/ 30 h 42"/>
                <a:gd name="T82" fmla="*/ 3 w 45"/>
                <a:gd name="T83" fmla="*/ 35 h 42"/>
                <a:gd name="T84" fmla="*/ 6 w 45"/>
                <a:gd name="T85" fmla="*/ 40 h 42"/>
                <a:gd name="T86" fmla="*/ 12 w 45"/>
                <a:gd name="T87" fmla="*/ 42 h 42"/>
                <a:gd name="T88" fmla="*/ 17 w 45"/>
                <a:gd name="T89" fmla="*/ 42 h 42"/>
                <a:gd name="T90" fmla="*/ 23 w 45"/>
                <a:gd name="T91" fmla="*/ 42 h 42"/>
                <a:gd name="T92" fmla="*/ 26 w 45"/>
                <a:gd name="T93" fmla="*/ 42 h 42"/>
                <a:gd name="T94" fmla="*/ 31 w 45"/>
                <a:gd name="T95" fmla="*/ 40 h 42"/>
                <a:gd name="T96" fmla="*/ 34 w 45"/>
                <a:gd name="T97" fmla="*/ 3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" h="42">
                  <a:moveTo>
                    <a:pt x="34" y="37"/>
                  </a:moveTo>
                  <a:lnTo>
                    <a:pt x="34" y="40"/>
                  </a:lnTo>
                  <a:lnTo>
                    <a:pt x="37" y="42"/>
                  </a:lnTo>
                  <a:lnTo>
                    <a:pt x="45" y="42"/>
                  </a:lnTo>
                  <a:lnTo>
                    <a:pt x="42" y="37"/>
                  </a:lnTo>
                  <a:lnTo>
                    <a:pt x="42" y="35"/>
                  </a:lnTo>
                  <a:lnTo>
                    <a:pt x="42" y="32"/>
                  </a:lnTo>
                  <a:lnTo>
                    <a:pt x="42" y="28"/>
                  </a:lnTo>
                  <a:lnTo>
                    <a:pt x="42" y="25"/>
                  </a:lnTo>
                  <a:lnTo>
                    <a:pt x="42" y="15"/>
                  </a:lnTo>
                  <a:lnTo>
                    <a:pt x="42" y="10"/>
                  </a:lnTo>
                  <a:lnTo>
                    <a:pt x="42" y="8"/>
                  </a:lnTo>
                  <a:lnTo>
                    <a:pt x="40" y="3"/>
                  </a:lnTo>
                  <a:lnTo>
                    <a:pt x="37" y="3"/>
                  </a:lnTo>
                  <a:lnTo>
                    <a:pt x="34" y="0"/>
                  </a:lnTo>
                  <a:lnTo>
                    <a:pt x="31" y="0"/>
                  </a:lnTo>
                  <a:lnTo>
                    <a:pt x="26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9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3" y="13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7" y="5"/>
                  </a:lnTo>
                  <a:lnTo>
                    <a:pt x="23" y="5"/>
                  </a:lnTo>
                  <a:lnTo>
                    <a:pt x="28" y="8"/>
                  </a:lnTo>
                  <a:lnTo>
                    <a:pt x="31" y="8"/>
                  </a:lnTo>
                  <a:lnTo>
                    <a:pt x="34" y="10"/>
                  </a:lnTo>
                  <a:lnTo>
                    <a:pt x="34" y="13"/>
                  </a:lnTo>
                  <a:lnTo>
                    <a:pt x="34" y="15"/>
                  </a:lnTo>
                  <a:lnTo>
                    <a:pt x="28" y="18"/>
                  </a:lnTo>
                  <a:lnTo>
                    <a:pt x="20" y="18"/>
                  </a:lnTo>
                  <a:lnTo>
                    <a:pt x="14" y="18"/>
                  </a:lnTo>
                  <a:lnTo>
                    <a:pt x="12" y="18"/>
                  </a:lnTo>
                  <a:lnTo>
                    <a:pt x="6" y="20"/>
                  </a:lnTo>
                  <a:lnTo>
                    <a:pt x="3" y="25"/>
                  </a:lnTo>
                  <a:lnTo>
                    <a:pt x="3" y="28"/>
                  </a:lnTo>
                  <a:lnTo>
                    <a:pt x="0" y="30"/>
                  </a:lnTo>
                  <a:lnTo>
                    <a:pt x="3" y="35"/>
                  </a:lnTo>
                  <a:lnTo>
                    <a:pt x="6" y="40"/>
                  </a:lnTo>
                  <a:lnTo>
                    <a:pt x="12" y="42"/>
                  </a:lnTo>
                  <a:lnTo>
                    <a:pt x="17" y="42"/>
                  </a:lnTo>
                  <a:lnTo>
                    <a:pt x="23" y="42"/>
                  </a:lnTo>
                  <a:lnTo>
                    <a:pt x="26" y="42"/>
                  </a:lnTo>
                  <a:lnTo>
                    <a:pt x="31" y="40"/>
                  </a:lnTo>
                  <a:lnTo>
                    <a:pt x="34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0" name="Freeform 201"/>
            <p:cNvSpPr>
              <a:spLocks/>
            </p:cNvSpPr>
            <p:nvPr/>
          </p:nvSpPr>
          <p:spPr bwMode="auto">
            <a:xfrm>
              <a:off x="8142289" y="6604000"/>
              <a:ext cx="39688" cy="22225"/>
            </a:xfrm>
            <a:custGeom>
              <a:avLst/>
              <a:gdLst>
                <a:gd name="T0" fmla="*/ 25 w 25"/>
                <a:gd name="T1" fmla="*/ 0 h 14"/>
                <a:gd name="T2" fmla="*/ 25 w 25"/>
                <a:gd name="T3" fmla="*/ 2 h 14"/>
                <a:gd name="T4" fmla="*/ 25 w 25"/>
                <a:gd name="T5" fmla="*/ 5 h 14"/>
                <a:gd name="T6" fmla="*/ 22 w 25"/>
                <a:gd name="T7" fmla="*/ 7 h 14"/>
                <a:gd name="T8" fmla="*/ 22 w 25"/>
                <a:gd name="T9" fmla="*/ 9 h 14"/>
                <a:gd name="T10" fmla="*/ 19 w 25"/>
                <a:gd name="T11" fmla="*/ 12 h 14"/>
                <a:gd name="T12" fmla="*/ 14 w 25"/>
                <a:gd name="T13" fmla="*/ 12 h 14"/>
                <a:gd name="T14" fmla="*/ 11 w 25"/>
                <a:gd name="T15" fmla="*/ 14 h 14"/>
                <a:gd name="T16" fmla="*/ 5 w 25"/>
                <a:gd name="T17" fmla="*/ 12 h 14"/>
                <a:gd name="T18" fmla="*/ 3 w 25"/>
                <a:gd name="T19" fmla="*/ 12 h 14"/>
                <a:gd name="T20" fmla="*/ 3 w 25"/>
                <a:gd name="T21" fmla="*/ 9 h 14"/>
                <a:gd name="T22" fmla="*/ 0 w 25"/>
                <a:gd name="T23" fmla="*/ 7 h 14"/>
                <a:gd name="T24" fmla="*/ 3 w 25"/>
                <a:gd name="T25" fmla="*/ 5 h 14"/>
                <a:gd name="T26" fmla="*/ 5 w 25"/>
                <a:gd name="T27" fmla="*/ 2 h 14"/>
                <a:gd name="T28" fmla="*/ 8 w 25"/>
                <a:gd name="T29" fmla="*/ 2 h 14"/>
                <a:gd name="T30" fmla="*/ 11 w 25"/>
                <a:gd name="T31" fmla="*/ 2 h 14"/>
                <a:gd name="T32" fmla="*/ 19 w 25"/>
                <a:gd name="T33" fmla="*/ 0 h 14"/>
                <a:gd name="T34" fmla="*/ 25 w 25"/>
                <a:gd name="T3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" h="14">
                  <a:moveTo>
                    <a:pt x="25" y="0"/>
                  </a:moveTo>
                  <a:lnTo>
                    <a:pt x="25" y="2"/>
                  </a:lnTo>
                  <a:lnTo>
                    <a:pt x="25" y="5"/>
                  </a:lnTo>
                  <a:lnTo>
                    <a:pt x="22" y="7"/>
                  </a:lnTo>
                  <a:lnTo>
                    <a:pt x="22" y="9"/>
                  </a:lnTo>
                  <a:lnTo>
                    <a:pt x="19" y="12"/>
                  </a:lnTo>
                  <a:lnTo>
                    <a:pt x="14" y="12"/>
                  </a:lnTo>
                  <a:lnTo>
                    <a:pt x="11" y="14"/>
                  </a:lnTo>
                  <a:lnTo>
                    <a:pt x="5" y="12"/>
                  </a:lnTo>
                  <a:lnTo>
                    <a:pt x="3" y="12"/>
                  </a:lnTo>
                  <a:lnTo>
                    <a:pt x="3" y="9"/>
                  </a:lnTo>
                  <a:lnTo>
                    <a:pt x="0" y="7"/>
                  </a:lnTo>
                  <a:lnTo>
                    <a:pt x="3" y="5"/>
                  </a:lnTo>
                  <a:lnTo>
                    <a:pt x="5" y="2"/>
                  </a:lnTo>
                  <a:lnTo>
                    <a:pt x="8" y="2"/>
                  </a:lnTo>
                  <a:lnTo>
                    <a:pt x="11" y="2"/>
                  </a:lnTo>
                  <a:lnTo>
                    <a:pt x="19" y="0"/>
                  </a:lnTo>
                  <a:lnTo>
                    <a:pt x="25" y="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1" name="Freeform 202"/>
            <p:cNvSpPr>
              <a:spLocks/>
            </p:cNvSpPr>
            <p:nvPr/>
          </p:nvSpPr>
          <p:spPr bwMode="auto">
            <a:xfrm>
              <a:off x="8216901" y="6567487"/>
              <a:ext cx="63500" cy="66675"/>
            </a:xfrm>
            <a:custGeom>
              <a:avLst/>
              <a:gdLst>
                <a:gd name="T0" fmla="*/ 0 w 40"/>
                <a:gd name="T1" fmla="*/ 42 h 42"/>
                <a:gd name="T2" fmla="*/ 9 w 40"/>
                <a:gd name="T3" fmla="*/ 42 h 42"/>
                <a:gd name="T4" fmla="*/ 9 w 40"/>
                <a:gd name="T5" fmla="*/ 20 h 42"/>
                <a:gd name="T6" fmla="*/ 9 w 40"/>
                <a:gd name="T7" fmla="*/ 15 h 42"/>
                <a:gd name="T8" fmla="*/ 12 w 40"/>
                <a:gd name="T9" fmla="*/ 13 h 42"/>
                <a:gd name="T10" fmla="*/ 12 w 40"/>
                <a:gd name="T11" fmla="*/ 10 h 42"/>
                <a:gd name="T12" fmla="*/ 15 w 40"/>
                <a:gd name="T13" fmla="*/ 8 h 42"/>
                <a:gd name="T14" fmla="*/ 17 w 40"/>
                <a:gd name="T15" fmla="*/ 8 h 42"/>
                <a:gd name="T16" fmla="*/ 23 w 40"/>
                <a:gd name="T17" fmla="*/ 5 h 42"/>
                <a:gd name="T18" fmla="*/ 26 w 40"/>
                <a:gd name="T19" fmla="*/ 5 h 42"/>
                <a:gd name="T20" fmla="*/ 29 w 40"/>
                <a:gd name="T21" fmla="*/ 8 h 42"/>
                <a:gd name="T22" fmla="*/ 31 w 40"/>
                <a:gd name="T23" fmla="*/ 10 h 42"/>
                <a:gd name="T24" fmla="*/ 31 w 40"/>
                <a:gd name="T25" fmla="*/ 13 h 42"/>
                <a:gd name="T26" fmla="*/ 31 w 40"/>
                <a:gd name="T27" fmla="*/ 18 h 42"/>
                <a:gd name="T28" fmla="*/ 31 w 40"/>
                <a:gd name="T29" fmla="*/ 42 h 42"/>
                <a:gd name="T30" fmla="*/ 40 w 40"/>
                <a:gd name="T31" fmla="*/ 42 h 42"/>
                <a:gd name="T32" fmla="*/ 40 w 40"/>
                <a:gd name="T33" fmla="*/ 18 h 42"/>
                <a:gd name="T34" fmla="*/ 40 w 40"/>
                <a:gd name="T35" fmla="*/ 13 h 42"/>
                <a:gd name="T36" fmla="*/ 40 w 40"/>
                <a:gd name="T37" fmla="*/ 10 h 42"/>
                <a:gd name="T38" fmla="*/ 37 w 40"/>
                <a:gd name="T39" fmla="*/ 5 h 42"/>
                <a:gd name="T40" fmla="*/ 34 w 40"/>
                <a:gd name="T41" fmla="*/ 3 h 42"/>
                <a:gd name="T42" fmla="*/ 31 w 40"/>
                <a:gd name="T43" fmla="*/ 0 h 42"/>
                <a:gd name="T44" fmla="*/ 29 w 40"/>
                <a:gd name="T45" fmla="*/ 0 h 42"/>
                <a:gd name="T46" fmla="*/ 26 w 40"/>
                <a:gd name="T47" fmla="*/ 0 h 42"/>
                <a:gd name="T48" fmla="*/ 20 w 40"/>
                <a:gd name="T49" fmla="*/ 0 h 42"/>
                <a:gd name="T50" fmla="*/ 17 w 40"/>
                <a:gd name="T51" fmla="*/ 0 h 42"/>
                <a:gd name="T52" fmla="*/ 12 w 40"/>
                <a:gd name="T53" fmla="*/ 3 h 42"/>
                <a:gd name="T54" fmla="*/ 9 w 40"/>
                <a:gd name="T55" fmla="*/ 5 h 42"/>
                <a:gd name="T56" fmla="*/ 9 w 40"/>
                <a:gd name="T57" fmla="*/ 0 h 42"/>
                <a:gd name="T58" fmla="*/ 0 w 40"/>
                <a:gd name="T59" fmla="*/ 0 h 42"/>
                <a:gd name="T60" fmla="*/ 0 w 40"/>
                <a:gd name="T6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2">
                  <a:moveTo>
                    <a:pt x="0" y="42"/>
                  </a:moveTo>
                  <a:lnTo>
                    <a:pt x="9" y="42"/>
                  </a:lnTo>
                  <a:lnTo>
                    <a:pt x="9" y="20"/>
                  </a:lnTo>
                  <a:lnTo>
                    <a:pt x="9" y="15"/>
                  </a:lnTo>
                  <a:lnTo>
                    <a:pt x="12" y="13"/>
                  </a:lnTo>
                  <a:lnTo>
                    <a:pt x="12" y="10"/>
                  </a:lnTo>
                  <a:lnTo>
                    <a:pt x="15" y="8"/>
                  </a:lnTo>
                  <a:lnTo>
                    <a:pt x="17" y="8"/>
                  </a:lnTo>
                  <a:lnTo>
                    <a:pt x="23" y="5"/>
                  </a:lnTo>
                  <a:lnTo>
                    <a:pt x="26" y="5"/>
                  </a:lnTo>
                  <a:lnTo>
                    <a:pt x="29" y="8"/>
                  </a:lnTo>
                  <a:lnTo>
                    <a:pt x="31" y="10"/>
                  </a:lnTo>
                  <a:lnTo>
                    <a:pt x="31" y="13"/>
                  </a:lnTo>
                  <a:lnTo>
                    <a:pt x="31" y="18"/>
                  </a:lnTo>
                  <a:lnTo>
                    <a:pt x="31" y="42"/>
                  </a:lnTo>
                  <a:lnTo>
                    <a:pt x="40" y="42"/>
                  </a:lnTo>
                  <a:lnTo>
                    <a:pt x="40" y="18"/>
                  </a:lnTo>
                  <a:lnTo>
                    <a:pt x="40" y="13"/>
                  </a:lnTo>
                  <a:lnTo>
                    <a:pt x="40" y="10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3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2" name="Freeform 203"/>
            <p:cNvSpPr>
              <a:spLocks/>
            </p:cNvSpPr>
            <p:nvPr/>
          </p:nvSpPr>
          <p:spPr bwMode="auto">
            <a:xfrm>
              <a:off x="8297864" y="6540500"/>
              <a:ext cx="66675" cy="93663"/>
            </a:xfrm>
            <a:custGeom>
              <a:avLst/>
              <a:gdLst>
                <a:gd name="T0" fmla="*/ 34 w 42"/>
                <a:gd name="T1" fmla="*/ 59 h 59"/>
                <a:gd name="T2" fmla="*/ 42 w 42"/>
                <a:gd name="T3" fmla="*/ 59 h 59"/>
                <a:gd name="T4" fmla="*/ 42 w 42"/>
                <a:gd name="T5" fmla="*/ 0 h 59"/>
                <a:gd name="T6" fmla="*/ 34 w 42"/>
                <a:gd name="T7" fmla="*/ 0 h 59"/>
                <a:gd name="T8" fmla="*/ 34 w 42"/>
                <a:gd name="T9" fmla="*/ 22 h 59"/>
                <a:gd name="T10" fmla="*/ 28 w 42"/>
                <a:gd name="T11" fmla="*/ 17 h 59"/>
                <a:gd name="T12" fmla="*/ 25 w 42"/>
                <a:gd name="T13" fmla="*/ 17 h 59"/>
                <a:gd name="T14" fmla="*/ 20 w 42"/>
                <a:gd name="T15" fmla="*/ 17 h 59"/>
                <a:gd name="T16" fmla="*/ 14 w 42"/>
                <a:gd name="T17" fmla="*/ 17 h 59"/>
                <a:gd name="T18" fmla="*/ 11 w 42"/>
                <a:gd name="T19" fmla="*/ 20 h 59"/>
                <a:gd name="T20" fmla="*/ 6 w 42"/>
                <a:gd name="T21" fmla="*/ 22 h 59"/>
                <a:gd name="T22" fmla="*/ 3 w 42"/>
                <a:gd name="T23" fmla="*/ 27 h 59"/>
                <a:gd name="T24" fmla="*/ 0 w 42"/>
                <a:gd name="T25" fmla="*/ 32 h 59"/>
                <a:gd name="T26" fmla="*/ 0 w 42"/>
                <a:gd name="T27" fmla="*/ 37 h 59"/>
                <a:gd name="T28" fmla="*/ 0 w 42"/>
                <a:gd name="T29" fmla="*/ 45 h 59"/>
                <a:gd name="T30" fmla="*/ 3 w 42"/>
                <a:gd name="T31" fmla="*/ 49 h 59"/>
                <a:gd name="T32" fmla="*/ 6 w 42"/>
                <a:gd name="T33" fmla="*/ 54 h 59"/>
                <a:gd name="T34" fmla="*/ 11 w 42"/>
                <a:gd name="T35" fmla="*/ 57 h 59"/>
                <a:gd name="T36" fmla="*/ 14 w 42"/>
                <a:gd name="T37" fmla="*/ 59 h 59"/>
                <a:gd name="T38" fmla="*/ 20 w 42"/>
                <a:gd name="T39" fmla="*/ 59 h 59"/>
                <a:gd name="T40" fmla="*/ 25 w 42"/>
                <a:gd name="T41" fmla="*/ 59 h 59"/>
                <a:gd name="T42" fmla="*/ 28 w 42"/>
                <a:gd name="T43" fmla="*/ 59 h 59"/>
                <a:gd name="T44" fmla="*/ 31 w 42"/>
                <a:gd name="T45" fmla="*/ 57 h 59"/>
                <a:gd name="T46" fmla="*/ 34 w 42"/>
                <a:gd name="T47" fmla="*/ 52 h 59"/>
                <a:gd name="T48" fmla="*/ 34 w 42"/>
                <a:gd name="T4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59">
                  <a:moveTo>
                    <a:pt x="34" y="59"/>
                  </a:moveTo>
                  <a:lnTo>
                    <a:pt x="42" y="59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34" y="22"/>
                  </a:lnTo>
                  <a:lnTo>
                    <a:pt x="28" y="17"/>
                  </a:lnTo>
                  <a:lnTo>
                    <a:pt x="25" y="17"/>
                  </a:lnTo>
                  <a:lnTo>
                    <a:pt x="20" y="17"/>
                  </a:lnTo>
                  <a:lnTo>
                    <a:pt x="14" y="17"/>
                  </a:lnTo>
                  <a:lnTo>
                    <a:pt x="11" y="20"/>
                  </a:lnTo>
                  <a:lnTo>
                    <a:pt x="6" y="22"/>
                  </a:lnTo>
                  <a:lnTo>
                    <a:pt x="3" y="27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3" y="49"/>
                  </a:lnTo>
                  <a:lnTo>
                    <a:pt x="6" y="54"/>
                  </a:lnTo>
                  <a:lnTo>
                    <a:pt x="11" y="57"/>
                  </a:lnTo>
                  <a:lnTo>
                    <a:pt x="14" y="59"/>
                  </a:lnTo>
                  <a:lnTo>
                    <a:pt x="20" y="59"/>
                  </a:lnTo>
                  <a:lnTo>
                    <a:pt x="25" y="59"/>
                  </a:lnTo>
                  <a:lnTo>
                    <a:pt x="28" y="59"/>
                  </a:lnTo>
                  <a:lnTo>
                    <a:pt x="31" y="57"/>
                  </a:lnTo>
                  <a:lnTo>
                    <a:pt x="34" y="52"/>
                  </a:lnTo>
                  <a:lnTo>
                    <a:pt x="34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3" name="Freeform 204"/>
            <p:cNvSpPr>
              <a:spLocks/>
            </p:cNvSpPr>
            <p:nvPr/>
          </p:nvSpPr>
          <p:spPr bwMode="auto">
            <a:xfrm>
              <a:off x="8310564" y="6575425"/>
              <a:ext cx="41275" cy="50800"/>
            </a:xfrm>
            <a:custGeom>
              <a:avLst/>
              <a:gdLst>
                <a:gd name="T0" fmla="*/ 0 w 26"/>
                <a:gd name="T1" fmla="*/ 15 h 32"/>
                <a:gd name="T2" fmla="*/ 0 w 26"/>
                <a:gd name="T3" fmla="*/ 10 h 32"/>
                <a:gd name="T4" fmla="*/ 3 w 26"/>
                <a:gd name="T5" fmla="*/ 5 h 32"/>
                <a:gd name="T6" fmla="*/ 9 w 26"/>
                <a:gd name="T7" fmla="*/ 3 h 32"/>
                <a:gd name="T8" fmla="*/ 14 w 26"/>
                <a:gd name="T9" fmla="*/ 0 h 32"/>
                <a:gd name="T10" fmla="*/ 17 w 26"/>
                <a:gd name="T11" fmla="*/ 3 h 32"/>
                <a:gd name="T12" fmla="*/ 23 w 26"/>
                <a:gd name="T13" fmla="*/ 5 h 32"/>
                <a:gd name="T14" fmla="*/ 26 w 26"/>
                <a:gd name="T15" fmla="*/ 10 h 32"/>
                <a:gd name="T16" fmla="*/ 26 w 26"/>
                <a:gd name="T17" fmla="*/ 18 h 32"/>
                <a:gd name="T18" fmla="*/ 26 w 26"/>
                <a:gd name="T19" fmla="*/ 23 h 32"/>
                <a:gd name="T20" fmla="*/ 23 w 26"/>
                <a:gd name="T21" fmla="*/ 27 h 32"/>
                <a:gd name="T22" fmla="*/ 17 w 26"/>
                <a:gd name="T23" fmla="*/ 30 h 32"/>
                <a:gd name="T24" fmla="*/ 14 w 26"/>
                <a:gd name="T25" fmla="*/ 32 h 32"/>
                <a:gd name="T26" fmla="*/ 9 w 26"/>
                <a:gd name="T27" fmla="*/ 30 h 32"/>
                <a:gd name="T28" fmla="*/ 3 w 26"/>
                <a:gd name="T29" fmla="*/ 27 h 32"/>
                <a:gd name="T30" fmla="*/ 0 w 26"/>
                <a:gd name="T31" fmla="*/ 23 h 32"/>
                <a:gd name="T32" fmla="*/ 0 w 26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32">
                  <a:moveTo>
                    <a:pt x="0" y="15"/>
                  </a:moveTo>
                  <a:lnTo>
                    <a:pt x="0" y="10"/>
                  </a:lnTo>
                  <a:lnTo>
                    <a:pt x="3" y="5"/>
                  </a:lnTo>
                  <a:lnTo>
                    <a:pt x="9" y="3"/>
                  </a:lnTo>
                  <a:lnTo>
                    <a:pt x="14" y="0"/>
                  </a:lnTo>
                  <a:lnTo>
                    <a:pt x="17" y="3"/>
                  </a:lnTo>
                  <a:lnTo>
                    <a:pt x="23" y="5"/>
                  </a:lnTo>
                  <a:lnTo>
                    <a:pt x="26" y="10"/>
                  </a:lnTo>
                  <a:lnTo>
                    <a:pt x="26" y="18"/>
                  </a:lnTo>
                  <a:lnTo>
                    <a:pt x="26" y="23"/>
                  </a:lnTo>
                  <a:lnTo>
                    <a:pt x="23" y="27"/>
                  </a:lnTo>
                  <a:lnTo>
                    <a:pt x="17" y="30"/>
                  </a:lnTo>
                  <a:lnTo>
                    <a:pt x="14" y="32"/>
                  </a:lnTo>
                  <a:lnTo>
                    <a:pt x="9" y="30"/>
                  </a:lnTo>
                  <a:lnTo>
                    <a:pt x="3" y="27"/>
                  </a:lnTo>
                  <a:lnTo>
                    <a:pt x="0" y="23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06"/>
            <p:cNvSpPr>
              <a:spLocks/>
            </p:cNvSpPr>
            <p:nvPr/>
          </p:nvSpPr>
          <p:spPr bwMode="auto">
            <a:xfrm>
              <a:off x="8393113" y="6611938"/>
              <a:ext cx="39688" cy="90488"/>
            </a:xfrm>
            <a:custGeom>
              <a:avLst/>
              <a:gdLst>
                <a:gd name="T0" fmla="*/ 22 w 25"/>
                <a:gd name="T1" fmla="*/ 50 h 57"/>
                <a:gd name="T2" fmla="*/ 20 w 25"/>
                <a:gd name="T3" fmla="*/ 52 h 57"/>
                <a:gd name="T4" fmla="*/ 17 w 25"/>
                <a:gd name="T5" fmla="*/ 50 h 57"/>
                <a:gd name="T6" fmla="*/ 17 w 25"/>
                <a:gd name="T7" fmla="*/ 47 h 57"/>
                <a:gd name="T8" fmla="*/ 17 w 25"/>
                <a:gd name="T9" fmla="*/ 45 h 57"/>
                <a:gd name="T10" fmla="*/ 17 w 25"/>
                <a:gd name="T11" fmla="*/ 23 h 57"/>
                <a:gd name="T12" fmla="*/ 22 w 25"/>
                <a:gd name="T13" fmla="*/ 23 h 57"/>
                <a:gd name="T14" fmla="*/ 22 w 25"/>
                <a:gd name="T15" fmla="*/ 15 h 57"/>
                <a:gd name="T16" fmla="*/ 17 w 25"/>
                <a:gd name="T17" fmla="*/ 15 h 57"/>
                <a:gd name="T18" fmla="*/ 17 w 25"/>
                <a:gd name="T19" fmla="*/ 0 h 57"/>
                <a:gd name="T20" fmla="*/ 8 w 25"/>
                <a:gd name="T21" fmla="*/ 5 h 57"/>
                <a:gd name="T22" fmla="*/ 8 w 25"/>
                <a:gd name="T23" fmla="*/ 15 h 57"/>
                <a:gd name="T24" fmla="*/ 0 w 25"/>
                <a:gd name="T25" fmla="*/ 15 h 57"/>
                <a:gd name="T26" fmla="*/ 0 w 25"/>
                <a:gd name="T27" fmla="*/ 23 h 57"/>
                <a:gd name="T28" fmla="*/ 8 w 25"/>
                <a:gd name="T29" fmla="*/ 23 h 57"/>
                <a:gd name="T30" fmla="*/ 8 w 25"/>
                <a:gd name="T31" fmla="*/ 45 h 57"/>
                <a:gd name="T32" fmla="*/ 8 w 25"/>
                <a:gd name="T33" fmla="*/ 50 h 57"/>
                <a:gd name="T34" fmla="*/ 8 w 25"/>
                <a:gd name="T35" fmla="*/ 55 h 57"/>
                <a:gd name="T36" fmla="*/ 11 w 25"/>
                <a:gd name="T37" fmla="*/ 57 h 57"/>
                <a:gd name="T38" fmla="*/ 14 w 25"/>
                <a:gd name="T39" fmla="*/ 57 h 57"/>
                <a:gd name="T40" fmla="*/ 20 w 25"/>
                <a:gd name="T41" fmla="*/ 57 h 57"/>
                <a:gd name="T42" fmla="*/ 25 w 25"/>
                <a:gd name="T43" fmla="*/ 57 h 57"/>
                <a:gd name="T44" fmla="*/ 22 w 25"/>
                <a:gd name="T45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" h="57">
                  <a:moveTo>
                    <a:pt x="22" y="50"/>
                  </a:moveTo>
                  <a:lnTo>
                    <a:pt x="20" y="52"/>
                  </a:lnTo>
                  <a:lnTo>
                    <a:pt x="17" y="50"/>
                  </a:lnTo>
                  <a:lnTo>
                    <a:pt x="17" y="47"/>
                  </a:lnTo>
                  <a:lnTo>
                    <a:pt x="17" y="45"/>
                  </a:lnTo>
                  <a:lnTo>
                    <a:pt x="17" y="23"/>
                  </a:lnTo>
                  <a:lnTo>
                    <a:pt x="22" y="23"/>
                  </a:lnTo>
                  <a:lnTo>
                    <a:pt x="22" y="15"/>
                  </a:lnTo>
                  <a:lnTo>
                    <a:pt x="17" y="15"/>
                  </a:lnTo>
                  <a:lnTo>
                    <a:pt x="17" y="0"/>
                  </a:lnTo>
                  <a:lnTo>
                    <a:pt x="8" y="5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8" y="45"/>
                  </a:lnTo>
                  <a:lnTo>
                    <a:pt x="8" y="50"/>
                  </a:lnTo>
                  <a:lnTo>
                    <a:pt x="8" y="55"/>
                  </a:lnTo>
                  <a:lnTo>
                    <a:pt x="11" y="57"/>
                  </a:lnTo>
                  <a:lnTo>
                    <a:pt x="14" y="57"/>
                  </a:lnTo>
                  <a:lnTo>
                    <a:pt x="20" y="57"/>
                  </a:lnTo>
                  <a:lnTo>
                    <a:pt x="25" y="57"/>
                  </a:lnTo>
                  <a:lnTo>
                    <a:pt x="22" y="5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07"/>
            <p:cNvSpPr>
              <a:spLocks/>
            </p:cNvSpPr>
            <p:nvPr/>
          </p:nvSpPr>
          <p:spPr bwMode="auto">
            <a:xfrm>
              <a:off x="8447089" y="6608764"/>
              <a:ext cx="61913" cy="93663"/>
            </a:xfrm>
            <a:custGeom>
              <a:avLst/>
              <a:gdLst>
                <a:gd name="T0" fmla="*/ 0 w 39"/>
                <a:gd name="T1" fmla="*/ 59 h 59"/>
                <a:gd name="T2" fmla="*/ 8 w 39"/>
                <a:gd name="T3" fmla="*/ 59 h 59"/>
                <a:gd name="T4" fmla="*/ 8 w 39"/>
                <a:gd name="T5" fmla="*/ 37 h 59"/>
                <a:gd name="T6" fmla="*/ 8 w 39"/>
                <a:gd name="T7" fmla="*/ 32 h 59"/>
                <a:gd name="T8" fmla="*/ 11 w 39"/>
                <a:gd name="T9" fmla="*/ 30 h 59"/>
                <a:gd name="T10" fmla="*/ 11 w 39"/>
                <a:gd name="T11" fmla="*/ 27 h 59"/>
                <a:gd name="T12" fmla="*/ 14 w 39"/>
                <a:gd name="T13" fmla="*/ 25 h 59"/>
                <a:gd name="T14" fmla="*/ 17 w 39"/>
                <a:gd name="T15" fmla="*/ 22 h 59"/>
                <a:gd name="T16" fmla="*/ 19 w 39"/>
                <a:gd name="T17" fmla="*/ 22 h 59"/>
                <a:gd name="T18" fmla="*/ 25 w 39"/>
                <a:gd name="T19" fmla="*/ 25 h 59"/>
                <a:gd name="T20" fmla="*/ 28 w 39"/>
                <a:gd name="T21" fmla="*/ 25 h 59"/>
                <a:gd name="T22" fmla="*/ 31 w 39"/>
                <a:gd name="T23" fmla="*/ 30 h 59"/>
                <a:gd name="T24" fmla="*/ 31 w 39"/>
                <a:gd name="T25" fmla="*/ 32 h 59"/>
                <a:gd name="T26" fmla="*/ 31 w 39"/>
                <a:gd name="T27" fmla="*/ 59 h 59"/>
                <a:gd name="T28" fmla="*/ 39 w 39"/>
                <a:gd name="T29" fmla="*/ 59 h 59"/>
                <a:gd name="T30" fmla="*/ 39 w 39"/>
                <a:gd name="T31" fmla="*/ 32 h 59"/>
                <a:gd name="T32" fmla="*/ 39 w 39"/>
                <a:gd name="T33" fmla="*/ 27 h 59"/>
                <a:gd name="T34" fmla="*/ 36 w 39"/>
                <a:gd name="T35" fmla="*/ 22 h 59"/>
                <a:gd name="T36" fmla="*/ 36 w 39"/>
                <a:gd name="T37" fmla="*/ 20 h 59"/>
                <a:gd name="T38" fmla="*/ 31 w 39"/>
                <a:gd name="T39" fmla="*/ 17 h 59"/>
                <a:gd name="T40" fmla="*/ 28 w 39"/>
                <a:gd name="T41" fmla="*/ 17 h 59"/>
                <a:gd name="T42" fmla="*/ 22 w 39"/>
                <a:gd name="T43" fmla="*/ 17 h 59"/>
                <a:gd name="T44" fmla="*/ 19 w 39"/>
                <a:gd name="T45" fmla="*/ 17 h 59"/>
                <a:gd name="T46" fmla="*/ 14 w 39"/>
                <a:gd name="T47" fmla="*/ 17 h 59"/>
                <a:gd name="T48" fmla="*/ 11 w 39"/>
                <a:gd name="T49" fmla="*/ 20 h 59"/>
                <a:gd name="T50" fmla="*/ 8 w 39"/>
                <a:gd name="T51" fmla="*/ 22 h 59"/>
                <a:gd name="T52" fmla="*/ 8 w 39"/>
                <a:gd name="T53" fmla="*/ 0 h 59"/>
                <a:gd name="T54" fmla="*/ 0 w 39"/>
                <a:gd name="T55" fmla="*/ 0 h 59"/>
                <a:gd name="T56" fmla="*/ 0 w 39"/>
                <a:gd name="T5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9" h="59">
                  <a:moveTo>
                    <a:pt x="0" y="59"/>
                  </a:moveTo>
                  <a:lnTo>
                    <a:pt x="8" y="59"/>
                  </a:lnTo>
                  <a:lnTo>
                    <a:pt x="8" y="37"/>
                  </a:lnTo>
                  <a:lnTo>
                    <a:pt x="8" y="32"/>
                  </a:lnTo>
                  <a:lnTo>
                    <a:pt x="11" y="30"/>
                  </a:lnTo>
                  <a:lnTo>
                    <a:pt x="11" y="27"/>
                  </a:lnTo>
                  <a:lnTo>
                    <a:pt x="14" y="25"/>
                  </a:lnTo>
                  <a:lnTo>
                    <a:pt x="17" y="22"/>
                  </a:lnTo>
                  <a:lnTo>
                    <a:pt x="19" y="22"/>
                  </a:lnTo>
                  <a:lnTo>
                    <a:pt x="25" y="25"/>
                  </a:lnTo>
                  <a:lnTo>
                    <a:pt x="28" y="25"/>
                  </a:lnTo>
                  <a:lnTo>
                    <a:pt x="31" y="30"/>
                  </a:lnTo>
                  <a:lnTo>
                    <a:pt x="31" y="32"/>
                  </a:lnTo>
                  <a:lnTo>
                    <a:pt x="31" y="59"/>
                  </a:lnTo>
                  <a:lnTo>
                    <a:pt x="39" y="59"/>
                  </a:lnTo>
                  <a:lnTo>
                    <a:pt x="39" y="32"/>
                  </a:lnTo>
                  <a:lnTo>
                    <a:pt x="39" y="27"/>
                  </a:lnTo>
                  <a:lnTo>
                    <a:pt x="36" y="22"/>
                  </a:lnTo>
                  <a:lnTo>
                    <a:pt x="36" y="20"/>
                  </a:lnTo>
                  <a:lnTo>
                    <a:pt x="31" y="17"/>
                  </a:lnTo>
                  <a:lnTo>
                    <a:pt x="28" y="17"/>
                  </a:lnTo>
                  <a:lnTo>
                    <a:pt x="22" y="17"/>
                  </a:lnTo>
                  <a:lnTo>
                    <a:pt x="19" y="17"/>
                  </a:lnTo>
                  <a:lnTo>
                    <a:pt x="14" y="17"/>
                  </a:lnTo>
                  <a:lnTo>
                    <a:pt x="11" y="20"/>
                  </a:lnTo>
                  <a:lnTo>
                    <a:pt x="8" y="22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59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08"/>
            <p:cNvSpPr>
              <a:spLocks/>
            </p:cNvSpPr>
            <p:nvPr/>
          </p:nvSpPr>
          <p:spPr bwMode="auto">
            <a:xfrm>
              <a:off x="8521700" y="6635751"/>
              <a:ext cx="71438" cy="66675"/>
            </a:xfrm>
            <a:custGeom>
              <a:avLst/>
              <a:gdLst>
                <a:gd name="T0" fmla="*/ 37 w 45"/>
                <a:gd name="T1" fmla="*/ 30 h 42"/>
                <a:gd name="T2" fmla="*/ 34 w 45"/>
                <a:gd name="T3" fmla="*/ 32 h 42"/>
                <a:gd name="T4" fmla="*/ 31 w 45"/>
                <a:gd name="T5" fmla="*/ 35 h 42"/>
                <a:gd name="T6" fmla="*/ 29 w 45"/>
                <a:gd name="T7" fmla="*/ 35 h 42"/>
                <a:gd name="T8" fmla="*/ 23 w 45"/>
                <a:gd name="T9" fmla="*/ 37 h 42"/>
                <a:gd name="T10" fmla="*/ 17 w 45"/>
                <a:gd name="T11" fmla="*/ 35 h 42"/>
                <a:gd name="T12" fmla="*/ 14 w 45"/>
                <a:gd name="T13" fmla="*/ 32 h 42"/>
                <a:gd name="T14" fmla="*/ 12 w 45"/>
                <a:gd name="T15" fmla="*/ 28 h 42"/>
                <a:gd name="T16" fmla="*/ 9 w 45"/>
                <a:gd name="T17" fmla="*/ 23 h 42"/>
                <a:gd name="T18" fmla="*/ 45 w 45"/>
                <a:gd name="T19" fmla="*/ 23 h 42"/>
                <a:gd name="T20" fmla="*/ 45 w 45"/>
                <a:gd name="T21" fmla="*/ 20 h 42"/>
                <a:gd name="T22" fmla="*/ 45 w 45"/>
                <a:gd name="T23" fmla="*/ 15 h 42"/>
                <a:gd name="T24" fmla="*/ 43 w 45"/>
                <a:gd name="T25" fmla="*/ 13 h 42"/>
                <a:gd name="T26" fmla="*/ 43 w 45"/>
                <a:gd name="T27" fmla="*/ 8 h 42"/>
                <a:gd name="T28" fmla="*/ 40 w 45"/>
                <a:gd name="T29" fmla="*/ 5 h 42"/>
                <a:gd name="T30" fmla="*/ 37 w 45"/>
                <a:gd name="T31" fmla="*/ 3 h 42"/>
                <a:gd name="T32" fmla="*/ 31 w 45"/>
                <a:gd name="T33" fmla="*/ 0 h 42"/>
                <a:gd name="T34" fmla="*/ 29 w 45"/>
                <a:gd name="T35" fmla="*/ 0 h 42"/>
                <a:gd name="T36" fmla="*/ 23 w 45"/>
                <a:gd name="T37" fmla="*/ 0 h 42"/>
                <a:gd name="T38" fmla="*/ 17 w 45"/>
                <a:gd name="T39" fmla="*/ 0 h 42"/>
                <a:gd name="T40" fmla="*/ 14 w 45"/>
                <a:gd name="T41" fmla="*/ 0 h 42"/>
                <a:gd name="T42" fmla="*/ 12 w 45"/>
                <a:gd name="T43" fmla="*/ 3 h 42"/>
                <a:gd name="T44" fmla="*/ 6 w 45"/>
                <a:gd name="T45" fmla="*/ 5 h 42"/>
                <a:gd name="T46" fmla="*/ 3 w 45"/>
                <a:gd name="T47" fmla="*/ 8 h 42"/>
                <a:gd name="T48" fmla="*/ 3 w 45"/>
                <a:gd name="T49" fmla="*/ 13 h 42"/>
                <a:gd name="T50" fmla="*/ 0 w 45"/>
                <a:gd name="T51" fmla="*/ 18 h 42"/>
                <a:gd name="T52" fmla="*/ 0 w 45"/>
                <a:gd name="T53" fmla="*/ 23 h 42"/>
                <a:gd name="T54" fmla="*/ 0 w 45"/>
                <a:gd name="T55" fmla="*/ 28 h 42"/>
                <a:gd name="T56" fmla="*/ 3 w 45"/>
                <a:gd name="T57" fmla="*/ 30 h 42"/>
                <a:gd name="T58" fmla="*/ 3 w 45"/>
                <a:gd name="T59" fmla="*/ 35 h 42"/>
                <a:gd name="T60" fmla="*/ 6 w 45"/>
                <a:gd name="T61" fmla="*/ 37 h 42"/>
                <a:gd name="T62" fmla="*/ 12 w 45"/>
                <a:gd name="T63" fmla="*/ 40 h 42"/>
                <a:gd name="T64" fmla="*/ 14 w 45"/>
                <a:gd name="T65" fmla="*/ 42 h 42"/>
                <a:gd name="T66" fmla="*/ 20 w 45"/>
                <a:gd name="T67" fmla="*/ 42 h 42"/>
                <a:gd name="T68" fmla="*/ 23 w 45"/>
                <a:gd name="T69" fmla="*/ 42 h 42"/>
                <a:gd name="T70" fmla="*/ 31 w 45"/>
                <a:gd name="T71" fmla="*/ 42 h 42"/>
                <a:gd name="T72" fmla="*/ 37 w 45"/>
                <a:gd name="T73" fmla="*/ 40 h 42"/>
                <a:gd name="T74" fmla="*/ 43 w 45"/>
                <a:gd name="T75" fmla="*/ 35 h 42"/>
                <a:gd name="T76" fmla="*/ 45 w 45"/>
                <a:gd name="T77" fmla="*/ 30 h 42"/>
                <a:gd name="T78" fmla="*/ 37 w 45"/>
                <a:gd name="T7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42">
                  <a:moveTo>
                    <a:pt x="37" y="30"/>
                  </a:moveTo>
                  <a:lnTo>
                    <a:pt x="34" y="32"/>
                  </a:lnTo>
                  <a:lnTo>
                    <a:pt x="31" y="35"/>
                  </a:lnTo>
                  <a:lnTo>
                    <a:pt x="29" y="35"/>
                  </a:lnTo>
                  <a:lnTo>
                    <a:pt x="23" y="37"/>
                  </a:lnTo>
                  <a:lnTo>
                    <a:pt x="17" y="35"/>
                  </a:lnTo>
                  <a:lnTo>
                    <a:pt x="14" y="32"/>
                  </a:lnTo>
                  <a:lnTo>
                    <a:pt x="12" y="28"/>
                  </a:lnTo>
                  <a:lnTo>
                    <a:pt x="9" y="23"/>
                  </a:lnTo>
                  <a:lnTo>
                    <a:pt x="45" y="23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3" y="13"/>
                  </a:lnTo>
                  <a:lnTo>
                    <a:pt x="43" y="8"/>
                  </a:lnTo>
                  <a:lnTo>
                    <a:pt x="40" y="5"/>
                  </a:lnTo>
                  <a:lnTo>
                    <a:pt x="37" y="3"/>
                  </a:lnTo>
                  <a:lnTo>
                    <a:pt x="31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4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31" y="42"/>
                  </a:lnTo>
                  <a:lnTo>
                    <a:pt x="37" y="40"/>
                  </a:lnTo>
                  <a:lnTo>
                    <a:pt x="43" y="35"/>
                  </a:lnTo>
                  <a:lnTo>
                    <a:pt x="45" y="30"/>
                  </a:lnTo>
                  <a:lnTo>
                    <a:pt x="37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09"/>
            <p:cNvSpPr>
              <a:spLocks/>
            </p:cNvSpPr>
            <p:nvPr/>
          </p:nvSpPr>
          <p:spPr bwMode="auto">
            <a:xfrm>
              <a:off x="8535988" y="6643689"/>
              <a:ext cx="44450" cy="15875"/>
            </a:xfrm>
            <a:custGeom>
              <a:avLst/>
              <a:gdLst>
                <a:gd name="T0" fmla="*/ 0 w 28"/>
                <a:gd name="T1" fmla="*/ 10 h 10"/>
                <a:gd name="T2" fmla="*/ 3 w 28"/>
                <a:gd name="T3" fmla="*/ 8 h 10"/>
                <a:gd name="T4" fmla="*/ 5 w 28"/>
                <a:gd name="T5" fmla="*/ 3 h 10"/>
                <a:gd name="T6" fmla="*/ 8 w 28"/>
                <a:gd name="T7" fmla="*/ 3 h 10"/>
                <a:gd name="T8" fmla="*/ 14 w 28"/>
                <a:gd name="T9" fmla="*/ 0 h 10"/>
                <a:gd name="T10" fmla="*/ 20 w 28"/>
                <a:gd name="T11" fmla="*/ 3 h 10"/>
                <a:gd name="T12" fmla="*/ 25 w 28"/>
                <a:gd name="T13" fmla="*/ 5 h 10"/>
                <a:gd name="T14" fmla="*/ 28 w 28"/>
                <a:gd name="T15" fmla="*/ 8 h 10"/>
                <a:gd name="T16" fmla="*/ 28 w 28"/>
                <a:gd name="T17" fmla="*/ 10 h 10"/>
                <a:gd name="T18" fmla="*/ 0 w 28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lnTo>
                    <a:pt x="3" y="8"/>
                  </a:lnTo>
                  <a:lnTo>
                    <a:pt x="5" y="3"/>
                  </a:lnTo>
                  <a:lnTo>
                    <a:pt x="8" y="3"/>
                  </a:lnTo>
                  <a:lnTo>
                    <a:pt x="14" y="0"/>
                  </a:lnTo>
                  <a:lnTo>
                    <a:pt x="20" y="3"/>
                  </a:lnTo>
                  <a:lnTo>
                    <a:pt x="25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0" y="1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10"/>
            <p:cNvSpPr>
              <a:spLocks/>
            </p:cNvSpPr>
            <p:nvPr/>
          </p:nvSpPr>
          <p:spPr bwMode="auto">
            <a:xfrm>
              <a:off x="8647113" y="6608764"/>
              <a:ext cx="103188" cy="93663"/>
            </a:xfrm>
            <a:custGeom>
              <a:avLst/>
              <a:gdLst>
                <a:gd name="T0" fmla="*/ 37 w 65"/>
                <a:gd name="T1" fmla="*/ 37 h 59"/>
                <a:gd name="T2" fmla="*/ 53 w 65"/>
                <a:gd name="T3" fmla="*/ 37 h 59"/>
                <a:gd name="T4" fmla="*/ 53 w 65"/>
                <a:gd name="T5" fmla="*/ 47 h 59"/>
                <a:gd name="T6" fmla="*/ 51 w 65"/>
                <a:gd name="T7" fmla="*/ 49 h 59"/>
                <a:gd name="T8" fmla="*/ 45 w 65"/>
                <a:gd name="T9" fmla="*/ 52 h 59"/>
                <a:gd name="T10" fmla="*/ 39 w 65"/>
                <a:gd name="T11" fmla="*/ 52 h 59"/>
                <a:gd name="T12" fmla="*/ 34 w 65"/>
                <a:gd name="T13" fmla="*/ 54 h 59"/>
                <a:gd name="T14" fmla="*/ 28 w 65"/>
                <a:gd name="T15" fmla="*/ 52 h 59"/>
                <a:gd name="T16" fmla="*/ 23 w 65"/>
                <a:gd name="T17" fmla="*/ 52 h 59"/>
                <a:gd name="T18" fmla="*/ 17 w 65"/>
                <a:gd name="T19" fmla="*/ 47 h 59"/>
                <a:gd name="T20" fmla="*/ 14 w 65"/>
                <a:gd name="T21" fmla="*/ 42 h 59"/>
                <a:gd name="T22" fmla="*/ 11 w 65"/>
                <a:gd name="T23" fmla="*/ 37 h 59"/>
                <a:gd name="T24" fmla="*/ 11 w 65"/>
                <a:gd name="T25" fmla="*/ 30 h 59"/>
                <a:gd name="T26" fmla="*/ 11 w 65"/>
                <a:gd name="T27" fmla="*/ 25 h 59"/>
                <a:gd name="T28" fmla="*/ 14 w 65"/>
                <a:gd name="T29" fmla="*/ 17 h 59"/>
                <a:gd name="T30" fmla="*/ 17 w 65"/>
                <a:gd name="T31" fmla="*/ 12 h 59"/>
                <a:gd name="T32" fmla="*/ 20 w 65"/>
                <a:gd name="T33" fmla="*/ 10 h 59"/>
                <a:gd name="T34" fmla="*/ 25 w 65"/>
                <a:gd name="T35" fmla="*/ 7 h 59"/>
                <a:gd name="T36" fmla="*/ 28 w 65"/>
                <a:gd name="T37" fmla="*/ 7 h 59"/>
                <a:gd name="T38" fmla="*/ 34 w 65"/>
                <a:gd name="T39" fmla="*/ 7 h 59"/>
                <a:gd name="T40" fmla="*/ 39 w 65"/>
                <a:gd name="T41" fmla="*/ 7 h 59"/>
                <a:gd name="T42" fmla="*/ 45 w 65"/>
                <a:gd name="T43" fmla="*/ 7 h 59"/>
                <a:gd name="T44" fmla="*/ 48 w 65"/>
                <a:gd name="T45" fmla="*/ 10 h 59"/>
                <a:gd name="T46" fmla="*/ 51 w 65"/>
                <a:gd name="T47" fmla="*/ 12 h 59"/>
                <a:gd name="T48" fmla="*/ 53 w 65"/>
                <a:gd name="T49" fmla="*/ 15 h 59"/>
                <a:gd name="T50" fmla="*/ 53 w 65"/>
                <a:gd name="T51" fmla="*/ 20 h 59"/>
                <a:gd name="T52" fmla="*/ 62 w 65"/>
                <a:gd name="T53" fmla="*/ 17 h 59"/>
                <a:gd name="T54" fmla="*/ 62 w 65"/>
                <a:gd name="T55" fmla="*/ 12 h 59"/>
                <a:gd name="T56" fmla="*/ 59 w 65"/>
                <a:gd name="T57" fmla="*/ 7 h 59"/>
                <a:gd name="T58" fmla="*/ 53 w 65"/>
                <a:gd name="T59" fmla="*/ 5 h 59"/>
                <a:gd name="T60" fmla="*/ 48 w 65"/>
                <a:gd name="T61" fmla="*/ 2 h 59"/>
                <a:gd name="T62" fmla="*/ 42 w 65"/>
                <a:gd name="T63" fmla="*/ 0 h 59"/>
                <a:gd name="T64" fmla="*/ 34 w 65"/>
                <a:gd name="T65" fmla="*/ 0 h 59"/>
                <a:gd name="T66" fmla="*/ 25 w 65"/>
                <a:gd name="T67" fmla="*/ 0 h 59"/>
                <a:gd name="T68" fmla="*/ 17 w 65"/>
                <a:gd name="T69" fmla="*/ 5 h 59"/>
                <a:gd name="T70" fmla="*/ 11 w 65"/>
                <a:gd name="T71" fmla="*/ 7 h 59"/>
                <a:gd name="T72" fmla="*/ 6 w 65"/>
                <a:gd name="T73" fmla="*/ 15 h 59"/>
                <a:gd name="T74" fmla="*/ 3 w 65"/>
                <a:gd name="T75" fmla="*/ 22 h 59"/>
                <a:gd name="T76" fmla="*/ 0 w 65"/>
                <a:gd name="T77" fmla="*/ 30 h 59"/>
                <a:gd name="T78" fmla="*/ 3 w 65"/>
                <a:gd name="T79" fmla="*/ 40 h 59"/>
                <a:gd name="T80" fmla="*/ 6 w 65"/>
                <a:gd name="T81" fmla="*/ 47 h 59"/>
                <a:gd name="T82" fmla="*/ 11 w 65"/>
                <a:gd name="T83" fmla="*/ 52 h 59"/>
                <a:gd name="T84" fmla="*/ 17 w 65"/>
                <a:gd name="T85" fmla="*/ 57 h 59"/>
                <a:gd name="T86" fmla="*/ 25 w 65"/>
                <a:gd name="T87" fmla="*/ 59 h 59"/>
                <a:gd name="T88" fmla="*/ 37 w 65"/>
                <a:gd name="T89" fmla="*/ 59 h 59"/>
                <a:gd name="T90" fmla="*/ 42 w 65"/>
                <a:gd name="T91" fmla="*/ 59 h 59"/>
                <a:gd name="T92" fmla="*/ 51 w 65"/>
                <a:gd name="T93" fmla="*/ 57 h 59"/>
                <a:gd name="T94" fmla="*/ 56 w 65"/>
                <a:gd name="T95" fmla="*/ 54 h 59"/>
                <a:gd name="T96" fmla="*/ 65 w 65"/>
                <a:gd name="T97" fmla="*/ 52 h 59"/>
                <a:gd name="T98" fmla="*/ 65 w 65"/>
                <a:gd name="T99" fmla="*/ 30 h 59"/>
                <a:gd name="T100" fmla="*/ 37 w 65"/>
                <a:gd name="T101" fmla="*/ 30 h 59"/>
                <a:gd name="T102" fmla="*/ 37 w 65"/>
                <a:gd name="T103" fmla="*/ 3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" h="59">
                  <a:moveTo>
                    <a:pt x="37" y="37"/>
                  </a:moveTo>
                  <a:lnTo>
                    <a:pt x="53" y="37"/>
                  </a:lnTo>
                  <a:lnTo>
                    <a:pt x="53" y="47"/>
                  </a:lnTo>
                  <a:lnTo>
                    <a:pt x="51" y="49"/>
                  </a:lnTo>
                  <a:lnTo>
                    <a:pt x="45" y="52"/>
                  </a:lnTo>
                  <a:lnTo>
                    <a:pt x="39" y="52"/>
                  </a:lnTo>
                  <a:lnTo>
                    <a:pt x="34" y="54"/>
                  </a:lnTo>
                  <a:lnTo>
                    <a:pt x="28" y="52"/>
                  </a:lnTo>
                  <a:lnTo>
                    <a:pt x="23" y="52"/>
                  </a:lnTo>
                  <a:lnTo>
                    <a:pt x="17" y="47"/>
                  </a:lnTo>
                  <a:lnTo>
                    <a:pt x="14" y="42"/>
                  </a:lnTo>
                  <a:lnTo>
                    <a:pt x="11" y="37"/>
                  </a:lnTo>
                  <a:lnTo>
                    <a:pt x="11" y="30"/>
                  </a:lnTo>
                  <a:lnTo>
                    <a:pt x="11" y="25"/>
                  </a:lnTo>
                  <a:lnTo>
                    <a:pt x="14" y="17"/>
                  </a:lnTo>
                  <a:lnTo>
                    <a:pt x="17" y="12"/>
                  </a:lnTo>
                  <a:lnTo>
                    <a:pt x="20" y="10"/>
                  </a:lnTo>
                  <a:lnTo>
                    <a:pt x="25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39" y="7"/>
                  </a:lnTo>
                  <a:lnTo>
                    <a:pt x="45" y="7"/>
                  </a:lnTo>
                  <a:lnTo>
                    <a:pt x="48" y="10"/>
                  </a:lnTo>
                  <a:lnTo>
                    <a:pt x="51" y="12"/>
                  </a:lnTo>
                  <a:lnTo>
                    <a:pt x="53" y="15"/>
                  </a:lnTo>
                  <a:lnTo>
                    <a:pt x="53" y="20"/>
                  </a:lnTo>
                  <a:lnTo>
                    <a:pt x="62" y="17"/>
                  </a:lnTo>
                  <a:lnTo>
                    <a:pt x="62" y="12"/>
                  </a:lnTo>
                  <a:lnTo>
                    <a:pt x="59" y="7"/>
                  </a:lnTo>
                  <a:lnTo>
                    <a:pt x="53" y="5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5"/>
                  </a:lnTo>
                  <a:lnTo>
                    <a:pt x="11" y="7"/>
                  </a:lnTo>
                  <a:lnTo>
                    <a:pt x="6" y="15"/>
                  </a:lnTo>
                  <a:lnTo>
                    <a:pt x="3" y="22"/>
                  </a:lnTo>
                  <a:lnTo>
                    <a:pt x="0" y="30"/>
                  </a:lnTo>
                  <a:lnTo>
                    <a:pt x="3" y="40"/>
                  </a:lnTo>
                  <a:lnTo>
                    <a:pt x="6" y="47"/>
                  </a:lnTo>
                  <a:lnTo>
                    <a:pt x="11" y="52"/>
                  </a:lnTo>
                  <a:lnTo>
                    <a:pt x="17" y="57"/>
                  </a:lnTo>
                  <a:lnTo>
                    <a:pt x="25" y="59"/>
                  </a:lnTo>
                  <a:lnTo>
                    <a:pt x="37" y="59"/>
                  </a:lnTo>
                  <a:lnTo>
                    <a:pt x="42" y="59"/>
                  </a:lnTo>
                  <a:lnTo>
                    <a:pt x="51" y="57"/>
                  </a:lnTo>
                  <a:lnTo>
                    <a:pt x="56" y="54"/>
                  </a:lnTo>
                  <a:lnTo>
                    <a:pt x="65" y="52"/>
                  </a:lnTo>
                  <a:lnTo>
                    <a:pt x="65" y="30"/>
                  </a:lnTo>
                  <a:lnTo>
                    <a:pt x="37" y="30"/>
                  </a:lnTo>
                  <a:lnTo>
                    <a:pt x="37" y="3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211"/>
            <p:cNvSpPr>
              <a:spLocks noChangeArrowheads="1"/>
            </p:cNvSpPr>
            <p:nvPr/>
          </p:nvSpPr>
          <p:spPr bwMode="auto">
            <a:xfrm>
              <a:off x="8772525" y="6608764"/>
              <a:ext cx="12700" cy="9366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12"/>
            <p:cNvSpPr>
              <a:spLocks/>
            </p:cNvSpPr>
            <p:nvPr/>
          </p:nvSpPr>
          <p:spPr bwMode="auto">
            <a:xfrm>
              <a:off x="8802689" y="6608764"/>
              <a:ext cx="85725" cy="93663"/>
            </a:xfrm>
            <a:custGeom>
              <a:avLst/>
              <a:gdLst>
                <a:gd name="T0" fmla="*/ 3 w 54"/>
                <a:gd name="T1" fmla="*/ 45 h 59"/>
                <a:gd name="T2" fmla="*/ 9 w 54"/>
                <a:gd name="T3" fmla="*/ 54 h 59"/>
                <a:gd name="T4" fmla="*/ 23 w 54"/>
                <a:gd name="T5" fmla="*/ 59 h 59"/>
                <a:gd name="T6" fmla="*/ 37 w 54"/>
                <a:gd name="T7" fmla="*/ 59 h 59"/>
                <a:gd name="T8" fmla="*/ 48 w 54"/>
                <a:gd name="T9" fmla="*/ 54 h 59"/>
                <a:gd name="T10" fmla="*/ 54 w 54"/>
                <a:gd name="T11" fmla="*/ 47 h 59"/>
                <a:gd name="T12" fmla="*/ 54 w 54"/>
                <a:gd name="T13" fmla="*/ 40 h 59"/>
                <a:gd name="T14" fmla="*/ 48 w 54"/>
                <a:gd name="T15" fmla="*/ 32 h 59"/>
                <a:gd name="T16" fmla="*/ 40 w 54"/>
                <a:gd name="T17" fmla="*/ 27 h 59"/>
                <a:gd name="T18" fmla="*/ 34 w 54"/>
                <a:gd name="T19" fmla="*/ 27 h 59"/>
                <a:gd name="T20" fmla="*/ 23 w 54"/>
                <a:gd name="T21" fmla="*/ 25 h 59"/>
                <a:gd name="T22" fmla="*/ 17 w 54"/>
                <a:gd name="T23" fmla="*/ 22 h 59"/>
                <a:gd name="T24" fmla="*/ 14 w 54"/>
                <a:gd name="T25" fmla="*/ 17 h 59"/>
                <a:gd name="T26" fmla="*/ 14 w 54"/>
                <a:gd name="T27" fmla="*/ 12 h 59"/>
                <a:gd name="T28" fmla="*/ 23 w 54"/>
                <a:gd name="T29" fmla="*/ 7 h 59"/>
                <a:gd name="T30" fmla="*/ 34 w 54"/>
                <a:gd name="T31" fmla="*/ 7 h 59"/>
                <a:gd name="T32" fmla="*/ 42 w 54"/>
                <a:gd name="T33" fmla="*/ 12 h 59"/>
                <a:gd name="T34" fmla="*/ 54 w 54"/>
                <a:gd name="T35" fmla="*/ 17 h 59"/>
                <a:gd name="T36" fmla="*/ 51 w 54"/>
                <a:gd name="T37" fmla="*/ 7 h 59"/>
                <a:gd name="T38" fmla="*/ 40 w 54"/>
                <a:gd name="T39" fmla="*/ 2 h 59"/>
                <a:gd name="T40" fmla="*/ 28 w 54"/>
                <a:gd name="T41" fmla="*/ 0 h 59"/>
                <a:gd name="T42" fmla="*/ 14 w 54"/>
                <a:gd name="T43" fmla="*/ 2 h 59"/>
                <a:gd name="T44" fmla="*/ 6 w 54"/>
                <a:gd name="T45" fmla="*/ 7 h 59"/>
                <a:gd name="T46" fmla="*/ 3 w 54"/>
                <a:gd name="T47" fmla="*/ 17 h 59"/>
                <a:gd name="T48" fmla="*/ 6 w 54"/>
                <a:gd name="T49" fmla="*/ 22 h 59"/>
                <a:gd name="T50" fmla="*/ 14 w 54"/>
                <a:gd name="T51" fmla="*/ 30 h 59"/>
                <a:gd name="T52" fmla="*/ 26 w 54"/>
                <a:gd name="T53" fmla="*/ 32 h 59"/>
                <a:gd name="T54" fmla="*/ 34 w 54"/>
                <a:gd name="T55" fmla="*/ 35 h 59"/>
                <a:gd name="T56" fmla="*/ 42 w 54"/>
                <a:gd name="T57" fmla="*/ 37 h 59"/>
                <a:gd name="T58" fmla="*/ 45 w 54"/>
                <a:gd name="T59" fmla="*/ 40 h 59"/>
                <a:gd name="T60" fmla="*/ 45 w 54"/>
                <a:gd name="T61" fmla="*/ 45 h 59"/>
                <a:gd name="T62" fmla="*/ 42 w 54"/>
                <a:gd name="T63" fmla="*/ 49 h 59"/>
                <a:gd name="T64" fmla="*/ 34 w 54"/>
                <a:gd name="T65" fmla="*/ 52 h 59"/>
                <a:gd name="T66" fmla="*/ 26 w 54"/>
                <a:gd name="T67" fmla="*/ 52 h 59"/>
                <a:gd name="T68" fmla="*/ 17 w 54"/>
                <a:gd name="T69" fmla="*/ 49 h 59"/>
                <a:gd name="T70" fmla="*/ 12 w 54"/>
                <a:gd name="T71" fmla="*/ 45 h 59"/>
                <a:gd name="T72" fmla="*/ 0 w 54"/>
                <a:gd name="T73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4" h="59">
                  <a:moveTo>
                    <a:pt x="0" y="40"/>
                  </a:moveTo>
                  <a:lnTo>
                    <a:pt x="3" y="45"/>
                  </a:lnTo>
                  <a:lnTo>
                    <a:pt x="6" y="49"/>
                  </a:lnTo>
                  <a:lnTo>
                    <a:pt x="9" y="54"/>
                  </a:lnTo>
                  <a:lnTo>
                    <a:pt x="14" y="57"/>
                  </a:lnTo>
                  <a:lnTo>
                    <a:pt x="23" y="59"/>
                  </a:lnTo>
                  <a:lnTo>
                    <a:pt x="28" y="59"/>
                  </a:lnTo>
                  <a:lnTo>
                    <a:pt x="37" y="59"/>
                  </a:lnTo>
                  <a:lnTo>
                    <a:pt x="42" y="57"/>
                  </a:lnTo>
                  <a:lnTo>
                    <a:pt x="48" y="54"/>
                  </a:lnTo>
                  <a:lnTo>
                    <a:pt x="51" y="52"/>
                  </a:lnTo>
                  <a:lnTo>
                    <a:pt x="54" y="47"/>
                  </a:lnTo>
                  <a:lnTo>
                    <a:pt x="54" y="42"/>
                  </a:lnTo>
                  <a:lnTo>
                    <a:pt x="54" y="40"/>
                  </a:lnTo>
                  <a:lnTo>
                    <a:pt x="51" y="35"/>
                  </a:lnTo>
                  <a:lnTo>
                    <a:pt x="48" y="32"/>
                  </a:lnTo>
                  <a:lnTo>
                    <a:pt x="42" y="30"/>
                  </a:lnTo>
                  <a:lnTo>
                    <a:pt x="40" y="27"/>
                  </a:lnTo>
                  <a:lnTo>
                    <a:pt x="37" y="27"/>
                  </a:lnTo>
                  <a:lnTo>
                    <a:pt x="34" y="27"/>
                  </a:lnTo>
                  <a:lnTo>
                    <a:pt x="28" y="25"/>
                  </a:lnTo>
                  <a:lnTo>
                    <a:pt x="23" y="25"/>
                  </a:lnTo>
                  <a:lnTo>
                    <a:pt x="20" y="22"/>
                  </a:lnTo>
                  <a:lnTo>
                    <a:pt x="17" y="22"/>
                  </a:lnTo>
                  <a:lnTo>
                    <a:pt x="17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2"/>
                  </a:lnTo>
                  <a:lnTo>
                    <a:pt x="17" y="10"/>
                  </a:lnTo>
                  <a:lnTo>
                    <a:pt x="23" y="7"/>
                  </a:lnTo>
                  <a:lnTo>
                    <a:pt x="28" y="7"/>
                  </a:lnTo>
                  <a:lnTo>
                    <a:pt x="34" y="7"/>
                  </a:lnTo>
                  <a:lnTo>
                    <a:pt x="40" y="10"/>
                  </a:lnTo>
                  <a:lnTo>
                    <a:pt x="42" y="12"/>
                  </a:lnTo>
                  <a:lnTo>
                    <a:pt x="42" y="17"/>
                  </a:lnTo>
                  <a:lnTo>
                    <a:pt x="54" y="17"/>
                  </a:lnTo>
                  <a:lnTo>
                    <a:pt x="51" y="12"/>
                  </a:lnTo>
                  <a:lnTo>
                    <a:pt x="51" y="7"/>
                  </a:lnTo>
                  <a:lnTo>
                    <a:pt x="45" y="5"/>
                  </a:lnTo>
                  <a:lnTo>
                    <a:pt x="40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4" y="2"/>
                  </a:lnTo>
                  <a:lnTo>
                    <a:pt x="12" y="5"/>
                  </a:lnTo>
                  <a:lnTo>
                    <a:pt x="6" y="7"/>
                  </a:lnTo>
                  <a:lnTo>
                    <a:pt x="6" y="12"/>
                  </a:lnTo>
                  <a:lnTo>
                    <a:pt x="3" y="17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9" y="27"/>
                  </a:lnTo>
                  <a:lnTo>
                    <a:pt x="14" y="30"/>
                  </a:lnTo>
                  <a:lnTo>
                    <a:pt x="20" y="30"/>
                  </a:lnTo>
                  <a:lnTo>
                    <a:pt x="26" y="32"/>
                  </a:lnTo>
                  <a:lnTo>
                    <a:pt x="31" y="32"/>
                  </a:lnTo>
                  <a:lnTo>
                    <a:pt x="34" y="35"/>
                  </a:lnTo>
                  <a:lnTo>
                    <a:pt x="37" y="35"/>
                  </a:lnTo>
                  <a:lnTo>
                    <a:pt x="42" y="37"/>
                  </a:lnTo>
                  <a:lnTo>
                    <a:pt x="42" y="40"/>
                  </a:lnTo>
                  <a:lnTo>
                    <a:pt x="45" y="40"/>
                  </a:lnTo>
                  <a:lnTo>
                    <a:pt x="45" y="42"/>
                  </a:lnTo>
                  <a:lnTo>
                    <a:pt x="45" y="45"/>
                  </a:lnTo>
                  <a:lnTo>
                    <a:pt x="42" y="47"/>
                  </a:lnTo>
                  <a:lnTo>
                    <a:pt x="42" y="49"/>
                  </a:lnTo>
                  <a:lnTo>
                    <a:pt x="37" y="52"/>
                  </a:lnTo>
                  <a:lnTo>
                    <a:pt x="34" y="52"/>
                  </a:lnTo>
                  <a:lnTo>
                    <a:pt x="28" y="54"/>
                  </a:lnTo>
                  <a:lnTo>
                    <a:pt x="26" y="52"/>
                  </a:lnTo>
                  <a:lnTo>
                    <a:pt x="20" y="52"/>
                  </a:lnTo>
                  <a:lnTo>
                    <a:pt x="17" y="49"/>
                  </a:lnTo>
                  <a:lnTo>
                    <a:pt x="14" y="47"/>
                  </a:lnTo>
                  <a:lnTo>
                    <a:pt x="12" y="45"/>
                  </a:lnTo>
                  <a:lnTo>
                    <a:pt x="12" y="40"/>
                  </a:lnTo>
                  <a:lnTo>
                    <a:pt x="0" y="4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13"/>
            <p:cNvSpPr>
              <a:spLocks/>
            </p:cNvSpPr>
            <p:nvPr/>
          </p:nvSpPr>
          <p:spPr bwMode="auto">
            <a:xfrm>
              <a:off x="8955089" y="6608764"/>
              <a:ext cx="79375" cy="93663"/>
            </a:xfrm>
            <a:custGeom>
              <a:avLst/>
              <a:gdLst>
                <a:gd name="T0" fmla="*/ 42 w 50"/>
                <a:gd name="T1" fmla="*/ 0 h 59"/>
                <a:gd name="T2" fmla="*/ 42 w 50"/>
                <a:gd name="T3" fmla="*/ 35 h 59"/>
                <a:gd name="T4" fmla="*/ 42 w 50"/>
                <a:gd name="T5" fmla="*/ 40 h 59"/>
                <a:gd name="T6" fmla="*/ 39 w 50"/>
                <a:gd name="T7" fmla="*/ 42 h 59"/>
                <a:gd name="T8" fmla="*/ 39 w 50"/>
                <a:gd name="T9" fmla="*/ 47 h 59"/>
                <a:gd name="T10" fmla="*/ 36 w 50"/>
                <a:gd name="T11" fmla="*/ 49 h 59"/>
                <a:gd name="T12" fmla="*/ 31 w 50"/>
                <a:gd name="T13" fmla="*/ 52 h 59"/>
                <a:gd name="T14" fmla="*/ 25 w 50"/>
                <a:gd name="T15" fmla="*/ 52 h 59"/>
                <a:gd name="T16" fmla="*/ 19 w 50"/>
                <a:gd name="T17" fmla="*/ 52 h 59"/>
                <a:gd name="T18" fmla="*/ 14 w 50"/>
                <a:gd name="T19" fmla="*/ 52 h 59"/>
                <a:gd name="T20" fmla="*/ 11 w 50"/>
                <a:gd name="T21" fmla="*/ 49 h 59"/>
                <a:gd name="T22" fmla="*/ 11 w 50"/>
                <a:gd name="T23" fmla="*/ 45 h 59"/>
                <a:gd name="T24" fmla="*/ 8 w 50"/>
                <a:gd name="T25" fmla="*/ 40 h 59"/>
                <a:gd name="T26" fmla="*/ 8 w 50"/>
                <a:gd name="T27" fmla="*/ 35 h 59"/>
                <a:gd name="T28" fmla="*/ 8 w 50"/>
                <a:gd name="T29" fmla="*/ 0 h 59"/>
                <a:gd name="T30" fmla="*/ 0 w 50"/>
                <a:gd name="T31" fmla="*/ 0 h 59"/>
                <a:gd name="T32" fmla="*/ 0 w 50"/>
                <a:gd name="T33" fmla="*/ 35 h 59"/>
                <a:gd name="T34" fmla="*/ 0 w 50"/>
                <a:gd name="T35" fmla="*/ 42 h 59"/>
                <a:gd name="T36" fmla="*/ 3 w 50"/>
                <a:gd name="T37" fmla="*/ 49 h 59"/>
                <a:gd name="T38" fmla="*/ 5 w 50"/>
                <a:gd name="T39" fmla="*/ 54 h 59"/>
                <a:gd name="T40" fmla="*/ 11 w 50"/>
                <a:gd name="T41" fmla="*/ 57 h 59"/>
                <a:gd name="T42" fmla="*/ 17 w 50"/>
                <a:gd name="T43" fmla="*/ 59 h 59"/>
                <a:gd name="T44" fmla="*/ 25 w 50"/>
                <a:gd name="T45" fmla="*/ 59 h 59"/>
                <a:gd name="T46" fmla="*/ 33 w 50"/>
                <a:gd name="T47" fmla="*/ 59 h 59"/>
                <a:gd name="T48" fmla="*/ 39 w 50"/>
                <a:gd name="T49" fmla="*/ 57 h 59"/>
                <a:gd name="T50" fmla="*/ 45 w 50"/>
                <a:gd name="T51" fmla="*/ 52 h 59"/>
                <a:gd name="T52" fmla="*/ 48 w 50"/>
                <a:gd name="T53" fmla="*/ 49 h 59"/>
                <a:gd name="T54" fmla="*/ 50 w 50"/>
                <a:gd name="T55" fmla="*/ 42 h 59"/>
                <a:gd name="T56" fmla="*/ 50 w 50"/>
                <a:gd name="T57" fmla="*/ 35 h 59"/>
                <a:gd name="T58" fmla="*/ 50 w 50"/>
                <a:gd name="T59" fmla="*/ 0 h 59"/>
                <a:gd name="T60" fmla="*/ 42 w 50"/>
                <a:gd name="T6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59">
                  <a:moveTo>
                    <a:pt x="42" y="0"/>
                  </a:moveTo>
                  <a:lnTo>
                    <a:pt x="42" y="35"/>
                  </a:lnTo>
                  <a:lnTo>
                    <a:pt x="42" y="40"/>
                  </a:lnTo>
                  <a:lnTo>
                    <a:pt x="39" y="42"/>
                  </a:lnTo>
                  <a:lnTo>
                    <a:pt x="39" y="47"/>
                  </a:lnTo>
                  <a:lnTo>
                    <a:pt x="36" y="49"/>
                  </a:lnTo>
                  <a:lnTo>
                    <a:pt x="31" y="52"/>
                  </a:lnTo>
                  <a:lnTo>
                    <a:pt x="25" y="52"/>
                  </a:lnTo>
                  <a:lnTo>
                    <a:pt x="19" y="52"/>
                  </a:lnTo>
                  <a:lnTo>
                    <a:pt x="14" y="52"/>
                  </a:lnTo>
                  <a:lnTo>
                    <a:pt x="11" y="49"/>
                  </a:lnTo>
                  <a:lnTo>
                    <a:pt x="11" y="45"/>
                  </a:lnTo>
                  <a:lnTo>
                    <a:pt x="8" y="40"/>
                  </a:lnTo>
                  <a:lnTo>
                    <a:pt x="8" y="3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3" y="49"/>
                  </a:lnTo>
                  <a:lnTo>
                    <a:pt x="5" y="54"/>
                  </a:lnTo>
                  <a:lnTo>
                    <a:pt x="11" y="57"/>
                  </a:lnTo>
                  <a:lnTo>
                    <a:pt x="17" y="59"/>
                  </a:lnTo>
                  <a:lnTo>
                    <a:pt x="25" y="59"/>
                  </a:lnTo>
                  <a:lnTo>
                    <a:pt x="33" y="59"/>
                  </a:lnTo>
                  <a:lnTo>
                    <a:pt x="39" y="57"/>
                  </a:lnTo>
                  <a:lnTo>
                    <a:pt x="45" y="52"/>
                  </a:lnTo>
                  <a:lnTo>
                    <a:pt x="48" y="49"/>
                  </a:lnTo>
                  <a:lnTo>
                    <a:pt x="50" y="42"/>
                  </a:lnTo>
                  <a:lnTo>
                    <a:pt x="50" y="35"/>
                  </a:lnTo>
                  <a:lnTo>
                    <a:pt x="50" y="0"/>
                  </a:lnTo>
                  <a:lnTo>
                    <a:pt x="42" y="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14"/>
            <p:cNvSpPr>
              <a:spLocks/>
            </p:cNvSpPr>
            <p:nvPr/>
          </p:nvSpPr>
          <p:spPr bwMode="auto">
            <a:xfrm>
              <a:off x="9053514" y="6635751"/>
              <a:ext cx="61913" cy="66675"/>
            </a:xfrm>
            <a:custGeom>
              <a:avLst/>
              <a:gdLst>
                <a:gd name="T0" fmla="*/ 0 w 39"/>
                <a:gd name="T1" fmla="*/ 30 h 42"/>
                <a:gd name="T2" fmla="*/ 2 w 39"/>
                <a:gd name="T3" fmla="*/ 35 h 42"/>
                <a:gd name="T4" fmla="*/ 5 w 39"/>
                <a:gd name="T5" fmla="*/ 40 h 42"/>
                <a:gd name="T6" fmla="*/ 14 w 39"/>
                <a:gd name="T7" fmla="*/ 42 h 42"/>
                <a:gd name="T8" fmla="*/ 19 w 39"/>
                <a:gd name="T9" fmla="*/ 42 h 42"/>
                <a:gd name="T10" fmla="*/ 25 w 39"/>
                <a:gd name="T11" fmla="*/ 42 h 42"/>
                <a:gd name="T12" fmla="*/ 30 w 39"/>
                <a:gd name="T13" fmla="*/ 42 h 42"/>
                <a:gd name="T14" fmla="*/ 33 w 39"/>
                <a:gd name="T15" fmla="*/ 40 h 42"/>
                <a:gd name="T16" fmla="*/ 36 w 39"/>
                <a:gd name="T17" fmla="*/ 37 h 42"/>
                <a:gd name="T18" fmla="*/ 39 w 39"/>
                <a:gd name="T19" fmla="*/ 32 h 42"/>
                <a:gd name="T20" fmla="*/ 39 w 39"/>
                <a:gd name="T21" fmla="*/ 30 h 42"/>
                <a:gd name="T22" fmla="*/ 39 w 39"/>
                <a:gd name="T23" fmla="*/ 25 h 42"/>
                <a:gd name="T24" fmla="*/ 36 w 39"/>
                <a:gd name="T25" fmla="*/ 23 h 42"/>
                <a:gd name="T26" fmla="*/ 36 w 39"/>
                <a:gd name="T27" fmla="*/ 20 h 42"/>
                <a:gd name="T28" fmla="*/ 30 w 39"/>
                <a:gd name="T29" fmla="*/ 20 h 42"/>
                <a:gd name="T30" fmla="*/ 28 w 39"/>
                <a:gd name="T31" fmla="*/ 18 h 42"/>
                <a:gd name="T32" fmla="*/ 19 w 39"/>
                <a:gd name="T33" fmla="*/ 15 h 42"/>
                <a:gd name="T34" fmla="*/ 16 w 39"/>
                <a:gd name="T35" fmla="*/ 15 h 42"/>
                <a:gd name="T36" fmla="*/ 14 w 39"/>
                <a:gd name="T37" fmla="*/ 15 h 42"/>
                <a:gd name="T38" fmla="*/ 11 w 39"/>
                <a:gd name="T39" fmla="*/ 13 h 42"/>
                <a:gd name="T40" fmla="*/ 11 w 39"/>
                <a:gd name="T41" fmla="*/ 10 h 42"/>
                <a:gd name="T42" fmla="*/ 14 w 39"/>
                <a:gd name="T43" fmla="*/ 8 h 42"/>
                <a:gd name="T44" fmla="*/ 16 w 39"/>
                <a:gd name="T45" fmla="*/ 5 h 42"/>
                <a:gd name="T46" fmla="*/ 19 w 39"/>
                <a:gd name="T47" fmla="*/ 5 h 42"/>
                <a:gd name="T48" fmla="*/ 22 w 39"/>
                <a:gd name="T49" fmla="*/ 8 h 42"/>
                <a:gd name="T50" fmla="*/ 25 w 39"/>
                <a:gd name="T51" fmla="*/ 8 h 42"/>
                <a:gd name="T52" fmla="*/ 28 w 39"/>
                <a:gd name="T53" fmla="*/ 10 h 42"/>
                <a:gd name="T54" fmla="*/ 28 w 39"/>
                <a:gd name="T55" fmla="*/ 13 h 42"/>
                <a:gd name="T56" fmla="*/ 36 w 39"/>
                <a:gd name="T57" fmla="*/ 13 h 42"/>
                <a:gd name="T58" fmla="*/ 36 w 39"/>
                <a:gd name="T59" fmla="*/ 8 h 42"/>
                <a:gd name="T60" fmla="*/ 33 w 39"/>
                <a:gd name="T61" fmla="*/ 5 h 42"/>
                <a:gd name="T62" fmla="*/ 30 w 39"/>
                <a:gd name="T63" fmla="*/ 3 h 42"/>
                <a:gd name="T64" fmla="*/ 28 w 39"/>
                <a:gd name="T65" fmla="*/ 0 h 42"/>
                <a:gd name="T66" fmla="*/ 25 w 39"/>
                <a:gd name="T67" fmla="*/ 0 h 42"/>
                <a:gd name="T68" fmla="*/ 19 w 39"/>
                <a:gd name="T69" fmla="*/ 0 h 42"/>
                <a:gd name="T70" fmla="*/ 11 w 39"/>
                <a:gd name="T71" fmla="*/ 0 h 42"/>
                <a:gd name="T72" fmla="*/ 8 w 39"/>
                <a:gd name="T73" fmla="*/ 0 h 42"/>
                <a:gd name="T74" fmla="*/ 8 w 39"/>
                <a:gd name="T75" fmla="*/ 3 h 42"/>
                <a:gd name="T76" fmla="*/ 2 w 39"/>
                <a:gd name="T77" fmla="*/ 5 h 42"/>
                <a:gd name="T78" fmla="*/ 2 w 39"/>
                <a:gd name="T79" fmla="*/ 8 h 42"/>
                <a:gd name="T80" fmla="*/ 2 w 39"/>
                <a:gd name="T81" fmla="*/ 13 h 42"/>
                <a:gd name="T82" fmla="*/ 2 w 39"/>
                <a:gd name="T83" fmla="*/ 15 h 42"/>
                <a:gd name="T84" fmla="*/ 2 w 39"/>
                <a:gd name="T85" fmla="*/ 18 h 42"/>
                <a:gd name="T86" fmla="*/ 5 w 39"/>
                <a:gd name="T87" fmla="*/ 20 h 42"/>
                <a:gd name="T88" fmla="*/ 8 w 39"/>
                <a:gd name="T89" fmla="*/ 23 h 42"/>
                <a:gd name="T90" fmla="*/ 14 w 39"/>
                <a:gd name="T91" fmla="*/ 23 h 42"/>
                <a:gd name="T92" fmla="*/ 19 w 39"/>
                <a:gd name="T93" fmla="*/ 25 h 42"/>
                <a:gd name="T94" fmla="*/ 25 w 39"/>
                <a:gd name="T95" fmla="*/ 25 h 42"/>
                <a:gd name="T96" fmla="*/ 28 w 39"/>
                <a:gd name="T97" fmla="*/ 28 h 42"/>
                <a:gd name="T98" fmla="*/ 30 w 39"/>
                <a:gd name="T99" fmla="*/ 28 h 42"/>
                <a:gd name="T100" fmla="*/ 30 w 39"/>
                <a:gd name="T101" fmla="*/ 30 h 42"/>
                <a:gd name="T102" fmla="*/ 30 w 39"/>
                <a:gd name="T103" fmla="*/ 32 h 42"/>
                <a:gd name="T104" fmla="*/ 28 w 39"/>
                <a:gd name="T105" fmla="*/ 35 h 42"/>
                <a:gd name="T106" fmla="*/ 25 w 39"/>
                <a:gd name="T107" fmla="*/ 35 h 42"/>
                <a:gd name="T108" fmla="*/ 19 w 39"/>
                <a:gd name="T109" fmla="*/ 37 h 42"/>
                <a:gd name="T110" fmla="*/ 16 w 39"/>
                <a:gd name="T111" fmla="*/ 35 h 42"/>
                <a:gd name="T112" fmla="*/ 14 w 39"/>
                <a:gd name="T113" fmla="*/ 35 h 42"/>
                <a:gd name="T114" fmla="*/ 11 w 39"/>
                <a:gd name="T115" fmla="*/ 32 h 42"/>
                <a:gd name="T116" fmla="*/ 8 w 39"/>
                <a:gd name="T117" fmla="*/ 28 h 42"/>
                <a:gd name="T118" fmla="*/ 0 w 39"/>
                <a:gd name="T11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9" h="42">
                  <a:moveTo>
                    <a:pt x="0" y="30"/>
                  </a:moveTo>
                  <a:lnTo>
                    <a:pt x="2" y="35"/>
                  </a:lnTo>
                  <a:lnTo>
                    <a:pt x="5" y="40"/>
                  </a:lnTo>
                  <a:lnTo>
                    <a:pt x="14" y="42"/>
                  </a:lnTo>
                  <a:lnTo>
                    <a:pt x="19" y="42"/>
                  </a:lnTo>
                  <a:lnTo>
                    <a:pt x="25" y="42"/>
                  </a:lnTo>
                  <a:lnTo>
                    <a:pt x="30" y="42"/>
                  </a:lnTo>
                  <a:lnTo>
                    <a:pt x="33" y="40"/>
                  </a:lnTo>
                  <a:lnTo>
                    <a:pt x="36" y="37"/>
                  </a:lnTo>
                  <a:lnTo>
                    <a:pt x="39" y="32"/>
                  </a:lnTo>
                  <a:lnTo>
                    <a:pt x="39" y="30"/>
                  </a:lnTo>
                  <a:lnTo>
                    <a:pt x="39" y="25"/>
                  </a:lnTo>
                  <a:lnTo>
                    <a:pt x="36" y="23"/>
                  </a:lnTo>
                  <a:lnTo>
                    <a:pt x="36" y="20"/>
                  </a:lnTo>
                  <a:lnTo>
                    <a:pt x="30" y="20"/>
                  </a:lnTo>
                  <a:lnTo>
                    <a:pt x="28" y="18"/>
                  </a:lnTo>
                  <a:lnTo>
                    <a:pt x="19" y="15"/>
                  </a:lnTo>
                  <a:lnTo>
                    <a:pt x="16" y="15"/>
                  </a:lnTo>
                  <a:lnTo>
                    <a:pt x="14" y="15"/>
                  </a:lnTo>
                  <a:lnTo>
                    <a:pt x="11" y="13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2" y="8"/>
                  </a:lnTo>
                  <a:lnTo>
                    <a:pt x="25" y="8"/>
                  </a:lnTo>
                  <a:lnTo>
                    <a:pt x="28" y="10"/>
                  </a:lnTo>
                  <a:lnTo>
                    <a:pt x="28" y="13"/>
                  </a:lnTo>
                  <a:lnTo>
                    <a:pt x="36" y="13"/>
                  </a:lnTo>
                  <a:lnTo>
                    <a:pt x="36" y="8"/>
                  </a:lnTo>
                  <a:lnTo>
                    <a:pt x="33" y="5"/>
                  </a:lnTo>
                  <a:lnTo>
                    <a:pt x="30" y="3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1" y="0"/>
                  </a:lnTo>
                  <a:lnTo>
                    <a:pt x="8" y="0"/>
                  </a:lnTo>
                  <a:lnTo>
                    <a:pt x="8" y="3"/>
                  </a:lnTo>
                  <a:lnTo>
                    <a:pt x="2" y="5"/>
                  </a:lnTo>
                  <a:lnTo>
                    <a:pt x="2" y="8"/>
                  </a:lnTo>
                  <a:lnTo>
                    <a:pt x="2" y="13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5" y="20"/>
                  </a:lnTo>
                  <a:lnTo>
                    <a:pt x="8" y="23"/>
                  </a:lnTo>
                  <a:lnTo>
                    <a:pt x="14" y="23"/>
                  </a:lnTo>
                  <a:lnTo>
                    <a:pt x="19" y="25"/>
                  </a:lnTo>
                  <a:lnTo>
                    <a:pt x="25" y="25"/>
                  </a:lnTo>
                  <a:lnTo>
                    <a:pt x="28" y="28"/>
                  </a:lnTo>
                  <a:lnTo>
                    <a:pt x="30" y="28"/>
                  </a:lnTo>
                  <a:lnTo>
                    <a:pt x="30" y="30"/>
                  </a:lnTo>
                  <a:lnTo>
                    <a:pt x="30" y="32"/>
                  </a:lnTo>
                  <a:lnTo>
                    <a:pt x="28" y="35"/>
                  </a:lnTo>
                  <a:lnTo>
                    <a:pt x="25" y="35"/>
                  </a:lnTo>
                  <a:lnTo>
                    <a:pt x="19" y="37"/>
                  </a:lnTo>
                  <a:lnTo>
                    <a:pt x="16" y="35"/>
                  </a:lnTo>
                  <a:lnTo>
                    <a:pt x="14" y="35"/>
                  </a:lnTo>
                  <a:lnTo>
                    <a:pt x="11" y="32"/>
                  </a:lnTo>
                  <a:lnTo>
                    <a:pt x="8" y="28"/>
                  </a:lnTo>
                  <a:lnTo>
                    <a:pt x="0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5"/>
            <p:cNvSpPr>
              <a:spLocks/>
            </p:cNvSpPr>
            <p:nvPr/>
          </p:nvSpPr>
          <p:spPr bwMode="auto">
            <a:xfrm>
              <a:off x="9128125" y="6635751"/>
              <a:ext cx="71438" cy="66675"/>
            </a:xfrm>
            <a:custGeom>
              <a:avLst/>
              <a:gdLst>
                <a:gd name="T0" fmla="*/ 37 w 45"/>
                <a:gd name="T1" fmla="*/ 30 h 42"/>
                <a:gd name="T2" fmla="*/ 34 w 45"/>
                <a:gd name="T3" fmla="*/ 32 h 42"/>
                <a:gd name="T4" fmla="*/ 31 w 45"/>
                <a:gd name="T5" fmla="*/ 35 h 42"/>
                <a:gd name="T6" fmla="*/ 28 w 45"/>
                <a:gd name="T7" fmla="*/ 35 h 42"/>
                <a:gd name="T8" fmla="*/ 23 w 45"/>
                <a:gd name="T9" fmla="*/ 37 h 42"/>
                <a:gd name="T10" fmla="*/ 17 w 45"/>
                <a:gd name="T11" fmla="*/ 35 h 42"/>
                <a:gd name="T12" fmla="*/ 14 w 45"/>
                <a:gd name="T13" fmla="*/ 32 h 42"/>
                <a:gd name="T14" fmla="*/ 12 w 45"/>
                <a:gd name="T15" fmla="*/ 28 h 42"/>
                <a:gd name="T16" fmla="*/ 9 w 45"/>
                <a:gd name="T17" fmla="*/ 23 h 42"/>
                <a:gd name="T18" fmla="*/ 45 w 45"/>
                <a:gd name="T19" fmla="*/ 23 h 42"/>
                <a:gd name="T20" fmla="*/ 45 w 45"/>
                <a:gd name="T21" fmla="*/ 20 h 42"/>
                <a:gd name="T22" fmla="*/ 45 w 45"/>
                <a:gd name="T23" fmla="*/ 15 h 42"/>
                <a:gd name="T24" fmla="*/ 42 w 45"/>
                <a:gd name="T25" fmla="*/ 13 h 42"/>
                <a:gd name="T26" fmla="*/ 42 w 45"/>
                <a:gd name="T27" fmla="*/ 8 h 42"/>
                <a:gd name="T28" fmla="*/ 40 w 45"/>
                <a:gd name="T29" fmla="*/ 5 h 42"/>
                <a:gd name="T30" fmla="*/ 37 w 45"/>
                <a:gd name="T31" fmla="*/ 3 h 42"/>
                <a:gd name="T32" fmla="*/ 31 w 45"/>
                <a:gd name="T33" fmla="*/ 0 h 42"/>
                <a:gd name="T34" fmla="*/ 28 w 45"/>
                <a:gd name="T35" fmla="*/ 0 h 42"/>
                <a:gd name="T36" fmla="*/ 23 w 45"/>
                <a:gd name="T37" fmla="*/ 0 h 42"/>
                <a:gd name="T38" fmla="*/ 20 w 45"/>
                <a:gd name="T39" fmla="*/ 0 h 42"/>
                <a:gd name="T40" fmla="*/ 14 w 45"/>
                <a:gd name="T41" fmla="*/ 0 h 42"/>
                <a:gd name="T42" fmla="*/ 12 w 45"/>
                <a:gd name="T43" fmla="*/ 3 h 42"/>
                <a:gd name="T44" fmla="*/ 6 w 45"/>
                <a:gd name="T45" fmla="*/ 5 h 42"/>
                <a:gd name="T46" fmla="*/ 6 w 45"/>
                <a:gd name="T47" fmla="*/ 8 h 42"/>
                <a:gd name="T48" fmla="*/ 3 w 45"/>
                <a:gd name="T49" fmla="*/ 13 h 42"/>
                <a:gd name="T50" fmla="*/ 0 w 45"/>
                <a:gd name="T51" fmla="*/ 18 h 42"/>
                <a:gd name="T52" fmla="*/ 0 w 45"/>
                <a:gd name="T53" fmla="*/ 23 h 42"/>
                <a:gd name="T54" fmla="*/ 0 w 45"/>
                <a:gd name="T55" fmla="*/ 28 h 42"/>
                <a:gd name="T56" fmla="*/ 3 w 45"/>
                <a:gd name="T57" fmla="*/ 30 h 42"/>
                <a:gd name="T58" fmla="*/ 3 w 45"/>
                <a:gd name="T59" fmla="*/ 35 h 42"/>
                <a:gd name="T60" fmla="*/ 6 w 45"/>
                <a:gd name="T61" fmla="*/ 37 h 42"/>
                <a:gd name="T62" fmla="*/ 12 w 45"/>
                <a:gd name="T63" fmla="*/ 40 h 42"/>
                <a:gd name="T64" fmla="*/ 14 w 45"/>
                <a:gd name="T65" fmla="*/ 42 h 42"/>
                <a:gd name="T66" fmla="*/ 20 w 45"/>
                <a:gd name="T67" fmla="*/ 42 h 42"/>
                <a:gd name="T68" fmla="*/ 23 w 45"/>
                <a:gd name="T69" fmla="*/ 42 h 42"/>
                <a:gd name="T70" fmla="*/ 31 w 45"/>
                <a:gd name="T71" fmla="*/ 42 h 42"/>
                <a:gd name="T72" fmla="*/ 37 w 45"/>
                <a:gd name="T73" fmla="*/ 40 h 42"/>
                <a:gd name="T74" fmla="*/ 42 w 45"/>
                <a:gd name="T75" fmla="*/ 35 h 42"/>
                <a:gd name="T76" fmla="*/ 45 w 45"/>
                <a:gd name="T77" fmla="*/ 30 h 42"/>
                <a:gd name="T78" fmla="*/ 37 w 45"/>
                <a:gd name="T7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5" h="42">
                  <a:moveTo>
                    <a:pt x="37" y="30"/>
                  </a:moveTo>
                  <a:lnTo>
                    <a:pt x="34" y="32"/>
                  </a:lnTo>
                  <a:lnTo>
                    <a:pt x="31" y="35"/>
                  </a:lnTo>
                  <a:lnTo>
                    <a:pt x="28" y="35"/>
                  </a:lnTo>
                  <a:lnTo>
                    <a:pt x="23" y="37"/>
                  </a:lnTo>
                  <a:lnTo>
                    <a:pt x="17" y="35"/>
                  </a:lnTo>
                  <a:lnTo>
                    <a:pt x="14" y="32"/>
                  </a:lnTo>
                  <a:lnTo>
                    <a:pt x="12" y="28"/>
                  </a:lnTo>
                  <a:lnTo>
                    <a:pt x="9" y="23"/>
                  </a:lnTo>
                  <a:lnTo>
                    <a:pt x="45" y="23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2" y="13"/>
                  </a:lnTo>
                  <a:lnTo>
                    <a:pt x="42" y="8"/>
                  </a:lnTo>
                  <a:lnTo>
                    <a:pt x="40" y="5"/>
                  </a:lnTo>
                  <a:lnTo>
                    <a:pt x="37" y="3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2" y="3"/>
                  </a:lnTo>
                  <a:lnTo>
                    <a:pt x="6" y="5"/>
                  </a:lnTo>
                  <a:lnTo>
                    <a:pt x="6" y="8"/>
                  </a:lnTo>
                  <a:lnTo>
                    <a:pt x="3" y="13"/>
                  </a:lnTo>
                  <a:lnTo>
                    <a:pt x="0" y="18"/>
                  </a:lnTo>
                  <a:lnTo>
                    <a:pt x="0" y="23"/>
                  </a:lnTo>
                  <a:lnTo>
                    <a:pt x="0" y="28"/>
                  </a:lnTo>
                  <a:lnTo>
                    <a:pt x="3" y="30"/>
                  </a:lnTo>
                  <a:lnTo>
                    <a:pt x="3" y="35"/>
                  </a:lnTo>
                  <a:lnTo>
                    <a:pt x="6" y="37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31" y="42"/>
                  </a:lnTo>
                  <a:lnTo>
                    <a:pt x="37" y="40"/>
                  </a:lnTo>
                  <a:lnTo>
                    <a:pt x="42" y="35"/>
                  </a:lnTo>
                  <a:lnTo>
                    <a:pt x="45" y="30"/>
                  </a:lnTo>
                  <a:lnTo>
                    <a:pt x="37" y="3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16"/>
            <p:cNvSpPr>
              <a:spLocks/>
            </p:cNvSpPr>
            <p:nvPr/>
          </p:nvSpPr>
          <p:spPr bwMode="auto">
            <a:xfrm>
              <a:off x="9142413" y="6643689"/>
              <a:ext cx="44450" cy="15875"/>
            </a:xfrm>
            <a:custGeom>
              <a:avLst/>
              <a:gdLst>
                <a:gd name="T0" fmla="*/ 0 w 28"/>
                <a:gd name="T1" fmla="*/ 10 h 10"/>
                <a:gd name="T2" fmla="*/ 3 w 28"/>
                <a:gd name="T3" fmla="*/ 8 h 10"/>
                <a:gd name="T4" fmla="*/ 5 w 28"/>
                <a:gd name="T5" fmla="*/ 3 h 10"/>
                <a:gd name="T6" fmla="*/ 8 w 28"/>
                <a:gd name="T7" fmla="*/ 3 h 10"/>
                <a:gd name="T8" fmla="*/ 14 w 28"/>
                <a:gd name="T9" fmla="*/ 0 h 10"/>
                <a:gd name="T10" fmla="*/ 19 w 28"/>
                <a:gd name="T11" fmla="*/ 3 h 10"/>
                <a:gd name="T12" fmla="*/ 25 w 28"/>
                <a:gd name="T13" fmla="*/ 5 h 10"/>
                <a:gd name="T14" fmla="*/ 28 w 28"/>
                <a:gd name="T15" fmla="*/ 8 h 10"/>
                <a:gd name="T16" fmla="*/ 28 w 28"/>
                <a:gd name="T17" fmla="*/ 10 h 10"/>
                <a:gd name="T18" fmla="*/ 0 w 28"/>
                <a:gd name="T1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0">
                  <a:moveTo>
                    <a:pt x="0" y="10"/>
                  </a:moveTo>
                  <a:lnTo>
                    <a:pt x="3" y="8"/>
                  </a:lnTo>
                  <a:lnTo>
                    <a:pt x="5" y="3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5" y="5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0" y="1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17"/>
            <p:cNvSpPr>
              <a:spLocks/>
            </p:cNvSpPr>
            <p:nvPr/>
          </p:nvSpPr>
          <p:spPr bwMode="auto">
            <a:xfrm>
              <a:off x="9213850" y="6635751"/>
              <a:ext cx="44450" cy="66675"/>
            </a:xfrm>
            <a:custGeom>
              <a:avLst/>
              <a:gdLst>
                <a:gd name="T0" fmla="*/ 0 w 28"/>
                <a:gd name="T1" fmla="*/ 42 h 42"/>
                <a:gd name="T2" fmla="*/ 8 w 28"/>
                <a:gd name="T3" fmla="*/ 42 h 42"/>
                <a:gd name="T4" fmla="*/ 8 w 28"/>
                <a:gd name="T5" fmla="*/ 20 h 42"/>
                <a:gd name="T6" fmla="*/ 11 w 28"/>
                <a:gd name="T7" fmla="*/ 10 h 42"/>
                <a:gd name="T8" fmla="*/ 14 w 28"/>
                <a:gd name="T9" fmla="*/ 8 h 42"/>
                <a:gd name="T10" fmla="*/ 16 w 28"/>
                <a:gd name="T11" fmla="*/ 5 h 42"/>
                <a:gd name="T12" fmla="*/ 19 w 28"/>
                <a:gd name="T13" fmla="*/ 8 h 42"/>
                <a:gd name="T14" fmla="*/ 25 w 28"/>
                <a:gd name="T15" fmla="*/ 8 h 42"/>
                <a:gd name="T16" fmla="*/ 28 w 28"/>
                <a:gd name="T17" fmla="*/ 0 h 42"/>
                <a:gd name="T18" fmla="*/ 22 w 28"/>
                <a:gd name="T19" fmla="*/ 0 h 42"/>
                <a:gd name="T20" fmla="*/ 19 w 28"/>
                <a:gd name="T21" fmla="*/ 0 h 42"/>
                <a:gd name="T22" fmla="*/ 16 w 28"/>
                <a:gd name="T23" fmla="*/ 0 h 42"/>
                <a:gd name="T24" fmla="*/ 14 w 28"/>
                <a:gd name="T25" fmla="*/ 0 h 42"/>
                <a:gd name="T26" fmla="*/ 11 w 28"/>
                <a:gd name="T27" fmla="*/ 3 h 42"/>
                <a:gd name="T28" fmla="*/ 8 w 28"/>
                <a:gd name="T29" fmla="*/ 5 h 42"/>
                <a:gd name="T30" fmla="*/ 8 w 28"/>
                <a:gd name="T31" fmla="*/ 0 h 42"/>
                <a:gd name="T32" fmla="*/ 0 w 28"/>
                <a:gd name="T33" fmla="*/ 0 h 42"/>
                <a:gd name="T34" fmla="*/ 0 w 28"/>
                <a:gd name="T35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" h="42">
                  <a:moveTo>
                    <a:pt x="0" y="42"/>
                  </a:moveTo>
                  <a:lnTo>
                    <a:pt x="8" y="42"/>
                  </a:lnTo>
                  <a:lnTo>
                    <a:pt x="8" y="20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6" y="5"/>
                  </a:lnTo>
                  <a:lnTo>
                    <a:pt x="19" y="8"/>
                  </a:lnTo>
                  <a:lnTo>
                    <a:pt x="25" y="8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1" y="3"/>
                  </a:lnTo>
                  <a:lnTo>
                    <a:pt x="8" y="5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8"/>
            <p:cNvSpPr>
              <a:spLocks/>
            </p:cNvSpPr>
            <p:nvPr/>
          </p:nvSpPr>
          <p:spPr bwMode="auto">
            <a:xfrm>
              <a:off x="9307513" y="6608764"/>
              <a:ext cx="88900" cy="93663"/>
            </a:xfrm>
            <a:custGeom>
              <a:avLst/>
              <a:gdLst>
                <a:gd name="T0" fmla="*/ 47 w 56"/>
                <a:gd name="T1" fmla="*/ 40 h 59"/>
                <a:gd name="T2" fmla="*/ 45 w 56"/>
                <a:gd name="T3" fmla="*/ 45 h 59"/>
                <a:gd name="T4" fmla="*/ 42 w 56"/>
                <a:gd name="T5" fmla="*/ 49 h 59"/>
                <a:gd name="T6" fmla="*/ 36 w 56"/>
                <a:gd name="T7" fmla="*/ 52 h 59"/>
                <a:gd name="T8" fmla="*/ 28 w 56"/>
                <a:gd name="T9" fmla="*/ 54 h 59"/>
                <a:gd name="T10" fmla="*/ 22 w 56"/>
                <a:gd name="T11" fmla="*/ 52 h 59"/>
                <a:gd name="T12" fmla="*/ 16 w 56"/>
                <a:gd name="T13" fmla="*/ 49 h 59"/>
                <a:gd name="T14" fmla="*/ 14 w 56"/>
                <a:gd name="T15" fmla="*/ 47 h 59"/>
                <a:gd name="T16" fmla="*/ 11 w 56"/>
                <a:gd name="T17" fmla="*/ 42 h 59"/>
                <a:gd name="T18" fmla="*/ 8 w 56"/>
                <a:gd name="T19" fmla="*/ 37 h 59"/>
                <a:gd name="T20" fmla="*/ 8 w 56"/>
                <a:gd name="T21" fmla="*/ 30 h 59"/>
                <a:gd name="T22" fmla="*/ 8 w 56"/>
                <a:gd name="T23" fmla="*/ 25 h 59"/>
                <a:gd name="T24" fmla="*/ 11 w 56"/>
                <a:gd name="T25" fmla="*/ 20 h 59"/>
                <a:gd name="T26" fmla="*/ 11 w 56"/>
                <a:gd name="T27" fmla="*/ 15 h 59"/>
                <a:gd name="T28" fmla="*/ 16 w 56"/>
                <a:gd name="T29" fmla="*/ 10 h 59"/>
                <a:gd name="T30" fmla="*/ 22 w 56"/>
                <a:gd name="T31" fmla="*/ 7 h 59"/>
                <a:gd name="T32" fmla="*/ 28 w 56"/>
                <a:gd name="T33" fmla="*/ 7 h 59"/>
                <a:gd name="T34" fmla="*/ 36 w 56"/>
                <a:gd name="T35" fmla="*/ 7 h 59"/>
                <a:gd name="T36" fmla="*/ 39 w 56"/>
                <a:gd name="T37" fmla="*/ 10 h 59"/>
                <a:gd name="T38" fmla="*/ 45 w 56"/>
                <a:gd name="T39" fmla="*/ 12 h 59"/>
                <a:gd name="T40" fmla="*/ 47 w 56"/>
                <a:gd name="T41" fmla="*/ 20 h 59"/>
                <a:gd name="T42" fmla="*/ 56 w 56"/>
                <a:gd name="T43" fmla="*/ 17 h 59"/>
                <a:gd name="T44" fmla="*/ 50 w 56"/>
                <a:gd name="T45" fmla="*/ 10 h 59"/>
                <a:gd name="T46" fmla="*/ 45 w 56"/>
                <a:gd name="T47" fmla="*/ 5 h 59"/>
                <a:gd name="T48" fmla="*/ 39 w 56"/>
                <a:gd name="T49" fmla="*/ 2 h 59"/>
                <a:gd name="T50" fmla="*/ 30 w 56"/>
                <a:gd name="T51" fmla="*/ 0 h 59"/>
                <a:gd name="T52" fmla="*/ 22 w 56"/>
                <a:gd name="T53" fmla="*/ 0 h 59"/>
                <a:gd name="T54" fmla="*/ 14 w 56"/>
                <a:gd name="T55" fmla="*/ 5 h 59"/>
                <a:gd name="T56" fmla="*/ 8 w 56"/>
                <a:gd name="T57" fmla="*/ 7 h 59"/>
                <a:gd name="T58" fmla="*/ 2 w 56"/>
                <a:gd name="T59" fmla="*/ 15 h 59"/>
                <a:gd name="T60" fmla="*/ 0 w 56"/>
                <a:gd name="T61" fmla="*/ 22 h 59"/>
                <a:gd name="T62" fmla="*/ 0 w 56"/>
                <a:gd name="T63" fmla="*/ 30 h 59"/>
                <a:gd name="T64" fmla="*/ 0 w 56"/>
                <a:gd name="T65" fmla="*/ 37 h 59"/>
                <a:gd name="T66" fmla="*/ 2 w 56"/>
                <a:gd name="T67" fmla="*/ 45 h 59"/>
                <a:gd name="T68" fmla="*/ 5 w 56"/>
                <a:gd name="T69" fmla="*/ 52 h 59"/>
                <a:gd name="T70" fmla="*/ 11 w 56"/>
                <a:gd name="T71" fmla="*/ 57 h 59"/>
                <a:gd name="T72" fmla="*/ 19 w 56"/>
                <a:gd name="T73" fmla="*/ 59 h 59"/>
                <a:gd name="T74" fmla="*/ 30 w 56"/>
                <a:gd name="T75" fmla="*/ 59 h 59"/>
                <a:gd name="T76" fmla="*/ 33 w 56"/>
                <a:gd name="T77" fmla="*/ 59 h 59"/>
                <a:gd name="T78" fmla="*/ 39 w 56"/>
                <a:gd name="T79" fmla="*/ 59 h 59"/>
                <a:gd name="T80" fmla="*/ 42 w 56"/>
                <a:gd name="T81" fmla="*/ 57 h 59"/>
                <a:gd name="T82" fmla="*/ 47 w 56"/>
                <a:gd name="T83" fmla="*/ 54 h 59"/>
                <a:gd name="T84" fmla="*/ 53 w 56"/>
                <a:gd name="T85" fmla="*/ 49 h 59"/>
                <a:gd name="T86" fmla="*/ 56 w 56"/>
                <a:gd name="T87" fmla="*/ 40 h 59"/>
                <a:gd name="T88" fmla="*/ 47 w 56"/>
                <a:gd name="T89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" h="59">
                  <a:moveTo>
                    <a:pt x="47" y="40"/>
                  </a:moveTo>
                  <a:lnTo>
                    <a:pt x="45" y="45"/>
                  </a:lnTo>
                  <a:lnTo>
                    <a:pt x="42" y="49"/>
                  </a:lnTo>
                  <a:lnTo>
                    <a:pt x="36" y="52"/>
                  </a:lnTo>
                  <a:lnTo>
                    <a:pt x="28" y="54"/>
                  </a:lnTo>
                  <a:lnTo>
                    <a:pt x="22" y="52"/>
                  </a:lnTo>
                  <a:lnTo>
                    <a:pt x="16" y="49"/>
                  </a:lnTo>
                  <a:lnTo>
                    <a:pt x="14" y="47"/>
                  </a:lnTo>
                  <a:lnTo>
                    <a:pt x="11" y="42"/>
                  </a:lnTo>
                  <a:lnTo>
                    <a:pt x="8" y="37"/>
                  </a:lnTo>
                  <a:lnTo>
                    <a:pt x="8" y="30"/>
                  </a:lnTo>
                  <a:lnTo>
                    <a:pt x="8" y="25"/>
                  </a:lnTo>
                  <a:lnTo>
                    <a:pt x="11" y="20"/>
                  </a:lnTo>
                  <a:lnTo>
                    <a:pt x="11" y="15"/>
                  </a:lnTo>
                  <a:lnTo>
                    <a:pt x="16" y="10"/>
                  </a:lnTo>
                  <a:lnTo>
                    <a:pt x="22" y="7"/>
                  </a:lnTo>
                  <a:lnTo>
                    <a:pt x="28" y="7"/>
                  </a:lnTo>
                  <a:lnTo>
                    <a:pt x="36" y="7"/>
                  </a:lnTo>
                  <a:lnTo>
                    <a:pt x="39" y="10"/>
                  </a:lnTo>
                  <a:lnTo>
                    <a:pt x="45" y="12"/>
                  </a:lnTo>
                  <a:lnTo>
                    <a:pt x="47" y="20"/>
                  </a:lnTo>
                  <a:lnTo>
                    <a:pt x="56" y="17"/>
                  </a:lnTo>
                  <a:lnTo>
                    <a:pt x="50" y="10"/>
                  </a:lnTo>
                  <a:lnTo>
                    <a:pt x="45" y="5"/>
                  </a:lnTo>
                  <a:lnTo>
                    <a:pt x="39" y="2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4" y="5"/>
                  </a:lnTo>
                  <a:lnTo>
                    <a:pt x="8" y="7"/>
                  </a:lnTo>
                  <a:lnTo>
                    <a:pt x="2" y="15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0" y="37"/>
                  </a:lnTo>
                  <a:lnTo>
                    <a:pt x="2" y="45"/>
                  </a:lnTo>
                  <a:lnTo>
                    <a:pt x="5" y="52"/>
                  </a:lnTo>
                  <a:lnTo>
                    <a:pt x="11" y="57"/>
                  </a:lnTo>
                  <a:lnTo>
                    <a:pt x="19" y="59"/>
                  </a:lnTo>
                  <a:lnTo>
                    <a:pt x="30" y="59"/>
                  </a:lnTo>
                  <a:lnTo>
                    <a:pt x="33" y="59"/>
                  </a:lnTo>
                  <a:lnTo>
                    <a:pt x="39" y="59"/>
                  </a:lnTo>
                  <a:lnTo>
                    <a:pt x="42" y="57"/>
                  </a:lnTo>
                  <a:lnTo>
                    <a:pt x="47" y="54"/>
                  </a:lnTo>
                  <a:lnTo>
                    <a:pt x="53" y="49"/>
                  </a:lnTo>
                  <a:lnTo>
                    <a:pt x="56" y="40"/>
                  </a:lnTo>
                  <a:lnTo>
                    <a:pt x="47" y="4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9"/>
            <p:cNvSpPr>
              <a:spLocks/>
            </p:cNvSpPr>
            <p:nvPr/>
          </p:nvSpPr>
          <p:spPr bwMode="auto">
            <a:xfrm>
              <a:off x="9409113" y="6635751"/>
              <a:ext cx="71438" cy="66675"/>
            </a:xfrm>
            <a:custGeom>
              <a:avLst/>
              <a:gdLst>
                <a:gd name="T0" fmla="*/ 0 w 45"/>
                <a:gd name="T1" fmla="*/ 20 h 42"/>
                <a:gd name="T2" fmla="*/ 0 w 45"/>
                <a:gd name="T3" fmla="*/ 25 h 42"/>
                <a:gd name="T4" fmla="*/ 3 w 45"/>
                <a:gd name="T5" fmla="*/ 30 h 42"/>
                <a:gd name="T6" fmla="*/ 6 w 45"/>
                <a:gd name="T7" fmla="*/ 35 h 42"/>
                <a:gd name="T8" fmla="*/ 6 w 45"/>
                <a:gd name="T9" fmla="*/ 37 h 42"/>
                <a:gd name="T10" fmla="*/ 11 w 45"/>
                <a:gd name="T11" fmla="*/ 40 h 42"/>
                <a:gd name="T12" fmla="*/ 14 w 45"/>
                <a:gd name="T13" fmla="*/ 42 h 42"/>
                <a:gd name="T14" fmla="*/ 20 w 45"/>
                <a:gd name="T15" fmla="*/ 42 h 42"/>
                <a:gd name="T16" fmla="*/ 23 w 45"/>
                <a:gd name="T17" fmla="*/ 42 h 42"/>
                <a:gd name="T18" fmla="*/ 28 w 45"/>
                <a:gd name="T19" fmla="*/ 42 h 42"/>
                <a:gd name="T20" fmla="*/ 34 w 45"/>
                <a:gd name="T21" fmla="*/ 40 h 42"/>
                <a:gd name="T22" fmla="*/ 39 w 45"/>
                <a:gd name="T23" fmla="*/ 37 h 42"/>
                <a:gd name="T24" fmla="*/ 42 w 45"/>
                <a:gd name="T25" fmla="*/ 32 h 42"/>
                <a:gd name="T26" fmla="*/ 45 w 45"/>
                <a:gd name="T27" fmla="*/ 28 h 42"/>
                <a:gd name="T28" fmla="*/ 45 w 45"/>
                <a:gd name="T29" fmla="*/ 20 h 42"/>
                <a:gd name="T30" fmla="*/ 45 w 45"/>
                <a:gd name="T31" fmla="*/ 15 h 42"/>
                <a:gd name="T32" fmla="*/ 45 w 45"/>
                <a:gd name="T33" fmla="*/ 13 h 42"/>
                <a:gd name="T34" fmla="*/ 42 w 45"/>
                <a:gd name="T35" fmla="*/ 8 h 42"/>
                <a:gd name="T36" fmla="*/ 39 w 45"/>
                <a:gd name="T37" fmla="*/ 5 h 42"/>
                <a:gd name="T38" fmla="*/ 37 w 45"/>
                <a:gd name="T39" fmla="*/ 3 h 42"/>
                <a:gd name="T40" fmla="*/ 31 w 45"/>
                <a:gd name="T41" fmla="*/ 0 h 42"/>
                <a:gd name="T42" fmla="*/ 28 w 45"/>
                <a:gd name="T43" fmla="*/ 0 h 42"/>
                <a:gd name="T44" fmla="*/ 23 w 45"/>
                <a:gd name="T45" fmla="*/ 0 h 42"/>
                <a:gd name="T46" fmla="*/ 14 w 45"/>
                <a:gd name="T47" fmla="*/ 0 h 42"/>
                <a:gd name="T48" fmla="*/ 9 w 45"/>
                <a:gd name="T49" fmla="*/ 3 h 42"/>
                <a:gd name="T50" fmla="*/ 6 w 45"/>
                <a:gd name="T51" fmla="*/ 8 h 42"/>
                <a:gd name="T52" fmla="*/ 3 w 45"/>
                <a:gd name="T53" fmla="*/ 10 h 42"/>
                <a:gd name="T54" fmla="*/ 0 w 45"/>
                <a:gd name="T55" fmla="*/ 15 h 42"/>
                <a:gd name="T56" fmla="*/ 0 w 45"/>
                <a:gd name="T57" fmla="*/ 2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5" h="42">
                  <a:moveTo>
                    <a:pt x="0" y="20"/>
                  </a:moveTo>
                  <a:lnTo>
                    <a:pt x="0" y="25"/>
                  </a:lnTo>
                  <a:lnTo>
                    <a:pt x="3" y="30"/>
                  </a:lnTo>
                  <a:lnTo>
                    <a:pt x="6" y="35"/>
                  </a:lnTo>
                  <a:lnTo>
                    <a:pt x="6" y="37"/>
                  </a:lnTo>
                  <a:lnTo>
                    <a:pt x="11" y="40"/>
                  </a:lnTo>
                  <a:lnTo>
                    <a:pt x="14" y="42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8" y="42"/>
                  </a:lnTo>
                  <a:lnTo>
                    <a:pt x="34" y="40"/>
                  </a:lnTo>
                  <a:lnTo>
                    <a:pt x="39" y="37"/>
                  </a:lnTo>
                  <a:lnTo>
                    <a:pt x="42" y="32"/>
                  </a:lnTo>
                  <a:lnTo>
                    <a:pt x="45" y="28"/>
                  </a:lnTo>
                  <a:lnTo>
                    <a:pt x="45" y="20"/>
                  </a:lnTo>
                  <a:lnTo>
                    <a:pt x="45" y="15"/>
                  </a:lnTo>
                  <a:lnTo>
                    <a:pt x="45" y="13"/>
                  </a:lnTo>
                  <a:lnTo>
                    <a:pt x="42" y="8"/>
                  </a:lnTo>
                  <a:lnTo>
                    <a:pt x="39" y="5"/>
                  </a:lnTo>
                  <a:lnTo>
                    <a:pt x="37" y="3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4" y="0"/>
                  </a:lnTo>
                  <a:lnTo>
                    <a:pt x="9" y="3"/>
                  </a:lnTo>
                  <a:lnTo>
                    <a:pt x="6" y="8"/>
                  </a:lnTo>
                  <a:lnTo>
                    <a:pt x="3" y="10"/>
                  </a:lnTo>
                  <a:lnTo>
                    <a:pt x="0" y="15"/>
                  </a:lnTo>
                  <a:lnTo>
                    <a:pt x="0" y="2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20"/>
            <p:cNvSpPr>
              <a:spLocks/>
            </p:cNvSpPr>
            <p:nvPr/>
          </p:nvSpPr>
          <p:spPr bwMode="auto">
            <a:xfrm>
              <a:off x="9423400" y="6643688"/>
              <a:ext cx="44450" cy="50800"/>
            </a:xfrm>
            <a:custGeom>
              <a:avLst/>
              <a:gdLst>
                <a:gd name="T0" fmla="*/ 0 w 28"/>
                <a:gd name="T1" fmla="*/ 15 h 32"/>
                <a:gd name="T2" fmla="*/ 2 w 28"/>
                <a:gd name="T3" fmla="*/ 10 h 32"/>
                <a:gd name="T4" fmla="*/ 5 w 28"/>
                <a:gd name="T5" fmla="*/ 5 h 32"/>
                <a:gd name="T6" fmla="*/ 8 w 28"/>
                <a:gd name="T7" fmla="*/ 3 h 32"/>
                <a:gd name="T8" fmla="*/ 14 w 28"/>
                <a:gd name="T9" fmla="*/ 0 h 32"/>
                <a:gd name="T10" fmla="*/ 19 w 28"/>
                <a:gd name="T11" fmla="*/ 3 h 32"/>
                <a:gd name="T12" fmla="*/ 25 w 28"/>
                <a:gd name="T13" fmla="*/ 5 h 32"/>
                <a:gd name="T14" fmla="*/ 28 w 28"/>
                <a:gd name="T15" fmla="*/ 10 h 32"/>
                <a:gd name="T16" fmla="*/ 28 w 28"/>
                <a:gd name="T17" fmla="*/ 15 h 32"/>
                <a:gd name="T18" fmla="*/ 28 w 28"/>
                <a:gd name="T19" fmla="*/ 23 h 32"/>
                <a:gd name="T20" fmla="*/ 25 w 28"/>
                <a:gd name="T21" fmla="*/ 27 h 32"/>
                <a:gd name="T22" fmla="*/ 19 w 28"/>
                <a:gd name="T23" fmla="*/ 30 h 32"/>
                <a:gd name="T24" fmla="*/ 14 w 28"/>
                <a:gd name="T25" fmla="*/ 32 h 32"/>
                <a:gd name="T26" fmla="*/ 8 w 28"/>
                <a:gd name="T27" fmla="*/ 30 h 32"/>
                <a:gd name="T28" fmla="*/ 5 w 28"/>
                <a:gd name="T29" fmla="*/ 27 h 32"/>
                <a:gd name="T30" fmla="*/ 2 w 28"/>
                <a:gd name="T31" fmla="*/ 23 h 32"/>
                <a:gd name="T32" fmla="*/ 0 w 28"/>
                <a:gd name="T33" fmla="*/ 15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32">
                  <a:moveTo>
                    <a:pt x="0" y="15"/>
                  </a:moveTo>
                  <a:lnTo>
                    <a:pt x="2" y="10"/>
                  </a:lnTo>
                  <a:lnTo>
                    <a:pt x="5" y="5"/>
                  </a:lnTo>
                  <a:lnTo>
                    <a:pt x="8" y="3"/>
                  </a:lnTo>
                  <a:lnTo>
                    <a:pt x="14" y="0"/>
                  </a:lnTo>
                  <a:lnTo>
                    <a:pt x="19" y="3"/>
                  </a:lnTo>
                  <a:lnTo>
                    <a:pt x="25" y="5"/>
                  </a:lnTo>
                  <a:lnTo>
                    <a:pt x="28" y="10"/>
                  </a:lnTo>
                  <a:lnTo>
                    <a:pt x="28" y="15"/>
                  </a:lnTo>
                  <a:lnTo>
                    <a:pt x="28" y="23"/>
                  </a:lnTo>
                  <a:lnTo>
                    <a:pt x="25" y="27"/>
                  </a:lnTo>
                  <a:lnTo>
                    <a:pt x="19" y="30"/>
                  </a:lnTo>
                  <a:lnTo>
                    <a:pt x="14" y="32"/>
                  </a:lnTo>
                  <a:lnTo>
                    <a:pt x="8" y="30"/>
                  </a:lnTo>
                  <a:lnTo>
                    <a:pt x="5" y="27"/>
                  </a:lnTo>
                  <a:lnTo>
                    <a:pt x="2" y="23"/>
                  </a:lnTo>
                  <a:lnTo>
                    <a:pt x="0" y="15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21"/>
            <p:cNvSpPr>
              <a:spLocks/>
            </p:cNvSpPr>
            <p:nvPr/>
          </p:nvSpPr>
          <p:spPr bwMode="auto">
            <a:xfrm>
              <a:off x="9494839" y="6635751"/>
              <a:ext cx="106363" cy="66675"/>
            </a:xfrm>
            <a:custGeom>
              <a:avLst/>
              <a:gdLst>
                <a:gd name="T0" fmla="*/ 0 w 67"/>
                <a:gd name="T1" fmla="*/ 42 h 42"/>
                <a:gd name="T2" fmla="*/ 8 w 67"/>
                <a:gd name="T3" fmla="*/ 42 h 42"/>
                <a:gd name="T4" fmla="*/ 8 w 67"/>
                <a:gd name="T5" fmla="*/ 20 h 42"/>
                <a:gd name="T6" fmla="*/ 8 w 67"/>
                <a:gd name="T7" fmla="*/ 15 h 42"/>
                <a:gd name="T8" fmla="*/ 11 w 67"/>
                <a:gd name="T9" fmla="*/ 13 h 42"/>
                <a:gd name="T10" fmla="*/ 11 w 67"/>
                <a:gd name="T11" fmla="*/ 10 h 42"/>
                <a:gd name="T12" fmla="*/ 14 w 67"/>
                <a:gd name="T13" fmla="*/ 8 h 42"/>
                <a:gd name="T14" fmla="*/ 16 w 67"/>
                <a:gd name="T15" fmla="*/ 5 h 42"/>
                <a:gd name="T16" fmla="*/ 19 w 67"/>
                <a:gd name="T17" fmla="*/ 5 h 42"/>
                <a:gd name="T18" fmla="*/ 25 w 67"/>
                <a:gd name="T19" fmla="*/ 8 h 42"/>
                <a:gd name="T20" fmla="*/ 28 w 67"/>
                <a:gd name="T21" fmla="*/ 8 h 42"/>
                <a:gd name="T22" fmla="*/ 28 w 67"/>
                <a:gd name="T23" fmla="*/ 10 h 42"/>
                <a:gd name="T24" fmla="*/ 28 w 67"/>
                <a:gd name="T25" fmla="*/ 15 h 42"/>
                <a:gd name="T26" fmla="*/ 28 w 67"/>
                <a:gd name="T27" fmla="*/ 42 h 42"/>
                <a:gd name="T28" fmla="*/ 36 w 67"/>
                <a:gd name="T29" fmla="*/ 42 h 42"/>
                <a:gd name="T30" fmla="*/ 36 w 67"/>
                <a:gd name="T31" fmla="*/ 18 h 42"/>
                <a:gd name="T32" fmla="*/ 39 w 67"/>
                <a:gd name="T33" fmla="*/ 13 h 42"/>
                <a:gd name="T34" fmla="*/ 42 w 67"/>
                <a:gd name="T35" fmla="*/ 10 h 42"/>
                <a:gd name="T36" fmla="*/ 44 w 67"/>
                <a:gd name="T37" fmla="*/ 8 h 42"/>
                <a:gd name="T38" fmla="*/ 50 w 67"/>
                <a:gd name="T39" fmla="*/ 5 h 42"/>
                <a:gd name="T40" fmla="*/ 53 w 67"/>
                <a:gd name="T41" fmla="*/ 8 h 42"/>
                <a:gd name="T42" fmla="*/ 56 w 67"/>
                <a:gd name="T43" fmla="*/ 8 h 42"/>
                <a:gd name="T44" fmla="*/ 56 w 67"/>
                <a:gd name="T45" fmla="*/ 10 h 42"/>
                <a:gd name="T46" fmla="*/ 58 w 67"/>
                <a:gd name="T47" fmla="*/ 13 h 42"/>
                <a:gd name="T48" fmla="*/ 58 w 67"/>
                <a:gd name="T49" fmla="*/ 15 h 42"/>
                <a:gd name="T50" fmla="*/ 58 w 67"/>
                <a:gd name="T51" fmla="*/ 42 h 42"/>
                <a:gd name="T52" fmla="*/ 67 w 67"/>
                <a:gd name="T53" fmla="*/ 42 h 42"/>
                <a:gd name="T54" fmla="*/ 67 w 67"/>
                <a:gd name="T55" fmla="*/ 13 h 42"/>
                <a:gd name="T56" fmla="*/ 64 w 67"/>
                <a:gd name="T57" fmla="*/ 8 h 42"/>
                <a:gd name="T58" fmla="*/ 61 w 67"/>
                <a:gd name="T59" fmla="*/ 3 h 42"/>
                <a:gd name="T60" fmla="*/ 58 w 67"/>
                <a:gd name="T61" fmla="*/ 0 h 42"/>
                <a:gd name="T62" fmla="*/ 50 w 67"/>
                <a:gd name="T63" fmla="*/ 0 h 42"/>
                <a:gd name="T64" fmla="*/ 47 w 67"/>
                <a:gd name="T65" fmla="*/ 0 h 42"/>
                <a:gd name="T66" fmla="*/ 42 w 67"/>
                <a:gd name="T67" fmla="*/ 0 h 42"/>
                <a:gd name="T68" fmla="*/ 39 w 67"/>
                <a:gd name="T69" fmla="*/ 3 h 42"/>
                <a:gd name="T70" fmla="*/ 36 w 67"/>
                <a:gd name="T71" fmla="*/ 8 h 42"/>
                <a:gd name="T72" fmla="*/ 33 w 67"/>
                <a:gd name="T73" fmla="*/ 3 h 42"/>
                <a:gd name="T74" fmla="*/ 30 w 67"/>
                <a:gd name="T75" fmla="*/ 0 h 42"/>
                <a:gd name="T76" fmla="*/ 28 w 67"/>
                <a:gd name="T77" fmla="*/ 0 h 42"/>
                <a:gd name="T78" fmla="*/ 22 w 67"/>
                <a:gd name="T79" fmla="*/ 0 h 42"/>
                <a:gd name="T80" fmla="*/ 19 w 67"/>
                <a:gd name="T81" fmla="*/ 0 h 42"/>
                <a:gd name="T82" fmla="*/ 14 w 67"/>
                <a:gd name="T83" fmla="*/ 0 h 42"/>
                <a:gd name="T84" fmla="*/ 11 w 67"/>
                <a:gd name="T85" fmla="*/ 3 h 42"/>
                <a:gd name="T86" fmla="*/ 8 w 67"/>
                <a:gd name="T87" fmla="*/ 8 h 42"/>
                <a:gd name="T88" fmla="*/ 8 w 67"/>
                <a:gd name="T89" fmla="*/ 0 h 42"/>
                <a:gd name="T90" fmla="*/ 0 w 67"/>
                <a:gd name="T91" fmla="*/ 0 h 42"/>
                <a:gd name="T92" fmla="*/ 0 w 67"/>
                <a:gd name="T9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7" h="42">
                  <a:moveTo>
                    <a:pt x="0" y="42"/>
                  </a:moveTo>
                  <a:lnTo>
                    <a:pt x="8" y="42"/>
                  </a:lnTo>
                  <a:lnTo>
                    <a:pt x="8" y="20"/>
                  </a:lnTo>
                  <a:lnTo>
                    <a:pt x="8" y="15"/>
                  </a:lnTo>
                  <a:lnTo>
                    <a:pt x="11" y="13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28" y="15"/>
                  </a:lnTo>
                  <a:lnTo>
                    <a:pt x="28" y="42"/>
                  </a:lnTo>
                  <a:lnTo>
                    <a:pt x="36" y="42"/>
                  </a:lnTo>
                  <a:lnTo>
                    <a:pt x="36" y="18"/>
                  </a:lnTo>
                  <a:lnTo>
                    <a:pt x="39" y="13"/>
                  </a:lnTo>
                  <a:lnTo>
                    <a:pt x="42" y="10"/>
                  </a:lnTo>
                  <a:lnTo>
                    <a:pt x="44" y="8"/>
                  </a:lnTo>
                  <a:lnTo>
                    <a:pt x="50" y="5"/>
                  </a:lnTo>
                  <a:lnTo>
                    <a:pt x="53" y="8"/>
                  </a:lnTo>
                  <a:lnTo>
                    <a:pt x="56" y="8"/>
                  </a:lnTo>
                  <a:lnTo>
                    <a:pt x="56" y="10"/>
                  </a:lnTo>
                  <a:lnTo>
                    <a:pt x="58" y="13"/>
                  </a:lnTo>
                  <a:lnTo>
                    <a:pt x="58" y="15"/>
                  </a:lnTo>
                  <a:lnTo>
                    <a:pt x="58" y="42"/>
                  </a:lnTo>
                  <a:lnTo>
                    <a:pt x="67" y="42"/>
                  </a:lnTo>
                  <a:lnTo>
                    <a:pt x="67" y="13"/>
                  </a:lnTo>
                  <a:lnTo>
                    <a:pt x="64" y="8"/>
                  </a:lnTo>
                  <a:lnTo>
                    <a:pt x="61" y="3"/>
                  </a:lnTo>
                  <a:lnTo>
                    <a:pt x="58" y="0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39" y="3"/>
                  </a:lnTo>
                  <a:lnTo>
                    <a:pt x="36" y="8"/>
                  </a:lnTo>
                  <a:lnTo>
                    <a:pt x="33" y="3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9" y="0"/>
                  </a:lnTo>
                  <a:lnTo>
                    <a:pt x="14" y="0"/>
                  </a:lnTo>
                  <a:lnTo>
                    <a:pt x="11" y="3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22"/>
            <p:cNvSpPr>
              <a:spLocks/>
            </p:cNvSpPr>
            <p:nvPr/>
          </p:nvSpPr>
          <p:spPr bwMode="auto">
            <a:xfrm>
              <a:off x="9618663" y="6635751"/>
              <a:ext cx="107950" cy="66675"/>
            </a:xfrm>
            <a:custGeom>
              <a:avLst/>
              <a:gdLst>
                <a:gd name="T0" fmla="*/ 0 w 68"/>
                <a:gd name="T1" fmla="*/ 42 h 42"/>
                <a:gd name="T2" fmla="*/ 9 w 68"/>
                <a:gd name="T3" fmla="*/ 42 h 42"/>
                <a:gd name="T4" fmla="*/ 9 w 68"/>
                <a:gd name="T5" fmla="*/ 20 h 42"/>
                <a:gd name="T6" fmla="*/ 9 w 68"/>
                <a:gd name="T7" fmla="*/ 15 h 42"/>
                <a:gd name="T8" fmla="*/ 11 w 68"/>
                <a:gd name="T9" fmla="*/ 13 h 42"/>
                <a:gd name="T10" fmla="*/ 11 w 68"/>
                <a:gd name="T11" fmla="*/ 10 h 42"/>
                <a:gd name="T12" fmla="*/ 14 w 68"/>
                <a:gd name="T13" fmla="*/ 8 h 42"/>
                <a:gd name="T14" fmla="*/ 17 w 68"/>
                <a:gd name="T15" fmla="*/ 5 h 42"/>
                <a:gd name="T16" fmla="*/ 20 w 68"/>
                <a:gd name="T17" fmla="*/ 5 h 42"/>
                <a:gd name="T18" fmla="*/ 25 w 68"/>
                <a:gd name="T19" fmla="*/ 8 h 42"/>
                <a:gd name="T20" fmla="*/ 28 w 68"/>
                <a:gd name="T21" fmla="*/ 8 h 42"/>
                <a:gd name="T22" fmla="*/ 28 w 68"/>
                <a:gd name="T23" fmla="*/ 10 h 42"/>
                <a:gd name="T24" fmla="*/ 31 w 68"/>
                <a:gd name="T25" fmla="*/ 15 h 42"/>
                <a:gd name="T26" fmla="*/ 31 w 68"/>
                <a:gd name="T27" fmla="*/ 42 h 42"/>
                <a:gd name="T28" fmla="*/ 39 w 68"/>
                <a:gd name="T29" fmla="*/ 42 h 42"/>
                <a:gd name="T30" fmla="*/ 39 w 68"/>
                <a:gd name="T31" fmla="*/ 18 h 42"/>
                <a:gd name="T32" fmla="*/ 39 w 68"/>
                <a:gd name="T33" fmla="*/ 13 h 42"/>
                <a:gd name="T34" fmla="*/ 42 w 68"/>
                <a:gd name="T35" fmla="*/ 10 h 42"/>
                <a:gd name="T36" fmla="*/ 45 w 68"/>
                <a:gd name="T37" fmla="*/ 8 h 42"/>
                <a:gd name="T38" fmla="*/ 51 w 68"/>
                <a:gd name="T39" fmla="*/ 5 h 42"/>
                <a:gd name="T40" fmla="*/ 53 w 68"/>
                <a:gd name="T41" fmla="*/ 8 h 42"/>
                <a:gd name="T42" fmla="*/ 56 w 68"/>
                <a:gd name="T43" fmla="*/ 8 h 42"/>
                <a:gd name="T44" fmla="*/ 56 w 68"/>
                <a:gd name="T45" fmla="*/ 10 h 42"/>
                <a:gd name="T46" fmla="*/ 59 w 68"/>
                <a:gd name="T47" fmla="*/ 13 h 42"/>
                <a:gd name="T48" fmla="*/ 59 w 68"/>
                <a:gd name="T49" fmla="*/ 15 h 42"/>
                <a:gd name="T50" fmla="*/ 59 w 68"/>
                <a:gd name="T51" fmla="*/ 42 h 42"/>
                <a:gd name="T52" fmla="*/ 68 w 68"/>
                <a:gd name="T53" fmla="*/ 42 h 42"/>
                <a:gd name="T54" fmla="*/ 68 w 68"/>
                <a:gd name="T55" fmla="*/ 13 h 42"/>
                <a:gd name="T56" fmla="*/ 65 w 68"/>
                <a:gd name="T57" fmla="*/ 8 h 42"/>
                <a:gd name="T58" fmla="*/ 62 w 68"/>
                <a:gd name="T59" fmla="*/ 3 h 42"/>
                <a:gd name="T60" fmla="*/ 59 w 68"/>
                <a:gd name="T61" fmla="*/ 0 h 42"/>
                <a:gd name="T62" fmla="*/ 51 w 68"/>
                <a:gd name="T63" fmla="*/ 0 h 42"/>
                <a:gd name="T64" fmla="*/ 48 w 68"/>
                <a:gd name="T65" fmla="*/ 0 h 42"/>
                <a:gd name="T66" fmla="*/ 42 w 68"/>
                <a:gd name="T67" fmla="*/ 0 h 42"/>
                <a:gd name="T68" fmla="*/ 39 w 68"/>
                <a:gd name="T69" fmla="*/ 3 h 42"/>
                <a:gd name="T70" fmla="*/ 37 w 68"/>
                <a:gd name="T71" fmla="*/ 8 h 42"/>
                <a:gd name="T72" fmla="*/ 34 w 68"/>
                <a:gd name="T73" fmla="*/ 3 h 42"/>
                <a:gd name="T74" fmla="*/ 31 w 68"/>
                <a:gd name="T75" fmla="*/ 0 h 42"/>
                <a:gd name="T76" fmla="*/ 28 w 68"/>
                <a:gd name="T77" fmla="*/ 0 h 42"/>
                <a:gd name="T78" fmla="*/ 23 w 68"/>
                <a:gd name="T79" fmla="*/ 0 h 42"/>
                <a:gd name="T80" fmla="*/ 20 w 68"/>
                <a:gd name="T81" fmla="*/ 0 h 42"/>
                <a:gd name="T82" fmla="*/ 14 w 68"/>
                <a:gd name="T83" fmla="*/ 0 h 42"/>
                <a:gd name="T84" fmla="*/ 11 w 68"/>
                <a:gd name="T85" fmla="*/ 3 h 42"/>
                <a:gd name="T86" fmla="*/ 9 w 68"/>
                <a:gd name="T87" fmla="*/ 8 h 42"/>
                <a:gd name="T88" fmla="*/ 9 w 68"/>
                <a:gd name="T89" fmla="*/ 0 h 42"/>
                <a:gd name="T90" fmla="*/ 0 w 68"/>
                <a:gd name="T91" fmla="*/ 0 h 42"/>
                <a:gd name="T92" fmla="*/ 0 w 68"/>
                <a:gd name="T9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42">
                  <a:moveTo>
                    <a:pt x="0" y="42"/>
                  </a:moveTo>
                  <a:lnTo>
                    <a:pt x="9" y="42"/>
                  </a:lnTo>
                  <a:lnTo>
                    <a:pt x="9" y="20"/>
                  </a:lnTo>
                  <a:lnTo>
                    <a:pt x="9" y="15"/>
                  </a:lnTo>
                  <a:lnTo>
                    <a:pt x="11" y="13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5"/>
                  </a:lnTo>
                  <a:lnTo>
                    <a:pt x="20" y="5"/>
                  </a:lnTo>
                  <a:lnTo>
                    <a:pt x="25" y="8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31" y="15"/>
                  </a:lnTo>
                  <a:lnTo>
                    <a:pt x="31" y="42"/>
                  </a:lnTo>
                  <a:lnTo>
                    <a:pt x="39" y="42"/>
                  </a:lnTo>
                  <a:lnTo>
                    <a:pt x="39" y="18"/>
                  </a:lnTo>
                  <a:lnTo>
                    <a:pt x="39" y="13"/>
                  </a:lnTo>
                  <a:lnTo>
                    <a:pt x="42" y="10"/>
                  </a:lnTo>
                  <a:lnTo>
                    <a:pt x="45" y="8"/>
                  </a:lnTo>
                  <a:lnTo>
                    <a:pt x="51" y="5"/>
                  </a:lnTo>
                  <a:lnTo>
                    <a:pt x="53" y="8"/>
                  </a:lnTo>
                  <a:lnTo>
                    <a:pt x="56" y="8"/>
                  </a:lnTo>
                  <a:lnTo>
                    <a:pt x="56" y="10"/>
                  </a:lnTo>
                  <a:lnTo>
                    <a:pt x="59" y="13"/>
                  </a:lnTo>
                  <a:lnTo>
                    <a:pt x="59" y="15"/>
                  </a:lnTo>
                  <a:lnTo>
                    <a:pt x="59" y="42"/>
                  </a:lnTo>
                  <a:lnTo>
                    <a:pt x="68" y="42"/>
                  </a:lnTo>
                  <a:lnTo>
                    <a:pt x="68" y="13"/>
                  </a:lnTo>
                  <a:lnTo>
                    <a:pt x="65" y="8"/>
                  </a:lnTo>
                  <a:lnTo>
                    <a:pt x="62" y="3"/>
                  </a:lnTo>
                  <a:lnTo>
                    <a:pt x="59" y="0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39" y="3"/>
                  </a:lnTo>
                  <a:lnTo>
                    <a:pt x="37" y="8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1" y="3"/>
                  </a:lnTo>
                  <a:lnTo>
                    <a:pt x="9" y="8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3"/>
            <p:cNvSpPr>
              <a:spLocks/>
            </p:cNvSpPr>
            <p:nvPr/>
          </p:nvSpPr>
          <p:spPr bwMode="auto">
            <a:xfrm>
              <a:off x="9744076" y="6635751"/>
              <a:ext cx="61913" cy="66675"/>
            </a:xfrm>
            <a:custGeom>
              <a:avLst/>
              <a:gdLst>
                <a:gd name="T0" fmla="*/ 31 w 39"/>
                <a:gd name="T1" fmla="*/ 42 h 42"/>
                <a:gd name="T2" fmla="*/ 39 w 39"/>
                <a:gd name="T3" fmla="*/ 42 h 42"/>
                <a:gd name="T4" fmla="*/ 39 w 39"/>
                <a:gd name="T5" fmla="*/ 0 h 42"/>
                <a:gd name="T6" fmla="*/ 31 w 39"/>
                <a:gd name="T7" fmla="*/ 0 h 42"/>
                <a:gd name="T8" fmla="*/ 31 w 39"/>
                <a:gd name="T9" fmla="*/ 23 h 42"/>
                <a:gd name="T10" fmla="*/ 31 w 39"/>
                <a:gd name="T11" fmla="*/ 28 h 42"/>
                <a:gd name="T12" fmla="*/ 31 w 39"/>
                <a:gd name="T13" fmla="*/ 30 h 42"/>
                <a:gd name="T14" fmla="*/ 28 w 39"/>
                <a:gd name="T15" fmla="*/ 32 h 42"/>
                <a:gd name="T16" fmla="*/ 25 w 39"/>
                <a:gd name="T17" fmla="*/ 35 h 42"/>
                <a:gd name="T18" fmla="*/ 22 w 39"/>
                <a:gd name="T19" fmla="*/ 35 h 42"/>
                <a:gd name="T20" fmla="*/ 19 w 39"/>
                <a:gd name="T21" fmla="*/ 37 h 42"/>
                <a:gd name="T22" fmla="*/ 17 w 39"/>
                <a:gd name="T23" fmla="*/ 35 h 42"/>
                <a:gd name="T24" fmla="*/ 14 w 39"/>
                <a:gd name="T25" fmla="*/ 35 h 42"/>
                <a:gd name="T26" fmla="*/ 11 w 39"/>
                <a:gd name="T27" fmla="*/ 32 h 42"/>
                <a:gd name="T28" fmla="*/ 11 w 39"/>
                <a:gd name="T29" fmla="*/ 30 h 42"/>
                <a:gd name="T30" fmla="*/ 8 w 39"/>
                <a:gd name="T31" fmla="*/ 28 h 42"/>
                <a:gd name="T32" fmla="*/ 8 w 39"/>
                <a:gd name="T33" fmla="*/ 23 h 42"/>
                <a:gd name="T34" fmla="*/ 8 w 39"/>
                <a:gd name="T35" fmla="*/ 0 h 42"/>
                <a:gd name="T36" fmla="*/ 0 w 39"/>
                <a:gd name="T37" fmla="*/ 0 h 42"/>
                <a:gd name="T38" fmla="*/ 0 w 39"/>
                <a:gd name="T39" fmla="*/ 25 h 42"/>
                <a:gd name="T40" fmla="*/ 0 w 39"/>
                <a:gd name="T41" fmla="*/ 30 h 42"/>
                <a:gd name="T42" fmla="*/ 3 w 39"/>
                <a:gd name="T43" fmla="*/ 32 h 42"/>
                <a:gd name="T44" fmla="*/ 3 w 39"/>
                <a:gd name="T45" fmla="*/ 37 h 42"/>
                <a:gd name="T46" fmla="*/ 5 w 39"/>
                <a:gd name="T47" fmla="*/ 40 h 42"/>
                <a:gd name="T48" fmla="*/ 8 w 39"/>
                <a:gd name="T49" fmla="*/ 42 h 42"/>
                <a:gd name="T50" fmla="*/ 14 w 39"/>
                <a:gd name="T51" fmla="*/ 42 h 42"/>
                <a:gd name="T52" fmla="*/ 17 w 39"/>
                <a:gd name="T53" fmla="*/ 42 h 42"/>
                <a:gd name="T54" fmla="*/ 19 w 39"/>
                <a:gd name="T55" fmla="*/ 42 h 42"/>
                <a:gd name="T56" fmla="*/ 25 w 39"/>
                <a:gd name="T57" fmla="*/ 40 h 42"/>
                <a:gd name="T58" fmla="*/ 28 w 39"/>
                <a:gd name="T59" fmla="*/ 40 h 42"/>
                <a:gd name="T60" fmla="*/ 31 w 39"/>
                <a:gd name="T61" fmla="*/ 35 h 42"/>
                <a:gd name="T62" fmla="*/ 31 w 39"/>
                <a:gd name="T6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" h="42">
                  <a:moveTo>
                    <a:pt x="31" y="42"/>
                  </a:moveTo>
                  <a:lnTo>
                    <a:pt x="39" y="42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31" y="23"/>
                  </a:lnTo>
                  <a:lnTo>
                    <a:pt x="31" y="28"/>
                  </a:lnTo>
                  <a:lnTo>
                    <a:pt x="31" y="30"/>
                  </a:lnTo>
                  <a:lnTo>
                    <a:pt x="28" y="32"/>
                  </a:lnTo>
                  <a:lnTo>
                    <a:pt x="25" y="35"/>
                  </a:lnTo>
                  <a:lnTo>
                    <a:pt x="22" y="35"/>
                  </a:lnTo>
                  <a:lnTo>
                    <a:pt x="19" y="37"/>
                  </a:lnTo>
                  <a:lnTo>
                    <a:pt x="17" y="35"/>
                  </a:lnTo>
                  <a:lnTo>
                    <a:pt x="14" y="35"/>
                  </a:lnTo>
                  <a:lnTo>
                    <a:pt x="11" y="32"/>
                  </a:lnTo>
                  <a:lnTo>
                    <a:pt x="11" y="30"/>
                  </a:lnTo>
                  <a:lnTo>
                    <a:pt x="8" y="28"/>
                  </a:lnTo>
                  <a:lnTo>
                    <a:pt x="8" y="23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25"/>
                  </a:lnTo>
                  <a:lnTo>
                    <a:pt x="0" y="30"/>
                  </a:lnTo>
                  <a:lnTo>
                    <a:pt x="3" y="32"/>
                  </a:lnTo>
                  <a:lnTo>
                    <a:pt x="3" y="37"/>
                  </a:lnTo>
                  <a:lnTo>
                    <a:pt x="5" y="40"/>
                  </a:lnTo>
                  <a:lnTo>
                    <a:pt x="8" y="42"/>
                  </a:lnTo>
                  <a:lnTo>
                    <a:pt x="14" y="42"/>
                  </a:lnTo>
                  <a:lnTo>
                    <a:pt x="17" y="42"/>
                  </a:lnTo>
                  <a:lnTo>
                    <a:pt x="19" y="42"/>
                  </a:lnTo>
                  <a:lnTo>
                    <a:pt x="25" y="40"/>
                  </a:lnTo>
                  <a:lnTo>
                    <a:pt x="28" y="40"/>
                  </a:lnTo>
                  <a:lnTo>
                    <a:pt x="31" y="35"/>
                  </a:lnTo>
                  <a:lnTo>
                    <a:pt x="31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4"/>
            <p:cNvSpPr>
              <a:spLocks/>
            </p:cNvSpPr>
            <p:nvPr/>
          </p:nvSpPr>
          <p:spPr bwMode="auto">
            <a:xfrm>
              <a:off x="9828214" y="6635751"/>
              <a:ext cx="61913" cy="66675"/>
            </a:xfrm>
            <a:custGeom>
              <a:avLst/>
              <a:gdLst>
                <a:gd name="T0" fmla="*/ 0 w 39"/>
                <a:gd name="T1" fmla="*/ 42 h 42"/>
                <a:gd name="T2" fmla="*/ 9 w 39"/>
                <a:gd name="T3" fmla="*/ 42 h 42"/>
                <a:gd name="T4" fmla="*/ 9 w 39"/>
                <a:gd name="T5" fmla="*/ 20 h 42"/>
                <a:gd name="T6" fmla="*/ 9 w 39"/>
                <a:gd name="T7" fmla="*/ 15 h 42"/>
                <a:gd name="T8" fmla="*/ 11 w 39"/>
                <a:gd name="T9" fmla="*/ 13 h 42"/>
                <a:gd name="T10" fmla="*/ 11 w 39"/>
                <a:gd name="T11" fmla="*/ 10 h 42"/>
                <a:gd name="T12" fmla="*/ 14 w 39"/>
                <a:gd name="T13" fmla="*/ 8 h 42"/>
                <a:gd name="T14" fmla="*/ 17 w 39"/>
                <a:gd name="T15" fmla="*/ 8 h 42"/>
                <a:gd name="T16" fmla="*/ 23 w 39"/>
                <a:gd name="T17" fmla="*/ 5 h 42"/>
                <a:gd name="T18" fmla="*/ 25 w 39"/>
                <a:gd name="T19" fmla="*/ 5 h 42"/>
                <a:gd name="T20" fmla="*/ 28 w 39"/>
                <a:gd name="T21" fmla="*/ 8 h 42"/>
                <a:gd name="T22" fmla="*/ 31 w 39"/>
                <a:gd name="T23" fmla="*/ 10 h 42"/>
                <a:gd name="T24" fmla="*/ 31 w 39"/>
                <a:gd name="T25" fmla="*/ 13 h 42"/>
                <a:gd name="T26" fmla="*/ 31 w 39"/>
                <a:gd name="T27" fmla="*/ 18 h 42"/>
                <a:gd name="T28" fmla="*/ 31 w 39"/>
                <a:gd name="T29" fmla="*/ 42 h 42"/>
                <a:gd name="T30" fmla="*/ 39 w 39"/>
                <a:gd name="T31" fmla="*/ 42 h 42"/>
                <a:gd name="T32" fmla="*/ 39 w 39"/>
                <a:gd name="T33" fmla="*/ 18 h 42"/>
                <a:gd name="T34" fmla="*/ 39 w 39"/>
                <a:gd name="T35" fmla="*/ 13 h 42"/>
                <a:gd name="T36" fmla="*/ 39 w 39"/>
                <a:gd name="T37" fmla="*/ 10 h 42"/>
                <a:gd name="T38" fmla="*/ 37 w 39"/>
                <a:gd name="T39" fmla="*/ 5 h 42"/>
                <a:gd name="T40" fmla="*/ 34 w 39"/>
                <a:gd name="T41" fmla="*/ 3 h 42"/>
                <a:gd name="T42" fmla="*/ 31 w 39"/>
                <a:gd name="T43" fmla="*/ 0 h 42"/>
                <a:gd name="T44" fmla="*/ 28 w 39"/>
                <a:gd name="T45" fmla="*/ 0 h 42"/>
                <a:gd name="T46" fmla="*/ 25 w 39"/>
                <a:gd name="T47" fmla="*/ 0 h 42"/>
                <a:gd name="T48" fmla="*/ 20 w 39"/>
                <a:gd name="T49" fmla="*/ 0 h 42"/>
                <a:gd name="T50" fmla="*/ 17 w 39"/>
                <a:gd name="T51" fmla="*/ 0 h 42"/>
                <a:gd name="T52" fmla="*/ 11 w 39"/>
                <a:gd name="T53" fmla="*/ 3 h 42"/>
                <a:gd name="T54" fmla="*/ 9 w 39"/>
                <a:gd name="T55" fmla="*/ 5 h 42"/>
                <a:gd name="T56" fmla="*/ 9 w 39"/>
                <a:gd name="T57" fmla="*/ 0 h 42"/>
                <a:gd name="T58" fmla="*/ 0 w 39"/>
                <a:gd name="T59" fmla="*/ 0 h 42"/>
                <a:gd name="T60" fmla="*/ 0 w 39"/>
                <a:gd name="T6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42">
                  <a:moveTo>
                    <a:pt x="0" y="42"/>
                  </a:moveTo>
                  <a:lnTo>
                    <a:pt x="9" y="42"/>
                  </a:lnTo>
                  <a:lnTo>
                    <a:pt x="9" y="20"/>
                  </a:lnTo>
                  <a:lnTo>
                    <a:pt x="9" y="15"/>
                  </a:lnTo>
                  <a:lnTo>
                    <a:pt x="11" y="13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8"/>
                  </a:lnTo>
                  <a:lnTo>
                    <a:pt x="23" y="5"/>
                  </a:lnTo>
                  <a:lnTo>
                    <a:pt x="25" y="5"/>
                  </a:lnTo>
                  <a:lnTo>
                    <a:pt x="28" y="8"/>
                  </a:lnTo>
                  <a:lnTo>
                    <a:pt x="31" y="10"/>
                  </a:lnTo>
                  <a:lnTo>
                    <a:pt x="31" y="13"/>
                  </a:lnTo>
                  <a:lnTo>
                    <a:pt x="31" y="18"/>
                  </a:lnTo>
                  <a:lnTo>
                    <a:pt x="31" y="42"/>
                  </a:lnTo>
                  <a:lnTo>
                    <a:pt x="39" y="42"/>
                  </a:lnTo>
                  <a:lnTo>
                    <a:pt x="39" y="18"/>
                  </a:lnTo>
                  <a:lnTo>
                    <a:pt x="39" y="13"/>
                  </a:lnTo>
                  <a:lnTo>
                    <a:pt x="39" y="10"/>
                  </a:lnTo>
                  <a:lnTo>
                    <a:pt x="37" y="5"/>
                  </a:lnTo>
                  <a:lnTo>
                    <a:pt x="34" y="3"/>
                  </a:lnTo>
                  <a:lnTo>
                    <a:pt x="31" y="0"/>
                  </a:lnTo>
                  <a:lnTo>
                    <a:pt x="28" y="0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1" y="3"/>
                  </a:lnTo>
                  <a:lnTo>
                    <a:pt x="9" y="5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42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25"/>
            <p:cNvSpPr>
              <a:spLocks noChangeArrowheads="1"/>
            </p:cNvSpPr>
            <p:nvPr/>
          </p:nvSpPr>
          <p:spPr bwMode="auto">
            <a:xfrm>
              <a:off x="9909175" y="6608764"/>
              <a:ext cx="12700" cy="11113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26"/>
            <p:cNvSpPr>
              <a:spLocks noChangeArrowheads="1"/>
            </p:cNvSpPr>
            <p:nvPr/>
          </p:nvSpPr>
          <p:spPr bwMode="auto">
            <a:xfrm>
              <a:off x="9909175" y="6635751"/>
              <a:ext cx="12700" cy="66675"/>
            </a:xfrm>
            <a:prstGeom prst="rect">
              <a:avLst/>
            </a:prstGeom>
            <a:noFill/>
            <a:ln w="17463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7"/>
            <p:cNvSpPr>
              <a:spLocks/>
            </p:cNvSpPr>
            <p:nvPr/>
          </p:nvSpPr>
          <p:spPr bwMode="auto">
            <a:xfrm>
              <a:off x="9939339" y="6611938"/>
              <a:ext cx="36513" cy="90488"/>
            </a:xfrm>
            <a:custGeom>
              <a:avLst/>
              <a:gdLst>
                <a:gd name="T0" fmla="*/ 23 w 23"/>
                <a:gd name="T1" fmla="*/ 50 h 57"/>
                <a:gd name="T2" fmla="*/ 17 w 23"/>
                <a:gd name="T3" fmla="*/ 52 h 57"/>
                <a:gd name="T4" fmla="*/ 14 w 23"/>
                <a:gd name="T5" fmla="*/ 50 h 57"/>
                <a:gd name="T6" fmla="*/ 14 w 23"/>
                <a:gd name="T7" fmla="*/ 47 h 57"/>
                <a:gd name="T8" fmla="*/ 14 w 23"/>
                <a:gd name="T9" fmla="*/ 45 h 57"/>
                <a:gd name="T10" fmla="*/ 14 w 23"/>
                <a:gd name="T11" fmla="*/ 23 h 57"/>
                <a:gd name="T12" fmla="*/ 23 w 23"/>
                <a:gd name="T13" fmla="*/ 23 h 57"/>
                <a:gd name="T14" fmla="*/ 23 w 23"/>
                <a:gd name="T15" fmla="*/ 15 h 57"/>
                <a:gd name="T16" fmla="*/ 14 w 23"/>
                <a:gd name="T17" fmla="*/ 15 h 57"/>
                <a:gd name="T18" fmla="*/ 14 w 23"/>
                <a:gd name="T19" fmla="*/ 0 h 57"/>
                <a:gd name="T20" fmla="*/ 6 w 23"/>
                <a:gd name="T21" fmla="*/ 5 h 57"/>
                <a:gd name="T22" fmla="*/ 6 w 23"/>
                <a:gd name="T23" fmla="*/ 15 h 57"/>
                <a:gd name="T24" fmla="*/ 0 w 23"/>
                <a:gd name="T25" fmla="*/ 15 h 57"/>
                <a:gd name="T26" fmla="*/ 0 w 23"/>
                <a:gd name="T27" fmla="*/ 23 h 57"/>
                <a:gd name="T28" fmla="*/ 6 w 23"/>
                <a:gd name="T29" fmla="*/ 23 h 57"/>
                <a:gd name="T30" fmla="*/ 6 w 23"/>
                <a:gd name="T31" fmla="*/ 45 h 57"/>
                <a:gd name="T32" fmla="*/ 6 w 23"/>
                <a:gd name="T33" fmla="*/ 50 h 57"/>
                <a:gd name="T34" fmla="*/ 6 w 23"/>
                <a:gd name="T35" fmla="*/ 55 h 57"/>
                <a:gd name="T36" fmla="*/ 9 w 23"/>
                <a:gd name="T37" fmla="*/ 55 h 57"/>
                <a:gd name="T38" fmla="*/ 9 w 23"/>
                <a:gd name="T39" fmla="*/ 57 h 57"/>
                <a:gd name="T40" fmla="*/ 14 w 23"/>
                <a:gd name="T41" fmla="*/ 57 h 57"/>
                <a:gd name="T42" fmla="*/ 17 w 23"/>
                <a:gd name="T43" fmla="*/ 57 h 57"/>
                <a:gd name="T44" fmla="*/ 23 w 23"/>
                <a:gd name="T45" fmla="*/ 57 h 57"/>
                <a:gd name="T46" fmla="*/ 23 w 23"/>
                <a:gd name="T47" fmla="*/ 5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57">
                  <a:moveTo>
                    <a:pt x="23" y="50"/>
                  </a:moveTo>
                  <a:lnTo>
                    <a:pt x="17" y="52"/>
                  </a:lnTo>
                  <a:lnTo>
                    <a:pt x="14" y="50"/>
                  </a:lnTo>
                  <a:lnTo>
                    <a:pt x="14" y="47"/>
                  </a:lnTo>
                  <a:lnTo>
                    <a:pt x="14" y="45"/>
                  </a:lnTo>
                  <a:lnTo>
                    <a:pt x="14" y="23"/>
                  </a:lnTo>
                  <a:lnTo>
                    <a:pt x="23" y="23"/>
                  </a:lnTo>
                  <a:lnTo>
                    <a:pt x="23" y="15"/>
                  </a:lnTo>
                  <a:lnTo>
                    <a:pt x="14" y="15"/>
                  </a:lnTo>
                  <a:lnTo>
                    <a:pt x="14" y="0"/>
                  </a:lnTo>
                  <a:lnTo>
                    <a:pt x="6" y="5"/>
                  </a:lnTo>
                  <a:lnTo>
                    <a:pt x="6" y="15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6" y="23"/>
                  </a:lnTo>
                  <a:lnTo>
                    <a:pt x="6" y="45"/>
                  </a:lnTo>
                  <a:lnTo>
                    <a:pt x="6" y="50"/>
                  </a:lnTo>
                  <a:lnTo>
                    <a:pt x="6" y="55"/>
                  </a:lnTo>
                  <a:lnTo>
                    <a:pt x="9" y="55"/>
                  </a:lnTo>
                  <a:lnTo>
                    <a:pt x="9" y="57"/>
                  </a:lnTo>
                  <a:lnTo>
                    <a:pt x="14" y="57"/>
                  </a:lnTo>
                  <a:lnTo>
                    <a:pt x="17" y="57"/>
                  </a:lnTo>
                  <a:lnTo>
                    <a:pt x="23" y="57"/>
                  </a:lnTo>
                  <a:lnTo>
                    <a:pt x="23" y="50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28"/>
            <p:cNvSpPr>
              <a:spLocks/>
            </p:cNvSpPr>
            <p:nvPr/>
          </p:nvSpPr>
          <p:spPr bwMode="auto">
            <a:xfrm>
              <a:off x="9975850" y="6635750"/>
              <a:ext cx="71438" cy="95250"/>
            </a:xfrm>
            <a:custGeom>
              <a:avLst/>
              <a:gdLst>
                <a:gd name="T0" fmla="*/ 5 w 45"/>
                <a:gd name="T1" fmla="*/ 57 h 60"/>
                <a:gd name="T2" fmla="*/ 11 w 45"/>
                <a:gd name="T3" fmla="*/ 60 h 60"/>
                <a:gd name="T4" fmla="*/ 14 w 45"/>
                <a:gd name="T5" fmla="*/ 60 h 60"/>
                <a:gd name="T6" fmla="*/ 17 w 45"/>
                <a:gd name="T7" fmla="*/ 57 h 60"/>
                <a:gd name="T8" fmla="*/ 19 w 45"/>
                <a:gd name="T9" fmla="*/ 55 h 60"/>
                <a:gd name="T10" fmla="*/ 22 w 45"/>
                <a:gd name="T11" fmla="*/ 52 h 60"/>
                <a:gd name="T12" fmla="*/ 25 w 45"/>
                <a:gd name="T13" fmla="*/ 50 h 60"/>
                <a:gd name="T14" fmla="*/ 25 w 45"/>
                <a:gd name="T15" fmla="*/ 42 h 60"/>
                <a:gd name="T16" fmla="*/ 45 w 45"/>
                <a:gd name="T17" fmla="*/ 0 h 60"/>
                <a:gd name="T18" fmla="*/ 33 w 45"/>
                <a:gd name="T19" fmla="*/ 0 h 60"/>
                <a:gd name="T20" fmla="*/ 25 w 45"/>
                <a:gd name="T21" fmla="*/ 25 h 60"/>
                <a:gd name="T22" fmla="*/ 22 w 45"/>
                <a:gd name="T23" fmla="*/ 28 h 60"/>
                <a:gd name="T24" fmla="*/ 22 w 45"/>
                <a:gd name="T25" fmla="*/ 32 h 60"/>
                <a:gd name="T26" fmla="*/ 19 w 45"/>
                <a:gd name="T27" fmla="*/ 23 h 60"/>
                <a:gd name="T28" fmla="*/ 8 w 45"/>
                <a:gd name="T29" fmla="*/ 0 h 60"/>
                <a:gd name="T30" fmla="*/ 0 w 45"/>
                <a:gd name="T31" fmla="*/ 0 h 60"/>
                <a:gd name="T32" fmla="*/ 17 w 45"/>
                <a:gd name="T33" fmla="*/ 42 h 60"/>
                <a:gd name="T34" fmla="*/ 17 w 45"/>
                <a:gd name="T35" fmla="*/ 45 h 60"/>
                <a:gd name="T36" fmla="*/ 17 w 45"/>
                <a:gd name="T37" fmla="*/ 47 h 60"/>
                <a:gd name="T38" fmla="*/ 14 w 45"/>
                <a:gd name="T39" fmla="*/ 50 h 60"/>
                <a:gd name="T40" fmla="*/ 14 w 45"/>
                <a:gd name="T41" fmla="*/ 52 h 60"/>
                <a:gd name="T42" fmla="*/ 8 w 45"/>
                <a:gd name="T43" fmla="*/ 52 h 60"/>
                <a:gd name="T44" fmla="*/ 5 w 45"/>
                <a:gd name="T45" fmla="*/ 52 h 60"/>
                <a:gd name="T46" fmla="*/ 5 w 45"/>
                <a:gd name="T47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" h="60">
                  <a:moveTo>
                    <a:pt x="5" y="57"/>
                  </a:moveTo>
                  <a:lnTo>
                    <a:pt x="11" y="60"/>
                  </a:lnTo>
                  <a:lnTo>
                    <a:pt x="14" y="60"/>
                  </a:lnTo>
                  <a:lnTo>
                    <a:pt x="17" y="57"/>
                  </a:lnTo>
                  <a:lnTo>
                    <a:pt x="19" y="55"/>
                  </a:lnTo>
                  <a:lnTo>
                    <a:pt x="22" y="52"/>
                  </a:lnTo>
                  <a:lnTo>
                    <a:pt x="25" y="50"/>
                  </a:lnTo>
                  <a:lnTo>
                    <a:pt x="25" y="42"/>
                  </a:lnTo>
                  <a:lnTo>
                    <a:pt x="45" y="0"/>
                  </a:lnTo>
                  <a:lnTo>
                    <a:pt x="33" y="0"/>
                  </a:lnTo>
                  <a:lnTo>
                    <a:pt x="25" y="25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19" y="23"/>
                  </a:lnTo>
                  <a:lnTo>
                    <a:pt x="8" y="0"/>
                  </a:lnTo>
                  <a:lnTo>
                    <a:pt x="0" y="0"/>
                  </a:lnTo>
                  <a:lnTo>
                    <a:pt x="17" y="42"/>
                  </a:lnTo>
                  <a:lnTo>
                    <a:pt x="17" y="45"/>
                  </a:lnTo>
                  <a:lnTo>
                    <a:pt x="17" y="47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8" y="52"/>
                  </a:lnTo>
                  <a:lnTo>
                    <a:pt x="5" y="52"/>
                  </a:lnTo>
                  <a:lnTo>
                    <a:pt x="5" y="57"/>
                  </a:lnTo>
                </a:path>
              </a:pathLst>
            </a:custGeom>
            <a:noFill/>
            <a:ln w="17463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14" name="TextBox 2213"/>
            <p:cNvSpPr txBox="1"/>
            <p:nvPr/>
          </p:nvSpPr>
          <p:spPr>
            <a:xfrm>
              <a:off x="5040709" y="223967"/>
              <a:ext cx="1652192" cy="1981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Attleboro Springs Wildlife </a:t>
              </a:r>
              <a:r>
                <a:rPr lang="en-US" sz="2400" dirty="0" smtClean="0">
                  <a:solidFill>
                    <a:srgbClr val="FFFF00"/>
                  </a:solidFill>
                </a:rPr>
                <a:t>Sanctuary, 116 acres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215" name="TextBox 2214"/>
            <p:cNvSpPr txBox="1"/>
            <p:nvPr/>
          </p:nvSpPr>
          <p:spPr>
            <a:xfrm>
              <a:off x="5133310" y="4885857"/>
              <a:ext cx="1698625" cy="1603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Oak Knoll</a:t>
              </a:r>
            </a:p>
            <a:p>
              <a:r>
                <a:rPr lang="en-US" sz="2400" dirty="0">
                  <a:solidFill>
                    <a:srgbClr val="FFFF00"/>
                  </a:solidFill>
                </a:rPr>
                <a:t>Wildlife</a:t>
              </a:r>
            </a:p>
            <a:p>
              <a:r>
                <a:rPr lang="en-US" sz="2400" dirty="0" smtClean="0">
                  <a:solidFill>
                    <a:srgbClr val="FFFF00"/>
                  </a:solidFill>
                </a:rPr>
                <a:t>Sanctuary, 50 acres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2216" name="TextBox 2215"/>
            <p:cNvSpPr txBox="1"/>
            <p:nvPr/>
          </p:nvSpPr>
          <p:spPr>
            <a:xfrm>
              <a:off x="7877176" y="1676400"/>
              <a:ext cx="19526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</a:rPr>
                <a:t>Future Focus Area</a:t>
              </a:r>
            </a:p>
          </p:txBody>
        </p:sp>
        <p:sp>
          <p:nvSpPr>
            <p:cNvPr id="2218" name="Flowchart: Connector 2217"/>
            <p:cNvSpPr/>
            <p:nvPr/>
          </p:nvSpPr>
          <p:spPr>
            <a:xfrm>
              <a:off x="6399213" y="4314826"/>
              <a:ext cx="827088" cy="825501"/>
            </a:xfrm>
            <a:prstGeom prst="flowChartConnector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9" name="Left Arrow 2218"/>
            <p:cNvSpPr/>
            <p:nvPr/>
          </p:nvSpPr>
          <p:spPr>
            <a:xfrm rot="18908604">
              <a:off x="7003963" y="3807835"/>
              <a:ext cx="1043164" cy="196240"/>
            </a:xfrm>
            <a:prstGeom prst="lef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3657600" y="2987497"/>
              <a:ext cx="1524000" cy="12264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Conservation Restriction held by Mass Audubon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378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bg2"/>
                </a:solidFill>
                <a:latin typeface="+mn-lt"/>
              </a:rPr>
              <a:t>Sanctuary management</a:t>
            </a:r>
            <a:endParaRPr lang="en-US" sz="54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63839" y="1524937"/>
            <a:ext cx="43281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2400" dirty="0" smtClean="0"/>
              <a:t>Elm Hill demonstration site</a:t>
            </a:r>
            <a:endParaRPr lang="en-US" sz="2400" dirty="0"/>
          </a:p>
          <a:p>
            <a:pPr fontAlgn="base"/>
            <a:endParaRPr lang="en-US" sz="2800" dirty="0"/>
          </a:p>
          <a:p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1438178"/>
            <a:ext cx="4863548" cy="3647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595" y="3572331"/>
            <a:ext cx="2270262" cy="30270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6363" y="5165229"/>
            <a:ext cx="432816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2400" dirty="0" smtClean="0"/>
              <a:t>Richardson Brook Sanctuary</a:t>
            </a:r>
          </a:p>
          <a:p>
            <a:pPr lvl="0" fontAlgn="base"/>
            <a:r>
              <a:rPr lang="en-US" sz="2400" dirty="0" smtClean="0"/>
              <a:t>16 acre cut</a:t>
            </a:r>
            <a:endParaRPr lang="en-US" sz="2400" dirty="0"/>
          </a:p>
          <a:p>
            <a:pPr fontAlgn="base"/>
            <a:endParaRPr lang="en-US" sz="2800" dirty="0"/>
          </a:p>
          <a:p>
            <a:endParaRPr lang="en-US" sz="28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90" y="1948118"/>
            <a:ext cx="3194267" cy="3687417"/>
          </a:xfrm>
          <a:prstGeom prst="rect">
            <a:avLst/>
          </a:prstGeom>
        </p:spPr>
      </p:pic>
      <p:pic>
        <p:nvPicPr>
          <p:cNvPr id="9" name="Picture 12" descr="http://pact.ecosheds.org/images/nfw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389" y="5223379"/>
            <a:ext cx="1576247" cy="157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84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1657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46363" y="272472"/>
            <a:ext cx="11499273" cy="6207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solidFill>
                  <a:schemeClr val="bg2"/>
                </a:solidFill>
                <a:latin typeface="+mn-lt"/>
              </a:rPr>
              <a:t>Foresters for the Birds</a:t>
            </a:r>
            <a:endParaRPr lang="en-US" sz="540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1633907"/>
            <a:ext cx="6196184" cy="41307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8003" y="2266121"/>
            <a:ext cx="46976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About 40 private foresters trained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in 3 step process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Cost-share funding</a:t>
            </a:r>
          </a:p>
        </p:txBody>
      </p:sp>
    </p:spTree>
    <p:extLst>
      <p:ext uri="{BB962C8B-B14F-4D97-AF65-F5344CB8AC3E}">
        <p14:creationId xmlns:p14="http://schemas.microsoft.com/office/powerpoint/2010/main" val="411342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ass Audubon">
      <a:dk1>
        <a:srgbClr val="253746"/>
      </a:dk1>
      <a:lt1>
        <a:srgbClr val="F0EEE2"/>
      </a:lt1>
      <a:dk2>
        <a:srgbClr val="4F758B"/>
      </a:dk2>
      <a:lt2>
        <a:srgbClr val="F0EEE2"/>
      </a:lt2>
      <a:accent1>
        <a:srgbClr val="D8AB25"/>
      </a:accent1>
      <a:accent2>
        <a:srgbClr val="5D7F71"/>
      </a:accent2>
      <a:accent3>
        <a:srgbClr val="43695B"/>
      </a:accent3>
      <a:accent4>
        <a:srgbClr val="B7B09C"/>
      </a:accent4>
      <a:accent5>
        <a:srgbClr val="71B2C9"/>
      </a:accent5>
      <a:accent6>
        <a:srgbClr val="81312F"/>
      </a:accent6>
      <a:hlink>
        <a:srgbClr val="4F758B"/>
      </a:hlink>
      <a:folHlink>
        <a:srgbClr val="25374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s Audubon Powerpoint Template_2017" id="{526F2D34-4C27-4466-A286-42FFF7EB5E3A}" vid="{DB458AA8-5AD8-4563-9985-0F258A894B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MassAudubon_PowerPointTemplate_2017</Template>
  <TotalTime>33054</TotalTime>
  <Words>616</Words>
  <Application>Microsoft Office PowerPoint</Application>
  <PresentationFormat>Widescreen</PresentationFormat>
  <Paragraphs>200</Paragraphs>
  <Slides>22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Gill Sans MT</vt:lpstr>
      <vt:lpstr>Gill Sans MT,Bold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Mass Audubon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Jeffery Ritterson</dc:creator>
  <cp:lastModifiedBy>Jeffrey Ritterson</cp:lastModifiedBy>
  <cp:revision>449</cp:revision>
  <dcterms:created xsi:type="dcterms:W3CDTF">2017-10-11T17:02:10Z</dcterms:created>
  <dcterms:modified xsi:type="dcterms:W3CDTF">2018-12-13T16:42:12Z</dcterms:modified>
</cp:coreProperties>
</file>